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282" r:id="rId3"/>
    <p:sldId id="262" r:id="rId4"/>
    <p:sldId id="263" r:id="rId5"/>
    <p:sldId id="285" r:id="rId6"/>
    <p:sldId id="265" r:id="rId7"/>
    <p:sldId id="290" r:id="rId8"/>
    <p:sldId id="270" r:id="rId9"/>
    <p:sldId id="289" r:id="rId10"/>
    <p:sldId id="281" r:id="rId11"/>
    <p:sldId id="269" r:id="rId12"/>
    <p:sldId id="286" r:id="rId13"/>
    <p:sldId id="268" r:id="rId14"/>
    <p:sldId id="287" r:id="rId15"/>
    <p:sldId id="266" r:id="rId16"/>
    <p:sldId id="283" r:id="rId17"/>
    <p:sldId id="273" r:id="rId18"/>
    <p:sldId id="291" r:id="rId19"/>
    <p:sldId id="279" r:id="rId20"/>
    <p:sldId id="275" r:id="rId21"/>
    <p:sldId id="277" r:id="rId22"/>
    <p:sldId id="276" r:id="rId23"/>
    <p:sldId id="261" r:id="rId24"/>
  </p:sldIdLst>
  <p:sldSz cx="9144000" cy="6858000" type="screen4x3"/>
  <p:notesSz cx="6858000" cy="9144000"/>
  <p:defaultTextStyle>
    <a:defPPr>
      <a:defRPr lang="uk-UA"/>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AD"/>
    <a:srgbClr val="002B82"/>
    <a:srgbClr val="0048AD"/>
    <a:srgbClr val="21A724"/>
    <a:srgbClr val="00CC00"/>
    <a:srgbClr val="003CB4"/>
    <a:srgbClr val="4D4D4D"/>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67119" autoAdjust="0"/>
  </p:normalViewPr>
  <p:slideViewPr>
    <p:cSldViewPr>
      <p:cViewPr>
        <p:scale>
          <a:sx n="60" d="100"/>
          <a:sy n="60" d="100"/>
        </p:scale>
        <p:origin x="-3312" y="-2024"/>
      </p:cViewPr>
      <p:guideLst>
        <p:guide orient="horz" pos="2160"/>
        <p:guide pos="2880"/>
      </p:guideLst>
    </p:cSldViewPr>
  </p:slideViewPr>
  <p:outlineViewPr>
    <p:cViewPr>
      <p:scale>
        <a:sx n="33" d="100"/>
        <a:sy n="33" d="100"/>
      </p:scale>
      <p:origin x="0" y="0"/>
    </p:cViewPr>
  </p:outlineViewPr>
  <p:notesTextViewPr>
    <p:cViewPr>
      <p:scale>
        <a:sx n="114" d="100"/>
        <a:sy n="114" d="100"/>
      </p:scale>
      <p:origin x="0" y="0"/>
    </p:cViewPr>
  </p:notesTextViewPr>
  <p:sorterViewPr>
    <p:cViewPr>
      <p:scale>
        <a:sx n="66" d="100"/>
        <a:sy n="66" d="100"/>
      </p:scale>
      <p:origin x="0" y="21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B7A60CB-F12C-4935-8AE3-B56528A21575}" type="datetimeFigureOut">
              <a:rPr lang="en-US"/>
              <a:pPr>
                <a:defRPr/>
              </a:pPr>
              <a:t>6/29/11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7D87C25-106B-467D-B328-8E6F415CC3EF}" type="slidenum">
              <a:rPr lang="en-US"/>
              <a:pPr>
                <a:defRPr/>
              </a:pPr>
              <a:t>‹#›</a:t>
            </a:fld>
            <a:endParaRPr lang="en-US" dirty="0"/>
          </a:p>
        </p:txBody>
      </p:sp>
    </p:spTree>
    <p:extLst>
      <p:ext uri="{BB962C8B-B14F-4D97-AF65-F5344CB8AC3E}">
        <p14:creationId xmlns:p14="http://schemas.microsoft.com/office/powerpoint/2010/main" val="36349552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everyone</a:t>
            </a:r>
          </a:p>
          <a:p>
            <a:endParaRPr lang="en-US" dirty="0" smtClean="0"/>
          </a:p>
          <a:p>
            <a:r>
              <a:rPr lang="en-US" dirty="0" smtClean="0"/>
              <a:t>My name is Olha Markova, I represent ELEKS</a:t>
            </a:r>
            <a:r>
              <a:rPr lang="en-US" baseline="0" dirty="0" smtClean="0"/>
              <a:t> Software, one of the largest software services companies in Western Ukraine. </a:t>
            </a:r>
          </a:p>
          <a:p>
            <a:endParaRPr lang="en-US" baseline="0" dirty="0" smtClean="0"/>
          </a:p>
          <a:p>
            <a:r>
              <a:rPr lang="en-US" baseline="0" dirty="0" smtClean="0"/>
              <a:t>First of all I want to thank Central and Eastern European Outsourcing Association  for conducting such researches from year to year.  Their reports are the comprehensive source of information available today about IT outsourcing industry for the Central and Eastern European region. And Eleks Software is very proud to be the sponsor of this year research in Ukraine.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I would now like to focus a bit more on </a:t>
            </a:r>
            <a:r>
              <a:rPr lang="en-US" sz="1200" dirty="0" smtClean="0"/>
              <a:t>one of</a:t>
            </a:r>
            <a:r>
              <a:rPr lang="en-US" sz="1200" baseline="0" dirty="0" smtClean="0"/>
              <a:t> the largest software development centers outside of Kyiv – Lviv.   Steeped in culture and rich tradition, in September, 2006, Lviv celebrated its 750 </a:t>
            </a:r>
            <a:r>
              <a:rPr lang="en-US" sz="1200" baseline="30000" dirty="0" err="1" smtClean="0"/>
              <a:t>th</a:t>
            </a:r>
            <a:r>
              <a:rPr lang="en-US" sz="1200" baseline="0" dirty="0" smtClean="0"/>
              <a:t> anniversary.  This city is a historic gem that was hidden from West at the Soviet time. However its historic value was finally recognized in 1998 when </a:t>
            </a:r>
            <a:r>
              <a:rPr lang="en-US" sz="1200" baseline="0" dirty="0" err="1" smtClean="0"/>
              <a:t>Lviv</a:t>
            </a:r>
            <a:r>
              <a:rPr lang="en-US" sz="1200" baseline="0" dirty="0" smtClean="0"/>
              <a:t> was named a UNESCO World Heritage site.  This city is also the home to ELEKS Software, as well as a number of other leading Ukrainian software services firms.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Lviv</a:t>
            </a:r>
            <a:r>
              <a:rPr lang="en-US" sz="1200" dirty="0" smtClean="0"/>
              <a:t> is the principal city in the Western</a:t>
            </a:r>
            <a:r>
              <a:rPr lang="en-US" sz="1200" baseline="0" dirty="0" smtClean="0"/>
              <a:t> Ukraine.  It’s one of the largest economic, political, scientific and cultural centers in the country.  </a:t>
            </a:r>
          </a:p>
          <a:p>
            <a:endParaRPr lang="en-US" sz="1200" baseline="0" dirty="0" smtClean="0"/>
          </a:p>
          <a:p>
            <a:r>
              <a:rPr lang="en-US" baseline="0" dirty="0" smtClean="0"/>
              <a:t>The history of the city is very rich and concerned with the history of many European countries such as Poland, Hungary and Austria. Because of its close ties with Western countries at all the times, </a:t>
            </a:r>
            <a:r>
              <a:rPr lang="en-US" baseline="0" dirty="0" err="1" smtClean="0"/>
              <a:t>Lviv</a:t>
            </a:r>
            <a:r>
              <a:rPr lang="en-US" baseline="0" dirty="0" smtClean="0"/>
              <a:t> is truly believed to be the Ukrainian city with the strongest Western mentality. </a:t>
            </a:r>
          </a:p>
          <a:p>
            <a:endParaRPr lang="en-US" baseline="0" dirty="0" smtClean="0"/>
          </a:p>
          <a:p>
            <a:r>
              <a:rPr lang="en-US" baseline="0" dirty="0" smtClean="0"/>
              <a:t>Located roughly in the midpoint of Europe, </a:t>
            </a:r>
            <a:r>
              <a:rPr lang="en-US" baseline="0" dirty="0" err="1" smtClean="0"/>
              <a:t>Lviv</a:t>
            </a:r>
            <a:r>
              <a:rPr lang="en-US" baseline="0" dirty="0" smtClean="0"/>
              <a:t> is the center of trade and commerce. Major trade roads from Western Europe and East have led to its sustainable economic development. Many industries are represented there, the main are tourism, food, chemical, construction, engineering, electronics and information technology.</a:t>
            </a:r>
          </a:p>
          <a:p>
            <a:endParaRPr lang="en-US" baseline="0" dirty="0" smtClean="0"/>
          </a:p>
          <a:p>
            <a:endParaRPr lang="en-US" baseline="0" dirty="0" smtClean="0"/>
          </a:p>
          <a:p>
            <a:endParaRPr lang="en-US" baseline="0" dirty="0" smtClean="0"/>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Lviv is a leading educational center in Ukraine and one of the largest in Central and Eastern Europe.  There are nearly 40 universities and institutes that prepare highly-educated resources for various industries.</a:t>
            </a:r>
            <a:r>
              <a:rPr lang="en-US" baseline="0" dirty="0" smtClean="0"/>
              <a:t>  Lviv’s legacy of a Research and Development center in electronics and IT at the time of the Soviet Union brought in the tradition of strong technical schooling.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 considerable scientific potential is concentrated in the city: by the number of doctors of sciences, candidates of sciences and scientific organizations, Lviv is the forth city in Ukraine.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Lviv is geographically located in the center of Eastern Europe and is only 70 km from the Polish border.  International airlines connect Lviv to the world.  Warsaw is one hour flight, Vienna – 1.5 hours, Munich – 2 hours.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 2009, the Ukrainian magazine Focus assessed Lviv as the best Ukrainian city to live in.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Being the third largest SWD</a:t>
            </a:r>
            <a:r>
              <a:rPr lang="en-US" baseline="0" dirty="0" smtClean="0"/>
              <a:t> center in the country, Lviv has gathered 11% of all IT resources in Ukraine. Most of them have profound knowledge and skills in computer sciences and engineering.  Often, experienced professionals </a:t>
            </a:r>
            <a:r>
              <a:rPr lang="en-US" sz="1200" kern="1200" baseline="0" dirty="0" smtClean="0">
                <a:solidFill>
                  <a:schemeClr val="tx1"/>
                </a:solidFill>
                <a:latin typeface="+mn-lt"/>
                <a:ea typeface="+mn-ea"/>
                <a:cs typeface="+mn-cs"/>
              </a:rPr>
              <a:t>are also equipped with strong management skills.</a:t>
            </a:r>
            <a:br>
              <a:rPr lang="en-US" sz="1200" kern="1200" baseline="0" dirty="0" smtClean="0">
                <a:solidFill>
                  <a:schemeClr val="tx1"/>
                </a:solidFill>
                <a:latin typeface="+mn-lt"/>
                <a:ea typeface="+mn-ea"/>
                <a:cs typeface="+mn-cs"/>
              </a:rPr>
            </a:br>
            <a:endParaRPr lang="en-US" baseline="0" dirty="0" smtClean="0"/>
          </a:p>
          <a:p>
            <a:r>
              <a:rPr lang="en-US" baseline="0" dirty="0" smtClean="0"/>
              <a:t>There are more than 50 software services companies.  The largest are </a:t>
            </a:r>
            <a:r>
              <a:rPr lang="en-US" baseline="0" dirty="0" err="1" smtClean="0"/>
              <a:t>SoftServe</a:t>
            </a:r>
            <a:r>
              <a:rPr lang="en-US" baseline="0" dirty="0" smtClean="0"/>
              <a:t>, GlobalLogic, Eleks Software, </a:t>
            </a:r>
            <a:r>
              <a:rPr lang="en-US" baseline="0" dirty="0" err="1" smtClean="0"/>
              <a:t>Lohika</a:t>
            </a:r>
            <a:r>
              <a:rPr lang="en-US" baseline="0" dirty="0" smtClean="0"/>
              <a:t> and EPAM.</a:t>
            </a:r>
          </a:p>
          <a:p>
            <a:endParaRPr lang="en-US" baseline="0" dirty="0" smtClean="0"/>
          </a:p>
          <a:p>
            <a:r>
              <a:rPr lang="en-US" baseline="0" dirty="0" smtClean="0"/>
              <a:t>Average employee turnover is relatively low. Specialists prefer working for the industry leaders. Labor costs are 25% lower than in the capital. </a:t>
            </a:r>
          </a:p>
          <a:p>
            <a:endParaRPr lang="en-US" baseline="0" dirty="0" smtClean="0"/>
          </a:p>
          <a:p>
            <a:r>
              <a:rPr lang="en-US" dirty="0" smtClean="0"/>
              <a:t>In 2009 the city of </a:t>
            </a:r>
            <a:r>
              <a:rPr lang="en-US" dirty="0" err="1" smtClean="0"/>
              <a:t>Lviv</a:t>
            </a:r>
            <a:r>
              <a:rPr lang="en-US" dirty="0" smtClean="0"/>
              <a:t> was recognized one of the top emerging IT/BPO destinations</a:t>
            </a:r>
            <a:r>
              <a:rPr lang="en-US" baseline="0" dirty="0" smtClean="0"/>
              <a:t> in the world.</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the longest time, Ukraine has placed education as a high priority – particularly in the fields of math, science and technologies.  This long-standing tradition has allowed Ukraine to rank 32nd in education in the world – ahead of India, China and other popular outsourcing destinations.</a:t>
            </a:r>
          </a:p>
          <a:p>
            <a:endParaRPr lang="en-US" baseline="0" dirty="0" smtClean="0"/>
          </a:p>
          <a:p>
            <a:r>
              <a:rPr lang="en-US" dirty="0" smtClean="0"/>
              <a:t>Lviv is an important educational center of Ukraine. It is home to three major universities and a large</a:t>
            </a:r>
            <a:r>
              <a:rPr lang="en-US" baseline="0" dirty="0" smtClean="0"/>
              <a:t> </a:t>
            </a:r>
            <a:r>
              <a:rPr lang="en-US" dirty="0" smtClean="0"/>
              <a:t>number of smaller schools of higher education.  There are eight institutes</a:t>
            </a:r>
            <a:r>
              <a:rPr lang="en-US" baseline="0" dirty="0" smtClean="0"/>
              <a:t> of the National Academy of Science of Ukraine and a lot of research institutes. </a:t>
            </a:r>
          </a:p>
          <a:p>
            <a:r>
              <a:rPr 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Lviv has a large pool of talented students that is nearly 130,000.  Every year, </a:t>
            </a:r>
            <a:r>
              <a:rPr lang="en-US" baseline="0" dirty="0" err="1" smtClean="0"/>
              <a:t>Lviv’s</a:t>
            </a:r>
            <a:r>
              <a:rPr lang="en-US" baseline="0" dirty="0" smtClean="0"/>
              <a:t> universities and institutes supply roughly 15,000 graduates with a superior knowledge in applied sciences, engineering and computer technology.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baseline="0" dirty="0" smtClean="0"/>
              <a:t>The largest number of young technical graduates comes from the Lviv National Polytechnic University and Ivan Franko National University of Lviv.  The latter is considered to be one of the oldest in Central Europe.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To summarize, I would like to stress upon the key reasons for Lviv to be a favorable software services outsourcing destination.</a:t>
            </a:r>
          </a:p>
          <a:p>
            <a:endParaRPr lang="en-US" baseline="0" dirty="0" smtClean="0"/>
          </a:p>
          <a:p>
            <a:pPr marL="171450" indent="-171450">
              <a:buFont typeface="Arial"/>
              <a:buChar char="•"/>
            </a:pPr>
            <a:r>
              <a:rPr lang="en-US" baseline="0" dirty="0" err="1" smtClean="0"/>
              <a:t>Lviv</a:t>
            </a:r>
            <a:r>
              <a:rPr lang="en-US" baseline="0" dirty="0" smtClean="0"/>
              <a:t> has proven itself as the largest software development center in Western Ukraine.  </a:t>
            </a:r>
          </a:p>
          <a:p>
            <a:pPr marL="171450" indent="-171450">
              <a:buFont typeface="Arial"/>
              <a:buChar char="•"/>
            </a:pPr>
            <a:endParaRPr lang="en-US" baseline="0" dirty="0" smtClean="0"/>
          </a:p>
          <a:p>
            <a:pPr marL="171450" indent="-171450">
              <a:buFont typeface="Arial"/>
              <a:buChar char="•"/>
            </a:pPr>
            <a:r>
              <a:rPr lang="en-US" baseline="0" dirty="0" smtClean="0"/>
              <a:t>It is the third largest region in Ukraine in number of IT specialists. </a:t>
            </a:r>
          </a:p>
          <a:p>
            <a:pPr marL="171450" indent="-171450">
              <a:buFont typeface="Arial"/>
              <a:buChar char="•"/>
            </a:pPr>
            <a:endParaRPr lang="en-US" baseline="0" dirty="0" smtClean="0"/>
          </a:p>
          <a:p>
            <a:pPr marL="171450" indent="-171450">
              <a:buFont typeface="Arial"/>
              <a:buChar char="•"/>
            </a:pPr>
            <a:r>
              <a:rPr lang="en-US" baseline="0" dirty="0" smtClean="0"/>
              <a:t>The universities in </a:t>
            </a:r>
            <a:r>
              <a:rPr lang="en-US" baseline="0" dirty="0" err="1" smtClean="0"/>
              <a:t>Lviv</a:t>
            </a:r>
            <a:r>
              <a:rPr lang="en-US" baseline="0" dirty="0" smtClean="0"/>
              <a:t> are capable of filling the software development industry needs for highly trained specialists. </a:t>
            </a:r>
          </a:p>
          <a:p>
            <a:pPr marL="171450" indent="-171450">
              <a:buFont typeface="Arial"/>
              <a:buChar char="•"/>
            </a:pPr>
            <a:endParaRPr lang="en-US" baseline="0" dirty="0" smtClean="0"/>
          </a:p>
          <a:p>
            <a:pPr marL="171450" indent="-171450">
              <a:buFont typeface="Arial"/>
              <a:buChar char="•"/>
            </a:pPr>
            <a:r>
              <a:rPr lang="en-US" baseline="0" dirty="0" smtClean="0"/>
              <a:t>One-hour time difference makes the cooperation between local companies and their foreign partners very convenient. </a:t>
            </a:r>
            <a:r>
              <a:rPr lang="en-US" sz="1200" dirty="0" smtClean="0"/>
              <a:t>Often companies in North America see a staff working out of Ukraine as being</a:t>
            </a:r>
            <a:r>
              <a:rPr lang="en-US" sz="1200" baseline="0" dirty="0" smtClean="0"/>
              <a:t> able to extend their traditional work day. </a:t>
            </a:r>
            <a:r>
              <a:rPr lang="en-US" baseline="0" dirty="0" smtClean="0"/>
              <a:t>Sometimes </a:t>
            </a:r>
            <a:r>
              <a:rPr lang="en-US" sz="1200" dirty="0" err="1" smtClean="0"/>
              <a:t>Lviv</a:t>
            </a:r>
            <a:r>
              <a:rPr lang="en-US" sz="1200" dirty="0" smtClean="0"/>
              <a:t> and Ukraine are thought as </a:t>
            </a:r>
            <a:r>
              <a:rPr lang="en-US" sz="1200" dirty="0" err="1" smtClean="0"/>
              <a:t>nearshore</a:t>
            </a:r>
            <a:r>
              <a:rPr lang="en-US" sz="1200" dirty="0" smtClean="0"/>
              <a:t> destination not only for Western Europe, but for North America too - because of working hours overlap. </a:t>
            </a:r>
            <a:br>
              <a:rPr lang="en-US" sz="1200" dirty="0" smtClean="0"/>
            </a:br>
            <a:endParaRPr lang="en-US" baseline="0" dirty="0" smtClean="0"/>
          </a:p>
          <a:p>
            <a:pPr marL="171450" indent="-171450">
              <a:buFont typeface="Arial"/>
              <a:buChar char="•"/>
            </a:pPr>
            <a:r>
              <a:rPr lang="en-US" baseline="0" dirty="0" err="1" smtClean="0"/>
              <a:t>Lviv</a:t>
            </a:r>
            <a:r>
              <a:rPr lang="en-US" baseline="0" dirty="0" smtClean="0"/>
              <a:t> has the strongest Western mentality.  Its ways and traditions are a much closer match than e.g. the cultural differences with China and India.</a:t>
            </a:r>
          </a:p>
          <a:p>
            <a:endParaRPr lang="en-US" baseline="0" dirty="0" smtClean="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if I may, I’d like to say just a few words about the company that I represent – ELEKS Software.  </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16</a:t>
            </a:fld>
            <a:endParaRPr lang="en-US" dirty="0"/>
          </a:p>
        </p:txBody>
      </p:sp>
    </p:spTree>
    <p:extLst>
      <p:ext uri="{BB962C8B-B14F-4D97-AF65-F5344CB8AC3E}">
        <p14:creationId xmlns:p14="http://schemas.microsoft.com/office/powerpoint/2010/main" val="1549340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ELEKS Software is a global organization delivering software services and solutions for North American and European markets.</a:t>
            </a:r>
          </a:p>
          <a:p>
            <a:r>
              <a:rPr lang="en-US" dirty="0" smtClean="0"/>
              <a:t>With almost 500</a:t>
            </a:r>
            <a:r>
              <a:rPr lang="en-US" baseline="0" dirty="0" smtClean="0"/>
              <a:t> specialists, it is one of the leading companies in Ukrainian software development industry.</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company’s Ukrainian</a:t>
            </a:r>
            <a:r>
              <a:rPr lang="en-US" baseline="0" dirty="0" smtClean="0"/>
              <a:t> headquarters and the main engineering facilities are located in </a:t>
            </a:r>
            <a:r>
              <a:rPr lang="en-US" baseline="0" dirty="0" err="1" smtClean="0"/>
              <a:t>Lviv</a:t>
            </a:r>
            <a:r>
              <a:rPr lang="en-US" baseline="0" dirty="0" smtClean="0"/>
              <a:t>, Ukraine and its US he</a:t>
            </a:r>
            <a:r>
              <a:rPr lang="en-US" dirty="0" smtClean="0"/>
              <a:t>adquarters are in Las Vegas, Nevada. ELEKS also has</a:t>
            </a:r>
            <a:r>
              <a:rPr lang="en-US" baseline="0" dirty="0" smtClean="0"/>
              <a:t> representative offices in Boston, MA, Boynton Beach, FL and Warsaw, Poland. Four software engineering centers, as well as the large localization division and web solutions group are based in Ukraine.</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ELEKS Software specializes in software application development, independent testing and quality assurance services, full-cycle software and documentation localization and web portals.</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My presentation today will be devoted to Ukraine as an emerging software outsourcing destination. I am going to start with an overview of Ukraine’s IT outsourcing industry and then focus on one of its largest software development regions – Lviv.</a:t>
            </a:r>
          </a:p>
          <a:p>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ELEKS customers are </a:t>
            </a:r>
            <a:r>
              <a:rPr lang="en-US" baseline="0" dirty="0" smtClean="0"/>
              <a:t>located in various countries and continents.</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company has a diverse customer base.  The</a:t>
            </a:r>
            <a:r>
              <a:rPr lang="en-US" baseline="0" dirty="0" smtClean="0"/>
              <a:t> main verticals that </a:t>
            </a:r>
            <a:r>
              <a:rPr lang="en-US" baseline="0" dirty="0" err="1" smtClean="0"/>
              <a:t>Eleks</a:t>
            </a:r>
            <a:r>
              <a:rPr lang="en-US" baseline="0" dirty="0" smtClean="0"/>
              <a:t> Software ha</a:t>
            </a:r>
            <a:r>
              <a:rPr lang="en-US" dirty="0" smtClean="0"/>
              <a:t>s been servicing are Banking, Financial, Entertainment, Legal</a:t>
            </a:r>
            <a:r>
              <a:rPr lang="en-US" baseline="0" dirty="0" smtClean="0"/>
              <a:t> Services, Insurance and Re-insurance, Government and other. </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 on this</a:t>
            </a:r>
            <a:r>
              <a:rPr lang="en-US" baseline="0" dirty="0" smtClean="0"/>
              <a:t> slide are sample customers of ELEKS Software, among them – large corporations and Fortune 500 companies. The majority of them are returning and long-lasting customers, with some the company has been working for over ten years. </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your attention and I hope you enjoyed my presentation about Ukraine, its IT industry and</a:t>
            </a:r>
            <a:r>
              <a:rPr lang="en-US" baseline="0" dirty="0" smtClean="0"/>
              <a:t> </a:t>
            </a:r>
            <a:r>
              <a:rPr lang="en-US" baseline="0" dirty="0" err="1" smtClean="0"/>
              <a:t>Lviv</a:t>
            </a:r>
            <a:r>
              <a:rPr lang="en-US" baseline="0" dirty="0" smtClean="0"/>
              <a:t> as one of its largest centers.</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Ukraine is the second largest European country – just</a:t>
            </a:r>
            <a:r>
              <a:rPr lang="en-US" baseline="0" dirty="0" smtClean="0"/>
              <a:t> after Russia.  Located in Eastern Europe, Ukraine has a fairly large population with roughly 48 million people. The capital of Ukraine is picturesque Kyiv.</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Ukraine was a reluctant member of the former Soviet Union.  During the Soviet period, its economy was the second largest in the entire country. Ukraine was an important industrial, agricultural and engineering region.  </a:t>
            </a:r>
          </a:p>
          <a:p>
            <a:endParaRPr lang="en-US" baseline="0" dirty="0" smtClean="0"/>
          </a:p>
          <a:p>
            <a:r>
              <a:rPr lang="en-US" baseline="0" dirty="0" smtClean="0"/>
              <a:t>Modern-day Ukraine has been independent since August, 1991.  After the collapse of the Soviet system, Ukraine was free to become an independent state.  Following a slow start, Ukraine transitioned to market driven economy</a:t>
            </a:r>
          </a:p>
          <a:p>
            <a:endParaRPr lang="en-US" baseline="0" dirty="0" smtClean="0"/>
          </a:p>
          <a:p>
            <a:r>
              <a:rPr lang="en-US" baseline="0" dirty="0" smtClean="0"/>
              <a:t>&gt;&gt; and has been a quick study in the financial ways of the West. </a:t>
            </a:r>
          </a:p>
          <a:p>
            <a:endParaRPr lang="en-US" baseline="0" dirty="0" smtClean="0"/>
          </a:p>
          <a:p>
            <a:r>
              <a:rPr lang="en-US" baseline="0" dirty="0" smtClean="0"/>
              <a:t>Since 2000, Ukraine’s economy has grown rapidly.  Today, it is ranked as 34th in the world with a GDP estimated at $ 290 B.  </a:t>
            </a:r>
          </a:p>
          <a:p>
            <a:endParaRPr lang="en-US" baseline="0" dirty="0" smtClean="0"/>
          </a:p>
          <a:p>
            <a:r>
              <a:rPr lang="en-US" baseline="0" dirty="0" smtClean="0"/>
              <a:t>Ukraine maintains close economic, political, and cultural ties to many European countries.  </a:t>
            </a:r>
          </a:p>
          <a:p>
            <a:endParaRPr lang="en-US" baseline="0" dirty="0" smtClean="0"/>
          </a:p>
          <a:p>
            <a:r>
              <a:rPr lang="en-US" baseline="0" dirty="0" smtClean="0"/>
              <a:t>For the last ten years, Ukraine has displayed strong export-based growth, specifically in industrial manufacturing. Ukraine produces many different types of transportation vehicles and has a thriving aircraft and aerospace industry.    </a:t>
            </a:r>
          </a:p>
          <a:p>
            <a:endParaRPr lang="en-US" baseline="0" dirty="0" smtClean="0"/>
          </a:p>
          <a:p>
            <a:r>
              <a:rPr lang="en-US" baseline="0" dirty="0" smtClean="0"/>
              <a:t>Since 2008, Ukraine has been a proud member of the World Trade Organization.  </a:t>
            </a:r>
          </a:p>
          <a:p>
            <a:endParaRPr lang="en-US" baseline="0" dirty="0" smtClean="0"/>
          </a:p>
          <a:p>
            <a:r>
              <a:rPr lang="en-US" baseline="0" dirty="0" smtClean="0"/>
              <a:t>Ukraine is seeking a close relationship with the EU which is its largest trading partner. The country targeted 2017 as the year for Ukraine’s entry into the EU.</a:t>
            </a:r>
          </a:p>
          <a:p>
            <a:endParaRPr lang="en-US" baseline="0" dirty="0" smtClean="0"/>
          </a:p>
          <a:p>
            <a:r>
              <a:rPr lang="en-US" baseline="0" dirty="0" smtClean="0"/>
              <a:t>It’s worth to mention that Ukraine will be a host country for the European Football Championship 2012.  Ukraine and its co-host Poland will be the first Eastern European countries to stage one of the world’s top sporting events.  Certainly, being a joint organizer of the Championship, provides a great opportunity for Ukraine to boost its economic and geopolitical fortunes.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Recent research conducted by Central and Eastern European Association has shown that Ukraine is the largest exporter of software outsourcing services in Central and Eastern Europe.</a:t>
            </a:r>
          </a:p>
          <a:p>
            <a:endParaRPr lang="en-US" dirty="0" smtClean="0"/>
          </a:p>
          <a:p>
            <a:r>
              <a:rPr lang="en-US" dirty="0" smtClean="0"/>
              <a:t>Ukraine was ranked as</a:t>
            </a:r>
            <a:r>
              <a:rPr lang="en-US" baseline="0" dirty="0" smtClean="0"/>
              <a:t> the top country in the region in volume of IT outsourcing service export, in numbers of IT experts and IT outsourcing companies.</a:t>
            </a:r>
          </a:p>
          <a:p>
            <a:endParaRPr lang="en-US" dirty="0" smtClean="0"/>
          </a:p>
          <a:p>
            <a:r>
              <a:rPr lang="en-US" dirty="0" smtClean="0"/>
              <a:t>In 2009, the</a:t>
            </a:r>
            <a:r>
              <a:rPr lang="en-US" baseline="0" dirty="0" smtClean="0"/>
              <a:t> volume of IT outsourcing services exported from Ukraine was estimated at almost $ 700 M coming from more than 900 companies and 18,000 IT specialists.</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According to experts, one of the most important factors contributing to further development of Ukraine’s IT outsourcing industry is its highly-educated and skilled workforce. Ukraine has long been known for its historically strong engineering tradition and technical training. It’s a well-known fact that during Soviet rule, higher education was focused on engineering specialties. And this legacy still remains strong in Ukraine’s educational system as they churn out some of the world’s top IT talent.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Another key factor that affects development of IT outsourcing industry in Ukraine is direct government support and initiatives.  The government realizes the potential and the role of the industry in the entire economy.  A number of laws, including a law on intellectual property rights protection, were adopted to favor the growth of IT sector.</a:t>
            </a:r>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solidFill>
                  <a:schemeClr val="tx2"/>
                </a:solidFill>
                <a:latin typeface="Calibri" pitchFamily="34" charset="0"/>
              </a:rPr>
              <a:t>For the last decade, Ukraine has proven to be a reliable destination for organizations that decide to use outsourcing services. </a:t>
            </a:r>
          </a:p>
          <a:p>
            <a:endParaRPr lang="en-US" sz="1200" b="0" dirty="0" smtClean="0">
              <a:solidFill>
                <a:schemeClr val="tx2"/>
              </a:solidFill>
              <a:latin typeface="Calibri" pitchFamily="34" charset="0"/>
            </a:endParaRPr>
          </a:p>
          <a:p>
            <a:r>
              <a:rPr lang="en-US" sz="1200" b="0" dirty="0" smtClean="0">
                <a:solidFill>
                  <a:schemeClr val="tx2"/>
                </a:solidFill>
                <a:latin typeface="Calibri" pitchFamily="34" charset="0"/>
              </a:rPr>
              <a:t>Ukraine is one of the countries that has</a:t>
            </a:r>
            <a:r>
              <a:rPr lang="en-US" sz="1200" b="0" baseline="0" dirty="0" smtClean="0">
                <a:solidFill>
                  <a:schemeClr val="tx2"/>
                </a:solidFill>
                <a:latin typeface="Calibri" pitchFamily="34" charset="0"/>
              </a:rPr>
              <a:t> got the most number of certified IT professionals.</a:t>
            </a:r>
          </a:p>
          <a:p>
            <a:endParaRPr lang="en-US" sz="1200" b="0" dirty="0" smtClean="0">
              <a:solidFill>
                <a:schemeClr val="tx2"/>
              </a:solidFill>
              <a:latin typeface="Calibri" pitchFamily="34" charset="0"/>
            </a:endParaRPr>
          </a:p>
          <a:p>
            <a:r>
              <a:rPr lang="en-US" sz="1200" b="0" dirty="0" smtClean="0">
                <a:solidFill>
                  <a:schemeClr val="tx2"/>
                </a:solidFill>
                <a:latin typeface="Calibri" pitchFamily="34" charset="0"/>
              </a:rPr>
              <a:t>Ukraine was named among top 30 outsourcing destinations in the world by Gartner in two years in a row – 2007 and 2008.  In 2009 Ukraine</a:t>
            </a:r>
            <a:r>
              <a:rPr lang="en-US" sz="1200" b="0" baseline="0" dirty="0" smtClean="0">
                <a:solidFill>
                  <a:schemeClr val="tx2"/>
                </a:solidFill>
                <a:latin typeface="Calibri" pitchFamily="34" charset="0"/>
              </a:rPr>
              <a:t> and specifically Kyiv got recognition as one of the top 50 emerging global outsourcing destinations by Global Services and Tholons. </a:t>
            </a:r>
          </a:p>
          <a:p>
            <a:endParaRPr lang="en-US" sz="1200" b="0" baseline="0" dirty="0" smtClean="0">
              <a:solidFill>
                <a:schemeClr val="tx2"/>
              </a:solidFill>
              <a:latin typeface="Calibri" pitchFamily="34" charset="0"/>
            </a:endParaRPr>
          </a:p>
          <a:p>
            <a:r>
              <a:rPr lang="en-US" sz="1200" b="0" baseline="0" dirty="0" smtClean="0">
                <a:solidFill>
                  <a:schemeClr val="tx2"/>
                </a:solidFill>
                <a:latin typeface="Calibri" pitchFamily="34" charset="0"/>
              </a:rPr>
              <a:t>This year Ukraine has been named among 20 leading countries in the area of IT outsourcing and High-Tech Services in the Global Services 100 List. Ukraine is listed # 11 ahead of Russia, Belarus and Poland.</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Ukrainian IT outsourcing market continues to grow against the backdrop of the recovering global economy and rising demand for software services. It has grown 32% in revenues</a:t>
            </a:r>
            <a:r>
              <a:rPr lang="en-US" baseline="0" dirty="0" smtClean="0"/>
              <a:t> </a:t>
            </a:r>
            <a:r>
              <a:rPr lang="en-US" dirty="0" smtClean="0"/>
              <a:t>from $530</a:t>
            </a:r>
            <a:r>
              <a:rPr lang="en-US" baseline="0" dirty="0" smtClean="0"/>
              <a:t> M in 2008, to $697 M in 2009. Its forecasted value for 2010 is estimated at $ 874 M.  To keep pace with demand, it is expected that the number of IT specialists will climb nearly 42% in the same 3 year period from 14,400 to almost 21,000 specialists.</a:t>
            </a:r>
          </a:p>
          <a:p>
            <a:endParaRPr lang="en-US" baseline="0" dirty="0" smtClean="0"/>
          </a:p>
          <a:p>
            <a:r>
              <a:rPr lang="en-US" baseline="0" dirty="0" smtClean="0"/>
              <a:t>The key export markets for Ukrainian software outsourcing services are the United States, G</a:t>
            </a:r>
            <a:r>
              <a:rPr lang="en-US" dirty="0" smtClean="0"/>
              <a:t>ermany, Scandinavia, France, UK and other European countries. </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Shown</a:t>
            </a:r>
            <a:r>
              <a:rPr lang="en-US" baseline="0" dirty="0" smtClean="0"/>
              <a:t> here are sample customers of outsourcing and software development services provided by Ukrainian IT companies.  Most are large, multi-national corporations.  Many are household names around the world. </a:t>
            </a:r>
          </a:p>
          <a:p>
            <a:endParaRPr lang="en-US" baseline="0" dirty="0" smtClean="0"/>
          </a:p>
          <a:p>
            <a:r>
              <a:rPr lang="en-US" baseline="0" dirty="0" smtClean="0"/>
              <a:t>Typical services that are generally provided by Ukrainian software firms include:	</a:t>
            </a:r>
          </a:p>
          <a:p>
            <a:pPr marL="628650" lvl="1" indent="-171450">
              <a:buFont typeface="Arial"/>
              <a:buChar char="•"/>
            </a:pPr>
            <a:r>
              <a:rPr lang="en-US" baseline="0" dirty="0" smtClean="0"/>
              <a:t> Custom software development</a:t>
            </a:r>
          </a:p>
          <a:p>
            <a:pPr marL="628650" lvl="1" indent="-171450">
              <a:buFont typeface="Arial"/>
              <a:buChar char="•"/>
            </a:pPr>
            <a:r>
              <a:rPr lang="en-US" baseline="0" dirty="0" smtClean="0"/>
              <a:t> Quality assurance and testing services</a:t>
            </a:r>
          </a:p>
          <a:p>
            <a:pPr marL="628650" lvl="1" indent="-171450">
              <a:buFont typeface="Arial"/>
              <a:buChar char="•"/>
            </a:pPr>
            <a:r>
              <a:rPr lang="en-US" baseline="0" dirty="0" smtClean="0"/>
              <a:t> Embedded software development</a:t>
            </a:r>
          </a:p>
          <a:p>
            <a:pPr marL="628650" lvl="1" indent="-171450">
              <a:buFont typeface="Arial"/>
              <a:buChar char="•"/>
            </a:pPr>
            <a:r>
              <a:rPr lang="en-US" baseline="0" dirty="0" smtClean="0"/>
              <a:t> Web solutions, e-commerce portals </a:t>
            </a:r>
          </a:p>
          <a:p>
            <a:pPr>
              <a:buFontTx/>
              <a:buChar char="-"/>
            </a:pPr>
            <a:endParaRPr lang="en-US" baseline="0" dirty="0" smtClean="0"/>
          </a:p>
          <a:p>
            <a:pPr marL="628650" lvl="1" indent="-171450">
              <a:buFont typeface="Arial"/>
              <a:buChar char="•"/>
            </a:pPr>
            <a:r>
              <a:rPr lang="en-US" baseline="0" dirty="0" smtClean="0"/>
              <a:t>There is also increasing demand for Localization services as more and more companies offer their products to increasingly accessible global markets.</a:t>
            </a:r>
          </a:p>
          <a:p>
            <a:pPr>
              <a:buFontTx/>
              <a:buChar char="-"/>
            </a:pPr>
            <a:endParaRPr lang="en-US" baseline="0" dirty="0" smtClean="0"/>
          </a:p>
          <a:p>
            <a:pPr>
              <a:buFontTx/>
              <a:buNone/>
            </a:pPr>
            <a:r>
              <a:rPr lang="en-US" baseline="0" dirty="0" smtClean="0"/>
              <a:t>On this last note, here is an interesting fact.  At the Localization World Conference held in Seattle, an international gathering of Localization experts held this past October, the keynote speaker from Cisco noted that Ukraine is now seen as one of localization hotspots in the world.</a:t>
            </a:r>
          </a:p>
          <a:p>
            <a:pPr>
              <a:buFontTx/>
              <a:buNone/>
            </a:pPr>
            <a:endParaRPr lang="en-US" baseline="0" dirty="0" smtClean="0"/>
          </a:p>
          <a:p>
            <a:pPr>
              <a:buFontTx/>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a:p>
            <a:pPr>
              <a:buFontTx/>
              <a:buNone/>
            </a:pPr>
            <a:r>
              <a:rPr lang="en-US" baseline="0" dirty="0" smtClean="0"/>
              <a:t>There is a number of reasons why Ukraine is such an attractive region.</a:t>
            </a:r>
          </a:p>
          <a:p>
            <a:pPr>
              <a:buFontTx/>
              <a:buNone/>
            </a:pPr>
            <a:endParaRPr lang="en-US" sz="1200" b="0" dirty="0" smtClean="0">
              <a:solidFill>
                <a:schemeClr val="tx2"/>
              </a:solidFill>
              <a:latin typeface="Calibri" pitchFamily="34" charset="0"/>
            </a:endParaRP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b="0" dirty="0" smtClean="0">
                <a:solidFill>
                  <a:schemeClr val="tx2"/>
                </a:solidFill>
                <a:latin typeface="Calibri" pitchFamily="34" charset="0"/>
              </a:rPr>
              <a:t>The IT outsourcing</a:t>
            </a:r>
            <a:r>
              <a:rPr lang="en-US" sz="1200" b="0" baseline="0" dirty="0" smtClean="0">
                <a:solidFill>
                  <a:schemeClr val="tx2"/>
                </a:solidFill>
                <a:latin typeface="Calibri" pitchFamily="34" charset="0"/>
              </a:rPr>
              <a:t> industry in </a:t>
            </a:r>
            <a:r>
              <a:rPr lang="en-US" sz="1200" b="0" dirty="0" smtClean="0">
                <a:solidFill>
                  <a:schemeClr val="tx2"/>
                </a:solidFill>
                <a:latin typeface="Calibri" pitchFamily="34" charset="0"/>
              </a:rPr>
              <a:t>Ukraine is rather mature and continues to develop quickly.</a:t>
            </a:r>
          </a:p>
          <a:p>
            <a:pPr marL="171450" marR="0" indent="-171450" algn="l" defTabSz="914400" rtl="0" eaLnBrk="1" fontAlgn="base" latinLnBrk="0" hangingPunct="1">
              <a:lnSpc>
                <a:spcPct val="100000"/>
              </a:lnSpc>
              <a:spcBef>
                <a:spcPct val="30000"/>
              </a:spcBef>
              <a:spcAft>
                <a:spcPct val="0"/>
              </a:spcAft>
              <a:buClrTx/>
              <a:buSzTx/>
              <a:buFont typeface="Arial"/>
              <a:buChar char="•"/>
              <a:tabLst/>
              <a:defRPr/>
            </a:pPr>
            <a:endParaRPr lang="en-US" sz="1200" b="0" dirty="0" smtClean="0">
              <a:solidFill>
                <a:schemeClr val="tx2"/>
              </a:solidFill>
              <a:latin typeface="Calibri" pitchFamily="34" charset="0"/>
            </a:endParaRPr>
          </a:p>
          <a:p>
            <a:pPr marL="171450" indent="-171450">
              <a:buFont typeface="Arial"/>
              <a:buChar char="•"/>
            </a:pPr>
            <a:r>
              <a:rPr lang="en-US" dirty="0" smtClean="0"/>
              <a:t>Ukraine</a:t>
            </a:r>
            <a:r>
              <a:rPr lang="en-US" baseline="0" dirty="0" smtClean="0"/>
              <a:t> offers a large pool of highly-skilled professionals and brilliant minds in information technology fields.</a:t>
            </a:r>
            <a:br>
              <a:rPr lang="en-US" baseline="0" dirty="0" smtClean="0"/>
            </a:br>
            <a:endParaRPr lang="en-US" baseline="0" dirty="0" smtClean="0"/>
          </a:p>
          <a:p>
            <a:pPr marL="171450" indent="-171450">
              <a:buFont typeface="Arial"/>
              <a:buChar char="•"/>
            </a:pPr>
            <a:r>
              <a:rPr lang="en-US" baseline="0" dirty="0" smtClean="0"/>
              <a:t>Ukraine’s educational system is capable of filling the high demand for large numbers of technical specialists with historically strong engineering traditions. </a:t>
            </a:r>
            <a:br>
              <a:rPr lang="en-US" baseline="0" dirty="0" smtClean="0"/>
            </a:br>
            <a:endParaRPr lang="en-US" baseline="0" dirty="0" smtClean="0"/>
          </a:p>
          <a:p>
            <a:pPr marL="171450" indent="-171450">
              <a:buFont typeface="Arial"/>
              <a:buChar char="•"/>
            </a:pPr>
            <a:r>
              <a:rPr lang="en-US" baseline="0" dirty="0" smtClean="0"/>
              <a:t>The predominate language of technical professionals is English. </a:t>
            </a:r>
          </a:p>
          <a:p>
            <a:pPr marL="171450" indent="-171450">
              <a:buFont typeface="Arial"/>
              <a:buChar char="•"/>
            </a:pPr>
            <a:endParaRPr lang="en-US" baseline="0" dirty="0" smtClean="0"/>
          </a:p>
          <a:p>
            <a:pPr marL="171450" indent="-171450">
              <a:buFont typeface="Arial"/>
              <a:buChar char="•"/>
            </a:pPr>
            <a:r>
              <a:rPr lang="en-US" baseline="0" dirty="0" smtClean="0"/>
              <a:t>Information and computer technology infrastructure is well-developed, including telecommunications and Internet services.</a:t>
            </a:r>
          </a:p>
          <a:p>
            <a:pPr marL="171450" indent="-171450">
              <a:buFont typeface="Arial"/>
              <a:buChar char="•"/>
            </a:pPr>
            <a:endParaRPr lang="en-US" baseline="0" dirty="0" smtClean="0"/>
          </a:p>
          <a:p>
            <a:pPr marL="171450" indent="-171450">
              <a:buFont typeface="Arial"/>
              <a:buChar char="•"/>
            </a:pPr>
            <a:r>
              <a:rPr lang="en-US" baseline="0" dirty="0" smtClean="0"/>
              <a:t>Such factors as continuous transformations of economy towards European business model, close cultural match and possibilities for significant cost-reductions make Ukrainian software services providers a good choice for Western firms willing to move their software development to our country. </a:t>
            </a:r>
            <a:endParaRPr lang="en-US" dirty="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provides the data for the key outsourcing centers in Ukraine.</a:t>
            </a:r>
          </a:p>
          <a:p>
            <a:endParaRPr lang="en-US" dirty="0" smtClean="0"/>
          </a:p>
          <a:p>
            <a:r>
              <a:rPr lang="en-US" dirty="0" smtClean="0"/>
              <a:t>The largest technical center is Kyiv, the capital, with 42% of all IT industry resources in the country. The second is </a:t>
            </a:r>
            <a:r>
              <a:rPr lang="en-US" dirty="0" err="1" smtClean="0"/>
              <a:t>Kharkiv</a:t>
            </a:r>
            <a:r>
              <a:rPr lang="en-US" dirty="0" smtClean="0"/>
              <a:t>.  While Kyiv</a:t>
            </a:r>
            <a:r>
              <a:rPr lang="en-US" baseline="0" dirty="0" smtClean="0"/>
              <a:t> and Kharkiv are the leading regions that combined have the most of resources, Lviv, Dnipropetrovsk and Odessa are being considered more attractive outsourcing destinations with their lower costs that average 20 – 25% lower than those of Kyiv.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7D87C25-106B-467D-B328-8E6F415CC3EF}"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uk-UA"/>
          </a:p>
        </p:txBody>
      </p:sp>
      <p:sp>
        <p:nvSpPr>
          <p:cNvPr id="5" name="Rectangle 6"/>
          <p:cNvSpPr>
            <a:spLocks noGrp="1" noChangeArrowheads="1"/>
          </p:cNvSpPr>
          <p:nvPr>
            <p:ph type="sldNum" sz="quarter" idx="11"/>
          </p:nvPr>
        </p:nvSpPr>
        <p:spPr>
          <a:ln/>
        </p:spPr>
        <p:txBody>
          <a:bodyPr/>
          <a:lstStyle>
            <a:lvl1pPr>
              <a:defRPr/>
            </a:lvl1pPr>
          </a:lstStyle>
          <a:p>
            <a:pPr>
              <a:defRPr/>
            </a:pPr>
            <a:fld id="{24E8B229-122E-466C-BE89-5F85B5EEF71E}"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uk-UA"/>
          </a:p>
        </p:txBody>
      </p:sp>
      <p:sp>
        <p:nvSpPr>
          <p:cNvPr id="5" name="Rectangle 6"/>
          <p:cNvSpPr>
            <a:spLocks noGrp="1" noChangeArrowheads="1"/>
          </p:cNvSpPr>
          <p:nvPr>
            <p:ph type="sldNum" sz="quarter" idx="11"/>
          </p:nvPr>
        </p:nvSpPr>
        <p:spPr>
          <a:ln/>
        </p:spPr>
        <p:txBody>
          <a:bodyPr/>
          <a:lstStyle>
            <a:lvl1pPr>
              <a:defRPr/>
            </a:lvl1pPr>
          </a:lstStyle>
          <a:p>
            <a:pPr>
              <a:defRPr/>
            </a:pPr>
            <a:fld id="{7934E94D-0727-42CA-AA1E-0BE86CA688AF}"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uk-UA"/>
          </a:p>
        </p:txBody>
      </p:sp>
      <p:sp>
        <p:nvSpPr>
          <p:cNvPr id="5" name="Rectangle 6"/>
          <p:cNvSpPr>
            <a:spLocks noGrp="1" noChangeArrowheads="1"/>
          </p:cNvSpPr>
          <p:nvPr>
            <p:ph type="sldNum" sz="quarter" idx="11"/>
          </p:nvPr>
        </p:nvSpPr>
        <p:spPr>
          <a:ln/>
        </p:spPr>
        <p:txBody>
          <a:bodyPr/>
          <a:lstStyle>
            <a:lvl1pPr>
              <a:defRPr/>
            </a:lvl1pPr>
          </a:lstStyle>
          <a:p>
            <a:pPr>
              <a:defRPr/>
            </a:pPr>
            <a:fld id="{32CA085B-8F3B-4E4D-A03E-2D5697A1867F}" type="slidenum">
              <a:rPr lang="uk-UA"/>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260350"/>
            <a:ext cx="8229600" cy="5894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3" name="Footer Placeholder 2"/>
          <p:cNvSpPr>
            <a:spLocks noGrp="1"/>
          </p:cNvSpPr>
          <p:nvPr>
            <p:ph type="ftr" sz="quarter" idx="10"/>
          </p:nvPr>
        </p:nvSpPr>
        <p:spPr>
          <a:xfrm>
            <a:off x="3124200" y="6245225"/>
            <a:ext cx="2895600" cy="476250"/>
          </a:xfrm>
        </p:spPr>
        <p:txBody>
          <a:bodyPr/>
          <a:lstStyle>
            <a:lvl1pPr>
              <a:defRPr/>
            </a:lvl1pPr>
          </a:lstStyle>
          <a:p>
            <a:pPr>
              <a:defRPr/>
            </a:pPr>
            <a:endParaRPr lang="uk-UA"/>
          </a:p>
        </p:txBody>
      </p:sp>
      <p:sp>
        <p:nvSpPr>
          <p:cNvPr id="4" name="Slide Number Placeholder 3"/>
          <p:cNvSpPr>
            <a:spLocks noGrp="1"/>
          </p:cNvSpPr>
          <p:nvPr>
            <p:ph type="sldNum" sz="quarter" idx="11"/>
          </p:nvPr>
        </p:nvSpPr>
        <p:spPr>
          <a:xfrm>
            <a:off x="6553200" y="6245225"/>
            <a:ext cx="2133600" cy="476250"/>
          </a:xfrm>
        </p:spPr>
        <p:txBody>
          <a:bodyPr/>
          <a:lstStyle>
            <a:lvl1pPr>
              <a:defRPr/>
            </a:lvl1pPr>
          </a:lstStyle>
          <a:p>
            <a:pPr>
              <a:defRPr/>
            </a:pPr>
            <a:fld id="{6DCC8F1E-8BA8-40F9-B0F7-BF67F926304A}"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uk-UA"/>
          </a:p>
        </p:txBody>
      </p:sp>
      <p:sp>
        <p:nvSpPr>
          <p:cNvPr id="5" name="Rectangle 6"/>
          <p:cNvSpPr>
            <a:spLocks noGrp="1" noChangeArrowheads="1"/>
          </p:cNvSpPr>
          <p:nvPr>
            <p:ph type="sldNum" sz="quarter" idx="11"/>
          </p:nvPr>
        </p:nvSpPr>
        <p:spPr>
          <a:ln/>
        </p:spPr>
        <p:txBody>
          <a:bodyPr/>
          <a:lstStyle>
            <a:lvl1pPr>
              <a:defRPr/>
            </a:lvl1pPr>
          </a:lstStyle>
          <a:p>
            <a:pPr>
              <a:defRPr/>
            </a:pPr>
            <a:fld id="{9F608F76-1755-4F2A-8B7E-EB09096604D5}"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uk-UA"/>
          </a:p>
        </p:txBody>
      </p:sp>
      <p:sp>
        <p:nvSpPr>
          <p:cNvPr id="5" name="Rectangle 6"/>
          <p:cNvSpPr>
            <a:spLocks noGrp="1" noChangeArrowheads="1"/>
          </p:cNvSpPr>
          <p:nvPr>
            <p:ph type="sldNum" sz="quarter" idx="11"/>
          </p:nvPr>
        </p:nvSpPr>
        <p:spPr>
          <a:ln/>
        </p:spPr>
        <p:txBody>
          <a:bodyPr/>
          <a:lstStyle>
            <a:lvl1pPr>
              <a:defRPr/>
            </a:lvl1pPr>
          </a:lstStyle>
          <a:p>
            <a:pPr>
              <a:defRPr/>
            </a:pPr>
            <a:fld id="{2DE5846B-5630-4C0F-8386-EAB290FD2044}"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uk-UA"/>
          </a:p>
        </p:txBody>
      </p:sp>
      <p:sp>
        <p:nvSpPr>
          <p:cNvPr id="6" name="Rectangle 6"/>
          <p:cNvSpPr>
            <a:spLocks noGrp="1" noChangeArrowheads="1"/>
          </p:cNvSpPr>
          <p:nvPr>
            <p:ph type="sldNum" sz="quarter" idx="11"/>
          </p:nvPr>
        </p:nvSpPr>
        <p:spPr>
          <a:ln/>
        </p:spPr>
        <p:txBody>
          <a:bodyPr/>
          <a:lstStyle>
            <a:lvl1pPr>
              <a:defRPr/>
            </a:lvl1pPr>
          </a:lstStyle>
          <a:p>
            <a:pPr>
              <a:defRPr/>
            </a:pPr>
            <a:fld id="{4DB82853-B6BE-4054-A5B1-1886CF45EF06}"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uk-UA"/>
          </a:p>
        </p:txBody>
      </p:sp>
      <p:sp>
        <p:nvSpPr>
          <p:cNvPr id="8" name="Rectangle 6"/>
          <p:cNvSpPr>
            <a:spLocks noGrp="1" noChangeArrowheads="1"/>
          </p:cNvSpPr>
          <p:nvPr>
            <p:ph type="sldNum" sz="quarter" idx="11"/>
          </p:nvPr>
        </p:nvSpPr>
        <p:spPr>
          <a:ln/>
        </p:spPr>
        <p:txBody>
          <a:bodyPr/>
          <a:lstStyle>
            <a:lvl1pPr>
              <a:defRPr/>
            </a:lvl1pPr>
          </a:lstStyle>
          <a:p>
            <a:pPr>
              <a:defRPr/>
            </a:pPr>
            <a:fld id="{F48B3F89-F45E-4439-B0BE-224088214C97}"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uk-UA"/>
          </a:p>
        </p:txBody>
      </p:sp>
      <p:sp>
        <p:nvSpPr>
          <p:cNvPr id="4" name="Rectangle 6"/>
          <p:cNvSpPr>
            <a:spLocks noGrp="1" noChangeArrowheads="1"/>
          </p:cNvSpPr>
          <p:nvPr>
            <p:ph type="sldNum" sz="quarter" idx="11"/>
          </p:nvPr>
        </p:nvSpPr>
        <p:spPr>
          <a:ln/>
        </p:spPr>
        <p:txBody>
          <a:bodyPr/>
          <a:lstStyle>
            <a:lvl1pPr>
              <a:defRPr/>
            </a:lvl1pPr>
          </a:lstStyle>
          <a:p>
            <a:pPr>
              <a:defRPr/>
            </a:pPr>
            <a:fld id="{3C2AF3A2-36E0-484E-90A8-3D192FCB7F2C}"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uk-UA"/>
          </a:p>
        </p:txBody>
      </p:sp>
      <p:sp>
        <p:nvSpPr>
          <p:cNvPr id="3" name="Rectangle 6"/>
          <p:cNvSpPr>
            <a:spLocks noGrp="1" noChangeArrowheads="1"/>
          </p:cNvSpPr>
          <p:nvPr>
            <p:ph type="sldNum" sz="quarter" idx="11"/>
          </p:nvPr>
        </p:nvSpPr>
        <p:spPr>
          <a:ln/>
        </p:spPr>
        <p:txBody>
          <a:bodyPr/>
          <a:lstStyle>
            <a:lvl1pPr>
              <a:defRPr/>
            </a:lvl1pPr>
          </a:lstStyle>
          <a:p>
            <a:pPr>
              <a:defRPr/>
            </a:pPr>
            <a:fld id="{C37BB119-2334-4B85-A07D-ADA64767192D}"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uk-UA"/>
          </a:p>
        </p:txBody>
      </p:sp>
      <p:sp>
        <p:nvSpPr>
          <p:cNvPr id="6" name="Rectangle 6"/>
          <p:cNvSpPr>
            <a:spLocks noGrp="1" noChangeArrowheads="1"/>
          </p:cNvSpPr>
          <p:nvPr>
            <p:ph type="sldNum" sz="quarter" idx="11"/>
          </p:nvPr>
        </p:nvSpPr>
        <p:spPr>
          <a:ln/>
        </p:spPr>
        <p:txBody>
          <a:bodyPr/>
          <a:lstStyle>
            <a:lvl1pPr>
              <a:defRPr/>
            </a:lvl1pPr>
          </a:lstStyle>
          <a:p>
            <a:pPr>
              <a:defRPr/>
            </a:pPr>
            <a:fld id="{F1DEDF23-DF53-49C4-BD47-CE1971B19503}"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uk-UA"/>
          </a:p>
        </p:txBody>
      </p:sp>
      <p:sp>
        <p:nvSpPr>
          <p:cNvPr id="6" name="Rectangle 6"/>
          <p:cNvSpPr>
            <a:spLocks noGrp="1" noChangeArrowheads="1"/>
          </p:cNvSpPr>
          <p:nvPr>
            <p:ph type="sldNum" sz="quarter" idx="11"/>
          </p:nvPr>
        </p:nvSpPr>
        <p:spPr>
          <a:ln/>
        </p:spPr>
        <p:txBody>
          <a:bodyPr/>
          <a:lstStyle>
            <a:lvl1pPr>
              <a:defRPr/>
            </a:lvl1pPr>
          </a:lstStyle>
          <a:p>
            <a:pPr>
              <a:defRPr/>
            </a:pPr>
            <a:fld id="{07F550E2-5FCD-415A-8CED-1DE8E4E5678D}"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BG"/>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2603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uk-UA" smtClean="0"/>
              <a:t>Click to edit Master title style</a:t>
            </a:r>
          </a:p>
        </p:txBody>
      </p:sp>
      <p:sp>
        <p:nvSpPr>
          <p:cNvPr id="1028"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Click to edit Master text styles</a:t>
            </a:r>
          </a:p>
          <a:p>
            <a:pPr lvl="1"/>
            <a:r>
              <a:rPr lang="uk-UA" smtClean="0"/>
              <a:t>Second level</a:t>
            </a:r>
          </a:p>
          <a:p>
            <a:pPr lvl="2"/>
            <a:r>
              <a:rPr lang="uk-UA" smtClean="0"/>
              <a:t>Third level</a:t>
            </a:r>
          </a:p>
          <a:p>
            <a:pPr lvl="3"/>
            <a:r>
              <a:rPr lang="uk-UA" smtClean="0"/>
              <a:t>Fourth level</a:t>
            </a:r>
          </a:p>
          <a:p>
            <a:pPr lvl="4"/>
            <a:r>
              <a:rPr lang="uk-UA"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uk-U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0F7D9A03-A3A4-452D-9D02-570A80621F7B}" type="slidenum">
              <a:rPr lang="uk-UA"/>
              <a:pPr>
                <a:defRPr/>
              </a:pPr>
              <a:t>‹#›</a:t>
            </a:fld>
            <a:endParaRPr lang="uk-UA"/>
          </a:p>
        </p:txBody>
      </p:sp>
      <p:sp>
        <p:nvSpPr>
          <p:cNvPr id="1032" name="Text Box 5"/>
          <p:cNvSpPr txBox="1">
            <a:spLocks noChangeArrowheads="1"/>
          </p:cNvSpPr>
          <p:nvPr userDrawn="1"/>
        </p:nvSpPr>
        <p:spPr bwMode="auto">
          <a:xfrm>
            <a:off x="1619250" y="6321425"/>
            <a:ext cx="1584325" cy="260350"/>
          </a:xfrm>
          <a:prstGeom prst="rect">
            <a:avLst/>
          </a:prstGeom>
          <a:noFill/>
          <a:ln w="9525">
            <a:noFill/>
            <a:miter lim="800000"/>
            <a:headEnd/>
            <a:tailEnd/>
          </a:ln>
        </p:spPr>
        <p:txBody>
          <a:bodyPr>
            <a:spAutoFit/>
          </a:bodyPr>
          <a:lstStyle/>
          <a:p>
            <a:pPr>
              <a:spcBef>
                <a:spcPct val="50000"/>
              </a:spcBef>
              <a:defRPr/>
            </a:pPr>
            <a:r>
              <a:rPr lang="en-US" sz="1100" dirty="0">
                <a:solidFill>
                  <a:srgbClr val="004992"/>
                </a:solidFill>
              </a:rPr>
              <a:t>www.eleks.com</a:t>
            </a:r>
            <a:endParaRPr lang="uk-UA" sz="1100">
              <a:solidFill>
                <a:srgbClr val="00499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lnSpc>
          <a:spcPct val="80000"/>
        </a:lnSpc>
        <a:spcBef>
          <a:spcPct val="0"/>
        </a:spcBef>
        <a:spcAft>
          <a:spcPct val="0"/>
        </a:spcAft>
        <a:defRPr sz="3600" b="1">
          <a:solidFill>
            <a:srgbClr val="0058B0"/>
          </a:solidFill>
          <a:latin typeface="Calibri" pitchFamily="34" charset="0"/>
          <a:ea typeface="+mj-ea"/>
          <a:cs typeface="+mj-cs"/>
        </a:defRPr>
      </a:lvl1pPr>
      <a:lvl2pPr algn="ctr" rtl="0" eaLnBrk="0" fontAlgn="base" hangingPunct="0">
        <a:lnSpc>
          <a:spcPct val="80000"/>
        </a:lnSpc>
        <a:spcBef>
          <a:spcPct val="0"/>
        </a:spcBef>
        <a:spcAft>
          <a:spcPct val="0"/>
        </a:spcAft>
        <a:defRPr sz="3600" b="1">
          <a:solidFill>
            <a:srgbClr val="0058B0"/>
          </a:solidFill>
          <a:latin typeface="Calibri" pitchFamily="34" charset="0"/>
          <a:cs typeface="Arial" charset="0"/>
        </a:defRPr>
      </a:lvl2pPr>
      <a:lvl3pPr algn="ctr" rtl="0" eaLnBrk="0" fontAlgn="base" hangingPunct="0">
        <a:lnSpc>
          <a:spcPct val="80000"/>
        </a:lnSpc>
        <a:spcBef>
          <a:spcPct val="0"/>
        </a:spcBef>
        <a:spcAft>
          <a:spcPct val="0"/>
        </a:spcAft>
        <a:defRPr sz="3600" b="1">
          <a:solidFill>
            <a:srgbClr val="0058B0"/>
          </a:solidFill>
          <a:latin typeface="Calibri" pitchFamily="34" charset="0"/>
          <a:cs typeface="Arial" charset="0"/>
        </a:defRPr>
      </a:lvl3pPr>
      <a:lvl4pPr algn="ctr" rtl="0" eaLnBrk="0" fontAlgn="base" hangingPunct="0">
        <a:lnSpc>
          <a:spcPct val="80000"/>
        </a:lnSpc>
        <a:spcBef>
          <a:spcPct val="0"/>
        </a:spcBef>
        <a:spcAft>
          <a:spcPct val="0"/>
        </a:spcAft>
        <a:defRPr sz="3600" b="1">
          <a:solidFill>
            <a:srgbClr val="0058B0"/>
          </a:solidFill>
          <a:latin typeface="Calibri" pitchFamily="34" charset="0"/>
          <a:cs typeface="Arial" charset="0"/>
        </a:defRPr>
      </a:lvl4pPr>
      <a:lvl5pPr algn="ctr" rtl="0" eaLnBrk="0" fontAlgn="base" hangingPunct="0">
        <a:lnSpc>
          <a:spcPct val="80000"/>
        </a:lnSpc>
        <a:spcBef>
          <a:spcPct val="0"/>
        </a:spcBef>
        <a:spcAft>
          <a:spcPct val="0"/>
        </a:spcAft>
        <a:defRPr sz="3600" b="1">
          <a:solidFill>
            <a:srgbClr val="0058B0"/>
          </a:solidFill>
          <a:latin typeface="Calibri" pitchFamily="34"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SzPct val="50000"/>
        <a:buBlip>
          <a:blip r:embed="rId15"/>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0067B4"/>
        </a:buClr>
        <a:buChar char="•"/>
        <a:defRPr sz="2800">
          <a:solidFill>
            <a:schemeClr val="tx1"/>
          </a:solidFill>
          <a:latin typeface="Calibri" pitchFamily="34" charset="0"/>
          <a:cs typeface="+mn-cs"/>
        </a:defRPr>
      </a:lvl2pPr>
      <a:lvl3pPr marL="1143000" indent="-228600" algn="l" rtl="0" eaLnBrk="0" fontAlgn="base" hangingPunct="0">
        <a:spcBef>
          <a:spcPct val="20000"/>
        </a:spcBef>
        <a:spcAft>
          <a:spcPct val="0"/>
        </a:spcAft>
        <a:buSzPct val="50000"/>
        <a:buBlip>
          <a:blip r:embed="rId15"/>
        </a:buBlip>
        <a:defRPr sz="2400">
          <a:solidFill>
            <a:schemeClr val="tx1"/>
          </a:solidFill>
          <a:latin typeface="Calibri" pitchFamily="34" charset="0"/>
          <a:cs typeface="+mn-cs"/>
        </a:defRPr>
      </a:lvl3pPr>
      <a:lvl4pPr marL="1600200" indent="-228600" algn="l" rtl="0" eaLnBrk="0" fontAlgn="base" hangingPunct="0">
        <a:spcBef>
          <a:spcPct val="20000"/>
        </a:spcBef>
        <a:spcAft>
          <a:spcPct val="0"/>
        </a:spcAft>
        <a:buSzPct val="50000"/>
        <a:buBlip>
          <a:blip r:embed="rId15"/>
        </a:buBlip>
        <a:defRPr sz="2000">
          <a:solidFill>
            <a:schemeClr val="tx1"/>
          </a:solidFill>
          <a:latin typeface="Calibri" pitchFamily="34" charset="0"/>
          <a:cs typeface="+mn-cs"/>
        </a:defRPr>
      </a:lvl4pPr>
      <a:lvl5pPr marL="2057400" indent="-228600" algn="l" rtl="0" eaLnBrk="0" fontAlgn="base" hangingPunct="0">
        <a:spcBef>
          <a:spcPct val="20000"/>
        </a:spcBef>
        <a:spcAft>
          <a:spcPct val="0"/>
        </a:spcAft>
        <a:buSzPct val="50000"/>
        <a:buBlip>
          <a:blip r:embed="rId15"/>
        </a:buBlip>
        <a:defRPr sz="2000">
          <a:solidFill>
            <a:schemeClr val="tx1"/>
          </a:solidFill>
          <a:latin typeface="Calibri"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9" Type="http://schemas.openxmlformats.org/officeDocument/2006/relationships/image" Target="../media/image11.png"/><Relationship Id="rId20" Type="http://schemas.openxmlformats.org/officeDocument/2006/relationships/image" Target="../media/image22.png"/><Relationship Id="rId21" Type="http://schemas.openxmlformats.org/officeDocument/2006/relationships/image" Target="../media/image23.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Titl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38" name="Text Box 4"/>
          <p:cNvSpPr txBox="1">
            <a:spLocks noChangeArrowheads="1"/>
          </p:cNvSpPr>
          <p:nvPr/>
        </p:nvSpPr>
        <p:spPr bwMode="auto">
          <a:xfrm>
            <a:off x="0" y="6381750"/>
            <a:ext cx="9144000" cy="304800"/>
          </a:xfrm>
          <a:prstGeom prst="rect">
            <a:avLst/>
          </a:prstGeom>
          <a:noFill/>
          <a:ln w="9525">
            <a:noFill/>
            <a:miter lim="800000"/>
            <a:headEnd/>
            <a:tailEnd/>
          </a:ln>
        </p:spPr>
        <p:txBody>
          <a:bodyPr>
            <a:spAutoFit/>
          </a:bodyPr>
          <a:lstStyle/>
          <a:p>
            <a:pPr algn="ctr">
              <a:spcBef>
                <a:spcPct val="50000"/>
              </a:spcBef>
            </a:pPr>
            <a:r>
              <a:rPr lang="en-US" sz="1400" dirty="0" smtClean="0">
                <a:solidFill>
                  <a:srgbClr val="B1C7D7"/>
                </a:solidFill>
              </a:rPr>
              <a:t>www.eleks.com</a:t>
            </a:r>
            <a:endParaRPr lang="uk-UA" sz="1400" dirty="0">
              <a:solidFill>
                <a:srgbClr val="B1C7D7"/>
              </a:solidFill>
            </a:endParaRPr>
          </a:p>
        </p:txBody>
      </p:sp>
      <p:sp>
        <p:nvSpPr>
          <p:cNvPr id="14339" name="Text Box 17"/>
          <p:cNvSpPr txBox="1">
            <a:spLocks noChangeArrowheads="1"/>
          </p:cNvSpPr>
          <p:nvPr/>
        </p:nvSpPr>
        <p:spPr bwMode="auto">
          <a:xfrm>
            <a:off x="1116013" y="2177033"/>
            <a:ext cx="7272337" cy="132397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cs typeface="Calibri" pitchFamily="34" charset="0"/>
              </a:rPr>
              <a:t>Ukraine – An Emerging Software Outsourcing Destination</a:t>
            </a:r>
          </a:p>
        </p:txBody>
      </p:sp>
      <p:sp>
        <p:nvSpPr>
          <p:cNvPr id="14343" name="Text Box 17"/>
          <p:cNvSpPr txBox="1">
            <a:spLocks noChangeArrowheads="1"/>
          </p:cNvSpPr>
          <p:nvPr/>
        </p:nvSpPr>
        <p:spPr bwMode="auto">
          <a:xfrm>
            <a:off x="2211388" y="153988"/>
            <a:ext cx="3382962" cy="647700"/>
          </a:xfrm>
          <a:prstGeom prst="rect">
            <a:avLst/>
          </a:prstGeom>
          <a:noFill/>
          <a:ln w="9525">
            <a:noFill/>
            <a:miter lim="800000"/>
            <a:headEnd/>
            <a:tailEnd/>
          </a:ln>
        </p:spPr>
        <p:txBody>
          <a:bodyPr>
            <a:spAutoFit/>
          </a:bodyPr>
          <a:lstStyle/>
          <a:p>
            <a:r>
              <a:rPr lang="en-US" dirty="0" smtClean="0">
                <a:solidFill>
                  <a:srgbClr val="0048AD"/>
                </a:solidFill>
                <a:latin typeface="Calibri" pitchFamily="34" charset="0"/>
                <a:cs typeface="Calibri" pitchFamily="34" charset="0"/>
              </a:rPr>
              <a:t>A Sponsor </a:t>
            </a:r>
            <a:r>
              <a:rPr lang="en-US" dirty="0">
                <a:solidFill>
                  <a:srgbClr val="0048AD"/>
                </a:solidFill>
                <a:latin typeface="Calibri" pitchFamily="34" charset="0"/>
                <a:cs typeface="Calibri" pitchFamily="34" charset="0"/>
              </a:rPr>
              <a:t>of </a:t>
            </a:r>
            <a:r>
              <a:rPr lang="en-US" dirty="0" smtClean="0">
                <a:solidFill>
                  <a:srgbClr val="0048AD"/>
                </a:solidFill>
                <a:latin typeface="Calibri" pitchFamily="34" charset="0"/>
                <a:cs typeface="Calibri" pitchFamily="34" charset="0"/>
              </a:rPr>
              <a:t>the CEE </a:t>
            </a:r>
            <a:r>
              <a:rPr lang="en-US" dirty="0">
                <a:solidFill>
                  <a:srgbClr val="0048AD"/>
                </a:solidFill>
                <a:latin typeface="Calibri" pitchFamily="34" charset="0"/>
                <a:cs typeface="Calibri" pitchFamily="34" charset="0"/>
              </a:rPr>
              <a:t>IT Outsourcing Review in Ukraine </a:t>
            </a:r>
          </a:p>
        </p:txBody>
      </p:sp>
    </p:spTree>
  </p:cSld>
  <p:clrMapOvr>
    <a:masterClrMapping/>
  </p:clrMapOvr>
  <p:transition xmlns:p14="http://schemas.microsoft.com/office/powerpoint/2010/main" advTm="12394"/>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lviv"/>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 name="Picture 2"/>
          <p:cNvPicPr>
            <a:picLocks noChangeAspect="1"/>
          </p:cNvPicPr>
          <p:nvPr/>
        </p:nvPicPr>
        <p:blipFill>
          <a:blip r:embed="rId4" cstate="print"/>
          <a:stretch>
            <a:fillRect/>
          </a:stretch>
        </p:blipFill>
        <p:spPr>
          <a:xfrm>
            <a:off x="8460432" y="4362040"/>
            <a:ext cx="453651" cy="579128"/>
          </a:xfrm>
          <a:prstGeom prst="rect">
            <a:avLst/>
          </a:prstGeom>
        </p:spPr>
      </p:pic>
      <p:pic>
        <p:nvPicPr>
          <p:cNvPr id="4" name="Picture 3"/>
          <p:cNvPicPr>
            <a:picLocks noChangeAspect="1"/>
          </p:cNvPicPr>
          <p:nvPr/>
        </p:nvPicPr>
        <p:blipFill>
          <a:blip r:embed="rId5" cstate="print"/>
          <a:stretch>
            <a:fillRect/>
          </a:stretch>
        </p:blipFill>
        <p:spPr>
          <a:xfrm>
            <a:off x="107504" y="4293096"/>
            <a:ext cx="648072" cy="667514"/>
          </a:xfrm>
          <a:prstGeom prst="rect">
            <a:avLst/>
          </a:prstGeom>
        </p:spPr>
      </p:pic>
    </p:spTree>
  </p:cSld>
  <p:clrMapOvr>
    <a:masterClrMapping/>
  </p:clrMapOvr>
  <p:transition xmlns:p14="http://schemas.microsoft.com/office/powerpoint/2010/main" advTm="42493"/>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5"/>
          <p:cNvSpPr>
            <a:spLocks noGrp="1"/>
          </p:cNvSpPr>
          <p:nvPr>
            <p:ph idx="1"/>
          </p:nvPr>
        </p:nvSpPr>
        <p:spPr>
          <a:xfrm>
            <a:off x="468313" y="1557015"/>
            <a:ext cx="6047903" cy="5184353"/>
          </a:xfrm>
        </p:spPr>
        <p:txBody>
          <a:bodyPr/>
          <a:lstStyle/>
          <a:p>
            <a:pPr eaLnBrk="1" hangingPunct="1">
              <a:lnSpc>
                <a:spcPct val="95000"/>
              </a:lnSpc>
              <a:spcBef>
                <a:spcPct val="45000"/>
              </a:spcBef>
            </a:pPr>
            <a:r>
              <a:rPr lang="en-US" sz="2400" dirty="0" smtClean="0"/>
              <a:t>One of the largest economic, scientific and technological centers in Ukraine</a:t>
            </a:r>
          </a:p>
          <a:p>
            <a:pPr eaLnBrk="1" hangingPunct="1">
              <a:lnSpc>
                <a:spcPct val="95000"/>
              </a:lnSpc>
              <a:spcBef>
                <a:spcPct val="45000"/>
              </a:spcBef>
            </a:pPr>
            <a:r>
              <a:rPr lang="en-US" sz="2400" dirty="0" smtClean="0"/>
              <a:t>Strong historical and cultural </a:t>
            </a:r>
            <a:br>
              <a:rPr lang="en-US" sz="2400" dirty="0" smtClean="0"/>
            </a:br>
            <a:r>
              <a:rPr lang="en-US" sz="2400" dirty="0" smtClean="0"/>
              <a:t>ties with EU countries</a:t>
            </a:r>
          </a:p>
          <a:p>
            <a:pPr eaLnBrk="1" hangingPunct="1">
              <a:lnSpc>
                <a:spcPct val="95000"/>
              </a:lnSpc>
              <a:spcBef>
                <a:spcPct val="45000"/>
              </a:spcBef>
            </a:pPr>
            <a:r>
              <a:rPr lang="en-US" sz="2400" dirty="0" smtClean="0"/>
              <a:t>The Ukrainian city with the </a:t>
            </a:r>
            <a:br>
              <a:rPr lang="en-US" sz="2400" dirty="0" smtClean="0"/>
            </a:br>
            <a:r>
              <a:rPr lang="en-US" sz="2400" dirty="0" smtClean="0"/>
              <a:t>strongest Western mentality</a:t>
            </a:r>
          </a:p>
          <a:p>
            <a:pPr eaLnBrk="1" hangingPunct="1">
              <a:lnSpc>
                <a:spcPct val="95000"/>
              </a:lnSpc>
              <a:spcBef>
                <a:spcPct val="45000"/>
              </a:spcBef>
            </a:pPr>
            <a:r>
              <a:rPr lang="en-US" sz="2400" dirty="0" smtClean="0"/>
              <a:t>Main industries:  tourism, </a:t>
            </a:r>
            <a:br>
              <a:rPr lang="en-US" sz="2400" dirty="0" smtClean="0"/>
            </a:br>
            <a:r>
              <a:rPr lang="en-US" sz="2400" dirty="0" smtClean="0"/>
              <a:t>food, chemical, construction, </a:t>
            </a:r>
            <a:br>
              <a:rPr lang="en-US" sz="2400" dirty="0" smtClean="0"/>
            </a:br>
            <a:r>
              <a:rPr lang="en-US" sz="2400" dirty="0" smtClean="0"/>
              <a:t>electronics, engineering, and IT </a:t>
            </a:r>
          </a:p>
          <a:p>
            <a:pPr eaLnBrk="1" hangingPunct="1">
              <a:lnSpc>
                <a:spcPct val="95000"/>
              </a:lnSpc>
              <a:spcBef>
                <a:spcPct val="45000"/>
              </a:spcBef>
            </a:pPr>
            <a:endParaRPr lang="en-US" sz="2400" dirty="0" smtClean="0"/>
          </a:p>
          <a:p>
            <a:pPr eaLnBrk="1" hangingPunct="1">
              <a:lnSpc>
                <a:spcPct val="95000"/>
              </a:lnSpc>
              <a:spcBef>
                <a:spcPct val="45000"/>
              </a:spcBef>
            </a:pPr>
            <a:endParaRPr lang="en-US" sz="2400" dirty="0" smtClean="0"/>
          </a:p>
          <a:p>
            <a:pPr eaLnBrk="1" hangingPunct="1">
              <a:lnSpc>
                <a:spcPct val="95000"/>
              </a:lnSpc>
              <a:spcBef>
                <a:spcPct val="45000"/>
              </a:spcBef>
              <a:buFontTx/>
              <a:buNone/>
            </a:pPr>
            <a:endParaRPr lang="en-US" sz="2400" dirty="0" smtClean="0"/>
          </a:p>
        </p:txBody>
      </p:sp>
      <p:grpSp>
        <p:nvGrpSpPr>
          <p:cNvPr id="22530" name="Group 114"/>
          <p:cNvGrpSpPr>
            <a:grpSpLocks noChangeAspect="1"/>
          </p:cNvGrpSpPr>
          <p:nvPr/>
        </p:nvGrpSpPr>
        <p:grpSpPr bwMode="auto">
          <a:xfrm>
            <a:off x="4514504" y="2852738"/>
            <a:ext cx="4627562" cy="3363912"/>
            <a:chOff x="521" y="799"/>
            <a:chExt cx="4581" cy="3111"/>
          </a:xfrm>
          <a:effectLst>
            <a:outerShdw blurRad="371475" dist="38100" dir="2700000" sx="102000" sy="102000" algn="tl" rotWithShape="0">
              <a:srgbClr val="000000">
                <a:alpha val="43000"/>
              </a:srgbClr>
            </a:outerShdw>
          </a:effectLst>
        </p:grpSpPr>
        <p:sp>
          <p:nvSpPr>
            <p:cNvPr id="22535" name="Freeform 115"/>
            <p:cNvSpPr>
              <a:spLocks/>
            </p:cNvSpPr>
            <p:nvPr/>
          </p:nvSpPr>
          <p:spPr bwMode="auto">
            <a:xfrm>
              <a:off x="885" y="1850"/>
              <a:ext cx="527" cy="701"/>
            </a:xfrm>
            <a:custGeom>
              <a:avLst/>
              <a:gdLst>
                <a:gd name="T0" fmla="*/ 0 w 1959"/>
                <a:gd name="T1" fmla="*/ 4 h 2603"/>
                <a:gd name="T2" fmla="*/ 0 w 1959"/>
                <a:gd name="T3" fmla="*/ 4 h 2603"/>
                <a:gd name="T4" fmla="*/ 1 w 1959"/>
                <a:gd name="T5" fmla="*/ 3 h 2603"/>
                <a:gd name="T6" fmla="*/ 1 w 1959"/>
                <a:gd name="T7" fmla="*/ 3 h 2603"/>
                <a:gd name="T8" fmla="*/ 2 w 1959"/>
                <a:gd name="T9" fmla="*/ 3 h 2603"/>
                <a:gd name="T10" fmla="*/ 3 w 1959"/>
                <a:gd name="T11" fmla="*/ 3 h 2603"/>
                <a:gd name="T12" fmla="*/ 4 w 1959"/>
                <a:gd name="T13" fmla="*/ 3 h 2603"/>
                <a:gd name="T14" fmla="*/ 5 w 1959"/>
                <a:gd name="T15" fmla="*/ 2 h 2603"/>
                <a:gd name="T16" fmla="*/ 4 w 1959"/>
                <a:gd name="T17" fmla="*/ 2 h 2603"/>
                <a:gd name="T18" fmla="*/ 4 w 1959"/>
                <a:gd name="T19" fmla="*/ 2 h 2603"/>
                <a:gd name="T20" fmla="*/ 5 w 1959"/>
                <a:gd name="T21" fmla="*/ 1 h 2603"/>
                <a:gd name="T22" fmla="*/ 5 w 1959"/>
                <a:gd name="T23" fmla="*/ 0 h 2603"/>
                <a:gd name="T24" fmla="*/ 5 w 1959"/>
                <a:gd name="T25" fmla="*/ 0 h 2603"/>
                <a:gd name="T26" fmla="*/ 6 w 1959"/>
                <a:gd name="T27" fmla="*/ 0 h 2603"/>
                <a:gd name="T28" fmla="*/ 6 w 1959"/>
                <a:gd name="T29" fmla="*/ 0 h 2603"/>
                <a:gd name="T30" fmla="*/ 7 w 1959"/>
                <a:gd name="T31" fmla="*/ 2 h 2603"/>
                <a:gd name="T32" fmla="*/ 7 w 1959"/>
                <a:gd name="T33" fmla="*/ 3 h 2603"/>
                <a:gd name="T34" fmla="*/ 7 w 1959"/>
                <a:gd name="T35" fmla="*/ 3 h 2603"/>
                <a:gd name="T36" fmla="*/ 7 w 1959"/>
                <a:gd name="T37" fmla="*/ 4 h 2603"/>
                <a:gd name="T38" fmla="*/ 7 w 1959"/>
                <a:gd name="T39" fmla="*/ 4 h 2603"/>
                <a:gd name="T40" fmla="*/ 7 w 1959"/>
                <a:gd name="T41" fmla="*/ 4 h 2603"/>
                <a:gd name="T42" fmla="*/ 7 w 1959"/>
                <a:gd name="T43" fmla="*/ 4 h 2603"/>
                <a:gd name="T44" fmla="*/ 8 w 1959"/>
                <a:gd name="T45" fmla="*/ 4 h 2603"/>
                <a:gd name="T46" fmla="*/ 8 w 1959"/>
                <a:gd name="T47" fmla="*/ 5 h 2603"/>
                <a:gd name="T48" fmla="*/ 8 w 1959"/>
                <a:gd name="T49" fmla="*/ 5 h 2603"/>
                <a:gd name="T50" fmla="*/ 8 w 1959"/>
                <a:gd name="T51" fmla="*/ 5 h 2603"/>
                <a:gd name="T52" fmla="*/ 8 w 1959"/>
                <a:gd name="T53" fmla="*/ 5 h 2603"/>
                <a:gd name="T54" fmla="*/ 9 w 1959"/>
                <a:gd name="T55" fmla="*/ 6 h 2603"/>
                <a:gd name="T56" fmla="*/ 9 w 1959"/>
                <a:gd name="T57" fmla="*/ 5 h 2603"/>
                <a:gd name="T58" fmla="*/ 10 w 1959"/>
                <a:gd name="T59" fmla="*/ 6 h 2603"/>
                <a:gd name="T60" fmla="*/ 10 w 1959"/>
                <a:gd name="T61" fmla="*/ 6 h 2603"/>
                <a:gd name="T62" fmla="*/ 10 w 1959"/>
                <a:gd name="T63" fmla="*/ 7 h 2603"/>
                <a:gd name="T64" fmla="*/ 10 w 1959"/>
                <a:gd name="T65" fmla="*/ 8 h 2603"/>
                <a:gd name="T66" fmla="*/ 10 w 1959"/>
                <a:gd name="T67" fmla="*/ 8 h 2603"/>
                <a:gd name="T68" fmla="*/ 10 w 1959"/>
                <a:gd name="T69" fmla="*/ 9 h 2603"/>
                <a:gd name="T70" fmla="*/ 9 w 1959"/>
                <a:gd name="T71" fmla="*/ 9 h 2603"/>
                <a:gd name="T72" fmla="*/ 9 w 1959"/>
                <a:gd name="T73" fmla="*/ 9 h 2603"/>
                <a:gd name="T74" fmla="*/ 8 w 1959"/>
                <a:gd name="T75" fmla="*/ 10 h 2603"/>
                <a:gd name="T76" fmla="*/ 7 w 1959"/>
                <a:gd name="T77" fmla="*/ 11 h 2603"/>
                <a:gd name="T78" fmla="*/ 6 w 1959"/>
                <a:gd name="T79" fmla="*/ 11 h 2603"/>
                <a:gd name="T80" fmla="*/ 6 w 1959"/>
                <a:gd name="T81" fmla="*/ 12 h 2603"/>
                <a:gd name="T82" fmla="*/ 6 w 1959"/>
                <a:gd name="T83" fmla="*/ 13 h 2603"/>
                <a:gd name="T84" fmla="*/ 6 w 1959"/>
                <a:gd name="T85" fmla="*/ 13 h 2603"/>
                <a:gd name="T86" fmla="*/ 5 w 1959"/>
                <a:gd name="T87" fmla="*/ 13 h 2603"/>
                <a:gd name="T88" fmla="*/ 5 w 1959"/>
                <a:gd name="T89" fmla="*/ 12 h 2603"/>
                <a:gd name="T90" fmla="*/ 5 w 1959"/>
                <a:gd name="T91" fmla="*/ 12 h 2603"/>
                <a:gd name="T92" fmla="*/ 5 w 1959"/>
                <a:gd name="T93" fmla="*/ 11 h 2603"/>
                <a:gd name="T94" fmla="*/ 5 w 1959"/>
                <a:gd name="T95" fmla="*/ 11 h 2603"/>
                <a:gd name="T96" fmla="*/ 5 w 1959"/>
                <a:gd name="T97" fmla="*/ 10 h 2603"/>
                <a:gd name="T98" fmla="*/ 4 w 1959"/>
                <a:gd name="T99" fmla="*/ 9 h 2603"/>
                <a:gd name="T100" fmla="*/ 3 w 1959"/>
                <a:gd name="T101" fmla="*/ 9 h 2603"/>
                <a:gd name="T102" fmla="*/ 3 w 1959"/>
                <a:gd name="T103" fmla="*/ 9 h 2603"/>
                <a:gd name="T104" fmla="*/ 3 w 1959"/>
                <a:gd name="T105" fmla="*/ 9 h 2603"/>
                <a:gd name="T106" fmla="*/ 3 w 1959"/>
                <a:gd name="T107" fmla="*/ 8 h 2603"/>
                <a:gd name="T108" fmla="*/ 2 w 1959"/>
                <a:gd name="T109" fmla="*/ 7 h 2603"/>
                <a:gd name="T110" fmla="*/ 2 w 1959"/>
                <a:gd name="T111" fmla="*/ 8 h 2603"/>
                <a:gd name="T112" fmla="*/ 2 w 1959"/>
                <a:gd name="T113" fmla="*/ 8 h 2603"/>
                <a:gd name="T114" fmla="*/ 2 w 1959"/>
                <a:gd name="T115" fmla="*/ 7 h 2603"/>
                <a:gd name="T116" fmla="*/ 1 w 1959"/>
                <a:gd name="T117" fmla="*/ 7 h 2603"/>
                <a:gd name="T118" fmla="*/ 1 w 1959"/>
                <a:gd name="T119" fmla="*/ 6 h 2603"/>
                <a:gd name="T120" fmla="*/ 0 w 1959"/>
                <a:gd name="T121" fmla="*/ 6 h 26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59"/>
                <a:gd name="T184" fmla="*/ 0 h 2603"/>
                <a:gd name="T185" fmla="*/ 1959 w 1959"/>
                <a:gd name="T186" fmla="*/ 2603 h 26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59" h="2603">
                  <a:moveTo>
                    <a:pt x="0" y="1047"/>
                  </a:moveTo>
                  <a:lnTo>
                    <a:pt x="8" y="1023"/>
                  </a:lnTo>
                  <a:lnTo>
                    <a:pt x="16" y="1001"/>
                  </a:lnTo>
                  <a:lnTo>
                    <a:pt x="21" y="978"/>
                  </a:lnTo>
                  <a:lnTo>
                    <a:pt x="25" y="958"/>
                  </a:lnTo>
                  <a:lnTo>
                    <a:pt x="28" y="939"/>
                  </a:lnTo>
                  <a:lnTo>
                    <a:pt x="29" y="921"/>
                  </a:lnTo>
                  <a:lnTo>
                    <a:pt x="30" y="903"/>
                  </a:lnTo>
                  <a:lnTo>
                    <a:pt x="32" y="889"/>
                  </a:lnTo>
                  <a:lnTo>
                    <a:pt x="30" y="863"/>
                  </a:lnTo>
                  <a:lnTo>
                    <a:pt x="28" y="844"/>
                  </a:lnTo>
                  <a:lnTo>
                    <a:pt x="26" y="832"/>
                  </a:lnTo>
                  <a:lnTo>
                    <a:pt x="25" y="829"/>
                  </a:lnTo>
                  <a:lnTo>
                    <a:pt x="23" y="807"/>
                  </a:lnTo>
                  <a:lnTo>
                    <a:pt x="24" y="788"/>
                  </a:lnTo>
                  <a:lnTo>
                    <a:pt x="26" y="771"/>
                  </a:lnTo>
                  <a:lnTo>
                    <a:pt x="29" y="756"/>
                  </a:lnTo>
                  <a:lnTo>
                    <a:pt x="34" y="742"/>
                  </a:lnTo>
                  <a:lnTo>
                    <a:pt x="39" y="731"/>
                  </a:lnTo>
                  <a:lnTo>
                    <a:pt x="45" y="721"/>
                  </a:lnTo>
                  <a:lnTo>
                    <a:pt x="52" y="713"/>
                  </a:lnTo>
                  <a:lnTo>
                    <a:pt x="58" y="705"/>
                  </a:lnTo>
                  <a:lnTo>
                    <a:pt x="65" y="699"/>
                  </a:lnTo>
                  <a:lnTo>
                    <a:pt x="70" y="694"/>
                  </a:lnTo>
                  <a:lnTo>
                    <a:pt x="76" y="690"/>
                  </a:lnTo>
                  <a:lnTo>
                    <a:pt x="84" y="686"/>
                  </a:lnTo>
                  <a:lnTo>
                    <a:pt x="87" y="685"/>
                  </a:lnTo>
                  <a:lnTo>
                    <a:pt x="100" y="679"/>
                  </a:lnTo>
                  <a:lnTo>
                    <a:pt x="110" y="674"/>
                  </a:lnTo>
                  <a:lnTo>
                    <a:pt x="121" y="668"/>
                  </a:lnTo>
                  <a:lnTo>
                    <a:pt x="130" y="661"/>
                  </a:lnTo>
                  <a:lnTo>
                    <a:pt x="138" y="655"/>
                  </a:lnTo>
                  <a:lnTo>
                    <a:pt x="146" y="649"/>
                  </a:lnTo>
                  <a:lnTo>
                    <a:pt x="151" y="641"/>
                  </a:lnTo>
                  <a:lnTo>
                    <a:pt x="156" y="635"/>
                  </a:lnTo>
                  <a:lnTo>
                    <a:pt x="165" y="623"/>
                  </a:lnTo>
                  <a:lnTo>
                    <a:pt x="171" y="612"/>
                  </a:lnTo>
                  <a:lnTo>
                    <a:pt x="173" y="606"/>
                  </a:lnTo>
                  <a:lnTo>
                    <a:pt x="174" y="604"/>
                  </a:lnTo>
                  <a:lnTo>
                    <a:pt x="173" y="592"/>
                  </a:lnTo>
                  <a:lnTo>
                    <a:pt x="172" y="582"/>
                  </a:lnTo>
                  <a:lnTo>
                    <a:pt x="172" y="573"/>
                  </a:lnTo>
                  <a:lnTo>
                    <a:pt x="173" y="564"/>
                  </a:lnTo>
                  <a:lnTo>
                    <a:pt x="176" y="558"/>
                  </a:lnTo>
                  <a:lnTo>
                    <a:pt x="178" y="550"/>
                  </a:lnTo>
                  <a:lnTo>
                    <a:pt x="181" y="545"/>
                  </a:lnTo>
                  <a:lnTo>
                    <a:pt x="185" y="540"/>
                  </a:lnTo>
                  <a:lnTo>
                    <a:pt x="189" y="535"/>
                  </a:lnTo>
                  <a:lnTo>
                    <a:pt x="194" y="532"/>
                  </a:lnTo>
                  <a:lnTo>
                    <a:pt x="200" y="529"/>
                  </a:lnTo>
                  <a:lnTo>
                    <a:pt x="205" y="527"/>
                  </a:lnTo>
                  <a:lnTo>
                    <a:pt x="218" y="524"/>
                  </a:lnTo>
                  <a:lnTo>
                    <a:pt x="231" y="523"/>
                  </a:lnTo>
                  <a:lnTo>
                    <a:pt x="245" y="523"/>
                  </a:lnTo>
                  <a:lnTo>
                    <a:pt x="258" y="524"/>
                  </a:lnTo>
                  <a:lnTo>
                    <a:pt x="270" y="526"/>
                  </a:lnTo>
                  <a:lnTo>
                    <a:pt x="282" y="528"/>
                  </a:lnTo>
                  <a:lnTo>
                    <a:pt x="299" y="532"/>
                  </a:lnTo>
                  <a:lnTo>
                    <a:pt x="306" y="534"/>
                  </a:lnTo>
                  <a:lnTo>
                    <a:pt x="334" y="540"/>
                  </a:lnTo>
                  <a:lnTo>
                    <a:pt x="361" y="543"/>
                  </a:lnTo>
                  <a:lnTo>
                    <a:pt x="385" y="545"/>
                  </a:lnTo>
                  <a:lnTo>
                    <a:pt x="405" y="546"/>
                  </a:lnTo>
                  <a:lnTo>
                    <a:pt x="423" y="546"/>
                  </a:lnTo>
                  <a:lnTo>
                    <a:pt x="439" y="545"/>
                  </a:lnTo>
                  <a:lnTo>
                    <a:pt x="452" y="543"/>
                  </a:lnTo>
                  <a:lnTo>
                    <a:pt x="464" y="541"/>
                  </a:lnTo>
                  <a:lnTo>
                    <a:pt x="473" y="538"/>
                  </a:lnTo>
                  <a:lnTo>
                    <a:pt x="482" y="534"/>
                  </a:lnTo>
                  <a:lnTo>
                    <a:pt x="487" y="531"/>
                  </a:lnTo>
                  <a:lnTo>
                    <a:pt x="492" y="529"/>
                  </a:lnTo>
                  <a:lnTo>
                    <a:pt x="498" y="524"/>
                  </a:lnTo>
                  <a:lnTo>
                    <a:pt x="500" y="523"/>
                  </a:lnTo>
                  <a:lnTo>
                    <a:pt x="514" y="516"/>
                  </a:lnTo>
                  <a:lnTo>
                    <a:pt x="530" y="511"/>
                  </a:lnTo>
                  <a:lnTo>
                    <a:pt x="547" y="506"/>
                  </a:lnTo>
                  <a:lnTo>
                    <a:pt x="566" y="502"/>
                  </a:lnTo>
                  <a:lnTo>
                    <a:pt x="585" y="500"/>
                  </a:lnTo>
                  <a:lnTo>
                    <a:pt x="605" y="498"/>
                  </a:lnTo>
                  <a:lnTo>
                    <a:pt x="625" y="497"/>
                  </a:lnTo>
                  <a:lnTo>
                    <a:pt x="644" y="496"/>
                  </a:lnTo>
                  <a:lnTo>
                    <a:pt x="680" y="495"/>
                  </a:lnTo>
                  <a:lnTo>
                    <a:pt x="710" y="496"/>
                  </a:lnTo>
                  <a:lnTo>
                    <a:pt x="730" y="497"/>
                  </a:lnTo>
                  <a:lnTo>
                    <a:pt x="738" y="497"/>
                  </a:lnTo>
                  <a:lnTo>
                    <a:pt x="769" y="498"/>
                  </a:lnTo>
                  <a:lnTo>
                    <a:pt x="797" y="497"/>
                  </a:lnTo>
                  <a:lnTo>
                    <a:pt x="821" y="495"/>
                  </a:lnTo>
                  <a:lnTo>
                    <a:pt x="842" y="491"/>
                  </a:lnTo>
                  <a:lnTo>
                    <a:pt x="859" y="487"/>
                  </a:lnTo>
                  <a:lnTo>
                    <a:pt x="874" y="482"/>
                  </a:lnTo>
                  <a:lnTo>
                    <a:pt x="886" y="477"/>
                  </a:lnTo>
                  <a:lnTo>
                    <a:pt x="896" y="471"/>
                  </a:lnTo>
                  <a:lnTo>
                    <a:pt x="903" y="466"/>
                  </a:lnTo>
                  <a:lnTo>
                    <a:pt x="908" y="461"/>
                  </a:lnTo>
                  <a:lnTo>
                    <a:pt x="913" y="455"/>
                  </a:lnTo>
                  <a:lnTo>
                    <a:pt x="916" y="451"/>
                  </a:lnTo>
                  <a:lnTo>
                    <a:pt x="918" y="444"/>
                  </a:lnTo>
                  <a:lnTo>
                    <a:pt x="918" y="442"/>
                  </a:lnTo>
                  <a:lnTo>
                    <a:pt x="916" y="435"/>
                  </a:lnTo>
                  <a:lnTo>
                    <a:pt x="913" y="431"/>
                  </a:lnTo>
                  <a:lnTo>
                    <a:pt x="907" y="427"/>
                  </a:lnTo>
                  <a:lnTo>
                    <a:pt x="900" y="424"/>
                  </a:lnTo>
                  <a:lnTo>
                    <a:pt x="892" y="421"/>
                  </a:lnTo>
                  <a:lnTo>
                    <a:pt x="884" y="419"/>
                  </a:lnTo>
                  <a:lnTo>
                    <a:pt x="875" y="418"/>
                  </a:lnTo>
                  <a:lnTo>
                    <a:pt x="866" y="417"/>
                  </a:lnTo>
                  <a:lnTo>
                    <a:pt x="833" y="416"/>
                  </a:lnTo>
                  <a:lnTo>
                    <a:pt x="819" y="416"/>
                  </a:lnTo>
                  <a:lnTo>
                    <a:pt x="815" y="406"/>
                  </a:lnTo>
                  <a:lnTo>
                    <a:pt x="811" y="397"/>
                  </a:lnTo>
                  <a:lnTo>
                    <a:pt x="808" y="386"/>
                  </a:lnTo>
                  <a:lnTo>
                    <a:pt x="807" y="376"/>
                  </a:lnTo>
                  <a:lnTo>
                    <a:pt x="806" y="354"/>
                  </a:lnTo>
                  <a:lnTo>
                    <a:pt x="806" y="335"/>
                  </a:lnTo>
                  <a:lnTo>
                    <a:pt x="809" y="304"/>
                  </a:lnTo>
                  <a:lnTo>
                    <a:pt x="812" y="291"/>
                  </a:lnTo>
                  <a:lnTo>
                    <a:pt x="822" y="289"/>
                  </a:lnTo>
                  <a:lnTo>
                    <a:pt x="831" y="287"/>
                  </a:lnTo>
                  <a:lnTo>
                    <a:pt x="839" y="285"/>
                  </a:lnTo>
                  <a:lnTo>
                    <a:pt x="847" y="281"/>
                  </a:lnTo>
                  <a:lnTo>
                    <a:pt x="853" y="276"/>
                  </a:lnTo>
                  <a:lnTo>
                    <a:pt x="859" y="272"/>
                  </a:lnTo>
                  <a:lnTo>
                    <a:pt x="865" y="267"/>
                  </a:lnTo>
                  <a:lnTo>
                    <a:pt x="870" y="261"/>
                  </a:lnTo>
                  <a:lnTo>
                    <a:pt x="874" y="256"/>
                  </a:lnTo>
                  <a:lnTo>
                    <a:pt x="879" y="250"/>
                  </a:lnTo>
                  <a:lnTo>
                    <a:pt x="882" y="243"/>
                  </a:lnTo>
                  <a:lnTo>
                    <a:pt x="885" y="236"/>
                  </a:lnTo>
                  <a:lnTo>
                    <a:pt x="889" y="223"/>
                  </a:lnTo>
                  <a:lnTo>
                    <a:pt x="892" y="208"/>
                  </a:lnTo>
                  <a:lnTo>
                    <a:pt x="895" y="194"/>
                  </a:lnTo>
                  <a:lnTo>
                    <a:pt x="896" y="181"/>
                  </a:lnTo>
                  <a:lnTo>
                    <a:pt x="896" y="169"/>
                  </a:lnTo>
                  <a:lnTo>
                    <a:pt x="896" y="158"/>
                  </a:lnTo>
                  <a:lnTo>
                    <a:pt x="895" y="141"/>
                  </a:lnTo>
                  <a:lnTo>
                    <a:pt x="893" y="134"/>
                  </a:lnTo>
                  <a:lnTo>
                    <a:pt x="892" y="123"/>
                  </a:lnTo>
                  <a:lnTo>
                    <a:pt x="891" y="112"/>
                  </a:lnTo>
                  <a:lnTo>
                    <a:pt x="891" y="102"/>
                  </a:lnTo>
                  <a:lnTo>
                    <a:pt x="891" y="93"/>
                  </a:lnTo>
                  <a:lnTo>
                    <a:pt x="892" y="84"/>
                  </a:lnTo>
                  <a:lnTo>
                    <a:pt x="893" y="77"/>
                  </a:lnTo>
                  <a:lnTo>
                    <a:pt x="896" y="69"/>
                  </a:lnTo>
                  <a:lnTo>
                    <a:pt x="898" y="63"/>
                  </a:lnTo>
                  <a:lnTo>
                    <a:pt x="901" y="58"/>
                  </a:lnTo>
                  <a:lnTo>
                    <a:pt x="904" y="52"/>
                  </a:lnTo>
                  <a:lnTo>
                    <a:pt x="907" y="48"/>
                  </a:lnTo>
                  <a:lnTo>
                    <a:pt x="911" y="44"/>
                  </a:lnTo>
                  <a:lnTo>
                    <a:pt x="919" y="37"/>
                  </a:lnTo>
                  <a:lnTo>
                    <a:pt x="927" y="33"/>
                  </a:lnTo>
                  <a:lnTo>
                    <a:pt x="935" y="30"/>
                  </a:lnTo>
                  <a:lnTo>
                    <a:pt x="944" y="28"/>
                  </a:lnTo>
                  <a:lnTo>
                    <a:pt x="952" y="27"/>
                  </a:lnTo>
                  <a:lnTo>
                    <a:pt x="960" y="27"/>
                  </a:lnTo>
                  <a:lnTo>
                    <a:pt x="970" y="28"/>
                  </a:lnTo>
                  <a:lnTo>
                    <a:pt x="975" y="29"/>
                  </a:lnTo>
                  <a:lnTo>
                    <a:pt x="984" y="19"/>
                  </a:lnTo>
                  <a:lnTo>
                    <a:pt x="995" y="12"/>
                  </a:lnTo>
                  <a:lnTo>
                    <a:pt x="1005" y="6"/>
                  </a:lnTo>
                  <a:lnTo>
                    <a:pt x="1017" y="3"/>
                  </a:lnTo>
                  <a:lnTo>
                    <a:pt x="1029" y="1"/>
                  </a:lnTo>
                  <a:lnTo>
                    <a:pt x="1040" y="0"/>
                  </a:lnTo>
                  <a:lnTo>
                    <a:pt x="1051" y="0"/>
                  </a:lnTo>
                  <a:lnTo>
                    <a:pt x="1062" y="1"/>
                  </a:lnTo>
                  <a:lnTo>
                    <a:pt x="1082" y="5"/>
                  </a:lnTo>
                  <a:lnTo>
                    <a:pt x="1097" y="11"/>
                  </a:lnTo>
                  <a:lnTo>
                    <a:pt x="1108" y="15"/>
                  </a:lnTo>
                  <a:lnTo>
                    <a:pt x="1112" y="16"/>
                  </a:lnTo>
                  <a:lnTo>
                    <a:pt x="1116" y="27"/>
                  </a:lnTo>
                  <a:lnTo>
                    <a:pt x="1122" y="36"/>
                  </a:lnTo>
                  <a:lnTo>
                    <a:pt x="1127" y="44"/>
                  </a:lnTo>
                  <a:lnTo>
                    <a:pt x="1133" y="49"/>
                  </a:lnTo>
                  <a:lnTo>
                    <a:pt x="1141" y="54"/>
                  </a:lnTo>
                  <a:lnTo>
                    <a:pt x="1148" y="58"/>
                  </a:lnTo>
                  <a:lnTo>
                    <a:pt x="1156" y="60"/>
                  </a:lnTo>
                  <a:lnTo>
                    <a:pt x="1163" y="62"/>
                  </a:lnTo>
                  <a:lnTo>
                    <a:pt x="1177" y="63"/>
                  </a:lnTo>
                  <a:lnTo>
                    <a:pt x="1189" y="62"/>
                  </a:lnTo>
                  <a:lnTo>
                    <a:pt x="1196" y="61"/>
                  </a:lnTo>
                  <a:lnTo>
                    <a:pt x="1200" y="60"/>
                  </a:lnTo>
                  <a:lnTo>
                    <a:pt x="1203" y="67"/>
                  </a:lnTo>
                  <a:lnTo>
                    <a:pt x="1213" y="88"/>
                  </a:lnTo>
                  <a:lnTo>
                    <a:pt x="1227" y="118"/>
                  </a:lnTo>
                  <a:lnTo>
                    <a:pt x="1243" y="160"/>
                  </a:lnTo>
                  <a:lnTo>
                    <a:pt x="1252" y="184"/>
                  </a:lnTo>
                  <a:lnTo>
                    <a:pt x="1259" y="209"/>
                  </a:lnTo>
                  <a:lnTo>
                    <a:pt x="1267" y="237"/>
                  </a:lnTo>
                  <a:lnTo>
                    <a:pt x="1273" y="266"/>
                  </a:lnTo>
                  <a:lnTo>
                    <a:pt x="1279" y="296"/>
                  </a:lnTo>
                  <a:lnTo>
                    <a:pt x="1283" y="326"/>
                  </a:lnTo>
                  <a:lnTo>
                    <a:pt x="1286" y="358"/>
                  </a:lnTo>
                  <a:lnTo>
                    <a:pt x="1287" y="392"/>
                  </a:lnTo>
                  <a:lnTo>
                    <a:pt x="1289" y="395"/>
                  </a:lnTo>
                  <a:lnTo>
                    <a:pt x="1295" y="404"/>
                  </a:lnTo>
                  <a:lnTo>
                    <a:pt x="1301" y="418"/>
                  </a:lnTo>
                  <a:lnTo>
                    <a:pt x="1306" y="435"/>
                  </a:lnTo>
                  <a:lnTo>
                    <a:pt x="1308" y="444"/>
                  </a:lnTo>
                  <a:lnTo>
                    <a:pt x="1311" y="452"/>
                  </a:lnTo>
                  <a:lnTo>
                    <a:pt x="1312" y="462"/>
                  </a:lnTo>
                  <a:lnTo>
                    <a:pt x="1311" y="470"/>
                  </a:lnTo>
                  <a:lnTo>
                    <a:pt x="1308" y="478"/>
                  </a:lnTo>
                  <a:lnTo>
                    <a:pt x="1305" y="485"/>
                  </a:lnTo>
                  <a:lnTo>
                    <a:pt x="1303" y="489"/>
                  </a:lnTo>
                  <a:lnTo>
                    <a:pt x="1300" y="492"/>
                  </a:lnTo>
                  <a:lnTo>
                    <a:pt x="1297" y="495"/>
                  </a:lnTo>
                  <a:lnTo>
                    <a:pt x="1293" y="497"/>
                  </a:lnTo>
                  <a:lnTo>
                    <a:pt x="1287" y="507"/>
                  </a:lnTo>
                  <a:lnTo>
                    <a:pt x="1276" y="531"/>
                  </a:lnTo>
                  <a:lnTo>
                    <a:pt x="1273" y="540"/>
                  </a:lnTo>
                  <a:lnTo>
                    <a:pt x="1271" y="548"/>
                  </a:lnTo>
                  <a:lnTo>
                    <a:pt x="1269" y="558"/>
                  </a:lnTo>
                  <a:lnTo>
                    <a:pt x="1267" y="569"/>
                  </a:lnTo>
                  <a:lnTo>
                    <a:pt x="1266" y="579"/>
                  </a:lnTo>
                  <a:lnTo>
                    <a:pt x="1266" y="591"/>
                  </a:lnTo>
                  <a:lnTo>
                    <a:pt x="1267" y="604"/>
                  </a:lnTo>
                  <a:lnTo>
                    <a:pt x="1268" y="617"/>
                  </a:lnTo>
                  <a:lnTo>
                    <a:pt x="1273" y="615"/>
                  </a:lnTo>
                  <a:lnTo>
                    <a:pt x="1288" y="615"/>
                  </a:lnTo>
                  <a:lnTo>
                    <a:pt x="1308" y="617"/>
                  </a:lnTo>
                  <a:lnTo>
                    <a:pt x="1332" y="619"/>
                  </a:lnTo>
                  <a:lnTo>
                    <a:pt x="1344" y="621"/>
                  </a:lnTo>
                  <a:lnTo>
                    <a:pt x="1355" y="624"/>
                  </a:lnTo>
                  <a:lnTo>
                    <a:pt x="1366" y="627"/>
                  </a:lnTo>
                  <a:lnTo>
                    <a:pt x="1377" y="631"/>
                  </a:lnTo>
                  <a:lnTo>
                    <a:pt x="1385" y="637"/>
                  </a:lnTo>
                  <a:lnTo>
                    <a:pt x="1392" y="643"/>
                  </a:lnTo>
                  <a:lnTo>
                    <a:pt x="1395" y="647"/>
                  </a:lnTo>
                  <a:lnTo>
                    <a:pt x="1397" y="651"/>
                  </a:lnTo>
                  <a:lnTo>
                    <a:pt x="1399" y="655"/>
                  </a:lnTo>
                  <a:lnTo>
                    <a:pt x="1399" y="660"/>
                  </a:lnTo>
                  <a:lnTo>
                    <a:pt x="1400" y="662"/>
                  </a:lnTo>
                  <a:lnTo>
                    <a:pt x="1401" y="669"/>
                  </a:lnTo>
                  <a:lnTo>
                    <a:pt x="1402" y="673"/>
                  </a:lnTo>
                  <a:lnTo>
                    <a:pt x="1401" y="678"/>
                  </a:lnTo>
                  <a:lnTo>
                    <a:pt x="1400" y="684"/>
                  </a:lnTo>
                  <a:lnTo>
                    <a:pt x="1398" y="689"/>
                  </a:lnTo>
                  <a:lnTo>
                    <a:pt x="1395" y="695"/>
                  </a:lnTo>
                  <a:lnTo>
                    <a:pt x="1389" y="701"/>
                  </a:lnTo>
                  <a:lnTo>
                    <a:pt x="1382" y="707"/>
                  </a:lnTo>
                  <a:lnTo>
                    <a:pt x="1373" y="713"/>
                  </a:lnTo>
                  <a:lnTo>
                    <a:pt x="1362" y="718"/>
                  </a:lnTo>
                  <a:lnTo>
                    <a:pt x="1348" y="722"/>
                  </a:lnTo>
                  <a:lnTo>
                    <a:pt x="1332" y="725"/>
                  </a:lnTo>
                  <a:lnTo>
                    <a:pt x="1312" y="729"/>
                  </a:lnTo>
                  <a:lnTo>
                    <a:pt x="1323" y="731"/>
                  </a:lnTo>
                  <a:lnTo>
                    <a:pt x="1334" y="733"/>
                  </a:lnTo>
                  <a:lnTo>
                    <a:pt x="1344" y="736"/>
                  </a:lnTo>
                  <a:lnTo>
                    <a:pt x="1352" y="739"/>
                  </a:lnTo>
                  <a:lnTo>
                    <a:pt x="1360" y="742"/>
                  </a:lnTo>
                  <a:lnTo>
                    <a:pt x="1367" y="746"/>
                  </a:lnTo>
                  <a:lnTo>
                    <a:pt x="1372" y="750"/>
                  </a:lnTo>
                  <a:lnTo>
                    <a:pt x="1378" y="754"/>
                  </a:lnTo>
                  <a:lnTo>
                    <a:pt x="1382" y="758"/>
                  </a:lnTo>
                  <a:lnTo>
                    <a:pt x="1386" y="764"/>
                  </a:lnTo>
                  <a:lnTo>
                    <a:pt x="1389" y="768"/>
                  </a:lnTo>
                  <a:lnTo>
                    <a:pt x="1392" y="773"/>
                  </a:lnTo>
                  <a:lnTo>
                    <a:pt x="1396" y="783"/>
                  </a:lnTo>
                  <a:lnTo>
                    <a:pt x="1399" y="794"/>
                  </a:lnTo>
                  <a:lnTo>
                    <a:pt x="1401" y="814"/>
                  </a:lnTo>
                  <a:lnTo>
                    <a:pt x="1404" y="831"/>
                  </a:lnTo>
                  <a:lnTo>
                    <a:pt x="1407" y="838"/>
                  </a:lnTo>
                  <a:lnTo>
                    <a:pt x="1411" y="845"/>
                  </a:lnTo>
                  <a:lnTo>
                    <a:pt x="1413" y="848"/>
                  </a:lnTo>
                  <a:lnTo>
                    <a:pt x="1416" y="850"/>
                  </a:lnTo>
                  <a:lnTo>
                    <a:pt x="1420" y="852"/>
                  </a:lnTo>
                  <a:lnTo>
                    <a:pt x="1425" y="853"/>
                  </a:lnTo>
                  <a:lnTo>
                    <a:pt x="1428" y="851"/>
                  </a:lnTo>
                  <a:lnTo>
                    <a:pt x="1437" y="845"/>
                  </a:lnTo>
                  <a:lnTo>
                    <a:pt x="1443" y="842"/>
                  </a:lnTo>
                  <a:lnTo>
                    <a:pt x="1449" y="838"/>
                  </a:lnTo>
                  <a:lnTo>
                    <a:pt x="1457" y="835"/>
                  </a:lnTo>
                  <a:lnTo>
                    <a:pt x="1463" y="834"/>
                  </a:lnTo>
                  <a:lnTo>
                    <a:pt x="1471" y="834"/>
                  </a:lnTo>
                  <a:lnTo>
                    <a:pt x="1477" y="835"/>
                  </a:lnTo>
                  <a:lnTo>
                    <a:pt x="1480" y="837"/>
                  </a:lnTo>
                  <a:lnTo>
                    <a:pt x="1483" y="839"/>
                  </a:lnTo>
                  <a:lnTo>
                    <a:pt x="1485" y="842"/>
                  </a:lnTo>
                  <a:lnTo>
                    <a:pt x="1488" y="846"/>
                  </a:lnTo>
                  <a:lnTo>
                    <a:pt x="1490" y="850"/>
                  </a:lnTo>
                  <a:lnTo>
                    <a:pt x="1492" y="854"/>
                  </a:lnTo>
                  <a:lnTo>
                    <a:pt x="1493" y="861"/>
                  </a:lnTo>
                  <a:lnTo>
                    <a:pt x="1494" y="867"/>
                  </a:lnTo>
                  <a:lnTo>
                    <a:pt x="1494" y="883"/>
                  </a:lnTo>
                  <a:lnTo>
                    <a:pt x="1493" y="903"/>
                  </a:lnTo>
                  <a:lnTo>
                    <a:pt x="1493" y="911"/>
                  </a:lnTo>
                  <a:lnTo>
                    <a:pt x="1492" y="928"/>
                  </a:lnTo>
                  <a:lnTo>
                    <a:pt x="1492" y="940"/>
                  </a:lnTo>
                  <a:lnTo>
                    <a:pt x="1492" y="951"/>
                  </a:lnTo>
                  <a:lnTo>
                    <a:pt x="1492" y="963"/>
                  </a:lnTo>
                  <a:lnTo>
                    <a:pt x="1494" y="975"/>
                  </a:lnTo>
                  <a:lnTo>
                    <a:pt x="1496" y="986"/>
                  </a:lnTo>
                  <a:lnTo>
                    <a:pt x="1500" y="994"/>
                  </a:lnTo>
                  <a:lnTo>
                    <a:pt x="1503" y="997"/>
                  </a:lnTo>
                  <a:lnTo>
                    <a:pt x="1505" y="1001"/>
                  </a:lnTo>
                  <a:lnTo>
                    <a:pt x="1508" y="1003"/>
                  </a:lnTo>
                  <a:lnTo>
                    <a:pt x="1512" y="1004"/>
                  </a:lnTo>
                  <a:lnTo>
                    <a:pt x="1515" y="1004"/>
                  </a:lnTo>
                  <a:lnTo>
                    <a:pt x="1520" y="1003"/>
                  </a:lnTo>
                  <a:lnTo>
                    <a:pt x="1525" y="1001"/>
                  </a:lnTo>
                  <a:lnTo>
                    <a:pt x="1529" y="998"/>
                  </a:lnTo>
                  <a:lnTo>
                    <a:pt x="1536" y="993"/>
                  </a:lnTo>
                  <a:lnTo>
                    <a:pt x="1542" y="988"/>
                  </a:lnTo>
                  <a:lnTo>
                    <a:pt x="1548" y="980"/>
                  </a:lnTo>
                  <a:lnTo>
                    <a:pt x="1556" y="972"/>
                  </a:lnTo>
                  <a:lnTo>
                    <a:pt x="1558" y="967"/>
                  </a:lnTo>
                  <a:lnTo>
                    <a:pt x="1564" y="957"/>
                  </a:lnTo>
                  <a:lnTo>
                    <a:pt x="1569" y="950"/>
                  </a:lnTo>
                  <a:lnTo>
                    <a:pt x="1574" y="945"/>
                  </a:lnTo>
                  <a:lnTo>
                    <a:pt x="1579" y="940"/>
                  </a:lnTo>
                  <a:lnTo>
                    <a:pt x="1585" y="937"/>
                  </a:lnTo>
                  <a:lnTo>
                    <a:pt x="1588" y="937"/>
                  </a:lnTo>
                  <a:lnTo>
                    <a:pt x="1590" y="937"/>
                  </a:lnTo>
                  <a:lnTo>
                    <a:pt x="1593" y="937"/>
                  </a:lnTo>
                  <a:lnTo>
                    <a:pt x="1595" y="939"/>
                  </a:lnTo>
                  <a:lnTo>
                    <a:pt x="1599" y="941"/>
                  </a:lnTo>
                  <a:lnTo>
                    <a:pt x="1601" y="944"/>
                  </a:lnTo>
                  <a:lnTo>
                    <a:pt x="1604" y="948"/>
                  </a:lnTo>
                  <a:lnTo>
                    <a:pt x="1606" y="954"/>
                  </a:lnTo>
                  <a:lnTo>
                    <a:pt x="1610" y="969"/>
                  </a:lnTo>
                  <a:lnTo>
                    <a:pt x="1613" y="989"/>
                  </a:lnTo>
                  <a:lnTo>
                    <a:pt x="1617" y="1014"/>
                  </a:lnTo>
                  <a:lnTo>
                    <a:pt x="1618" y="1047"/>
                  </a:lnTo>
                  <a:lnTo>
                    <a:pt x="1616" y="1053"/>
                  </a:lnTo>
                  <a:lnTo>
                    <a:pt x="1611" y="1068"/>
                  </a:lnTo>
                  <a:lnTo>
                    <a:pt x="1609" y="1077"/>
                  </a:lnTo>
                  <a:lnTo>
                    <a:pt x="1608" y="1086"/>
                  </a:lnTo>
                  <a:lnTo>
                    <a:pt x="1608" y="1095"/>
                  </a:lnTo>
                  <a:lnTo>
                    <a:pt x="1609" y="1103"/>
                  </a:lnTo>
                  <a:lnTo>
                    <a:pt x="1611" y="1106"/>
                  </a:lnTo>
                  <a:lnTo>
                    <a:pt x="1613" y="1108"/>
                  </a:lnTo>
                  <a:lnTo>
                    <a:pt x="1617" y="1110"/>
                  </a:lnTo>
                  <a:lnTo>
                    <a:pt x="1620" y="1111"/>
                  </a:lnTo>
                  <a:lnTo>
                    <a:pt x="1624" y="1113"/>
                  </a:lnTo>
                  <a:lnTo>
                    <a:pt x="1630" y="1111"/>
                  </a:lnTo>
                  <a:lnTo>
                    <a:pt x="1635" y="1110"/>
                  </a:lnTo>
                  <a:lnTo>
                    <a:pt x="1642" y="1108"/>
                  </a:lnTo>
                  <a:lnTo>
                    <a:pt x="1650" y="1104"/>
                  </a:lnTo>
                  <a:lnTo>
                    <a:pt x="1658" y="1100"/>
                  </a:lnTo>
                  <a:lnTo>
                    <a:pt x="1669" y="1093"/>
                  </a:lnTo>
                  <a:lnTo>
                    <a:pt x="1680" y="1086"/>
                  </a:lnTo>
                  <a:lnTo>
                    <a:pt x="1705" y="1067"/>
                  </a:lnTo>
                  <a:lnTo>
                    <a:pt x="1737" y="1041"/>
                  </a:lnTo>
                  <a:lnTo>
                    <a:pt x="1742" y="1039"/>
                  </a:lnTo>
                  <a:lnTo>
                    <a:pt x="1752" y="1036"/>
                  </a:lnTo>
                  <a:lnTo>
                    <a:pt x="1760" y="1035"/>
                  </a:lnTo>
                  <a:lnTo>
                    <a:pt x="1767" y="1033"/>
                  </a:lnTo>
                  <a:lnTo>
                    <a:pt x="1777" y="1033"/>
                  </a:lnTo>
                  <a:lnTo>
                    <a:pt x="1786" y="1034"/>
                  </a:lnTo>
                  <a:lnTo>
                    <a:pt x="1796" y="1035"/>
                  </a:lnTo>
                  <a:lnTo>
                    <a:pt x="1806" y="1039"/>
                  </a:lnTo>
                  <a:lnTo>
                    <a:pt x="1815" y="1044"/>
                  </a:lnTo>
                  <a:lnTo>
                    <a:pt x="1824" y="1052"/>
                  </a:lnTo>
                  <a:lnTo>
                    <a:pt x="1828" y="1056"/>
                  </a:lnTo>
                  <a:lnTo>
                    <a:pt x="1832" y="1061"/>
                  </a:lnTo>
                  <a:lnTo>
                    <a:pt x="1835" y="1068"/>
                  </a:lnTo>
                  <a:lnTo>
                    <a:pt x="1840" y="1074"/>
                  </a:lnTo>
                  <a:lnTo>
                    <a:pt x="1842" y="1082"/>
                  </a:lnTo>
                  <a:lnTo>
                    <a:pt x="1845" y="1090"/>
                  </a:lnTo>
                  <a:lnTo>
                    <a:pt x="1847" y="1100"/>
                  </a:lnTo>
                  <a:lnTo>
                    <a:pt x="1849" y="1109"/>
                  </a:lnTo>
                  <a:lnTo>
                    <a:pt x="1855" y="1111"/>
                  </a:lnTo>
                  <a:lnTo>
                    <a:pt x="1870" y="1117"/>
                  </a:lnTo>
                  <a:lnTo>
                    <a:pt x="1879" y="1122"/>
                  </a:lnTo>
                  <a:lnTo>
                    <a:pt x="1890" y="1129"/>
                  </a:lnTo>
                  <a:lnTo>
                    <a:pt x="1900" y="1136"/>
                  </a:lnTo>
                  <a:lnTo>
                    <a:pt x="1912" y="1147"/>
                  </a:lnTo>
                  <a:lnTo>
                    <a:pt x="1923" y="1158"/>
                  </a:lnTo>
                  <a:lnTo>
                    <a:pt x="1932" y="1172"/>
                  </a:lnTo>
                  <a:lnTo>
                    <a:pt x="1938" y="1180"/>
                  </a:lnTo>
                  <a:lnTo>
                    <a:pt x="1942" y="1188"/>
                  </a:lnTo>
                  <a:lnTo>
                    <a:pt x="1946" y="1198"/>
                  </a:lnTo>
                  <a:lnTo>
                    <a:pt x="1950" y="1207"/>
                  </a:lnTo>
                  <a:lnTo>
                    <a:pt x="1953" y="1217"/>
                  </a:lnTo>
                  <a:lnTo>
                    <a:pt x="1955" y="1229"/>
                  </a:lnTo>
                  <a:lnTo>
                    <a:pt x="1957" y="1241"/>
                  </a:lnTo>
                  <a:lnTo>
                    <a:pt x="1958" y="1252"/>
                  </a:lnTo>
                  <a:lnTo>
                    <a:pt x="1959" y="1266"/>
                  </a:lnTo>
                  <a:lnTo>
                    <a:pt x="1958" y="1280"/>
                  </a:lnTo>
                  <a:lnTo>
                    <a:pt x="1957" y="1294"/>
                  </a:lnTo>
                  <a:lnTo>
                    <a:pt x="1956" y="1310"/>
                  </a:lnTo>
                  <a:lnTo>
                    <a:pt x="1952" y="1311"/>
                  </a:lnTo>
                  <a:lnTo>
                    <a:pt x="1941" y="1316"/>
                  </a:lnTo>
                  <a:lnTo>
                    <a:pt x="1935" y="1321"/>
                  </a:lnTo>
                  <a:lnTo>
                    <a:pt x="1927" y="1326"/>
                  </a:lnTo>
                  <a:lnTo>
                    <a:pt x="1920" y="1333"/>
                  </a:lnTo>
                  <a:lnTo>
                    <a:pt x="1912" y="1342"/>
                  </a:lnTo>
                  <a:lnTo>
                    <a:pt x="1906" y="1351"/>
                  </a:lnTo>
                  <a:lnTo>
                    <a:pt x="1902" y="1363"/>
                  </a:lnTo>
                  <a:lnTo>
                    <a:pt x="1898" y="1370"/>
                  </a:lnTo>
                  <a:lnTo>
                    <a:pt x="1897" y="1376"/>
                  </a:lnTo>
                  <a:lnTo>
                    <a:pt x="1896" y="1383"/>
                  </a:lnTo>
                  <a:lnTo>
                    <a:pt x="1895" y="1391"/>
                  </a:lnTo>
                  <a:lnTo>
                    <a:pt x="1895" y="1399"/>
                  </a:lnTo>
                  <a:lnTo>
                    <a:pt x="1895" y="1408"/>
                  </a:lnTo>
                  <a:lnTo>
                    <a:pt x="1896" y="1418"/>
                  </a:lnTo>
                  <a:lnTo>
                    <a:pt x="1897" y="1427"/>
                  </a:lnTo>
                  <a:lnTo>
                    <a:pt x="1900" y="1438"/>
                  </a:lnTo>
                  <a:lnTo>
                    <a:pt x="1903" y="1449"/>
                  </a:lnTo>
                  <a:lnTo>
                    <a:pt x="1907" y="1460"/>
                  </a:lnTo>
                  <a:lnTo>
                    <a:pt x="1912" y="1472"/>
                  </a:lnTo>
                  <a:lnTo>
                    <a:pt x="1913" y="1474"/>
                  </a:lnTo>
                  <a:lnTo>
                    <a:pt x="1916" y="1481"/>
                  </a:lnTo>
                  <a:lnTo>
                    <a:pt x="1920" y="1490"/>
                  </a:lnTo>
                  <a:lnTo>
                    <a:pt x="1924" y="1504"/>
                  </a:lnTo>
                  <a:lnTo>
                    <a:pt x="1925" y="1513"/>
                  </a:lnTo>
                  <a:lnTo>
                    <a:pt x="1926" y="1522"/>
                  </a:lnTo>
                  <a:lnTo>
                    <a:pt x="1926" y="1532"/>
                  </a:lnTo>
                  <a:lnTo>
                    <a:pt x="1925" y="1543"/>
                  </a:lnTo>
                  <a:lnTo>
                    <a:pt x="1924" y="1555"/>
                  </a:lnTo>
                  <a:lnTo>
                    <a:pt x="1921" y="1568"/>
                  </a:lnTo>
                  <a:lnTo>
                    <a:pt x="1918" y="1582"/>
                  </a:lnTo>
                  <a:lnTo>
                    <a:pt x="1912" y="1597"/>
                  </a:lnTo>
                  <a:lnTo>
                    <a:pt x="1912" y="1602"/>
                  </a:lnTo>
                  <a:lnTo>
                    <a:pt x="1912" y="1616"/>
                  </a:lnTo>
                  <a:lnTo>
                    <a:pt x="1912" y="1626"/>
                  </a:lnTo>
                  <a:lnTo>
                    <a:pt x="1910" y="1635"/>
                  </a:lnTo>
                  <a:lnTo>
                    <a:pt x="1908" y="1646"/>
                  </a:lnTo>
                  <a:lnTo>
                    <a:pt x="1904" y="1657"/>
                  </a:lnTo>
                  <a:lnTo>
                    <a:pt x="1897" y="1667"/>
                  </a:lnTo>
                  <a:lnTo>
                    <a:pt x="1890" y="1677"/>
                  </a:lnTo>
                  <a:lnTo>
                    <a:pt x="1884" y="1681"/>
                  </a:lnTo>
                  <a:lnTo>
                    <a:pt x="1879" y="1685"/>
                  </a:lnTo>
                  <a:lnTo>
                    <a:pt x="1874" y="1689"/>
                  </a:lnTo>
                  <a:lnTo>
                    <a:pt x="1867" y="1692"/>
                  </a:lnTo>
                  <a:lnTo>
                    <a:pt x="1860" y="1695"/>
                  </a:lnTo>
                  <a:lnTo>
                    <a:pt x="1851" y="1697"/>
                  </a:lnTo>
                  <a:lnTo>
                    <a:pt x="1843" y="1699"/>
                  </a:lnTo>
                  <a:lnTo>
                    <a:pt x="1833" y="1700"/>
                  </a:lnTo>
                  <a:lnTo>
                    <a:pt x="1824" y="1700"/>
                  </a:lnTo>
                  <a:lnTo>
                    <a:pt x="1812" y="1700"/>
                  </a:lnTo>
                  <a:lnTo>
                    <a:pt x="1800" y="1699"/>
                  </a:lnTo>
                  <a:lnTo>
                    <a:pt x="1787" y="1697"/>
                  </a:lnTo>
                  <a:lnTo>
                    <a:pt x="1781" y="1696"/>
                  </a:lnTo>
                  <a:lnTo>
                    <a:pt x="1764" y="1695"/>
                  </a:lnTo>
                  <a:lnTo>
                    <a:pt x="1752" y="1696"/>
                  </a:lnTo>
                  <a:lnTo>
                    <a:pt x="1737" y="1698"/>
                  </a:lnTo>
                  <a:lnTo>
                    <a:pt x="1720" y="1702"/>
                  </a:lnTo>
                  <a:lnTo>
                    <a:pt x="1702" y="1708"/>
                  </a:lnTo>
                  <a:lnTo>
                    <a:pt x="1682" y="1716"/>
                  </a:lnTo>
                  <a:lnTo>
                    <a:pt x="1659" y="1728"/>
                  </a:lnTo>
                  <a:lnTo>
                    <a:pt x="1648" y="1734"/>
                  </a:lnTo>
                  <a:lnTo>
                    <a:pt x="1635" y="1742"/>
                  </a:lnTo>
                  <a:lnTo>
                    <a:pt x="1623" y="1750"/>
                  </a:lnTo>
                  <a:lnTo>
                    <a:pt x="1610" y="1760"/>
                  </a:lnTo>
                  <a:lnTo>
                    <a:pt x="1597" y="1771"/>
                  </a:lnTo>
                  <a:lnTo>
                    <a:pt x="1584" y="1782"/>
                  </a:lnTo>
                  <a:lnTo>
                    <a:pt x="1571" y="1795"/>
                  </a:lnTo>
                  <a:lnTo>
                    <a:pt x="1557" y="1809"/>
                  </a:lnTo>
                  <a:lnTo>
                    <a:pt x="1543" y="1825"/>
                  </a:lnTo>
                  <a:lnTo>
                    <a:pt x="1528" y="1841"/>
                  </a:lnTo>
                  <a:lnTo>
                    <a:pt x="1514" y="1859"/>
                  </a:lnTo>
                  <a:lnTo>
                    <a:pt x="1499" y="1878"/>
                  </a:lnTo>
                  <a:lnTo>
                    <a:pt x="1495" y="1887"/>
                  </a:lnTo>
                  <a:lnTo>
                    <a:pt x="1483" y="1905"/>
                  </a:lnTo>
                  <a:lnTo>
                    <a:pt x="1479" y="1909"/>
                  </a:lnTo>
                  <a:lnTo>
                    <a:pt x="1475" y="1914"/>
                  </a:lnTo>
                  <a:lnTo>
                    <a:pt x="1471" y="1917"/>
                  </a:lnTo>
                  <a:lnTo>
                    <a:pt x="1465" y="1920"/>
                  </a:lnTo>
                  <a:lnTo>
                    <a:pt x="1460" y="1922"/>
                  </a:lnTo>
                  <a:lnTo>
                    <a:pt x="1455" y="1923"/>
                  </a:lnTo>
                  <a:lnTo>
                    <a:pt x="1449" y="1923"/>
                  </a:lnTo>
                  <a:lnTo>
                    <a:pt x="1443" y="1922"/>
                  </a:lnTo>
                  <a:lnTo>
                    <a:pt x="1442" y="1926"/>
                  </a:lnTo>
                  <a:lnTo>
                    <a:pt x="1435" y="1940"/>
                  </a:lnTo>
                  <a:lnTo>
                    <a:pt x="1431" y="1949"/>
                  </a:lnTo>
                  <a:lnTo>
                    <a:pt x="1425" y="1959"/>
                  </a:lnTo>
                  <a:lnTo>
                    <a:pt x="1417" y="1971"/>
                  </a:lnTo>
                  <a:lnTo>
                    <a:pt x="1409" y="1983"/>
                  </a:lnTo>
                  <a:lnTo>
                    <a:pt x="1399" y="1996"/>
                  </a:lnTo>
                  <a:lnTo>
                    <a:pt x="1387" y="2007"/>
                  </a:lnTo>
                  <a:lnTo>
                    <a:pt x="1373" y="2020"/>
                  </a:lnTo>
                  <a:lnTo>
                    <a:pt x="1359" y="2033"/>
                  </a:lnTo>
                  <a:lnTo>
                    <a:pt x="1343" y="2044"/>
                  </a:lnTo>
                  <a:lnTo>
                    <a:pt x="1323" y="2054"/>
                  </a:lnTo>
                  <a:lnTo>
                    <a:pt x="1303" y="2064"/>
                  </a:lnTo>
                  <a:lnTo>
                    <a:pt x="1281" y="2071"/>
                  </a:lnTo>
                  <a:lnTo>
                    <a:pt x="1276" y="2078"/>
                  </a:lnTo>
                  <a:lnTo>
                    <a:pt x="1265" y="2096"/>
                  </a:lnTo>
                  <a:lnTo>
                    <a:pt x="1257" y="2109"/>
                  </a:lnTo>
                  <a:lnTo>
                    <a:pt x="1250" y="2124"/>
                  </a:lnTo>
                  <a:lnTo>
                    <a:pt x="1241" y="2142"/>
                  </a:lnTo>
                  <a:lnTo>
                    <a:pt x="1233" y="2161"/>
                  </a:lnTo>
                  <a:lnTo>
                    <a:pt x="1225" y="2182"/>
                  </a:lnTo>
                  <a:lnTo>
                    <a:pt x="1219" y="2206"/>
                  </a:lnTo>
                  <a:lnTo>
                    <a:pt x="1213" y="2230"/>
                  </a:lnTo>
                  <a:lnTo>
                    <a:pt x="1209" y="2256"/>
                  </a:lnTo>
                  <a:lnTo>
                    <a:pt x="1208" y="2270"/>
                  </a:lnTo>
                  <a:lnTo>
                    <a:pt x="1208" y="2284"/>
                  </a:lnTo>
                  <a:lnTo>
                    <a:pt x="1208" y="2298"/>
                  </a:lnTo>
                  <a:lnTo>
                    <a:pt x="1208" y="2313"/>
                  </a:lnTo>
                  <a:lnTo>
                    <a:pt x="1209" y="2326"/>
                  </a:lnTo>
                  <a:lnTo>
                    <a:pt x="1211" y="2341"/>
                  </a:lnTo>
                  <a:lnTo>
                    <a:pt x="1215" y="2356"/>
                  </a:lnTo>
                  <a:lnTo>
                    <a:pt x="1219" y="2372"/>
                  </a:lnTo>
                  <a:lnTo>
                    <a:pt x="1221" y="2375"/>
                  </a:lnTo>
                  <a:lnTo>
                    <a:pt x="1227" y="2386"/>
                  </a:lnTo>
                  <a:lnTo>
                    <a:pt x="1231" y="2394"/>
                  </a:lnTo>
                  <a:lnTo>
                    <a:pt x="1234" y="2404"/>
                  </a:lnTo>
                  <a:lnTo>
                    <a:pt x="1237" y="2415"/>
                  </a:lnTo>
                  <a:lnTo>
                    <a:pt x="1239" y="2429"/>
                  </a:lnTo>
                  <a:lnTo>
                    <a:pt x="1239" y="2444"/>
                  </a:lnTo>
                  <a:lnTo>
                    <a:pt x="1238" y="2461"/>
                  </a:lnTo>
                  <a:lnTo>
                    <a:pt x="1235" y="2480"/>
                  </a:lnTo>
                  <a:lnTo>
                    <a:pt x="1228" y="2501"/>
                  </a:lnTo>
                  <a:lnTo>
                    <a:pt x="1225" y="2512"/>
                  </a:lnTo>
                  <a:lnTo>
                    <a:pt x="1220" y="2524"/>
                  </a:lnTo>
                  <a:lnTo>
                    <a:pt x="1215" y="2535"/>
                  </a:lnTo>
                  <a:lnTo>
                    <a:pt x="1209" y="2548"/>
                  </a:lnTo>
                  <a:lnTo>
                    <a:pt x="1202" y="2561"/>
                  </a:lnTo>
                  <a:lnTo>
                    <a:pt x="1193" y="2575"/>
                  </a:lnTo>
                  <a:lnTo>
                    <a:pt x="1185" y="2589"/>
                  </a:lnTo>
                  <a:lnTo>
                    <a:pt x="1175" y="2603"/>
                  </a:lnTo>
                  <a:lnTo>
                    <a:pt x="1171" y="2594"/>
                  </a:lnTo>
                  <a:lnTo>
                    <a:pt x="1160" y="2570"/>
                  </a:lnTo>
                  <a:lnTo>
                    <a:pt x="1153" y="2554"/>
                  </a:lnTo>
                  <a:lnTo>
                    <a:pt x="1143" y="2537"/>
                  </a:lnTo>
                  <a:lnTo>
                    <a:pt x="1132" y="2517"/>
                  </a:lnTo>
                  <a:lnTo>
                    <a:pt x="1120" y="2498"/>
                  </a:lnTo>
                  <a:lnTo>
                    <a:pt x="1107" y="2479"/>
                  </a:lnTo>
                  <a:lnTo>
                    <a:pt x="1092" y="2461"/>
                  </a:lnTo>
                  <a:lnTo>
                    <a:pt x="1083" y="2452"/>
                  </a:lnTo>
                  <a:lnTo>
                    <a:pt x="1076" y="2444"/>
                  </a:lnTo>
                  <a:lnTo>
                    <a:pt x="1067" y="2436"/>
                  </a:lnTo>
                  <a:lnTo>
                    <a:pt x="1059" y="2429"/>
                  </a:lnTo>
                  <a:lnTo>
                    <a:pt x="1049" y="2422"/>
                  </a:lnTo>
                  <a:lnTo>
                    <a:pt x="1041" y="2417"/>
                  </a:lnTo>
                  <a:lnTo>
                    <a:pt x="1031" y="2412"/>
                  </a:lnTo>
                  <a:lnTo>
                    <a:pt x="1021" y="2409"/>
                  </a:lnTo>
                  <a:lnTo>
                    <a:pt x="1012" y="2405"/>
                  </a:lnTo>
                  <a:lnTo>
                    <a:pt x="1001" y="2403"/>
                  </a:lnTo>
                  <a:lnTo>
                    <a:pt x="992" y="2402"/>
                  </a:lnTo>
                  <a:lnTo>
                    <a:pt x="981" y="2403"/>
                  </a:lnTo>
                  <a:lnTo>
                    <a:pt x="981" y="2398"/>
                  </a:lnTo>
                  <a:lnTo>
                    <a:pt x="981" y="2384"/>
                  </a:lnTo>
                  <a:lnTo>
                    <a:pt x="981" y="2374"/>
                  </a:lnTo>
                  <a:lnTo>
                    <a:pt x="980" y="2363"/>
                  </a:lnTo>
                  <a:lnTo>
                    <a:pt x="978" y="2351"/>
                  </a:lnTo>
                  <a:lnTo>
                    <a:pt x="975" y="2337"/>
                  </a:lnTo>
                  <a:lnTo>
                    <a:pt x="970" y="2323"/>
                  </a:lnTo>
                  <a:lnTo>
                    <a:pt x="965" y="2309"/>
                  </a:lnTo>
                  <a:lnTo>
                    <a:pt x="957" y="2295"/>
                  </a:lnTo>
                  <a:lnTo>
                    <a:pt x="949" y="2282"/>
                  </a:lnTo>
                  <a:lnTo>
                    <a:pt x="938" y="2269"/>
                  </a:lnTo>
                  <a:lnTo>
                    <a:pt x="925" y="2256"/>
                  </a:lnTo>
                  <a:lnTo>
                    <a:pt x="919" y="2250"/>
                  </a:lnTo>
                  <a:lnTo>
                    <a:pt x="911" y="2244"/>
                  </a:lnTo>
                  <a:lnTo>
                    <a:pt x="902" y="2239"/>
                  </a:lnTo>
                  <a:lnTo>
                    <a:pt x="893" y="2235"/>
                  </a:lnTo>
                  <a:lnTo>
                    <a:pt x="902" y="2220"/>
                  </a:lnTo>
                  <a:lnTo>
                    <a:pt x="909" y="2205"/>
                  </a:lnTo>
                  <a:lnTo>
                    <a:pt x="916" y="2191"/>
                  </a:lnTo>
                  <a:lnTo>
                    <a:pt x="921" y="2178"/>
                  </a:lnTo>
                  <a:lnTo>
                    <a:pt x="925" y="2165"/>
                  </a:lnTo>
                  <a:lnTo>
                    <a:pt x="930" y="2154"/>
                  </a:lnTo>
                  <a:lnTo>
                    <a:pt x="932" y="2142"/>
                  </a:lnTo>
                  <a:lnTo>
                    <a:pt x="934" y="2130"/>
                  </a:lnTo>
                  <a:lnTo>
                    <a:pt x="935" y="2121"/>
                  </a:lnTo>
                  <a:lnTo>
                    <a:pt x="935" y="2110"/>
                  </a:lnTo>
                  <a:lnTo>
                    <a:pt x="934" y="2100"/>
                  </a:lnTo>
                  <a:lnTo>
                    <a:pt x="933" y="2092"/>
                  </a:lnTo>
                  <a:lnTo>
                    <a:pt x="930" y="2076"/>
                  </a:lnTo>
                  <a:lnTo>
                    <a:pt x="924" y="2061"/>
                  </a:lnTo>
                  <a:lnTo>
                    <a:pt x="918" y="2048"/>
                  </a:lnTo>
                  <a:lnTo>
                    <a:pt x="912" y="2037"/>
                  </a:lnTo>
                  <a:lnTo>
                    <a:pt x="904" y="2029"/>
                  </a:lnTo>
                  <a:lnTo>
                    <a:pt x="897" y="2021"/>
                  </a:lnTo>
                  <a:lnTo>
                    <a:pt x="886" y="2013"/>
                  </a:lnTo>
                  <a:lnTo>
                    <a:pt x="881" y="2010"/>
                  </a:lnTo>
                  <a:lnTo>
                    <a:pt x="874" y="2006"/>
                  </a:lnTo>
                  <a:lnTo>
                    <a:pt x="869" y="2003"/>
                  </a:lnTo>
                  <a:lnTo>
                    <a:pt x="864" y="1999"/>
                  </a:lnTo>
                  <a:lnTo>
                    <a:pt x="860" y="1996"/>
                  </a:lnTo>
                  <a:lnTo>
                    <a:pt x="857" y="1991"/>
                  </a:lnTo>
                  <a:lnTo>
                    <a:pt x="854" y="1987"/>
                  </a:lnTo>
                  <a:lnTo>
                    <a:pt x="853" y="1983"/>
                  </a:lnTo>
                  <a:lnTo>
                    <a:pt x="851" y="1979"/>
                  </a:lnTo>
                  <a:lnTo>
                    <a:pt x="851" y="1968"/>
                  </a:lnTo>
                  <a:lnTo>
                    <a:pt x="851" y="1958"/>
                  </a:lnTo>
                  <a:lnTo>
                    <a:pt x="853" y="1948"/>
                  </a:lnTo>
                  <a:lnTo>
                    <a:pt x="855" y="1937"/>
                  </a:lnTo>
                  <a:lnTo>
                    <a:pt x="858" y="1927"/>
                  </a:lnTo>
                  <a:lnTo>
                    <a:pt x="860" y="1917"/>
                  </a:lnTo>
                  <a:lnTo>
                    <a:pt x="861" y="1906"/>
                  </a:lnTo>
                  <a:lnTo>
                    <a:pt x="863" y="1897"/>
                  </a:lnTo>
                  <a:lnTo>
                    <a:pt x="863" y="1892"/>
                  </a:lnTo>
                  <a:lnTo>
                    <a:pt x="861" y="1888"/>
                  </a:lnTo>
                  <a:lnTo>
                    <a:pt x="860" y="1884"/>
                  </a:lnTo>
                  <a:lnTo>
                    <a:pt x="858" y="1879"/>
                  </a:lnTo>
                  <a:lnTo>
                    <a:pt x="855" y="1875"/>
                  </a:lnTo>
                  <a:lnTo>
                    <a:pt x="852" y="1872"/>
                  </a:lnTo>
                  <a:lnTo>
                    <a:pt x="849" y="1869"/>
                  </a:lnTo>
                  <a:lnTo>
                    <a:pt x="843" y="1866"/>
                  </a:lnTo>
                  <a:lnTo>
                    <a:pt x="834" y="1838"/>
                  </a:lnTo>
                  <a:lnTo>
                    <a:pt x="824" y="1813"/>
                  </a:lnTo>
                  <a:lnTo>
                    <a:pt x="813" y="1792"/>
                  </a:lnTo>
                  <a:lnTo>
                    <a:pt x="803" y="1774"/>
                  </a:lnTo>
                  <a:lnTo>
                    <a:pt x="792" y="1758"/>
                  </a:lnTo>
                  <a:lnTo>
                    <a:pt x="781" y="1744"/>
                  </a:lnTo>
                  <a:lnTo>
                    <a:pt x="772" y="1732"/>
                  </a:lnTo>
                  <a:lnTo>
                    <a:pt x="762" y="1723"/>
                  </a:lnTo>
                  <a:lnTo>
                    <a:pt x="753" y="1715"/>
                  </a:lnTo>
                  <a:lnTo>
                    <a:pt x="745" y="1709"/>
                  </a:lnTo>
                  <a:lnTo>
                    <a:pt x="738" y="1705"/>
                  </a:lnTo>
                  <a:lnTo>
                    <a:pt x="731" y="1701"/>
                  </a:lnTo>
                  <a:lnTo>
                    <a:pt x="722" y="1698"/>
                  </a:lnTo>
                  <a:lnTo>
                    <a:pt x="718" y="1697"/>
                  </a:lnTo>
                  <a:lnTo>
                    <a:pt x="709" y="1675"/>
                  </a:lnTo>
                  <a:lnTo>
                    <a:pt x="699" y="1658"/>
                  </a:lnTo>
                  <a:lnTo>
                    <a:pt x="695" y="1651"/>
                  </a:lnTo>
                  <a:lnTo>
                    <a:pt x="691" y="1646"/>
                  </a:lnTo>
                  <a:lnTo>
                    <a:pt x="686" y="1641"/>
                  </a:lnTo>
                  <a:lnTo>
                    <a:pt x="682" y="1636"/>
                  </a:lnTo>
                  <a:lnTo>
                    <a:pt x="677" y="1634"/>
                  </a:lnTo>
                  <a:lnTo>
                    <a:pt x="673" y="1632"/>
                  </a:lnTo>
                  <a:lnTo>
                    <a:pt x="669" y="1630"/>
                  </a:lnTo>
                  <a:lnTo>
                    <a:pt x="665" y="1630"/>
                  </a:lnTo>
                  <a:lnTo>
                    <a:pt x="657" y="1630"/>
                  </a:lnTo>
                  <a:lnTo>
                    <a:pt x="649" y="1632"/>
                  </a:lnTo>
                  <a:lnTo>
                    <a:pt x="643" y="1636"/>
                  </a:lnTo>
                  <a:lnTo>
                    <a:pt x="637" y="1641"/>
                  </a:lnTo>
                  <a:lnTo>
                    <a:pt x="631" y="1647"/>
                  </a:lnTo>
                  <a:lnTo>
                    <a:pt x="627" y="1652"/>
                  </a:lnTo>
                  <a:lnTo>
                    <a:pt x="620" y="1662"/>
                  </a:lnTo>
                  <a:lnTo>
                    <a:pt x="618" y="1666"/>
                  </a:lnTo>
                  <a:lnTo>
                    <a:pt x="600" y="1667"/>
                  </a:lnTo>
                  <a:lnTo>
                    <a:pt x="584" y="1668"/>
                  </a:lnTo>
                  <a:lnTo>
                    <a:pt x="569" y="1669"/>
                  </a:lnTo>
                  <a:lnTo>
                    <a:pt x="555" y="1668"/>
                  </a:lnTo>
                  <a:lnTo>
                    <a:pt x="544" y="1667"/>
                  </a:lnTo>
                  <a:lnTo>
                    <a:pt x="533" y="1666"/>
                  </a:lnTo>
                  <a:lnTo>
                    <a:pt x="523" y="1664"/>
                  </a:lnTo>
                  <a:lnTo>
                    <a:pt x="515" y="1661"/>
                  </a:lnTo>
                  <a:lnTo>
                    <a:pt x="507" y="1658"/>
                  </a:lnTo>
                  <a:lnTo>
                    <a:pt x="501" y="1653"/>
                  </a:lnTo>
                  <a:lnTo>
                    <a:pt x="496" y="1649"/>
                  </a:lnTo>
                  <a:lnTo>
                    <a:pt x="491" y="1645"/>
                  </a:lnTo>
                  <a:lnTo>
                    <a:pt x="487" y="1641"/>
                  </a:lnTo>
                  <a:lnTo>
                    <a:pt x="485" y="1635"/>
                  </a:lnTo>
                  <a:lnTo>
                    <a:pt x="483" y="1630"/>
                  </a:lnTo>
                  <a:lnTo>
                    <a:pt x="481" y="1626"/>
                  </a:lnTo>
                  <a:lnTo>
                    <a:pt x="480" y="1615"/>
                  </a:lnTo>
                  <a:lnTo>
                    <a:pt x="481" y="1604"/>
                  </a:lnTo>
                  <a:lnTo>
                    <a:pt x="482" y="1594"/>
                  </a:lnTo>
                  <a:lnTo>
                    <a:pt x="485" y="1585"/>
                  </a:lnTo>
                  <a:lnTo>
                    <a:pt x="490" y="1571"/>
                  </a:lnTo>
                  <a:lnTo>
                    <a:pt x="493" y="1566"/>
                  </a:lnTo>
                  <a:lnTo>
                    <a:pt x="500" y="1526"/>
                  </a:lnTo>
                  <a:lnTo>
                    <a:pt x="503" y="1494"/>
                  </a:lnTo>
                  <a:lnTo>
                    <a:pt x="505" y="1468"/>
                  </a:lnTo>
                  <a:lnTo>
                    <a:pt x="506" y="1445"/>
                  </a:lnTo>
                  <a:lnTo>
                    <a:pt x="506" y="1428"/>
                  </a:lnTo>
                  <a:lnTo>
                    <a:pt x="504" y="1415"/>
                  </a:lnTo>
                  <a:lnTo>
                    <a:pt x="502" y="1406"/>
                  </a:lnTo>
                  <a:lnTo>
                    <a:pt x="498" y="1401"/>
                  </a:lnTo>
                  <a:lnTo>
                    <a:pt x="494" y="1396"/>
                  </a:lnTo>
                  <a:lnTo>
                    <a:pt x="490" y="1395"/>
                  </a:lnTo>
                  <a:lnTo>
                    <a:pt x="487" y="1395"/>
                  </a:lnTo>
                  <a:lnTo>
                    <a:pt x="483" y="1397"/>
                  </a:lnTo>
                  <a:lnTo>
                    <a:pt x="477" y="1401"/>
                  </a:lnTo>
                  <a:lnTo>
                    <a:pt x="474" y="1404"/>
                  </a:lnTo>
                  <a:lnTo>
                    <a:pt x="459" y="1403"/>
                  </a:lnTo>
                  <a:lnTo>
                    <a:pt x="444" y="1404"/>
                  </a:lnTo>
                  <a:lnTo>
                    <a:pt x="432" y="1405"/>
                  </a:lnTo>
                  <a:lnTo>
                    <a:pt x="419" y="1408"/>
                  </a:lnTo>
                  <a:lnTo>
                    <a:pt x="408" y="1411"/>
                  </a:lnTo>
                  <a:lnTo>
                    <a:pt x="398" y="1414"/>
                  </a:lnTo>
                  <a:lnTo>
                    <a:pt x="390" y="1419"/>
                  </a:lnTo>
                  <a:lnTo>
                    <a:pt x="382" y="1423"/>
                  </a:lnTo>
                  <a:lnTo>
                    <a:pt x="371" y="1431"/>
                  </a:lnTo>
                  <a:lnTo>
                    <a:pt x="362" y="1439"/>
                  </a:lnTo>
                  <a:lnTo>
                    <a:pt x="358" y="1445"/>
                  </a:lnTo>
                  <a:lnTo>
                    <a:pt x="356" y="1447"/>
                  </a:lnTo>
                  <a:lnTo>
                    <a:pt x="338" y="1450"/>
                  </a:lnTo>
                  <a:lnTo>
                    <a:pt x="324" y="1450"/>
                  </a:lnTo>
                  <a:lnTo>
                    <a:pt x="317" y="1449"/>
                  </a:lnTo>
                  <a:lnTo>
                    <a:pt x="312" y="1447"/>
                  </a:lnTo>
                  <a:lnTo>
                    <a:pt x="308" y="1446"/>
                  </a:lnTo>
                  <a:lnTo>
                    <a:pt x="305" y="1444"/>
                  </a:lnTo>
                  <a:lnTo>
                    <a:pt x="301" y="1442"/>
                  </a:lnTo>
                  <a:lnTo>
                    <a:pt x="299" y="1439"/>
                  </a:lnTo>
                  <a:lnTo>
                    <a:pt x="297" y="1437"/>
                  </a:lnTo>
                  <a:lnTo>
                    <a:pt x="295" y="1434"/>
                  </a:lnTo>
                  <a:lnTo>
                    <a:pt x="294" y="1427"/>
                  </a:lnTo>
                  <a:lnTo>
                    <a:pt x="294" y="1420"/>
                  </a:lnTo>
                  <a:lnTo>
                    <a:pt x="296" y="1412"/>
                  </a:lnTo>
                  <a:lnTo>
                    <a:pt x="298" y="1405"/>
                  </a:lnTo>
                  <a:lnTo>
                    <a:pt x="301" y="1398"/>
                  </a:lnTo>
                  <a:lnTo>
                    <a:pt x="305" y="1392"/>
                  </a:lnTo>
                  <a:lnTo>
                    <a:pt x="310" y="1382"/>
                  </a:lnTo>
                  <a:lnTo>
                    <a:pt x="312" y="1378"/>
                  </a:lnTo>
                  <a:lnTo>
                    <a:pt x="311" y="1369"/>
                  </a:lnTo>
                  <a:lnTo>
                    <a:pt x="308" y="1360"/>
                  </a:lnTo>
                  <a:lnTo>
                    <a:pt x="305" y="1351"/>
                  </a:lnTo>
                  <a:lnTo>
                    <a:pt x="300" y="1345"/>
                  </a:lnTo>
                  <a:lnTo>
                    <a:pt x="295" y="1339"/>
                  </a:lnTo>
                  <a:lnTo>
                    <a:pt x="290" y="1333"/>
                  </a:lnTo>
                  <a:lnTo>
                    <a:pt x="284" y="1329"/>
                  </a:lnTo>
                  <a:lnTo>
                    <a:pt x="279" y="1326"/>
                  </a:lnTo>
                  <a:lnTo>
                    <a:pt x="268" y="1321"/>
                  </a:lnTo>
                  <a:lnTo>
                    <a:pt x="259" y="1317"/>
                  </a:lnTo>
                  <a:lnTo>
                    <a:pt x="252" y="1316"/>
                  </a:lnTo>
                  <a:lnTo>
                    <a:pt x="250" y="1316"/>
                  </a:lnTo>
                  <a:lnTo>
                    <a:pt x="244" y="1314"/>
                  </a:lnTo>
                  <a:lnTo>
                    <a:pt x="238" y="1311"/>
                  </a:lnTo>
                  <a:lnTo>
                    <a:pt x="233" y="1308"/>
                  </a:lnTo>
                  <a:lnTo>
                    <a:pt x="229" y="1305"/>
                  </a:lnTo>
                  <a:lnTo>
                    <a:pt x="221" y="1296"/>
                  </a:lnTo>
                  <a:lnTo>
                    <a:pt x="216" y="1286"/>
                  </a:lnTo>
                  <a:lnTo>
                    <a:pt x="206" y="1264"/>
                  </a:lnTo>
                  <a:lnTo>
                    <a:pt x="198" y="1241"/>
                  </a:lnTo>
                  <a:lnTo>
                    <a:pt x="192" y="1230"/>
                  </a:lnTo>
                  <a:lnTo>
                    <a:pt x="185" y="1218"/>
                  </a:lnTo>
                  <a:lnTo>
                    <a:pt x="181" y="1214"/>
                  </a:lnTo>
                  <a:lnTo>
                    <a:pt x="177" y="1209"/>
                  </a:lnTo>
                  <a:lnTo>
                    <a:pt x="172" y="1204"/>
                  </a:lnTo>
                  <a:lnTo>
                    <a:pt x="166" y="1200"/>
                  </a:lnTo>
                  <a:lnTo>
                    <a:pt x="161" y="1196"/>
                  </a:lnTo>
                  <a:lnTo>
                    <a:pt x="153" y="1193"/>
                  </a:lnTo>
                  <a:lnTo>
                    <a:pt x="146" y="1190"/>
                  </a:lnTo>
                  <a:lnTo>
                    <a:pt x="137" y="1187"/>
                  </a:lnTo>
                  <a:lnTo>
                    <a:pt x="128" y="1186"/>
                  </a:lnTo>
                  <a:lnTo>
                    <a:pt x="117" y="1185"/>
                  </a:lnTo>
                  <a:lnTo>
                    <a:pt x="106" y="1184"/>
                  </a:lnTo>
                  <a:lnTo>
                    <a:pt x="93" y="1185"/>
                  </a:lnTo>
                  <a:lnTo>
                    <a:pt x="93" y="1179"/>
                  </a:lnTo>
                  <a:lnTo>
                    <a:pt x="93" y="1172"/>
                  </a:lnTo>
                  <a:lnTo>
                    <a:pt x="92" y="1166"/>
                  </a:lnTo>
                  <a:lnTo>
                    <a:pt x="91" y="1159"/>
                  </a:lnTo>
                  <a:lnTo>
                    <a:pt x="87" y="1147"/>
                  </a:lnTo>
                  <a:lnTo>
                    <a:pt x="82" y="1134"/>
                  </a:lnTo>
                  <a:lnTo>
                    <a:pt x="74" y="1122"/>
                  </a:lnTo>
                  <a:lnTo>
                    <a:pt x="67" y="1110"/>
                  </a:lnTo>
                  <a:lnTo>
                    <a:pt x="58" y="1100"/>
                  </a:lnTo>
                  <a:lnTo>
                    <a:pt x="49" y="1090"/>
                  </a:lnTo>
                  <a:lnTo>
                    <a:pt x="32" y="1073"/>
                  </a:lnTo>
                  <a:lnTo>
                    <a:pt x="16" y="1059"/>
                  </a:lnTo>
                  <a:lnTo>
                    <a:pt x="4" y="1051"/>
                  </a:lnTo>
                  <a:lnTo>
                    <a:pt x="0" y="1047"/>
                  </a:lnTo>
                  <a:close/>
                </a:path>
              </a:pathLst>
            </a:custGeom>
            <a:solidFill>
              <a:srgbClr val="AAA9A9"/>
            </a:solidFill>
            <a:ln w="9525">
              <a:noFill/>
              <a:round/>
              <a:headEnd/>
              <a:tailEnd/>
            </a:ln>
          </p:spPr>
          <p:txBody>
            <a:bodyPr/>
            <a:lstStyle/>
            <a:p>
              <a:endParaRPr lang="uk-UA"/>
            </a:p>
          </p:txBody>
        </p:sp>
        <p:sp>
          <p:nvSpPr>
            <p:cNvPr id="22536" name="Freeform 116"/>
            <p:cNvSpPr>
              <a:spLocks/>
            </p:cNvSpPr>
            <p:nvPr/>
          </p:nvSpPr>
          <p:spPr bwMode="auto">
            <a:xfrm>
              <a:off x="885" y="1850"/>
              <a:ext cx="527" cy="701"/>
            </a:xfrm>
            <a:custGeom>
              <a:avLst/>
              <a:gdLst>
                <a:gd name="T0" fmla="*/ 0 w 1959"/>
                <a:gd name="T1" fmla="*/ 4 h 2603"/>
                <a:gd name="T2" fmla="*/ 0 w 1959"/>
                <a:gd name="T3" fmla="*/ 4 h 2603"/>
                <a:gd name="T4" fmla="*/ 1 w 1959"/>
                <a:gd name="T5" fmla="*/ 3 h 2603"/>
                <a:gd name="T6" fmla="*/ 1 w 1959"/>
                <a:gd name="T7" fmla="*/ 3 h 2603"/>
                <a:gd name="T8" fmla="*/ 2 w 1959"/>
                <a:gd name="T9" fmla="*/ 3 h 2603"/>
                <a:gd name="T10" fmla="*/ 3 w 1959"/>
                <a:gd name="T11" fmla="*/ 3 h 2603"/>
                <a:gd name="T12" fmla="*/ 4 w 1959"/>
                <a:gd name="T13" fmla="*/ 3 h 2603"/>
                <a:gd name="T14" fmla="*/ 5 w 1959"/>
                <a:gd name="T15" fmla="*/ 2 h 2603"/>
                <a:gd name="T16" fmla="*/ 4 w 1959"/>
                <a:gd name="T17" fmla="*/ 2 h 2603"/>
                <a:gd name="T18" fmla="*/ 4 w 1959"/>
                <a:gd name="T19" fmla="*/ 2 h 2603"/>
                <a:gd name="T20" fmla="*/ 5 w 1959"/>
                <a:gd name="T21" fmla="*/ 1 h 2603"/>
                <a:gd name="T22" fmla="*/ 5 w 1959"/>
                <a:gd name="T23" fmla="*/ 0 h 2603"/>
                <a:gd name="T24" fmla="*/ 5 w 1959"/>
                <a:gd name="T25" fmla="*/ 0 h 2603"/>
                <a:gd name="T26" fmla="*/ 6 w 1959"/>
                <a:gd name="T27" fmla="*/ 0 h 2603"/>
                <a:gd name="T28" fmla="*/ 6 w 1959"/>
                <a:gd name="T29" fmla="*/ 0 h 2603"/>
                <a:gd name="T30" fmla="*/ 7 w 1959"/>
                <a:gd name="T31" fmla="*/ 2 h 2603"/>
                <a:gd name="T32" fmla="*/ 7 w 1959"/>
                <a:gd name="T33" fmla="*/ 3 h 2603"/>
                <a:gd name="T34" fmla="*/ 7 w 1959"/>
                <a:gd name="T35" fmla="*/ 3 h 2603"/>
                <a:gd name="T36" fmla="*/ 7 w 1959"/>
                <a:gd name="T37" fmla="*/ 4 h 2603"/>
                <a:gd name="T38" fmla="*/ 7 w 1959"/>
                <a:gd name="T39" fmla="*/ 4 h 2603"/>
                <a:gd name="T40" fmla="*/ 7 w 1959"/>
                <a:gd name="T41" fmla="*/ 4 h 2603"/>
                <a:gd name="T42" fmla="*/ 7 w 1959"/>
                <a:gd name="T43" fmla="*/ 4 h 2603"/>
                <a:gd name="T44" fmla="*/ 8 w 1959"/>
                <a:gd name="T45" fmla="*/ 4 h 2603"/>
                <a:gd name="T46" fmla="*/ 8 w 1959"/>
                <a:gd name="T47" fmla="*/ 5 h 2603"/>
                <a:gd name="T48" fmla="*/ 8 w 1959"/>
                <a:gd name="T49" fmla="*/ 5 h 2603"/>
                <a:gd name="T50" fmla="*/ 8 w 1959"/>
                <a:gd name="T51" fmla="*/ 5 h 2603"/>
                <a:gd name="T52" fmla="*/ 8 w 1959"/>
                <a:gd name="T53" fmla="*/ 5 h 2603"/>
                <a:gd name="T54" fmla="*/ 9 w 1959"/>
                <a:gd name="T55" fmla="*/ 6 h 2603"/>
                <a:gd name="T56" fmla="*/ 9 w 1959"/>
                <a:gd name="T57" fmla="*/ 5 h 2603"/>
                <a:gd name="T58" fmla="*/ 10 w 1959"/>
                <a:gd name="T59" fmla="*/ 6 h 2603"/>
                <a:gd name="T60" fmla="*/ 10 w 1959"/>
                <a:gd name="T61" fmla="*/ 6 h 2603"/>
                <a:gd name="T62" fmla="*/ 10 w 1959"/>
                <a:gd name="T63" fmla="*/ 7 h 2603"/>
                <a:gd name="T64" fmla="*/ 10 w 1959"/>
                <a:gd name="T65" fmla="*/ 8 h 2603"/>
                <a:gd name="T66" fmla="*/ 10 w 1959"/>
                <a:gd name="T67" fmla="*/ 8 h 2603"/>
                <a:gd name="T68" fmla="*/ 10 w 1959"/>
                <a:gd name="T69" fmla="*/ 9 h 2603"/>
                <a:gd name="T70" fmla="*/ 9 w 1959"/>
                <a:gd name="T71" fmla="*/ 9 h 2603"/>
                <a:gd name="T72" fmla="*/ 9 w 1959"/>
                <a:gd name="T73" fmla="*/ 9 h 2603"/>
                <a:gd name="T74" fmla="*/ 8 w 1959"/>
                <a:gd name="T75" fmla="*/ 10 h 2603"/>
                <a:gd name="T76" fmla="*/ 7 w 1959"/>
                <a:gd name="T77" fmla="*/ 11 h 2603"/>
                <a:gd name="T78" fmla="*/ 6 w 1959"/>
                <a:gd name="T79" fmla="*/ 11 h 2603"/>
                <a:gd name="T80" fmla="*/ 6 w 1959"/>
                <a:gd name="T81" fmla="*/ 12 h 2603"/>
                <a:gd name="T82" fmla="*/ 6 w 1959"/>
                <a:gd name="T83" fmla="*/ 13 h 2603"/>
                <a:gd name="T84" fmla="*/ 6 w 1959"/>
                <a:gd name="T85" fmla="*/ 13 h 2603"/>
                <a:gd name="T86" fmla="*/ 5 w 1959"/>
                <a:gd name="T87" fmla="*/ 13 h 2603"/>
                <a:gd name="T88" fmla="*/ 5 w 1959"/>
                <a:gd name="T89" fmla="*/ 12 h 2603"/>
                <a:gd name="T90" fmla="*/ 5 w 1959"/>
                <a:gd name="T91" fmla="*/ 12 h 2603"/>
                <a:gd name="T92" fmla="*/ 5 w 1959"/>
                <a:gd name="T93" fmla="*/ 11 h 2603"/>
                <a:gd name="T94" fmla="*/ 5 w 1959"/>
                <a:gd name="T95" fmla="*/ 11 h 2603"/>
                <a:gd name="T96" fmla="*/ 5 w 1959"/>
                <a:gd name="T97" fmla="*/ 10 h 2603"/>
                <a:gd name="T98" fmla="*/ 4 w 1959"/>
                <a:gd name="T99" fmla="*/ 9 h 2603"/>
                <a:gd name="T100" fmla="*/ 3 w 1959"/>
                <a:gd name="T101" fmla="*/ 9 h 2603"/>
                <a:gd name="T102" fmla="*/ 3 w 1959"/>
                <a:gd name="T103" fmla="*/ 9 h 2603"/>
                <a:gd name="T104" fmla="*/ 3 w 1959"/>
                <a:gd name="T105" fmla="*/ 9 h 2603"/>
                <a:gd name="T106" fmla="*/ 3 w 1959"/>
                <a:gd name="T107" fmla="*/ 8 h 2603"/>
                <a:gd name="T108" fmla="*/ 2 w 1959"/>
                <a:gd name="T109" fmla="*/ 7 h 2603"/>
                <a:gd name="T110" fmla="*/ 2 w 1959"/>
                <a:gd name="T111" fmla="*/ 8 h 2603"/>
                <a:gd name="T112" fmla="*/ 2 w 1959"/>
                <a:gd name="T113" fmla="*/ 8 h 2603"/>
                <a:gd name="T114" fmla="*/ 2 w 1959"/>
                <a:gd name="T115" fmla="*/ 7 h 2603"/>
                <a:gd name="T116" fmla="*/ 1 w 1959"/>
                <a:gd name="T117" fmla="*/ 7 h 2603"/>
                <a:gd name="T118" fmla="*/ 1 w 1959"/>
                <a:gd name="T119" fmla="*/ 6 h 2603"/>
                <a:gd name="T120" fmla="*/ 0 w 1959"/>
                <a:gd name="T121" fmla="*/ 6 h 26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59"/>
                <a:gd name="T184" fmla="*/ 0 h 2603"/>
                <a:gd name="T185" fmla="*/ 1959 w 1959"/>
                <a:gd name="T186" fmla="*/ 2603 h 26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59" h="2603">
                  <a:moveTo>
                    <a:pt x="0" y="1047"/>
                  </a:moveTo>
                  <a:lnTo>
                    <a:pt x="8" y="1023"/>
                  </a:lnTo>
                  <a:lnTo>
                    <a:pt x="16" y="1001"/>
                  </a:lnTo>
                  <a:lnTo>
                    <a:pt x="21" y="978"/>
                  </a:lnTo>
                  <a:lnTo>
                    <a:pt x="25" y="958"/>
                  </a:lnTo>
                  <a:lnTo>
                    <a:pt x="28" y="939"/>
                  </a:lnTo>
                  <a:lnTo>
                    <a:pt x="29" y="921"/>
                  </a:lnTo>
                  <a:lnTo>
                    <a:pt x="30" y="903"/>
                  </a:lnTo>
                  <a:lnTo>
                    <a:pt x="32" y="889"/>
                  </a:lnTo>
                  <a:lnTo>
                    <a:pt x="30" y="863"/>
                  </a:lnTo>
                  <a:lnTo>
                    <a:pt x="28" y="844"/>
                  </a:lnTo>
                  <a:lnTo>
                    <a:pt x="26" y="832"/>
                  </a:lnTo>
                  <a:lnTo>
                    <a:pt x="25" y="829"/>
                  </a:lnTo>
                  <a:lnTo>
                    <a:pt x="23" y="807"/>
                  </a:lnTo>
                  <a:lnTo>
                    <a:pt x="24" y="788"/>
                  </a:lnTo>
                  <a:lnTo>
                    <a:pt x="26" y="771"/>
                  </a:lnTo>
                  <a:lnTo>
                    <a:pt x="29" y="756"/>
                  </a:lnTo>
                  <a:lnTo>
                    <a:pt x="34" y="742"/>
                  </a:lnTo>
                  <a:lnTo>
                    <a:pt x="39" y="731"/>
                  </a:lnTo>
                  <a:lnTo>
                    <a:pt x="45" y="721"/>
                  </a:lnTo>
                  <a:lnTo>
                    <a:pt x="52" y="713"/>
                  </a:lnTo>
                  <a:lnTo>
                    <a:pt x="58" y="705"/>
                  </a:lnTo>
                  <a:lnTo>
                    <a:pt x="65" y="699"/>
                  </a:lnTo>
                  <a:lnTo>
                    <a:pt x="70" y="694"/>
                  </a:lnTo>
                  <a:lnTo>
                    <a:pt x="76" y="690"/>
                  </a:lnTo>
                  <a:lnTo>
                    <a:pt x="84" y="686"/>
                  </a:lnTo>
                  <a:lnTo>
                    <a:pt x="87" y="685"/>
                  </a:lnTo>
                  <a:lnTo>
                    <a:pt x="100" y="679"/>
                  </a:lnTo>
                  <a:lnTo>
                    <a:pt x="110" y="674"/>
                  </a:lnTo>
                  <a:lnTo>
                    <a:pt x="121" y="668"/>
                  </a:lnTo>
                  <a:lnTo>
                    <a:pt x="130" y="661"/>
                  </a:lnTo>
                  <a:lnTo>
                    <a:pt x="138" y="655"/>
                  </a:lnTo>
                  <a:lnTo>
                    <a:pt x="146" y="649"/>
                  </a:lnTo>
                  <a:lnTo>
                    <a:pt x="151" y="641"/>
                  </a:lnTo>
                  <a:lnTo>
                    <a:pt x="156" y="635"/>
                  </a:lnTo>
                  <a:lnTo>
                    <a:pt x="165" y="623"/>
                  </a:lnTo>
                  <a:lnTo>
                    <a:pt x="171" y="612"/>
                  </a:lnTo>
                  <a:lnTo>
                    <a:pt x="173" y="606"/>
                  </a:lnTo>
                  <a:lnTo>
                    <a:pt x="174" y="604"/>
                  </a:lnTo>
                  <a:lnTo>
                    <a:pt x="173" y="592"/>
                  </a:lnTo>
                  <a:lnTo>
                    <a:pt x="172" y="582"/>
                  </a:lnTo>
                  <a:lnTo>
                    <a:pt x="172" y="573"/>
                  </a:lnTo>
                  <a:lnTo>
                    <a:pt x="173" y="564"/>
                  </a:lnTo>
                  <a:lnTo>
                    <a:pt x="176" y="558"/>
                  </a:lnTo>
                  <a:lnTo>
                    <a:pt x="178" y="550"/>
                  </a:lnTo>
                  <a:lnTo>
                    <a:pt x="181" y="545"/>
                  </a:lnTo>
                  <a:lnTo>
                    <a:pt x="185" y="540"/>
                  </a:lnTo>
                  <a:lnTo>
                    <a:pt x="189" y="535"/>
                  </a:lnTo>
                  <a:lnTo>
                    <a:pt x="194" y="532"/>
                  </a:lnTo>
                  <a:lnTo>
                    <a:pt x="200" y="529"/>
                  </a:lnTo>
                  <a:lnTo>
                    <a:pt x="205" y="527"/>
                  </a:lnTo>
                  <a:lnTo>
                    <a:pt x="218" y="524"/>
                  </a:lnTo>
                  <a:lnTo>
                    <a:pt x="231" y="523"/>
                  </a:lnTo>
                  <a:lnTo>
                    <a:pt x="245" y="523"/>
                  </a:lnTo>
                  <a:lnTo>
                    <a:pt x="258" y="524"/>
                  </a:lnTo>
                  <a:lnTo>
                    <a:pt x="270" y="526"/>
                  </a:lnTo>
                  <a:lnTo>
                    <a:pt x="282" y="528"/>
                  </a:lnTo>
                  <a:lnTo>
                    <a:pt x="299" y="532"/>
                  </a:lnTo>
                  <a:lnTo>
                    <a:pt x="306" y="534"/>
                  </a:lnTo>
                  <a:lnTo>
                    <a:pt x="334" y="540"/>
                  </a:lnTo>
                  <a:lnTo>
                    <a:pt x="361" y="543"/>
                  </a:lnTo>
                  <a:lnTo>
                    <a:pt x="385" y="545"/>
                  </a:lnTo>
                  <a:lnTo>
                    <a:pt x="405" y="546"/>
                  </a:lnTo>
                  <a:lnTo>
                    <a:pt x="423" y="546"/>
                  </a:lnTo>
                  <a:lnTo>
                    <a:pt x="439" y="545"/>
                  </a:lnTo>
                  <a:lnTo>
                    <a:pt x="452" y="543"/>
                  </a:lnTo>
                  <a:lnTo>
                    <a:pt x="464" y="541"/>
                  </a:lnTo>
                  <a:lnTo>
                    <a:pt x="473" y="538"/>
                  </a:lnTo>
                  <a:lnTo>
                    <a:pt x="482" y="534"/>
                  </a:lnTo>
                  <a:lnTo>
                    <a:pt x="487" y="531"/>
                  </a:lnTo>
                  <a:lnTo>
                    <a:pt x="492" y="529"/>
                  </a:lnTo>
                  <a:lnTo>
                    <a:pt x="498" y="524"/>
                  </a:lnTo>
                  <a:lnTo>
                    <a:pt x="500" y="523"/>
                  </a:lnTo>
                  <a:lnTo>
                    <a:pt x="514" y="516"/>
                  </a:lnTo>
                  <a:lnTo>
                    <a:pt x="530" y="511"/>
                  </a:lnTo>
                  <a:lnTo>
                    <a:pt x="547" y="506"/>
                  </a:lnTo>
                  <a:lnTo>
                    <a:pt x="566" y="502"/>
                  </a:lnTo>
                  <a:lnTo>
                    <a:pt x="585" y="500"/>
                  </a:lnTo>
                  <a:lnTo>
                    <a:pt x="605" y="498"/>
                  </a:lnTo>
                  <a:lnTo>
                    <a:pt x="625" y="497"/>
                  </a:lnTo>
                  <a:lnTo>
                    <a:pt x="644" y="496"/>
                  </a:lnTo>
                  <a:lnTo>
                    <a:pt x="680" y="495"/>
                  </a:lnTo>
                  <a:lnTo>
                    <a:pt x="710" y="496"/>
                  </a:lnTo>
                  <a:lnTo>
                    <a:pt x="730" y="497"/>
                  </a:lnTo>
                  <a:lnTo>
                    <a:pt x="738" y="497"/>
                  </a:lnTo>
                  <a:lnTo>
                    <a:pt x="769" y="498"/>
                  </a:lnTo>
                  <a:lnTo>
                    <a:pt x="797" y="497"/>
                  </a:lnTo>
                  <a:lnTo>
                    <a:pt x="821" y="495"/>
                  </a:lnTo>
                  <a:lnTo>
                    <a:pt x="842" y="491"/>
                  </a:lnTo>
                  <a:lnTo>
                    <a:pt x="859" y="487"/>
                  </a:lnTo>
                  <a:lnTo>
                    <a:pt x="874" y="482"/>
                  </a:lnTo>
                  <a:lnTo>
                    <a:pt x="886" y="477"/>
                  </a:lnTo>
                  <a:lnTo>
                    <a:pt x="896" y="471"/>
                  </a:lnTo>
                  <a:lnTo>
                    <a:pt x="903" y="466"/>
                  </a:lnTo>
                  <a:lnTo>
                    <a:pt x="908" y="461"/>
                  </a:lnTo>
                  <a:lnTo>
                    <a:pt x="913" y="455"/>
                  </a:lnTo>
                  <a:lnTo>
                    <a:pt x="916" y="451"/>
                  </a:lnTo>
                  <a:lnTo>
                    <a:pt x="918" y="444"/>
                  </a:lnTo>
                  <a:lnTo>
                    <a:pt x="918" y="442"/>
                  </a:lnTo>
                  <a:lnTo>
                    <a:pt x="916" y="435"/>
                  </a:lnTo>
                  <a:lnTo>
                    <a:pt x="913" y="431"/>
                  </a:lnTo>
                  <a:lnTo>
                    <a:pt x="907" y="427"/>
                  </a:lnTo>
                  <a:lnTo>
                    <a:pt x="900" y="424"/>
                  </a:lnTo>
                  <a:lnTo>
                    <a:pt x="892" y="421"/>
                  </a:lnTo>
                  <a:lnTo>
                    <a:pt x="884" y="419"/>
                  </a:lnTo>
                  <a:lnTo>
                    <a:pt x="875" y="418"/>
                  </a:lnTo>
                  <a:lnTo>
                    <a:pt x="866" y="417"/>
                  </a:lnTo>
                  <a:lnTo>
                    <a:pt x="833" y="416"/>
                  </a:lnTo>
                  <a:lnTo>
                    <a:pt x="819" y="416"/>
                  </a:lnTo>
                  <a:lnTo>
                    <a:pt x="815" y="406"/>
                  </a:lnTo>
                  <a:lnTo>
                    <a:pt x="811" y="397"/>
                  </a:lnTo>
                  <a:lnTo>
                    <a:pt x="808" y="386"/>
                  </a:lnTo>
                  <a:lnTo>
                    <a:pt x="807" y="376"/>
                  </a:lnTo>
                  <a:lnTo>
                    <a:pt x="806" y="354"/>
                  </a:lnTo>
                  <a:lnTo>
                    <a:pt x="806" y="335"/>
                  </a:lnTo>
                  <a:lnTo>
                    <a:pt x="809" y="304"/>
                  </a:lnTo>
                  <a:lnTo>
                    <a:pt x="812" y="291"/>
                  </a:lnTo>
                  <a:lnTo>
                    <a:pt x="822" y="289"/>
                  </a:lnTo>
                  <a:lnTo>
                    <a:pt x="831" y="287"/>
                  </a:lnTo>
                  <a:lnTo>
                    <a:pt x="839" y="285"/>
                  </a:lnTo>
                  <a:lnTo>
                    <a:pt x="847" y="281"/>
                  </a:lnTo>
                  <a:lnTo>
                    <a:pt x="853" y="276"/>
                  </a:lnTo>
                  <a:lnTo>
                    <a:pt x="859" y="272"/>
                  </a:lnTo>
                  <a:lnTo>
                    <a:pt x="865" y="267"/>
                  </a:lnTo>
                  <a:lnTo>
                    <a:pt x="870" y="261"/>
                  </a:lnTo>
                  <a:lnTo>
                    <a:pt x="874" y="256"/>
                  </a:lnTo>
                  <a:lnTo>
                    <a:pt x="879" y="250"/>
                  </a:lnTo>
                  <a:lnTo>
                    <a:pt x="882" y="243"/>
                  </a:lnTo>
                  <a:lnTo>
                    <a:pt x="885" y="236"/>
                  </a:lnTo>
                  <a:lnTo>
                    <a:pt x="889" y="223"/>
                  </a:lnTo>
                  <a:lnTo>
                    <a:pt x="892" y="208"/>
                  </a:lnTo>
                  <a:lnTo>
                    <a:pt x="895" y="194"/>
                  </a:lnTo>
                  <a:lnTo>
                    <a:pt x="896" y="181"/>
                  </a:lnTo>
                  <a:lnTo>
                    <a:pt x="896" y="169"/>
                  </a:lnTo>
                  <a:lnTo>
                    <a:pt x="896" y="158"/>
                  </a:lnTo>
                  <a:lnTo>
                    <a:pt x="895" y="141"/>
                  </a:lnTo>
                  <a:lnTo>
                    <a:pt x="893" y="134"/>
                  </a:lnTo>
                  <a:lnTo>
                    <a:pt x="892" y="123"/>
                  </a:lnTo>
                  <a:lnTo>
                    <a:pt x="891" y="112"/>
                  </a:lnTo>
                  <a:lnTo>
                    <a:pt x="891" y="102"/>
                  </a:lnTo>
                  <a:lnTo>
                    <a:pt x="891" y="93"/>
                  </a:lnTo>
                  <a:lnTo>
                    <a:pt x="892" y="84"/>
                  </a:lnTo>
                  <a:lnTo>
                    <a:pt x="893" y="77"/>
                  </a:lnTo>
                  <a:lnTo>
                    <a:pt x="896" y="69"/>
                  </a:lnTo>
                  <a:lnTo>
                    <a:pt x="898" y="63"/>
                  </a:lnTo>
                  <a:lnTo>
                    <a:pt x="901" y="58"/>
                  </a:lnTo>
                  <a:lnTo>
                    <a:pt x="904" y="52"/>
                  </a:lnTo>
                  <a:lnTo>
                    <a:pt x="907" y="48"/>
                  </a:lnTo>
                  <a:lnTo>
                    <a:pt x="911" y="44"/>
                  </a:lnTo>
                  <a:lnTo>
                    <a:pt x="919" y="37"/>
                  </a:lnTo>
                  <a:lnTo>
                    <a:pt x="927" y="33"/>
                  </a:lnTo>
                  <a:lnTo>
                    <a:pt x="935" y="30"/>
                  </a:lnTo>
                  <a:lnTo>
                    <a:pt x="944" y="28"/>
                  </a:lnTo>
                  <a:lnTo>
                    <a:pt x="952" y="27"/>
                  </a:lnTo>
                  <a:lnTo>
                    <a:pt x="960" y="27"/>
                  </a:lnTo>
                  <a:lnTo>
                    <a:pt x="970" y="28"/>
                  </a:lnTo>
                  <a:lnTo>
                    <a:pt x="975" y="29"/>
                  </a:lnTo>
                  <a:lnTo>
                    <a:pt x="984" y="19"/>
                  </a:lnTo>
                  <a:lnTo>
                    <a:pt x="995" y="12"/>
                  </a:lnTo>
                  <a:lnTo>
                    <a:pt x="1005" y="6"/>
                  </a:lnTo>
                  <a:lnTo>
                    <a:pt x="1017" y="3"/>
                  </a:lnTo>
                  <a:lnTo>
                    <a:pt x="1029" y="1"/>
                  </a:lnTo>
                  <a:lnTo>
                    <a:pt x="1040" y="0"/>
                  </a:lnTo>
                  <a:lnTo>
                    <a:pt x="1051" y="0"/>
                  </a:lnTo>
                  <a:lnTo>
                    <a:pt x="1062" y="1"/>
                  </a:lnTo>
                  <a:lnTo>
                    <a:pt x="1082" y="5"/>
                  </a:lnTo>
                  <a:lnTo>
                    <a:pt x="1097" y="11"/>
                  </a:lnTo>
                  <a:lnTo>
                    <a:pt x="1108" y="15"/>
                  </a:lnTo>
                  <a:lnTo>
                    <a:pt x="1112" y="16"/>
                  </a:lnTo>
                  <a:lnTo>
                    <a:pt x="1116" y="27"/>
                  </a:lnTo>
                  <a:lnTo>
                    <a:pt x="1122" y="36"/>
                  </a:lnTo>
                  <a:lnTo>
                    <a:pt x="1127" y="44"/>
                  </a:lnTo>
                  <a:lnTo>
                    <a:pt x="1133" y="49"/>
                  </a:lnTo>
                  <a:lnTo>
                    <a:pt x="1141" y="54"/>
                  </a:lnTo>
                  <a:lnTo>
                    <a:pt x="1148" y="58"/>
                  </a:lnTo>
                  <a:lnTo>
                    <a:pt x="1156" y="60"/>
                  </a:lnTo>
                  <a:lnTo>
                    <a:pt x="1163" y="62"/>
                  </a:lnTo>
                  <a:lnTo>
                    <a:pt x="1177" y="63"/>
                  </a:lnTo>
                  <a:lnTo>
                    <a:pt x="1189" y="62"/>
                  </a:lnTo>
                  <a:lnTo>
                    <a:pt x="1196" y="61"/>
                  </a:lnTo>
                  <a:lnTo>
                    <a:pt x="1200" y="60"/>
                  </a:lnTo>
                  <a:lnTo>
                    <a:pt x="1203" y="67"/>
                  </a:lnTo>
                  <a:lnTo>
                    <a:pt x="1213" y="88"/>
                  </a:lnTo>
                  <a:lnTo>
                    <a:pt x="1227" y="118"/>
                  </a:lnTo>
                  <a:lnTo>
                    <a:pt x="1243" y="160"/>
                  </a:lnTo>
                  <a:lnTo>
                    <a:pt x="1252" y="184"/>
                  </a:lnTo>
                  <a:lnTo>
                    <a:pt x="1259" y="209"/>
                  </a:lnTo>
                  <a:lnTo>
                    <a:pt x="1267" y="237"/>
                  </a:lnTo>
                  <a:lnTo>
                    <a:pt x="1273" y="266"/>
                  </a:lnTo>
                  <a:lnTo>
                    <a:pt x="1279" y="296"/>
                  </a:lnTo>
                  <a:lnTo>
                    <a:pt x="1283" y="326"/>
                  </a:lnTo>
                  <a:lnTo>
                    <a:pt x="1286" y="358"/>
                  </a:lnTo>
                  <a:lnTo>
                    <a:pt x="1287" y="392"/>
                  </a:lnTo>
                  <a:lnTo>
                    <a:pt x="1289" y="395"/>
                  </a:lnTo>
                  <a:lnTo>
                    <a:pt x="1295" y="404"/>
                  </a:lnTo>
                  <a:lnTo>
                    <a:pt x="1301" y="418"/>
                  </a:lnTo>
                  <a:lnTo>
                    <a:pt x="1306" y="435"/>
                  </a:lnTo>
                  <a:lnTo>
                    <a:pt x="1308" y="444"/>
                  </a:lnTo>
                  <a:lnTo>
                    <a:pt x="1311" y="452"/>
                  </a:lnTo>
                  <a:lnTo>
                    <a:pt x="1312" y="462"/>
                  </a:lnTo>
                  <a:lnTo>
                    <a:pt x="1311" y="470"/>
                  </a:lnTo>
                  <a:lnTo>
                    <a:pt x="1308" y="478"/>
                  </a:lnTo>
                  <a:lnTo>
                    <a:pt x="1305" y="485"/>
                  </a:lnTo>
                  <a:lnTo>
                    <a:pt x="1303" y="489"/>
                  </a:lnTo>
                  <a:lnTo>
                    <a:pt x="1300" y="492"/>
                  </a:lnTo>
                  <a:lnTo>
                    <a:pt x="1297" y="495"/>
                  </a:lnTo>
                  <a:lnTo>
                    <a:pt x="1293" y="497"/>
                  </a:lnTo>
                  <a:lnTo>
                    <a:pt x="1287" y="507"/>
                  </a:lnTo>
                  <a:lnTo>
                    <a:pt x="1276" y="531"/>
                  </a:lnTo>
                  <a:lnTo>
                    <a:pt x="1273" y="540"/>
                  </a:lnTo>
                  <a:lnTo>
                    <a:pt x="1271" y="548"/>
                  </a:lnTo>
                  <a:lnTo>
                    <a:pt x="1269" y="558"/>
                  </a:lnTo>
                  <a:lnTo>
                    <a:pt x="1267" y="569"/>
                  </a:lnTo>
                  <a:lnTo>
                    <a:pt x="1266" y="579"/>
                  </a:lnTo>
                  <a:lnTo>
                    <a:pt x="1266" y="591"/>
                  </a:lnTo>
                  <a:lnTo>
                    <a:pt x="1267" y="604"/>
                  </a:lnTo>
                  <a:lnTo>
                    <a:pt x="1268" y="617"/>
                  </a:lnTo>
                  <a:lnTo>
                    <a:pt x="1273" y="615"/>
                  </a:lnTo>
                  <a:lnTo>
                    <a:pt x="1288" y="615"/>
                  </a:lnTo>
                  <a:lnTo>
                    <a:pt x="1308" y="617"/>
                  </a:lnTo>
                  <a:lnTo>
                    <a:pt x="1332" y="619"/>
                  </a:lnTo>
                  <a:lnTo>
                    <a:pt x="1344" y="621"/>
                  </a:lnTo>
                  <a:lnTo>
                    <a:pt x="1355" y="624"/>
                  </a:lnTo>
                  <a:lnTo>
                    <a:pt x="1366" y="627"/>
                  </a:lnTo>
                  <a:lnTo>
                    <a:pt x="1377" y="631"/>
                  </a:lnTo>
                  <a:lnTo>
                    <a:pt x="1385" y="637"/>
                  </a:lnTo>
                  <a:lnTo>
                    <a:pt x="1392" y="643"/>
                  </a:lnTo>
                  <a:lnTo>
                    <a:pt x="1395" y="647"/>
                  </a:lnTo>
                  <a:lnTo>
                    <a:pt x="1397" y="651"/>
                  </a:lnTo>
                  <a:lnTo>
                    <a:pt x="1399" y="655"/>
                  </a:lnTo>
                  <a:lnTo>
                    <a:pt x="1399" y="660"/>
                  </a:lnTo>
                  <a:lnTo>
                    <a:pt x="1400" y="662"/>
                  </a:lnTo>
                  <a:lnTo>
                    <a:pt x="1401" y="669"/>
                  </a:lnTo>
                  <a:lnTo>
                    <a:pt x="1402" y="673"/>
                  </a:lnTo>
                  <a:lnTo>
                    <a:pt x="1401" y="678"/>
                  </a:lnTo>
                  <a:lnTo>
                    <a:pt x="1400" y="684"/>
                  </a:lnTo>
                  <a:lnTo>
                    <a:pt x="1398" y="689"/>
                  </a:lnTo>
                  <a:lnTo>
                    <a:pt x="1395" y="695"/>
                  </a:lnTo>
                  <a:lnTo>
                    <a:pt x="1389" y="701"/>
                  </a:lnTo>
                  <a:lnTo>
                    <a:pt x="1382" y="707"/>
                  </a:lnTo>
                  <a:lnTo>
                    <a:pt x="1373" y="713"/>
                  </a:lnTo>
                  <a:lnTo>
                    <a:pt x="1362" y="718"/>
                  </a:lnTo>
                  <a:lnTo>
                    <a:pt x="1348" y="722"/>
                  </a:lnTo>
                  <a:lnTo>
                    <a:pt x="1332" y="725"/>
                  </a:lnTo>
                  <a:lnTo>
                    <a:pt x="1312" y="729"/>
                  </a:lnTo>
                  <a:lnTo>
                    <a:pt x="1323" y="731"/>
                  </a:lnTo>
                  <a:lnTo>
                    <a:pt x="1334" y="733"/>
                  </a:lnTo>
                  <a:lnTo>
                    <a:pt x="1344" y="736"/>
                  </a:lnTo>
                  <a:lnTo>
                    <a:pt x="1352" y="739"/>
                  </a:lnTo>
                  <a:lnTo>
                    <a:pt x="1360" y="742"/>
                  </a:lnTo>
                  <a:lnTo>
                    <a:pt x="1367" y="746"/>
                  </a:lnTo>
                  <a:lnTo>
                    <a:pt x="1372" y="750"/>
                  </a:lnTo>
                  <a:lnTo>
                    <a:pt x="1378" y="754"/>
                  </a:lnTo>
                  <a:lnTo>
                    <a:pt x="1382" y="758"/>
                  </a:lnTo>
                  <a:lnTo>
                    <a:pt x="1386" y="764"/>
                  </a:lnTo>
                  <a:lnTo>
                    <a:pt x="1389" y="768"/>
                  </a:lnTo>
                  <a:lnTo>
                    <a:pt x="1392" y="773"/>
                  </a:lnTo>
                  <a:lnTo>
                    <a:pt x="1396" y="783"/>
                  </a:lnTo>
                  <a:lnTo>
                    <a:pt x="1399" y="794"/>
                  </a:lnTo>
                  <a:lnTo>
                    <a:pt x="1401" y="814"/>
                  </a:lnTo>
                  <a:lnTo>
                    <a:pt x="1404" y="831"/>
                  </a:lnTo>
                  <a:lnTo>
                    <a:pt x="1407" y="838"/>
                  </a:lnTo>
                  <a:lnTo>
                    <a:pt x="1411" y="845"/>
                  </a:lnTo>
                  <a:lnTo>
                    <a:pt x="1413" y="848"/>
                  </a:lnTo>
                  <a:lnTo>
                    <a:pt x="1416" y="850"/>
                  </a:lnTo>
                  <a:lnTo>
                    <a:pt x="1420" y="852"/>
                  </a:lnTo>
                  <a:lnTo>
                    <a:pt x="1425" y="853"/>
                  </a:lnTo>
                  <a:lnTo>
                    <a:pt x="1428" y="851"/>
                  </a:lnTo>
                  <a:lnTo>
                    <a:pt x="1437" y="845"/>
                  </a:lnTo>
                  <a:lnTo>
                    <a:pt x="1443" y="842"/>
                  </a:lnTo>
                  <a:lnTo>
                    <a:pt x="1449" y="838"/>
                  </a:lnTo>
                  <a:lnTo>
                    <a:pt x="1457" y="835"/>
                  </a:lnTo>
                  <a:lnTo>
                    <a:pt x="1463" y="834"/>
                  </a:lnTo>
                  <a:lnTo>
                    <a:pt x="1471" y="834"/>
                  </a:lnTo>
                  <a:lnTo>
                    <a:pt x="1477" y="835"/>
                  </a:lnTo>
                  <a:lnTo>
                    <a:pt x="1480" y="837"/>
                  </a:lnTo>
                  <a:lnTo>
                    <a:pt x="1483" y="839"/>
                  </a:lnTo>
                  <a:lnTo>
                    <a:pt x="1485" y="842"/>
                  </a:lnTo>
                  <a:lnTo>
                    <a:pt x="1488" y="846"/>
                  </a:lnTo>
                  <a:lnTo>
                    <a:pt x="1490" y="850"/>
                  </a:lnTo>
                  <a:lnTo>
                    <a:pt x="1492" y="854"/>
                  </a:lnTo>
                  <a:lnTo>
                    <a:pt x="1493" y="861"/>
                  </a:lnTo>
                  <a:lnTo>
                    <a:pt x="1494" y="867"/>
                  </a:lnTo>
                  <a:lnTo>
                    <a:pt x="1494" y="883"/>
                  </a:lnTo>
                  <a:lnTo>
                    <a:pt x="1493" y="903"/>
                  </a:lnTo>
                  <a:lnTo>
                    <a:pt x="1493" y="911"/>
                  </a:lnTo>
                  <a:lnTo>
                    <a:pt x="1492" y="928"/>
                  </a:lnTo>
                  <a:lnTo>
                    <a:pt x="1492" y="940"/>
                  </a:lnTo>
                  <a:lnTo>
                    <a:pt x="1492" y="951"/>
                  </a:lnTo>
                  <a:lnTo>
                    <a:pt x="1492" y="963"/>
                  </a:lnTo>
                  <a:lnTo>
                    <a:pt x="1494" y="975"/>
                  </a:lnTo>
                  <a:lnTo>
                    <a:pt x="1496" y="986"/>
                  </a:lnTo>
                  <a:lnTo>
                    <a:pt x="1500" y="994"/>
                  </a:lnTo>
                  <a:lnTo>
                    <a:pt x="1503" y="997"/>
                  </a:lnTo>
                  <a:lnTo>
                    <a:pt x="1505" y="1001"/>
                  </a:lnTo>
                  <a:lnTo>
                    <a:pt x="1508" y="1003"/>
                  </a:lnTo>
                  <a:lnTo>
                    <a:pt x="1512" y="1004"/>
                  </a:lnTo>
                  <a:lnTo>
                    <a:pt x="1515" y="1004"/>
                  </a:lnTo>
                  <a:lnTo>
                    <a:pt x="1520" y="1003"/>
                  </a:lnTo>
                  <a:lnTo>
                    <a:pt x="1525" y="1001"/>
                  </a:lnTo>
                  <a:lnTo>
                    <a:pt x="1529" y="998"/>
                  </a:lnTo>
                  <a:lnTo>
                    <a:pt x="1536" y="993"/>
                  </a:lnTo>
                  <a:lnTo>
                    <a:pt x="1542" y="988"/>
                  </a:lnTo>
                  <a:lnTo>
                    <a:pt x="1548" y="980"/>
                  </a:lnTo>
                  <a:lnTo>
                    <a:pt x="1556" y="972"/>
                  </a:lnTo>
                  <a:lnTo>
                    <a:pt x="1558" y="967"/>
                  </a:lnTo>
                  <a:lnTo>
                    <a:pt x="1564" y="957"/>
                  </a:lnTo>
                  <a:lnTo>
                    <a:pt x="1569" y="950"/>
                  </a:lnTo>
                  <a:lnTo>
                    <a:pt x="1574" y="945"/>
                  </a:lnTo>
                  <a:lnTo>
                    <a:pt x="1579" y="940"/>
                  </a:lnTo>
                  <a:lnTo>
                    <a:pt x="1585" y="937"/>
                  </a:lnTo>
                  <a:lnTo>
                    <a:pt x="1588" y="937"/>
                  </a:lnTo>
                  <a:lnTo>
                    <a:pt x="1590" y="937"/>
                  </a:lnTo>
                  <a:lnTo>
                    <a:pt x="1593" y="937"/>
                  </a:lnTo>
                  <a:lnTo>
                    <a:pt x="1595" y="939"/>
                  </a:lnTo>
                  <a:lnTo>
                    <a:pt x="1599" y="941"/>
                  </a:lnTo>
                  <a:lnTo>
                    <a:pt x="1601" y="944"/>
                  </a:lnTo>
                  <a:lnTo>
                    <a:pt x="1604" y="948"/>
                  </a:lnTo>
                  <a:lnTo>
                    <a:pt x="1606" y="954"/>
                  </a:lnTo>
                  <a:lnTo>
                    <a:pt x="1610" y="969"/>
                  </a:lnTo>
                  <a:lnTo>
                    <a:pt x="1613" y="989"/>
                  </a:lnTo>
                  <a:lnTo>
                    <a:pt x="1617" y="1014"/>
                  </a:lnTo>
                  <a:lnTo>
                    <a:pt x="1618" y="1047"/>
                  </a:lnTo>
                  <a:lnTo>
                    <a:pt x="1616" y="1053"/>
                  </a:lnTo>
                  <a:lnTo>
                    <a:pt x="1611" y="1068"/>
                  </a:lnTo>
                  <a:lnTo>
                    <a:pt x="1609" y="1077"/>
                  </a:lnTo>
                  <a:lnTo>
                    <a:pt x="1608" y="1086"/>
                  </a:lnTo>
                  <a:lnTo>
                    <a:pt x="1608" y="1095"/>
                  </a:lnTo>
                  <a:lnTo>
                    <a:pt x="1609" y="1103"/>
                  </a:lnTo>
                  <a:lnTo>
                    <a:pt x="1611" y="1106"/>
                  </a:lnTo>
                  <a:lnTo>
                    <a:pt x="1613" y="1108"/>
                  </a:lnTo>
                  <a:lnTo>
                    <a:pt x="1617" y="1110"/>
                  </a:lnTo>
                  <a:lnTo>
                    <a:pt x="1620" y="1111"/>
                  </a:lnTo>
                  <a:lnTo>
                    <a:pt x="1624" y="1113"/>
                  </a:lnTo>
                  <a:lnTo>
                    <a:pt x="1630" y="1111"/>
                  </a:lnTo>
                  <a:lnTo>
                    <a:pt x="1635" y="1110"/>
                  </a:lnTo>
                  <a:lnTo>
                    <a:pt x="1642" y="1108"/>
                  </a:lnTo>
                  <a:lnTo>
                    <a:pt x="1650" y="1104"/>
                  </a:lnTo>
                  <a:lnTo>
                    <a:pt x="1658" y="1100"/>
                  </a:lnTo>
                  <a:lnTo>
                    <a:pt x="1669" y="1093"/>
                  </a:lnTo>
                  <a:lnTo>
                    <a:pt x="1680" y="1086"/>
                  </a:lnTo>
                  <a:lnTo>
                    <a:pt x="1705" y="1067"/>
                  </a:lnTo>
                  <a:lnTo>
                    <a:pt x="1737" y="1041"/>
                  </a:lnTo>
                  <a:lnTo>
                    <a:pt x="1742" y="1039"/>
                  </a:lnTo>
                  <a:lnTo>
                    <a:pt x="1752" y="1036"/>
                  </a:lnTo>
                  <a:lnTo>
                    <a:pt x="1760" y="1035"/>
                  </a:lnTo>
                  <a:lnTo>
                    <a:pt x="1767" y="1033"/>
                  </a:lnTo>
                  <a:lnTo>
                    <a:pt x="1777" y="1033"/>
                  </a:lnTo>
                  <a:lnTo>
                    <a:pt x="1786" y="1034"/>
                  </a:lnTo>
                  <a:lnTo>
                    <a:pt x="1796" y="1035"/>
                  </a:lnTo>
                  <a:lnTo>
                    <a:pt x="1806" y="1039"/>
                  </a:lnTo>
                  <a:lnTo>
                    <a:pt x="1815" y="1044"/>
                  </a:lnTo>
                  <a:lnTo>
                    <a:pt x="1824" y="1052"/>
                  </a:lnTo>
                  <a:lnTo>
                    <a:pt x="1828" y="1056"/>
                  </a:lnTo>
                  <a:lnTo>
                    <a:pt x="1832" y="1061"/>
                  </a:lnTo>
                  <a:lnTo>
                    <a:pt x="1835" y="1068"/>
                  </a:lnTo>
                  <a:lnTo>
                    <a:pt x="1840" y="1074"/>
                  </a:lnTo>
                  <a:lnTo>
                    <a:pt x="1842" y="1082"/>
                  </a:lnTo>
                  <a:lnTo>
                    <a:pt x="1845" y="1090"/>
                  </a:lnTo>
                  <a:lnTo>
                    <a:pt x="1847" y="1100"/>
                  </a:lnTo>
                  <a:lnTo>
                    <a:pt x="1849" y="1109"/>
                  </a:lnTo>
                  <a:lnTo>
                    <a:pt x="1855" y="1111"/>
                  </a:lnTo>
                  <a:lnTo>
                    <a:pt x="1870" y="1117"/>
                  </a:lnTo>
                  <a:lnTo>
                    <a:pt x="1879" y="1122"/>
                  </a:lnTo>
                  <a:lnTo>
                    <a:pt x="1890" y="1129"/>
                  </a:lnTo>
                  <a:lnTo>
                    <a:pt x="1900" y="1136"/>
                  </a:lnTo>
                  <a:lnTo>
                    <a:pt x="1912" y="1147"/>
                  </a:lnTo>
                  <a:lnTo>
                    <a:pt x="1923" y="1158"/>
                  </a:lnTo>
                  <a:lnTo>
                    <a:pt x="1932" y="1172"/>
                  </a:lnTo>
                  <a:lnTo>
                    <a:pt x="1938" y="1180"/>
                  </a:lnTo>
                  <a:lnTo>
                    <a:pt x="1942" y="1188"/>
                  </a:lnTo>
                  <a:lnTo>
                    <a:pt x="1946" y="1198"/>
                  </a:lnTo>
                  <a:lnTo>
                    <a:pt x="1950" y="1207"/>
                  </a:lnTo>
                  <a:lnTo>
                    <a:pt x="1953" y="1217"/>
                  </a:lnTo>
                  <a:lnTo>
                    <a:pt x="1955" y="1229"/>
                  </a:lnTo>
                  <a:lnTo>
                    <a:pt x="1957" y="1241"/>
                  </a:lnTo>
                  <a:lnTo>
                    <a:pt x="1958" y="1252"/>
                  </a:lnTo>
                  <a:lnTo>
                    <a:pt x="1959" y="1266"/>
                  </a:lnTo>
                  <a:lnTo>
                    <a:pt x="1958" y="1280"/>
                  </a:lnTo>
                  <a:lnTo>
                    <a:pt x="1957" y="1294"/>
                  </a:lnTo>
                  <a:lnTo>
                    <a:pt x="1956" y="1310"/>
                  </a:lnTo>
                  <a:lnTo>
                    <a:pt x="1952" y="1311"/>
                  </a:lnTo>
                  <a:lnTo>
                    <a:pt x="1941" y="1316"/>
                  </a:lnTo>
                  <a:lnTo>
                    <a:pt x="1935" y="1321"/>
                  </a:lnTo>
                  <a:lnTo>
                    <a:pt x="1927" y="1326"/>
                  </a:lnTo>
                  <a:lnTo>
                    <a:pt x="1920" y="1333"/>
                  </a:lnTo>
                  <a:lnTo>
                    <a:pt x="1912" y="1342"/>
                  </a:lnTo>
                  <a:lnTo>
                    <a:pt x="1906" y="1351"/>
                  </a:lnTo>
                  <a:lnTo>
                    <a:pt x="1902" y="1363"/>
                  </a:lnTo>
                  <a:lnTo>
                    <a:pt x="1898" y="1370"/>
                  </a:lnTo>
                  <a:lnTo>
                    <a:pt x="1897" y="1376"/>
                  </a:lnTo>
                  <a:lnTo>
                    <a:pt x="1896" y="1383"/>
                  </a:lnTo>
                  <a:lnTo>
                    <a:pt x="1895" y="1391"/>
                  </a:lnTo>
                  <a:lnTo>
                    <a:pt x="1895" y="1399"/>
                  </a:lnTo>
                  <a:lnTo>
                    <a:pt x="1895" y="1408"/>
                  </a:lnTo>
                  <a:lnTo>
                    <a:pt x="1896" y="1418"/>
                  </a:lnTo>
                  <a:lnTo>
                    <a:pt x="1897" y="1427"/>
                  </a:lnTo>
                  <a:lnTo>
                    <a:pt x="1900" y="1438"/>
                  </a:lnTo>
                  <a:lnTo>
                    <a:pt x="1903" y="1449"/>
                  </a:lnTo>
                  <a:lnTo>
                    <a:pt x="1907" y="1460"/>
                  </a:lnTo>
                  <a:lnTo>
                    <a:pt x="1912" y="1472"/>
                  </a:lnTo>
                  <a:lnTo>
                    <a:pt x="1913" y="1474"/>
                  </a:lnTo>
                  <a:lnTo>
                    <a:pt x="1916" y="1481"/>
                  </a:lnTo>
                  <a:lnTo>
                    <a:pt x="1920" y="1490"/>
                  </a:lnTo>
                  <a:lnTo>
                    <a:pt x="1924" y="1504"/>
                  </a:lnTo>
                  <a:lnTo>
                    <a:pt x="1925" y="1513"/>
                  </a:lnTo>
                  <a:lnTo>
                    <a:pt x="1926" y="1522"/>
                  </a:lnTo>
                  <a:lnTo>
                    <a:pt x="1926" y="1532"/>
                  </a:lnTo>
                  <a:lnTo>
                    <a:pt x="1925" y="1543"/>
                  </a:lnTo>
                  <a:lnTo>
                    <a:pt x="1924" y="1555"/>
                  </a:lnTo>
                  <a:lnTo>
                    <a:pt x="1921" y="1568"/>
                  </a:lnTo>
                  <a:lnTo>
                    <a:pt x="1918" y="1582"/>
                  </a:lnTo>
                  <a:lnTo>
                    <a:pt x="1912" y="1597"/>
                  </a:lnTo>
                  <a:lnTo>
                    <a:pt x="1912" y="1602"/>
                  </a:lnTo>
                  <a:lnTo>
                    <a:pt x="1912" y="1616"/>
                  </a:lnTo>
                  <a:lnTo>
                    <a:pt x="1912" y="1626"/>
                  </a:lnTo>
                  <a:lnTo>
                    <a:pt x="1910" y="1635"/>
                  </a:lnTo>
                  <a:lnTo>
                    <a:pt x="1908" y="1646"/>
                  </a:lnTo>
                  <a:lnTo>
                    <a:pt x="1904" y="1657"/>
                  </a:lnTo>
                  <a:lnTo>
                    <a:pt x="1897" y="1667"/>
                  </a:lnTo>
                  <a:lnTo>
                    <a:pt x="1890" y="1677"/>
                  </a:lnTo>
                  <a:lnTo>
                    <a:pt x="1884" y="1681"/>
                  </a:lnTo>
                  <a:lnTo>
                    <a:pt x="1879" y="1685"/>
                  </a:lnTo>
                  <a:lnTo>
                    <a:pt x="1874" y="1689"/>
                  </a:lnTo>
                  <a:lnTo>
                    <a:pt x="1867" y="1692"/>
                  </a:lnTo>
                  <a:lnTo>
                    <a:pt x="1860" y="1695"/>
                  </a:lnTo>
                  <a:lnTo>
                    <a:pt x="1851" y="1697"/>
                  </a:lnTo>
                  <a:lnTo>
                    <a:pt x="1843" y="1699"/>
                  </a:lnTo>
                  <a:lnTo>
                    <a:pt x="1833" y="1700"/>
                  </a:lnTo>
                  <a:lnTo>
                    <a:pt x="1824" y="1700"/>
                  </a:lnTo>
                  <a:lnTo>
                    <a:pt x="1812" y="1700"/>
                  </a:lnTo>
                  <a:lnTo>
                    <a:pt x="1800" y="1699"/>
                  </a:lnTo>
                  <a:lnTo>
                    <a:pt x="1787" y="1697"/>
                  </a:lnTo>
                  <a:lnTo>
                    <a:pt x="1781" y="1696"/>
                  </a:lnTo>
                  <a:lnTo>
                    <a:pt x="1764" y="1695"/>
                  </a:lnTo>
                  <a:lnTo>
                    <a:pt x="1752" y="1696"/>
                  </a:lnTo>
                  <a:lnTo>
                    <a:pt x="1737" y="1698"/>
                  </a:lnTo>
                  <a:lnTo>
                    <a:pt x="1720" y="1702"/>
                  </a:lnTo>
                  <a:lnTo>
                    <a:pt x="1702" y="1708"/>
                  </a:lnTo>
                  <a:lnTo>
                    <a:pt x="1682" y="1716"/>
                  </a:lnTo>
                  <a:lnTo>
                    <a:pt x="1659" y="1728"/>
                  </a:lnTo>
                  <a:lnTo>
                    <a:pt x="1648" y="1734"/>
                  </a:lnTo>
                  <a:lnTo>
                    <a:pt x="1635" y="1742"/>
                  </a:lnTo>
                  <a:lnTo>
                    <a:pt x="1623" y="1750"/>
                  </a:lnTo>
                  <a:lnTo>
                    <a:pt x="1610" y="1760"/>
                  </a:lnTo>
                  <a:lnTo>
                    <a:pt x="1597" y="1771"/>
                  </a:lnTo>
                  <a:lnTo>
                    <a:pt x="1584" y="1782"/>
                  </a:lnTo>
                  <a:lnTo>
                    <a:pt x="1571" y="1795"/>
                  </a:lnTo>
                  <a:lnTo>
                    <a:pt x="1557" y="1809"/>
                  </a:lnTo>
                  <a:lnTo>
                    <a:pt x="1543" y="1825"/>
                  </a:lnTo>
                  <a:lnTo>
                    <a:pt x="1528" y="1841"/>
                  </a:lnTo>
                  <a:lnTo>
                    <a:pt x="1514" y="1859"/>
                  </a:lnTo>
                  <a:lnTo>
                    <a:pt x="1499" y="1878"/>
                  </a:lnTo>
                  <a:lnTo>
                    <a:pt x="1495" y="1887"/>
                  </a:lnTo>
                  <a:lnTo>
                    <a:pt x="1483" y="1905"/>
                  </a:lnTo>
                  <a:lnTo>
                    <a:pt x="1479" y="1909"/>
                  </a:lnTo>
                  <a:lnTo>
                    <a:pt x="1475" y="1914"/>
                  </a:lnTo>
                  <a:lnTo>
                    <a:pt x="1471" y="1917"/>
                  </a:lnTo>
                  <a:lnTo>
                    <a:pt x="1465" y="1920"/>
                  </a:lnTo>
                  <a:lnTo>
                    <a:pt x="1460" y="1922"/>
                  </a:lnTo>
                  <a:lnTo>
                    <a:pt x="1455" y="1923"/>
                  </a:lnTo>
                  <a:lnTo>
                    <a:pt x="1449" y="1923"/>
                  </a:lnTo>
                  <a:lnTo>
                    <a:pt x="1443" y="1922"/>
                  </a:lnTo>
                  <a:lnTo>
                    <a:pt x="1442" y="1926"/>
                  </a:lnTo>
                  <a:lnTo>
                    <a:pt x="1435" y="1940"/>
                  </a:lnTo>
                  <a:lnTo>
                    <a:pt x="1431" y="1949"/>
                  </a:lnTo>
                  <a:lnTo>
                    <a:pt x="1425" y="1959"/>
                  </a:lnTo>
                  <a:lnTo>
                    <a:pt x="1417" y="1971"/>
                  </a:lnTo>
                  <a:lnTo>
                    <a:pt x="1409" y="1983"/>
                  </a:lnTo>
                  <a:lnTo>
                    <a:pt x="1399" y="1996"/>
                  </a:lnTo>
                  <a:lnTo>
                    <a:pt x="1387" y="2007"/>
                  </a:lnTo>
                  <a:lnTo>
                    <a:pt x="1373" y="2020"/>
                  </a:lnTo>
                  <a:lnTo>
                    <a:pt x="1359" y="2033"/>
                  </a:lnTo>
                  <a:lnTo>
                    <a:pt x="1343" y="2044"/>
                  </a:lnTo>
                  <a:lnTo>
                    <a:pt x="1323" y="2054"/>
                  </a:lnTo>
                  <a:lnTo>
                    <a:pt x="1303" y="2064"/>
                  </a:lnTo>
                  <a:lnTo>
                    <a:pt x="1281" y="2071"/>
                  </a:lnTo>
                  <a:lnTo>
                    <a:pt x="1276" y="2078"/>
                  </a:lnTo>
                  <a:lnTo>
                    <a:pt x="1265" y="2096"/>
                  </a:lnTo>
                  <a:lnTo>
                    <a:pt x="1257" y="2109"/>
                  </a:lnTo>
                  <a:lnTo>
                    <a:pt x="1250" y="2124"/>
                  </a:lnTo>
                  <a:lnTo>
                    <a:pt x="1241" y="2142"/>
                  </a:lnTo>
                  <a:lnTo>
                    <a:pt x="1233" y="2161"/>
                  </a:lnTo>
                  <a:lnTo>
                    <a:pt x="1225" y="2182"/>
                  </a:lnTo>
                  <a:lnTo>
                    <a:pt x="1219" y="2206"/>
                  </a:lnTo>
                  <a:lnTo>
                    <a:pt x="1213" y="2230"/>
                  </a:lnTo>
                  <a:lnTo>
                    <a:pt x="1209" y="2256"/>
                  </a:lnTo>
                  <a:lnTo>
                    <a:pt x="1208" y="2270"/>
                  </a:lnTo>
                  <a:lnTo>
                    <a:pt x="1208" y="2284"/>
                  </a:lnTo>
                  <a:lnTo>
                    <a:pt x="1208" y="2298"/>
                  </a:lnTo>
                  <a:lnTo>
                    <a:pt x="1208" y="2313"/>
                  </a:lnTo>
                  <a:lnTo>
                    <a:pt x="1209" y="2326"/>
                  </a:lnTo>
                  <a:lnTo>
                    <a:pt x="1211" y="2341"/>
                  </a:lnTo>
                  <a:lnTo>
                    <a:pt x="1215" y="2356"/>
                  </a:lnTo>
                  <a:lnTo>
                    <a:pt x="1219" y="2372"/>
                  </a:lnTo>
                  <a:lnTo>
                    <a:pt x="1221" y="2375"/>
                  </a:lnTo>
                  <a:lnTo>
                    <a:pt x="1227" y="2386"/>
                  </a:lnTo>
                  <a:lnTo>
                    <a:pt x="1231" y="2394"/>
                  </a:lnTo>
                  <a:lnTo>
                    <a:pt x="1234" y="2404"/>
                  </a:lnTo>
                  <a:lnTo>
                    <a:pt x="1237" y="2415"/>
                  </a:lnTo>
                  <a:lnTo>
                    <a:pt x="1239" y="2429"/>
                  </a:lnTo>
                  <a:lnTo>
                    <a:pt x="1239" y="2444"/>
                  </a:lnTo>
                  <a:lnTo>
                    <a:pt x="1238" y="2461"/>
                  </a:lnTo>
                  <a:lnTo>
                    <a:pt x="1235" y="2480"/>
                  </a:lnTo>
                  <a:lnTo>
                    <a:pt x="1228" y="2501"/>
                  </a:lnTo>
                  <a:lnTo>
                    <a:pt x="1225" y="2512"/>
                  </a:lnTo>
                  <a:lnTo>
                    <a:pt x="1220" y="2524"/>
                  </a:lnTo>
                  <a:lnTo>
                    <a:pt x="1215" y="2535"/>
                  </a:lnTo>
                  <a:lnTo>
                    <a:pt x="1209" y="2548"/>
                  </a:lnTo>
                  <a:lnTo>
                    <a:pt x="1202" y="2561"/>
                  </a:lnTo>
                  <a:lnTo>
                    <a:pt x="1193" y="2575"/>
                  </a:lnTo>
                  <a:lnTo>
                    <a:pt x="1185" y="2589"/>
                  </a:lnTo>
                  <a:lnTo>
                    <a:pt x="1175" y="2603"/>
                  </a:lnTo>
                  <a:lnTo>
                    <a:pt x="1171" y="2594"/>
                  </a:lnTo>
                  <a:lnTo>
                    <a:pt x="1160" y="2570"/>
                  </a:lnTo>
                  <a:lnTo>
                    <a:pt x="1153" y="2554"/>
                  </a:lnTo>
                  <a:lnTo>
                    <a:pt x="1143" y="2537"/>
                  </a:lnTo>
                  <a:lnTo>
                    <a:pt x="1132" y="2517"/>
                  </a:lnTo>
                  <a:lnTo>
                    <a:pt x="1120" y="2498"/>
                  </a:lnTo>
                  <a:lnTo>
                    <a:pt x="1107" y="2479"/>
                  </a:lnTo>
                  <a:lnTo>
                    <a:pt x="1092" y="2461"/>
                  </a:lnTo>
                  <a:lnTo>
                    <a:pt x="1083" y="2452"/>
                  </a:lnTo>
                  <a:lnTo>
                    <a:pt x="1076" y="2444"/>
                  </a:lnTo>
                  <a:lnTo>
                    <a:pt x="1067" y="2436"/>
                  </a:lnTo>
                  <a:lnTo>
                    <a:pt x="1059" y="2429"/>
                  </a:lnTo>
                  <a:lnTo>
                    <a:pt x="1049" y="2422"/>
                  </a:lnTo>
                  <a:lnTo>
                    <a:pt x="1041" y="2417"/>
                  </a:lnTo>
                  <a:lnTo>
                    <a:pt x="1031" y="2412"/>
                  </a:lnTo>
                  <a:lnTo>
                    <a:pt x="1021" y="2409"/>
                  </a:lnTo>
                  <a:lnTo>
                    <a:pt x="1012" y="2405"/>
                  </a:lnTo>
                  <a:lnTo>
                    <a:pt x="1001" y="2403"/>
                  </a:lnTo>
                  <a:lnTo>
                    <a:pt x="992" y="2402"/>
                  </a:lnTo>
                  <a:lnTo>
                    <a:pt x="981" y="2403"/>
                  </a:lnTo>
                  <a:lnTo>
                    <a:pt x="981" y="2398"/>
                  </a:lnTo>
                  <a:lnTo>
                    <a:pt x="981" y="2384"/>
                  </a:lnTo>
                  <a:lnTo>
                    <a:pt x="981" y="2374"/>
                  </a:lnTo>
                  <a:lnTo>
                    <a:pt x="980" y="2363"/>
                  </a:lnTo>
                  <a:lnTo>
                    <a:pt x="978" y="2351"/>
                  </a:lnTo>
                  <a:lnTo>
                    <a:pt x="975" y="2337"/>
                  </a:lnTo>
                  <a:lnTo>
                    <a:pt x="970" y="2323"/>
                  </a:lnTo>
                  <a:lnTo>
                    <a:pt x="965" y="2309"/>
                  </a:lnTo>
                  <a:lnTo>
                    <a:pt x="957" y="2295"/>
                  </a:lnTo>
                  <a:lnTo>
                    <a:pt x="949" y="2282"/>
                  </a:lnTo>
                  <a:lnTo>
                    <a:pt x="938" y="2269"/>
                  </a:lnTo>
                  <a:lnTo>
                    <a:pt x="925" y="2256"/>
                  </a:lnTo>
                  <a:lnTo>
                    <a:pt x="919" y="2250"/>
                  </a:lnTo>
                  <a:lnTo>
                    <a:pt x="911" y="2244"/>
                  </a:lnTo>
                  <a:lnTo>
                    <a:pt x="902" y="2239"/>
                  </a:lnTo>
                  <a:lnTo>
                    <a:pt x="893" y="2235"/>
                  </a:lnTo>
                  <a:lnTo>
                    <a:pt x="902" y="2220"/>
                  </a:lnTo>
                  <a:lnTo>
                    <a:pt x="909" y="2205"/>
                  </a:lnTo>
                  <a:lnTo>
                    <a:pt x="916" y="2191"/>
                  </a:lnTo>
                  <a:lnTo>
                    <a:pt x="921" y="2178"/>
                  </a:lnTo>
                  <a:lnTo>
                    <a:pt x="925" y="2165"/>
                  </a:lnTo>
                  <a:lnTo>
                    <a:pt x="930" y="2154"/>
                  </a:lnTo>
                  <a:lnTo>
                    <a:pt x="932" y="2142"/>
                  </a:lnTo>
                  <a:lnTo>
                    <a:pt x="934" y="2130"/>
                  </a:lnTo>
                  <a:lnTo>
                    <a:pt x="935" y="2121"/>
                  </a:lnTo>
                  <a:lnTo>
                    <a:pt x="935" y="2110"/>
                  </a:lnTo>
                  <a:lnTo>
                    <a:pt x="934" y="2100"/>
                  </a:lnTo>
                  <a:lnTo>
                    <a:pt x="933" y="2092"/>
                  </a:lnTo>
                  <a:lnTo>
                    <a:pt x="930" y="2076"/>
                  </a:lnTo>
                  <a:lnTo>
                    <a:pt x="924" y="2061"/>
                  </a:lnTo>
                  <a:lnTo>
                    <a:pt x="918" y="2048"/>
                  </a:lnTo>
                  <a:lnTo>
                    <a:pt x="912" y="2037"/>
                  </a:lnTo>
                  <a:lnTo>
                    <a:pt x="904" y="2029"/>
                  </a:lnTo>
                  <a:lnTo>
                    <a:pt x="897" y="2021"/>
                  </a:lnTo>
                  <a:lnTo>
                    <a:pt x="886" y="2013"/>
                  </a:lnTo>
                  <a:lnTo>
                    <a:pt x="881" y="2010"/>
                  </a:lnTo>
                  <a:lnTo>
                    <a:pt x="874" y="2006"/>
                  </a:lnTo>
                  <a:lnTo>
                    <a:pt x="869" y="2003"/>
                  </a:lnTo>
                  <a:lnTo>
                    <a:pt x="864" y="1999"/>
                  </a:lnTo>
                  <a:lnTo>
                    <a:pt x="860" y="1996"/>
                  </a:lnTo>
                  <a:lnTo>
                    <a:pt x="857" y="1991"/>
                  </a:lnTo>
                  <a:lnTo>
                    <a:pt x="854" y="1987"/>
                  </a:lnTo>
                  <a:lnTo>
                    <a:pt x="853" y="1983"/>
                  </a:lnTo>
                  <a:lnTo>
                    <a:pt x="851" y="1979"/>
                  </a:lnTo>
                  <a:lnTo>
                    <a:pt x="851" y="1968"/>
                  </a:lnTo>
                  <a:lnTo>
                    <a:pt x="851" y="1958"/>
                  </a:lnTo>
                  <a:lnTo>
                    <a:pt x="853" y="1948"/>
                  </a:lnTo>
                  <a:lnTo>
                    <a:pt x="855" y="1937"/>
                  </a:lnTo>
                  <a:lnTo>
                    <a:pt x="858" y="1927"/>
                  </a:lnTo>
                  <a:lnTo>
                    <a:pt x="860" y="1917"/>
                  </a:lnTo>
                  <a:lnTo>
                    <a:pt x="861" y="1906"/>
                  </a:lnTo>
                  <a:lnTo>
                    <a:pt x="863" y="1897"/>
                  </a:lnTo>
                  <a:lnTo>
                    <a:pt x="863" y="1892"/>
                  </a:lnTo>
                  <a:lnTo>
                    <a:pt x="861" y="1888"/>
                  </a:lnTo>
                  <a:lnTo>
                    <a:pt x="860" y="1884"/>
                  </a:lnTo>
                  <a:lnTo>
                    <a:pt x="858" y="1879"/>
                  </a:lnTo>
                  <a:lnTo>
                    <a:pt x="855" y="1875"/>
                  </a:lnTo>
                  <a:lnTo>
                    <a:pt x="852" y="1872"/>
                  </a:lnTo>
                  <a:lnTo>
                    <a:pt x="849" y="1869"/>
                  </a:lnTo>
                  <a:lnTo>
                    <a:pt x="843" y="1866"/>
                  </a:lnTo>
                  <a:lnTo>
                    <a:pt x="834" y="1838"/>
                  </a:lnTo>
                  <a:lnTo>
                    <a:pt x="824" y="1813"/>
                  </a:lnTo>
                  <a:lnTo>
                    <a:pt x="813" y="1792"/>
                  </a:lnTo>
                  <a:lnTo>
                    <a:pt x="803" y="1774"/>
                  </a:lnTo>
                  <a:lnTo>
                    <a:pt x="792" y="1758"/>
                  </a:lnTo>
                  <a:lnTo>
                    <a:pt x="781" y="1744"/>
                  </a:lnTo>
                  <a:lnTo>
                    <a:pt x="772" y="1732"/>
                  </a:lnTo>
                  <a:lnTo>
                    <a:pt x="762" y="1723"/>
                  </a:lnTo>
                  <a:lnTo>
                    <a:pt x="753" y="1715"/>
                  </a:lnTo>
                  <a:lnTo>
                    <a:pt x="745" y="1709"/>
                  </a:lnTo>
                  <a:lnTo>
                    <a:pt x="738" y="1705"/>
                  </a:lnTo>
                  <a:lnTo>
                    <a:pt x="731" y="1701"/>
                  </a:lnTo>
                  <a:lnTo>
                    <a:pt x="722" y="1698"/>
                  </a:lnTo>
                  <a:lnTo>
                    <a:pt x="718" y="1697"/>
                  </a:lnTo>
                  <a:lnTo>
                    <a:pt x="709" y="1675"/>
                  </a:lnTo>
                  <a:lnTo>
                    <a:pt x="699" y="1658"/>
                  </a:lnTo>
                  <a:lnTo>
                    <a:pt x="695" y="1651"/>
                  </a:lnTo>
                  <a:lnTo>
                    <a:pt x="691" y="1646"/>
                  </a:lnTo>
                  <a:lnTo>
                    <a:pt x="686" y="1641"/>
                  </a:lnTo>
                  <a:lnTo>
                    <a:pt x="682" y="1636"/>
                  </a:lnTo>
                  <a:lnTo>
                    <a:pt x="677" y="1634"/>
                  </a:lnTo>
                  <a:lnTo>
                    <a:pt x="673" y="1632"/>
                  </a:lnTo>
                  <a:lnTo>
                    <a:pt x="669" y="1630"/>
                  </a:lnTo>
                  <a:lnTo>
                    <a:pt x="665" y="1630"/>
                  </a:lnTo>
                  <a:lnTo>
                    <a:pt x="657" y="1630"/>
                  </a:lnTo>
                  <a:lnTo>
                    <a:pt x="649" y="1632"/>
                  </a:lnTo>
                  <a:lnTo>
                    <a:pt x="643" y="1636"/>
                  </a:lnTo>
                  <a:lnTo>
                    <a:pt x="637" y="1641"/>
                  </a:lnTo>
                  <a:lnTo>
                    <a:pt x="631" y="1647"/>
                  </a:lnTo>
                  <a:lnTo>
                    <a:pt x="627" y="1652"/>
                  </a:lnTo>
                  <a:lnTo>
                    <a:pt x="620" y="1662"/>
                  </a:lnTo>
                  <a:lnTo>
                    <a:pt x="618" y="1666"/>
                  </a:lnTo>
                  <a:lnTo>
                    <a:pt x="600" y="1667"/>
                  </a:lnTo>
                  <a:lnTo>
                    <a:pt x="584" y="1668"/>
                  </a:lnTo>
                  <a:lnTo>
                    <a:pt x="569" y="1669"/>
                  </a:lnTo>
                  <a:lnTo>
                    <a:pt x="555" y="1668"/>
                  </a:lnTo>
                  <a:lnTo>
                    <a:pt x="544" y="1667"/>
                  </a:lnTo>
                  <a:lnTo>
                    <a:pt x="533" y="1666"/>
                  </a:lnTo>
                  <a:lnTo>
                    <a:pt x="523" y="1664"/>
                  </a:lnTo>
                  <a:lnTo>
                    <a:pt x="515" y="1661"/>
                  </a:lnTo>
                  <a:lnTo>
                    <a:pt x="507" y="1658"/>
                  </a:lnTo>
                  <a:lnTo>
                    <a:pt x="501" y="1653"/>
                  </a:lnTo>
                  <a:lnTo>
                    <a:pt x="496" y="1649"/>
                  </a:lnTo>
                  <a:lnTo>
                    <a:pt x="491" y="1645"/>
                  </a:lnTo>
                  <a:lnTo>
                    <a:pt x="487" y="1641"/>
                  </a:lnTo>
                  <a:lnTo>
                    <a:pt x="485" y="1635"/>
                  </a:lnTo>
                  <a:lnTo>
                    <a:pt x="483" y="1630"/>
                  </a:lnTo>
                  <a:lnTo>
                    <a:pt x="481" y="1626"/>
                  </a:lnTo>
                  <a:lnTo>
                    <a:pt x="480" y="1615"/>
                  </a:lnTo>
                  <a:lnTo>
                    <a:pt x="481" y="1604"/>
                  </a:lnTo>
                  <a:lnTo>
                    <a:pt x="482" y="1594"/>
                  </a:lnTo>
                  <a:lnTo>
                    <a:pt x="485" y="1585"/>
                  </a:lnTo>
                  <a:lnTo>
                    <a:pt x="490" y="1571"/>
                  </a:lnTo>
                  <a:lnTo>
                    <a:pt x="493" y="1566"/>
                  </a:lnTo>
                  <a:lnTo>
                    <a:pt x="500" y="1526"/>
                  </a:lnTo>
                  <a:lnTo>
                    <a:pt x="503" y="1494"/>
                  </a:lnTo>
                  <a:lnTo>
                    <a:pt x="505" y="1468"/>
                  </a:lnTo>
                  <a:lnTo>
                    <a:pt x="506" y="1445"/>
                  </a:lnTo>
                  <a:lnTo>
                    <a:pt x="506" y="1428"/>
                  </a:lnTo>
                  <a:lnTo>
                    <a:pt x="504" y="1415"/>
                  </a:lnTo>
                  <a:lnTo>
                    <a:pt x="502" y="1406"/>
                  </a:lnTo>
                  <a:lnTo>
                    <a:pt x="498" y="1401"/>
                  </a:lnTo>
                  <a:lnTo>
                    <a:pt x="494" y="1396"/>
                  </a:lnTo>
                  <a:lnTo>
                    <a:pt x="490" y="1395"/>
                  </a:lnTo>
                  <a:lnTo>
                    <a:pt x="487" y="1395"/>
                  </a:lnTo>
                  <a:lnTo>
                    <a:pt x="483" y="1397"/>
                  </a:lnTo>
                  <a:lnTo>
                    <a:pt x="477" y="1401"/>
                  </a:lnTo>
                  <a:lnTo>
                    <a:pt x="474" y="1404"/>
                  </a:lnTo>
                  <a:lnTo>
                    <a:pt x="459" y="1403"/>
                  </a:lnTo>
                  <a:lnTo>
                    <a:pt x="444" y="1404"/>
                  </a:lnTo>
                  <a:lnTo>
                    <a:pt x="432" y="1405"/>
                  </a:lnTo>
                  <a:lnTo>
                    <a:pt x="419" y="1408"/>
                  </a:lnTo>
                  <a:lnTo>
                    <a:pt x="408" y="1411"/>
                  </a:lnTo>
                  <a:lnTo>
                    <a:pt x="398" y="1414"/>
                  </a:lnTo>
                  <a:lnTo>
                    <a:pt x="390" y="1419"/>
                  </a:lnTo>
                  <a:lnTo>
                    <a:pt x="382" y="1423"/>
                  </a:lnTo>
                  <a:lnTo>
                    <a:pt x="371" y="1431"/>
                  </a:lnTo>
                  <a:lnTo>
                    <a:pt x="362" y="1439"/>
                  </a:lnTo>
                  <a:lnTo>
                    <a:pt x="358" y="1445"/>
                  </a:lnTo>
                  <a:lnTo>
                    <a:pt x="356" y="1447"/>
                  </a:lnTo>
                  <a:lnTo>
                    <a:pt x="338" y="1450"/>
                  </a:lnTo>
                  <a:lnTo>
                    <a:pt x="324" y="1450"/>
                  </a:lnTo>
                  <a:lnTo>
                    <a:pt x="317" y="1449"/>
                  </a:lnTo>
                  <a:lnTo>
                    <a:pt x="312" y="1447"/>
                  </a:lnTo>
                  <a:lnTo>
                    <a:pt x="308" y="1446"/>
                  </a:lnTo>
                  <a:lnTo>
                    <a:pt x="305" y="1444"/>
                  </a:lnTo>
                  <a:lnTo>
                    <a:pt x="301" y="1442"/>
                  </a:lnTo>
                  <a:lnTo>
                    <a:pt x="299" y="1439"/>
                  </a:lnTo>
                  <a:lnTo>
                    <a:pt x="297" y="1437"/>
                  </a:lnTo>
                  <a:lnTo>
                    <a:pt x="295" y="1434"/>
                  </a:lnTo>
                  <a:lnTo>
                    <a:pt x="294" y="1427"/>
                  </a:lnTo>
                  <a:lnTo>
                    <a:pt x="294" y="1420"/>
                  </a:lnTo>
                  <a:lnTo>
                    <a:pt x="296" y="1412"/>
                  </a:lnTo>
                  <a:lnTo>
                    <a:pt x="298" y="1405"/>
                  </a:lnTo>
                  <a:lnTo>
                    <a:pt x="301" y="1398"/>
                  </a:lnTo>
                  <a:lnTo>
                    <a:pt x="305" y="1392"/>
                  </a:lnTo>
                  <a:lnTo>
                    <a:pt x="310" y="1382"/>
                  </a:lnTo>
                  <a:lnTo>
                    <a:pt x="312" y="1378"/>
                  </a:lnTo>
                  <a:lnTo>
                    <a:pt x="311" y="1369"/>
                  </a:lnTo>
                  <a:lnTo>
                    <a:pt x="308" y="1360"/>
                  </a:lnTo>
                  <a:lnTo>
                    <a:pt x="305" y="1351"/>
                  </a:lnTo>
                  <a:lnTo>
                    <a:pt x="300" y="1345"/>
                  </a:lnTo>
                  <a:lnTo>
                    <a:pt x="295" y="1339"/>
                  </a:lnTo>
                  <a:lnTo>
                    <a:pt x="290" y="1333"/>
                  </a:lnTo>
                  <a:lnTo>
                    <a:pt x="284" y="1329"/>
                  </a:lnTo>
                  <a:lnTo>
                    <a:pt x="279" y="1326"/>
                  </a:lnTo>
                  <a:lnTo>
                    <a:pt x="268" y="1321"/>
                  </a:lnTo>
                  <a:lnTo>
                    <a:pt x="259" y="1317"/>
                  </a:lnTo>
                  <a:lnTo>
                    <a:pt x="252" y="1316"/>
                  </a:lnTo>
                  <a:lnTo>
                    <a:pt x="250" y="1316"/>
                  </a:lnTo>
                  <a:lnTo>
                    <a:pt x="244" y="1314"/>
                  </a:lnTo>
                  <a:lnTo>
                    <a:pt x="238" y="1311"/>
                  </a:lnTo>
                  <a:lnTo>
                    <a:pt x="233" y="1308"/>
                  </a:lnTo>
                  <a:lnTo>
                    <a:pt x="229" y="1305"/>
                  </a:lnTo>
                  <a:lnTo>
                    <a:pt x="221" y="1296"/>
                  </a:lnTo>
                  <a:lnTo>
                    <a:pt x="216" y="1286"/>
                  </a:lnTo>
                  <a:lnTo>
                    <a:pt x="206" y="1264"/>
                  </a:lnTo>
                  <a:lnTo>
                    <a:pt x="198" y="1241"/>
                  </a:lnTo>
                  <a:lnTo>
                    <a:pt x="192" y="1230"/>
                  </a:lnTo>
                  <a:lnTo>
                    <a:pt x="185" y="1218"/>
                  </a:lnTo>
                  <a:lnTo>
                    <a:pt x="181" y="1214"/>
                  </a:lnTo>
                  <a:lnTo>
                    <a:pt x="177" y="1209"/>
                  </a:lnTo>
                  <a:lnTo>
                    <a:pt x="172" y="1204"/>
                  </a:lnTo>
                  <a:lnTo>
                    <a:pt x="166" y="1200"/>
                  </a:lnTo>
                  <a:lnTo>
                    <a:pt x="161" y="1196"/>
                  </a:lnTo>
                  <a:lnTo>
                    <a:pt x="153" y="1193"/>
                  </a:lnTo>
                  <a:lnTo>
                    <a:pt x="146" y="1190"/>
                  </a:lnTo>
                  <a:lnTo>
                    <a:pt x="137" y="1187"/>
                  </a:lnTo>
                  <a:lnTo>
                    <a:pt x="128" y="1186"/>
                  </a:lnTo>
                  <a:lnTo>
                    <a:pt x="117" y="1185"/>
                  </a:lnTo>
                  <a:lnTo>
                    <a:pt x="106" y="1184"/>
                  </a:lnTo>
                  <a:lnTo>
                    <a:pt x="93" y="1185"/>
                  </a:lnTo>
                  <a:lnTo>
                    <a:pt x="93" y="1179"/>
                  </a:lnTo>
                  <a:lnTo>
                    <a:pt x="93" y="1172"/>
                  </a:lnTo>
                  <a:lnTo>
                    <a:pt x="92" y="1166"/>
                  </a:lnTo>
                  <a:lnTo>
                    <a:pt x="91" y="1159"/>
                  </a:lnTo>
                  <a:lnTo>
                    <a:pt x="87" y="1147"/>
                  </a:lnTo>
                  <a:lnTo>
                    <a:pt x="82" y="1134"/>
                  </a:lnTo>
                  <a:lnTo>
                    <a:pt x="74" y="1122"/>
                  </a:lnTo>
                  <a:lnTo>
                    <a:pt x="67" y="1110"/>
                  </a:lnTo>
                  <a:lnTo>
                    <a:pt x="58" y="1100"/>
                  </a:lnTo>
                  <a:lnTo>
                    <a:pt x="49" y="1090"/>
                  </a:lnTo>
                  <a:lnTo>
                    <a:pt x="32" y="1073"/>
                  </a:lnTo>
                  <a:lnTo>
                    <a:pt x="16" y="1059"/>
                  </a:lnTo>
                  <a:lnTo>
                    <a:pt x="4" y="1051"/>
                  </a:lnTo>
                  <a:lnTo>
                    <a:pt x="0" y="1047"/>
                  </a:lnTo>
                  <a:close/>
                </a:path>
              </a:pathLst>
            </a:custGeom>
            <a:noFill/>
            <a:ln w="7938">
              <a:solidFill>
                <a:srgbClr val="FFFFFF"/>
              </a:solidFill>
              <a:prstDash val="solid"/>
              <a:round/>
              <a:headEnd/>
              <a:tailEnd/>
            </a:ln>
          </p:spPr>
          <p:txBody>
            <a:bodyPr/>
            <a:lstStyle/>
            <a:p>
              <a:endParaRPr lang="uk-UA"/>
            </a:p>
          </p:txBody>
        </p:sp>
        <p:sp>
          <p:nvSpPr>
            <p:cNvPr id="22537" name="Freeform 117"/>
            <p:cNvSpPr>
              <a:spLocks/>
            </p:cNvSpPr>
            <p:nvPr/>
          </p:nvSpPr>
          <p:spPr bwMode="auto">
            <a:xfrm>
              <a:off x="699" y="1417"/>
              <a:ext cx="695" cy="713"/>
            </a:xfrm>
            <a:custGeom>
              <a:avLst/>
              <a:gdLst>
                <a:gd name="T0" fmla="*/ 1 w 2583"/>
                <a:gd name="T1" fmla="*/ 11 h 2643"/>
                <a:gd name="T2" fmla="*/ 0 w 2583"/>
                <a:gd name="T3" fmla="*/ 10 h 2643"/>
                <a:gd name="T4" fmla="*/ 0 w 2583"/>
                <a:gd name="T5" fmla="*/ 9 h 2643"/>
                <a:gd name="T6" fmla="*/ 0 w 2583"/>
                <a:gd name="T7" fmla="*/ 9 h 2643"/>
                <a:gd name="T8" fmla="*/ 0 w 2583"/>
                <a:gd name="T9" fmla="*/ 8 h 2643"/>
                <a:gd name="T10" fmla="*/ 0 w 2583"/>
                <a:gd name="T11" fmla="*/ 7 h 2643"/>
                <a:gd name="T12" fmla="*/ 1 w 2583"/>
                <a:gd name="T13" fmla="*/ 7 h 2643"/>
                <a:gd name="T14" fmla="*/ 2 w 2583"/>
                <a:gd name="T15" fmla="*/ 5 h 2643"/>
                <a:gd name="T16" fmla="*/ 5 w 2583"/>
                <a:gd name="T17" fmla="*/ 2 h 2643"/>
                <a:gd name="T18" fmla="*/ 6 w 2583"/>
                <a:gd name="T19" fmla="*/ 2 h 2643"/>
                <a:gd name="T20" fmla="*/ 6 w 2583"/>
                <a:gd name="T21" fmla="*/ 1 h 2643"/>
                <a:gd name="T22" fmla="*/ 7 w 2583"/>
                <a:gd name="T23" fmla="*/ 1 h 2643"/>
                <a:gd name="T24" fmla="*/ 7 w 2583"/>
                <a:gd name="T25" fmla="*/ 1 h 2643"/>
                <a:gd name="T26" fmla="*/ 8 w 2583"/>
                <a:gd name="T27" fmla="*/ 1 h 2643"/>
                <a:gd name="T28" fmla="*/ 8 w 2583"/>
                <a:gd name="T29" fmla="*/ 0 h 2643"/>
                <a:gd name="T30" fmla="*/ 9 w 2583"/>
                <a:gd name="T31" fmla="*/ 0 h 2643"/>
                <a:gd name="T32" fmla="*/ 9 w 2583"/>
                <a:gd name="T33" fmla="*/ 1 h 2643"/>
                <a:gd name="T34" fmla="*/ 10 w 2583"/>
                <a:gd name="T35" fmla="*/ 1 h 2643"/>
                <a:gd name="T36" fmla="*/ 9 w 2583"/>
                <a:gd name="T37" fmla="*/ 1 h 2643"/>
                <a:gd name="T38" fmla="*/ 9 w 2583"/>
                <a:gd name="T39" fmla="*/ 2 h 2643"/>
                <a:gd name="T40" fmla="*/ 10 w 2583"/>
                <a:gd name="T41" fmla="*/ 2 h 2643"/>
                <a:gd name="T42" fmla="*/ 10 w 2583"/>
                <a:gd name="T43" fmla="*/ 2 h 2643"/>
                <a:gd name="T44" fmla="*/ 11 w 2583"/>
                <a:gd name="T45" fmla="*/ 2 h 2643"/>
                <a:gd name="T46" fmla="*/ 12 w 2583"/>
                <a:gd name="T47" fmla="*/ 2 h 2643"/>
                <a:gd name="T48" fmla="*/ 12 w 2583"/>
                <a:gd name="T49" fmla="*/ 3 h 2643"/>
                <a:gd name="T50" fmla="*/ 12 w 2583"/>
                <a:gd name="T51" fmla="*/ 3 h 2643"/>
                <a:gd name="T52" fmla="*/ 13 w 2583"/>
                <a:gd name="T53" fmla="*/ 3 h 2643"/>
                <a:gd name="T54" fmla="*/ 13 w 2583"/>
                <a:gd name="T55" fmla="*/ 4 h 2643"/>
                <a:gd name="T56" fmla="*/ 13 w 2583"/>
                <a:gd name="T57" fmla="*/ 5 h 2643"/>
                <a:gd name="T58" fmla="*/ 13 w 2583"/>
                <a:gd name="T59" fmla="*/ 6 h 2643"/>
                <a:gd name="T60" fmla="*/ 13 w 2583"/>
                <a:gd name="T61" fmla="*/ 6 h 2643"/>
                <a:gd name="T62" fmla="*/ 12 w 2583"/>
                <a:gd name="T63" fmla="*/ 6 h 2643"/>
                <a:gd name="T64" fmla="*/ 12 w 2583"/>
                <a:gd name="T65" fmla="*/ 7 h 2643"/>
                <a:gd name="T66" fmla="*/ 12 w 2583"/>
                <a:gd name="T67" fmla="*/ 7 h 2643"/>
                <a:gd name="T68" fmla="*/ 11 w 2583"/>
                <a:gd name="T69" fmla="*/ 8 h 2643"/>
                <a:gd name="T70" fmla="*/ 11 w 2583"/>
                <a:gd name="T71" fmla="*/ 8 h 2643"/>
                <a:gd name="T72" fmla="*/ 10 w 2583"/>
                <a:gd name="T73" fmla="*/ 8 h 2643"/>
                <a:gd name="T74" fmla="*/ 10 w 2583"/>
                <a:gd name="T75" fmla="*/ 9 h 2643"/>
                <a:gd name="T76" fmla="*/ 9 w 2583"/>
                <a:gd name="T77" fmla="*/ 9 h 2643"/>
                <a:gd name="T78" fmla="*/ 9 w 2583"/>
                <a:gd name="T79" fmla="*/ 9 h 2643"/>
                <a:gd name="T80" fmla="*/ 8 w 2583"/>
                <a:gd name="T81" fmla="*/ 9 h 2643"/>
                <a:gd name="T82" fmla="*/ 8 w 2583"/>
                <a:gd name="T83" fmla="*/ 9 h 2643"/>
                <a:gd name="T84" fmla="*/ 8 w 2583"/>
                <a:gd name="T85" fmla="*/ 10 h 2643"/>
                <a:gd name="T86" fmla="*/ 8 w 2583"/>
                <a:gd name="T87" fmla="*/ 11 h 2643"/>
                <a:gd name="T88" fmla="*/ 8 w 2583"/>
                <a:gd name="T89" fmla="*/ 11 h 2643"/>
                <a:gd name="T90" fmla="*/ 8 w 2583"/>
                <a:gd name="T91" fmla="*/ 11 h 2643"/>
                <a:gd name="T92" fmla="*/ 6 w 2583"/>
                <a:gd name="T93" fmla="*/ 11 h 2643"/>
                <a:gd name="T94" fmla="*/ 5 w 2583"/>
                <a:gd name="T95" fmla="*/ 11 h 2643"/>
                <a:gd name="T96" fmla="*/ 5 w 2583"/>
                <a:gd name="T97" fmla="*/ 11 h 2643"/>
                <a:gd name="T98" fmla="*/ 5 w 2583"/>
                <a:gd name="T99" fmla="*/ 12 h 2643"/>
                <a:gd name="T100" fmla="*/ 4 w 2583"/>
                <a:gd name="T101" fmla="*/ 12 h 2643"/>
                <a:gd name="T102" fmla="*/ 4 w 2583"/>
                <a:gd name="T103" fmla="*/ 13 h 2643"/>
                <a:gd name="T104" fmla="*/ 3 w 2583"/>
                <a:gd name="T105" fmla="*/ 14 h 2643"/>
                <a:gd name="T106" fmla="*/ 2 w 2583"/>
                <a:gd name="T107" fmla="*/ 13 h 2643"/>
                <a:gd name="T108" fmla="*/ 2 w 2583"/>
                <a:gd name="T109" fmla="*/ 13 h 2643"/>
                <a:gd name="T110" fmla="*/ 2 w 2583"/>
                <a:gd name="T111" fmla="*/ 13 h 2643"/>
                <a:gd name="T112" fmla="*/ 1 w 2583"/>
                <a:gd name="T113" fmla="*/ 13 h 2643"/>
                <a:gd name="T114" fmla="*/ 1 w 2583"/>
                <a:gd name="T115" fmla="*/ 12 h 2643"/>
                <a:gd name="T116" fmla="*/ 1 w 2583"/>
                <a:gd name="T117" fmla="*/ 12 h 26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83"/>
                <a:gd name="T178" fmla="*/ 0 h 2643"/>
                <a:gd name="T179" fmla="*/ 2583 w 2583"/>
                <a:gd name="T180" fmla="*/ 2643 h 26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83" h="2643">
                  <a:moveTo>
                    <a:pt x="121" y="2125"/>
                  </a:moveTo>
                  <a:lnTo>
                    <a:pt x="122" y="2120"/>
                  </a:lnTo>
                  <a:lnTo>
                    <a:pt x="124" y="2108"/>
                  </a:lnTo>
                  <a:lnTo>
                    <a:pt x="124" y="2099"/>
                  </a:lnTo>
                  <a:lnTo>
                    <a:pt x="124" y="2089"/>
                  </a:lnTo>
                  <a:lnTo>
                    <a:pt x="124" y="2079"/>
                  </a:lnTo>
                  <a:lnTo>
                    <a:pt x="123" y="2066"/>
                  </a:lnTo>
                  <a:lnTo>
                    <a:pt x="121" y="2054"/>
                  </a:lnTo>
                  <a:lnTo>
                    <a:pt x="117" y="2040"/>
                  </a:lnTo>
                  <a:lnTo>
                    <a:pt x="112" y="2028"/>
                  </a:lnTo>
                  <a:lnTo>
                    <a:pt x="105" y="2014"/>
                  </a:lnTo>
                  <a:lnTo>
                    <a:pt x="97" y="2000"/>
                  </a:lnTo>
                  <a:lnTo>
                    <a:pt x="87" y="1987"/>
                  </a:lnTo>
                  <a:lnTo>
                    <a:pt x="74" y="1974"/>
                  </a:lnTo>
                  <a:lnTo>
                    <a:pt x="59" y="1962"/>
                  </a:lnTo>
                  <a:lnTo>
                    <a:pt x="55" y="1960"/>
                  </a:lnTo>
                  <a:lnTo>
                    <a:pt x="43" y="1954"/>
                  </a:lnTo>
                  <a:lnTo>
                    <a:pt x="37" y="1950"/>
                  </a:lnTo>
                  <a:lnTo>
                    <a:pt x="29" y="1943"/>
                  </a:lnTo>
                  <a:lnTo>
                    <a:pt x="22" y="1936"/>
                  </a:lnTo>
                  <a:lnTo>
                    <a:pt x="15" y="1927"/>
                  </a:lnTo>
                  <a:lnTo>
                    <a:pt x="9" y="1918"/>
                  </a:lnTo>
                  <a:lnTo>
                    <a:pt x="5" y="1906"/>
                  </a:lnTo>
                  <a:lnTo>
                    <a:pt x="3" y="1900"/>
                  </a:lnTo>
                  <a:lnTo>
                    <a:pt x="1" y="1892"/>
                  </a:lnTo>
                  <a:lnTo>
                    <a:pt x="0" y="1886"/>
                  </a:lnTo>
                  <a:lnTo>
                    <a:pt x="0" y="1877"/>
                  </a:lnTo>
                  <a:lnTo>
                    <a:pt x="1" y="1870"/>
                  </a:lnTo>
                  <a:lnTo>
                    <a:pt x="3" y="1861"/>
                  </a:lnTo>
                  <a:lnTo>
                    <a:pt x="5" y="1852"/>
                  </a:lnTo>
                  <a:lnTo>
                    <a:pt x="8" y="1842"/>
                  </a:lnTo>
                  <a:lnTo>
                    <a:pt x="11" y="1832"/>
                  </a:lnTo>
                  <a:lnTo>
                    <a:pt x="15" y="1822"/>
                  </a:lnTo>
                  <a:lnTo>
                    <a:pt x="21" y="1811"/>
                  </a:lnTo>
                  <a:lnTo>
                    <a:pt x="27" y="1799"/>
                  </a:lnTo>
                  <a:lnTo>
                    <a:pt x="30" y="1796"/>
                  </a:lnTo>
                  <a:lnTo>
                    <a:pt x="36" y="1788"/>
                  </a:lnTo>
                  <a:lnTo>
                    <a:pt x="40" y="1781"/>
                  </a:lnTo>
                  <a:lnTo>
                    <a:pt x="43" y="1773"/>
                  </a:lnTo>
                  <a:lnTo>
                    <a:pt x="47" y="1762"/>
                  </a:lnTo>
                  <a:lnTo>
                    <a:pt x="51" y="1749"/>
                  </a:lnTo>
                  <a:lnTo>
                    <a:pt x="54" y="1735"/>
                  </a:lnTo>
                  <a:lnTo>
                    <a:pt x="57" y="1718"/>
                  </a:lnTo>
                  <a:lnTo>
                    <a:pt x="58" y="1699"/>
                  </a:lnTo>
                  <a:lnTo>
                    <a:pt x="59" y="1678"/>
                  </a:lnTo>
                  <a:lnTo>
                    <a:pt x="58" y="1654"/>
                  </a:lnTo>
                  <a:lnTo>
                    <a:pt x="56" y="1629"/>
                  </a:lnTo>
                  <a:lnTo>
                    <a:pt x="53" y="1600"/>
                  </a:lnTo>
                  <a:lnTo>
                    <a:pt x="46" y="1568"/>
                  </a:lnTo>
                  <a:lnTo>
                    <a:pt x="44" y="1568"/>
                  </a:lnTo>
                  <a:lnTo>
                    <a:pt x="40" y="1566"/>
                  </a:lnTo>
                  <a:lnTo>
                    <a:pt x="37" y="1564"/>
                  </a:lnTo>
                  <a:lnTo>
                    <a:pt x="33" y="1560"/>
                  </a:lnTo>
                  <a:lnTo>
                    <a:pt x="30" y="1556"/>
                  </a:lnTo>
                  <a:lnTo>
                    <a:pt x="27" y="1550"/>
                  </a:lnTo>
                  <a:lnTo>
                    <a:pt x="24" y="1542"/>
                  </a:lnTo>
                  <a:lnTo>
                    <a:pt x="21" y="1533"/>
                  </a:lnTo>
                  <a:lnTo>
                    <a:pt x="19" y="1522"/>
                  </a:lnTo>
                  <a:lnTo>
                    <a:pt x="17" y="1507"/>
                  </a:lnTo>
                  <a:lnTo>
                    <a:pt x="16" y="1491"/>
                  </a:lnTo>
                  <a:lnTo>
                    <a:pt x="17" y="1472"/>
                  </a:lnTo>
                  <a:lnTo>
                    <a:pt x="19" y="1450"/>
                  </a:lnTo>
                  <a:lnTo>
                    <a:pt x="22" y="1425"/>
                  </a:lnTo>
                  <a:lnTo>
                    <a:pt x="20" y="1424"/>
                  </a:lnTo>
                  <a:lnTo>
                    <a:pt x="17" y="1423"/>
                  </a:lnTo>
                  <a:lnTo>
                    <a:pt x="13" y="1421"/>
                  </a:lnTo>
                  <a:lnTo>
                    <a:pt x="9" y="1416"/>
                  </a:lnTo>
                  <a:lnTo>
                    <a:pt x="7" y="1413"/>
                  </a:lnTo>
                  <a:lnTo>
                    <a:pt x="6" y="1410"/>
                  </a:lnTo>
                  <a:lnTo>
                    <a:pt x="5" y="1406"/>
                  </a:lnTo>
                  <a:lnTo>
                    <a:pt x="4" y="1400"/>
                  </a:lnTo>
                  <a:lnTo>
                    <a:pt x="4" y="1395"/>
                  </a:lnTo>
                  <a:lnTo>
                    <a:pt x="5" y="1388"/>
                  </a:lnTo>
                  <a:lnTo>
                    <a:pt x="7" y="1380"/>
                  </a:lnTo>
                  <a:lnTo>
                    <a:pt x="10" y="1373"/>
                  </a:lnTo>
                  <a:lnTo>
                    <a:pt x="13" y="1363"/>
                  </a:lnTo>
                  <a:lnTo>
                    <a:pt x="19" y="1352"/>
                  </a:lnTo>
                  <a:lnTo>
                    <a:pt x="25" y="1341"/>
                  </a:lnTo>
                  <a:lnTo>
                    <a:pt x="33" y="1328"/>
                  </a:lnTo>
                  <a:lnTo>
                    <a:pt x="43" y="1314"/>
                  </a:lnTo>
                  <a:lnTo>
                    <a:pt x="54" y="1298"/>
                  </a:lnTo>
                  <a:lnTo>
                    <a:pt x="67" y="1282"/>
                  </a:lnTo>
                  <a:lnTo>
                    <a:pt x="81" y="1264"/>
                  </a:lnTo>
                  <a:lnTo>
                    <a:pt x="99" y="1245"/>
                  </a:lnTo>
                  <a:lnTo>
                    <a:pt x="118" y="1223"/>
                  </a:lnTo>
                  <a:lnTo>
                    <a:pt x="139" y="1201"/>
                  </a:lnTo>
                  <a:lnTo>
                    <a:pt x="163" y="1176"/>
                  </a:lnTo>
                  <a:lnTo>
                    <a:pt x="189" y="1151"/>
                  </a:lnTo>
                  <a:lnTo>
                    <a:pt x="218" y="1123"/>
                  </a:lnTo>
                  <a:lnTo>
                    <a:pt x="249" y="1093"/>
                  </a:lnTo>
                  <a:lnTo>
                    <a:pt x="284" y="1062"/>
                  </a:lnTo>
                  <a:lnTo>
                    <a:pt x="288" y="1057"/>
                  </a:lnTo>
                  <a:lnTo>
                    <a:pt x="301" y="1041"/>
                  </a:lnTo>
                  <a:lnTo>
                    <a:pt x="323" y="1016"/>
                  </a:lnTo>
                  <a:lnTo>
                    <a:pt x="351" y="983"/>
                  </a:lnTo>
                  <a:lnTo>
                    <a:pt x="388" y="944"/>
                  </a:lnTo>
                  <a:lnTo>
                    <a:pt x="429" y="898"/>
                  </a:lnTo>
                  <a:lnTo>
                    <a:pt x="477" y="848"/>
                  </a:lnTo>
                  <a:lnTo>
                    <a:pt x="531" y="794"/>
                  </a:lnTo>
                  <a:lnTo>
                    <a:pt x="588" y="737"/>
                  </a:lnTo>
                  <a:lnTo>
                    <a:pt x="650" y="678"/>
                  </a:lnTo>
                  <a:lnTo>
                    <a:pt x="683" y="648"/>
                  </a:lnTo>
                  <a:lnTo>
                    <a:pt x="716" y="620"/>
                  </a:lnTo>
                  <a:lnTo>
                    <a:pt x="750" y="591"/>
                  </a:lnTo>
                  <a:lnTo>
                    <a:pt x="784" y="561"/>
                  </a:lnTo>
                  <a:lnTo>
                    <a:pt x="820" y="533"/>
                  </a:lnTo>
                  <a:lnTo>
                    <a:pt x="856" y="504"/>
                  </a:lnTo>
                  <a:lnTo>
                    <a:pt x="892" y="478"/>
                  </a:lnTo>
                  <a:lnTo>
                    <a:pt x="928" y="451"/>
                  </a:lnTo>
                  <a:lnTo>
                    <a:pt x="965" y="426"/>
                  </a:lnTo>
                  <a:lnTo>
                    <a:pt x="1002" y="401"/>
                  </a:lnTo>
                  <a:lnTo>
                    <a:pt x="1039" y="378"/>
                  </a:lnTo>
                  <a:lnTo>
                    <a:pt x="1077" y="356"/>
                  </a:lnTo>
                  <a:lnTo>
                    <a:pt x="1077" y="351"/>
                  </a:lnTo>
                  <a:lnTo>
                    <a:pt x="1077" y="339"/>
                  </a:lnTo>
                  <a:lnTo>
                    <a:pt x="1078" y="331"/>
                  </a:lnTo>
                  <a:lnTo>
                    <a:pt x="1081" y="321"/>
                  </a:lnTo>
                  <a:lnTo>
                    <a:pt x="1085" y="311"/>
                  </a:lnTo>
                  <a:lnTo>
                    <a:pt x="1092" y="301"/>
                  </a:lnTo>
                  <a:lnTo>
                    <a:pt x="1096" y="295"/>
                  </a:lnTo>
                  <a:lnTo>
                    <a:pt x="1100" y="290"/>
                  </a:lnTo>
                  <a:lnTo>
                    <a:pt x="1106" y="286"/>
                  </a:lnTo>
                  <a:lnTo>
                    <a:pt x="1112" y="280"/>
                  </a:lnTo>
                  <a:lnTo>
                    <a:pt x="1119" y="276"/>
                  </a:lnTo>
                  <a:lnTo>
                    <a:pt x="1127" y="272"/>
                  </a:lnTo>
                  <a:lnTo>
                    <a:pt x="1136" y="268"/>
                  </a:lnTo>
                  <a:lnTo>
                    <a:pt x="1146" y="263"/>
                  </a:lnTo>
                  <a:lnTo>
                    <a:pt x="1157" y="260"/>
                  </a:lnTo>
                  <a:lnTo>
                    <a:pt x="1168" y="257"/>
                  </a:lnTo>
                  <a:lnTo>
                    <a:pt x="1181" y="255"/>
                  </a:lnTo>
                  <a:lnTo>
                    <a:pt x="1195" y="253"/>
                  </a:lnTo>
                  <a:lnTo>
                    <a:pt x="1211" y="251"/>
                  </a:lnTo>
                  <a:lnTo>
                    <a:pt x="1227" y="251"/>
                  </a:lnTo>
                  <a:lnTo>
                    <a:pt x="1245" y="250"/>
                  </a:lnTo>
                  <a:lnTo>
                    <a:pt x="1264" y="250"/>
                  </a:lnTo>
                  <a:lnTo>
                    <a:pt x="1271" y="251"/>
                  </a:lnTo>
                  <a:lnTo>
                    <a:pt x="1289" y="254"/>
                  </a:lnTo>
                  <a:lnTo>
                    <a:pt x="1301" y="254"/>
                  </a:lnTo>
                  <a:lnTo>
                    <a:pt x="1314" y="255"/>
                  </a:lnTo>
                  <a:lnTo>
                    <a:pt x="1326" y="255"/>
                  </a:lnTo>
                  <a:lnTo>
                    <a:pt x="1340" y="254"/>
                  </a:lnTo>
                  <a:lnTo>
                    <a:pt x="1354" y="252"/>
                  </a:lnTo>
                  <a:lnTo>
                    <a:pt x="1367" y="248"/>
                  </a:lnTo>
                  <a:lnTo>
                    <a:pt x="1373" y="246"/>
                  </a:lnTo>
                  <a:lnTo>
                    <a:pt x="1379" y="243"/>
                  </a:lnTo>
                  <a:lnTo>
                    <a:pt x="1384" y="240"/>
                  </a:lnTo>
                  <a:lnTo>
                    <a:pt x="1388" y="237"/>
                  </a:lnTo>
                  <a:lnTo>
                    <a:pt x="1392" y="232"/>
                  </a:lnTo>
                  <a:lnTo>
                    <a:pt x="1397" y="228"/>
                  </a:lnTo>
                  <a:lnTo>
                    <a:pt x="1399" y="223"/>
                  </a:lnTo>
                  <a:lnTo>
                    <a:pt x="1402" y="218"/>
                  </a:lnTo>
                  <a:lnTo>
                    <a:pt x="1403" y="211"/>
                  </a:lnTo>
                  <a:lnTo>
                    <a:pt x="1404" y="204"/>
                  </a:lnTo>
                  <a:lnTo>
                    <a:pt x="1403" y="196"/>
                  </a:lnTo>
                  <a:lnTo>
                    <a:pt x="1402" y="188"/>
                  </a:lnTo>
                  <a:lnTo>
                    <a:pt x="1401" y="183"/>
                  </a:lnTo>
                  <a:lnTo>
                    <a:pt x="1400" y="173"/>
                  </a:lnTo>
                  <a:lnTo>
                    <a:pt x="1400" y="166"/>
                  </a:lnTo>
                  <a:lnTo>
                    <a:pt x="1401" y="158"/>
                  </a:lnTo>
                  <a:lnTo>
                    <a:pt x="1402" y="150"/>
                  </a:lnTo>
                  <a:lnTo>
                    <a:pt x="1405" y="142"/>
                  </a:lnTo>
                  <a:lnTo>
                    <a:pt x="1410" y="133"/>
                  </a:lnTo>
                  <a:lnTo>
                    <a:pt x="1416" y="125"/>
                  </a:lnTo>
                  <a:lnTo>
                    <a:pt x="1423" y="117"/>
                  </a:lnTo>
                  <a:lnTo>
                    <a:pt x="1434" y="111"/>
                  </a:lnTo>
                  <a:lnTo>
                    <a:pt x="1439" y="109"/>
                  </a:lnTo>
                  <a:lnTo>
                    <a:pt x="1447" y="106"/>
                  </a:lnTo>
                  <a:lnTo>
                    <a:pt x="1454" y="103"/>
                  </a:lnTo>
                  <a:lnTo>
                    <a:pt x="1462" y="102"/>
                  </a:lnTo>
                  <a:lnTo>
                    <a:pt x="1470" y="100"/>
                  </a:lnTo>
                  <a:lnTo>
                    <a:pt x="1480" y="100"/>
                  </a:lnTo>
                  <a:lnTo>
                    <a:pt x="1491" y="100"/>
                  </a:lnTo>
                  <a:lnTo>
                    <a:pt x="1502" y="100"/>
                  </a:lnTo>
                  <a:lnTo>
                    <a:pt x="1503" y="93"/>
                  </a:lnTo>
                  <a:lnTo>
                    <a:pt x="1505" y="71"/>
                  </a:lnTo>
                  <a:lnTo>
                    <a:pt x="1505" y="56"/>
                  </a:lnTo>
                  <a:lnTo>
                    <a:pt x="1505" y="39"/>
                  </a:lnTo>
                  <a:lnTo>
                    <a:pt x="1503" y="20"/>
                  </a:lnTo>
                  <a:lnTo>
                    <a:pt x="1502" y="0"/>
                  </a:lnTo>
                  <a:lnTo>
                    <a:pt x="1515" y="14"/>
                  </a:lnTo>
                  <a:lnTo>
                    <a:pt x="1528" y="27"/>
                  </a:lnTo>
                  <a:lnTo>
                    <a:pt x="1541" y="37"/>
                  </a:lnTo>
                  <a:lnTo>
                    <a:pt x="1554" y="46"/>
                  </a:lnTo>
                  <a:lnTo>
                    <a:pt x="1566" y="53"/>
                  </a:lnTo>
                  <a:lnTo>
                    <a:pt x="1578" y="60"/>
                  </a:lnTo>
                  <a:lnTo>
                    <a:pt x="1589" y="64"/>
                  </a:lnTo>
                  <a:lnTo>
                    <a:pt x="1599" y="68"/>
                  </a:lnTo>
                  <a:lnTo>
                    <a:pt x="1619" y="72"/>
                  </a:lnTo>
                  <a:lnTo>
                    <a:pt x="1634" y="75"/>
                  </a:lnTo>
                  <a:lnTo>
                    <a:pt x="1642" y="75"/>
                  </a:lnTo>
                  <a:lnTo>
                    <a:pt x="1646" y="75"/>
                  </a:lnTo>
                  <a:lnTo>
                    <a:pt x="1660" y="72"/>
                  </a:lnTo>
                  <a:lnTo>
                    <a:pt x="1674" y="71"/>
                  </a:lnTo>
                  <a:lnTo>
                    <a:pt x="1687" y="71"/>
                  </a:lnTo>
                  <a:lnTo>
                    <a:pt x="1698" y="72"/>
                  </a:lnTo>
                  <a:lnTo>
                    <a:pt x="1708" y="74"/>
                  </a:lnTo>
                  <a:lnTo>
                    <a:pt x="1717" y="77"/>
                  </a:lnTo>
                  <a:lnTo>
                    <a:pt x="1725" y="80"/>
                  </a:lnTo>
                  <a:lnTo>
                    <a:pt x="1733" y="83"/>
                  </a:lnTo>
                  <a:lnTo>
                    <a:pt x="1745" y="92"/>
                  </a:lnTo>
                  <a:lnTo>
                    <a:pt x="1752" y="99"/>
                  </a:lnTo>
                  <a:lnTo>
                    <a:pt x="1757" y="104"/>
                  </a:lnTo>
                  <a:lnTo>
                    <a:pt x="1758" y="107"/>
                  </a:lnTo>
                  <a:lnTo>
                    <a:pt x="1771" y="108"/>
                  </a:lnTo>
                  <a:lnTo>
                    <a:pt x="1783" y="111"/>
                  </a:lnTo>
                  <a:lnTo>
                    <a:pt x="1794" y="114"/>
                  </a:lnTo>
                  <a:lnTo>
                    <a:pt x="1802" y="118"/>
                  </a:lnTo>
                  <a:lnTo>
                    <a:pt x="1811" y="124"/>
                  </a:lnTo>
                  <a:lnTo>
                    <a:pt x="1817" y="129"/>
                  </a:lnTo>
                  <a:lnTo>
                    <a:pt x="1822" y="134"/>
                  </a:lnTo>
                  <a:lnTo>
                    <a:pt x="1827" y="140"/>
                  </a:lnTo>
                  <a:lnTo>
                    <a:pt x="1834" y="150"/>
                  </a:lnTo>
                  <a:lnTo>
                    <a:pt x="1837" y="160"/>
                  </a:lnTo>
                  <a:lnTo>
                    <a:pt x="1839" y="166"/>
                  </a:lnTo>
                  <a:lnTo>
                    <a:pt x="1839" y="168"/>
                  </a:lnTo>
                  <a:lnTo>
                    <a:pt x="1841" y="174"/>
                  </a:lnTo>
                  <a:lnTo>
                    <a:pt x="1842" y="178"/>
                  </a:lnTo>
                  <a:lnTo>
                    <a:pt x="1842" y="182"/>
                  </a:lnTo>
                  <a:lnTo>
                    <a:pt x="1841" y="186"/>
                  </a:lnTo>
                  <a:lnTo>
                    <a:pt x="1837" y="194"/>
                  </a:lnTo>
                  <a:lnTo>
                    <a:pt x="1832" y="202"/>
                  </a:lnTo>
                  <a:lnTo>
                    <a:pt x="1825" y="208"/>
                  </a:lnTo>
                  <a:lnTo>
                    <a:pt x="1817" y="214"/>
                  </a:lnTo>
                  <a:lnTo>
                    <a:pt x="1809" y="221"/>
                  </a:lnTo>
                  <a:lnTo>
                    <a:pt x="1800" y="226"/>
                  </a:lnTo>
                  <a:lnTo>
                    <a:pt x="1791" y="232"/>
                  </a:lnTo>
                  <a:lnTo>
                    <a:pt x="1784" y="238"/>
                  </a:lnTo>
                  <a:lnTo>
                    <a:pt x="1778" y="244"/>
                  </a:lnTo>
                  <a:lnTo>
                    <a:pt x="1773" y="250"/>
                  </a:lnTo>
                  <a:lnTo>
                    <a:pt x="1772" y="253"/>
                  </a:lnTo>
                  <a:lnTo>
                    <a:pt x="1771" y="256"/>
                  </a:lnTo>
                  <a:lnTo>
                    <a:pt x="1771" y="258"/>
                  </a:lnTo>
                  <a:lnTo>
                    <a:pt x="1772" y="261"/>
                  </a:lnTo>
                  <a:lnTo>
                    <a:pt x="1773" y="264"/>
                  </a:lnTo>
                  <a:lnTo>
                    <a:pt x="1775" y="268"/>
                  </a:lnTo>
                  <a:lnTo>
                    <a:pt x="1779" y="272"/>
                  </a:lnTo>
                  <a:lnTo>
                    <a:pt x="1783" y="275"/>
                  </a:lnTo>
                  <a:lnTo>
                    <a:pt x="1786" y="288"/>
                  </a:lnTo>
                  <a:lnTo>
                    <a:pt x="1789" y="298"/>
                  </a:lnTo>
                  <a:lnTo>
                    <a:pt x="1794" y="306"/>
                  </a:lnTo>
                  <a:lnTo>
                    <a:pt x="1798" y="312"/>
                  </a:lnTo>
                  <a:lnTo>
                    <a:pt x="1803" y="317"/>
                  </a:lnTo>
                  <a:lnTo>
                    <a:pt x="1809" y="320"/>
                  </a:lnTo>
                  <a:lnTo>
                    <a:pt x="1814" y="321"/>
                  </a:lnTo>
                  <a:lnTo>
                    <a:pt x="1819" y="322"/>
                  </a:lnTo>
                  <a:lnTo>
                    <a:pt x="1830" y="320"/>
                  </a:lnTo>
                  <a:lnTo>
                    <a:pt x="1837" y="317"/>
                  </a:lnTo>
                  <a:lnTo>
                    <a:pt x="1844" y="314"/>
                  </a:lnTo>
                  <a:lnTo>
                    <a:pt x="1846" y="312"/>
                  </a:lnTo>
                  <a:lnTo>
                    <a:pt x="1863" y="316"/>
                  </a:lnTo>
                  <a:lnTo>
                    <a:pt x="1878" y="319"/>
                  </a:lnTo>
                  <a:lnTo>
                    <a:pt x="1891" y="323"/>
                  </a:lnTo>
                  <a:lnTo>
                    <a:pt x="1902" y="328"/>
                  </a:lnTo>
                  <a:lnTo>
                    <a:pt x="1913" y="334"/>
                  </a:lnTo>
                  <a:lnTo>
                    <a:pt x="1923" y="339"/>
                  </a:lnTo>
                  <a:lnTo>
                    <a:pt x="1930" y="346"/>
                  </a:lnTo>
                  <a:lnTo>
                    <a:pt x="1938" y="352"/>
                  </a:lnTo>
                  <a:lnTo>
                    <a:pt x="1947" y="363"/>
                  </a:lnTo>
                  <a:lnTo>
                    <a:pt x="1954" y="372"/>
                  </a:lnTo>
                  <a:lnTo>
                    <a:pt x="1957" y="379"/>
                  </a:lnTo>
                  <a:lnTo>
                    <a:pt x="1958" y="381"/>
                  </a:lnTo>
                  <a:lnTo>
                    <a:pt x="1961" y="391"/>
                  </a:lnTo>
                  <a:lnTo>
                    <a:pt x="1965" y="402"/>
                  </a:lnTo>
                  <a:lnTo>
                    <a:pt x="1969" y="411"/>
                  </a:lnTo>
                  <a:lnTo>
                    <a:pt x="1973" y="418"/>
                  </a:lnTo>
                  <a:lnTo>
                    <a:pt x="1977" y="426"/>
                  </a:lnTo>
                  <a:lnTo>
                    <a:pt x="1981" y="432"/>
                  </a:lnTo>
                  <a:lnTo>
                    <a:pt x="1986" y="438"/>
                  </a:lnTo>
                  <a:lnTo>
                    <a:pt x="1991" y="443"/>
                  </a:lnTo>
                  <a:lnTo>
                    <a:pt x="2002" y="451"/>
                  </a:lnTo>
                  <a:lnTo>
                    <a:pt x="2011" y="458"/>
                  </a:lnTo>
                  <a:lnTo>
                    <a:pt x="2022" y="461"/>
                  </a:lnTo>
                  <a:lnTo>
                    <a:pt x="2033" y="463"/>
                  </a:lnTo>
                  <a:lnTo>
                    <a:pt x="2042" y="464"/>
                  </a:lnTo>
                  <a:lnTo>
                    <a:pt x="2052" y="464"/>
                  </a:lnTo>
                  <a:lnTo>
                    <a:pt x="2060" y="463"/>
                  </a:lnTo>
                  <a:lnTo>
                    <a:pt x="2068" y="461"/>
                  </a:lnTo>
                  <a:lnTo>
                    <a:pt x="2079" y="458"/>
                  </a:lnTo>
                  <a:lnTo>
                    <a:pt x="2084" y="456"/>
                  </a:lnTo>
                  <a:lnTo>
                    <a:pt x="2098" y="450"/>
                  </a:lnTo>
                  <a:lnTo>
                    <a:pt x="2111" y="446"/>
                  </a:lnTo>
                  <a:lnTo>
                    <a:pt x="2126" y="443"/>
                  </a:lnTo>
                  <a:lnTo>
                    <a:pt x="2140" y="442"/>
                  </a:lnTo>
                  <a:lnTo>
                    <a:pt x="2154" y="440"/>
                  </a:lnTo>
                  <a:lnTo>
                    <a:pt x="2168" y="442"/>
                  </a:lnTo>
                  <a:lnTo>
                    <a:pt x="2181" y="443"/>
                  </a:lnTo>
                  <a:lnTo>
                    <a:pt x="2193" y="445"/>
                  </a:lnTo>
                  <a:lnTo>
                    <a:pt x="2214" y="450"/>
                  </a:lnTo>
                  <a:lnTo>
                    <a:pt x="2231" y="456"/>
                  </a:lnTo>
                  <a:lnTo>
                    <a:pt x="2242" y="461"/>
                  </a:lnTo>
                  <a:lnTo>
                    <a:pt x="2246" y="463"/>
                  </a:lnTo>
                  <a:lnTo>
                    <a:pt x="2260" y="466"/>
                  </a:lnTo>
                  <a:lnTo>
                    <a:pt x="2271" y="471"/>
                  </a:lnTo>
                  <a:lnTo>
                    <a:pt x="2282" y="477"/>
                  </a:lnTo>
                  <a:lnTo>
                    <a:pt x="2291" y="483"/>
                  </a:lnTo>
                  <a:lnTo>
                    <a:pt x="2297" y="490"/>
                  </a:lnTo>
                  <a:lnTo>
                    <a:pt x="2303" y="496"/>
                  </a:lnTo>
                  <a:lnTo>
                    <a:pt x="2308" y="503"/>
                  </a:lnTo>
                  <a:lnTo>
                    <a:pt x="2311" y="510"/>
                  </a:lnTo>
                  <a:lnTo>
                    <a:pt x="2314" y="523"/>
                  </a:lnTo>
                  <a:lnTo>
                    <a:pt x="2315" y="533"/>
                  </a:lnTo>
                  <a:lnTo>
                    <a:pt x="2315" y="541"/>
                  </a:lnTo>
                  <a:lnTo>
                    <a:pt x="2314" y="544"/>
                  </a:lnTo>
                  <a:lnTo>
                    <a:pt x="2313" y="548"/>
                  </a:lnTo>
                  <a:lnTo>
                    <a:pt x="2313" y="552"/>
                  </a:lnTo>
                  <a:lnTo>
                    <a:pt x="2313" y="556"/>
                  </a:lnTo>
                  <a:lnTo>
                    <a:pt x="2314" y="559"/>
                  </a:lnTo>
                  <a:lnTo>
                    <a:pt x="2316" y="562"/>
                  </a:lnTo>
                  <a:lnTo>
                    <a:pt x="2318" y="564"/>
                  </a:lnTo>
                  <a:lnTo>
                    <a:pt x="2322" y="566"/>
                  </a:lnTo>
                  <a:lnTo>
                    <a:pt x="2325" y="568"/>
                  </a:lnTo>
                  <a:lnTo>
                    <a:pt x="2333" y="572"/>
                  </a:lnTo>
                  <a:lnTo>
                    <a:pt x="2344" y="574"/>
                  </a:lnTo>
                  <a:lnTo>
                    <a:pt x="2355" y="575"/>
                  </a:lnTo>
                  <a:lnTo>
                    <a:pt x="2366" y="575"/>
                  </a:lnTo>
                  <a:lnTo>
                    <a:pt x="2391" y="574"/>
                  </a:lnTo>
                  <a:lnTo>
                    <a:pt x="2412" y="572"/>
                  </a:lnTo>
                  <a:lnTo>
                    <a:pt x="2427" y="570"/>
                  </a:lnTo>
                  <a:lnTo>
                    <a:pt x="2434" y="568"/>
                  </a:lnTo>
                  <a:lnTo>
                    <a:pt x="2437" y="578"/>
                  </a:lnTo>
                  <a:lnTo>
                    <a:pt x="2439" y="587"/>
                  </a:lnTo>
                  <a:lnTo>
                    <a:pt x="2440" y="596"/>
                  </a:lnTo>
                  <a:lnTo>
                    <a:pt x="2440" y="605"/>
                  </a:lnTo>
                  <a:lnTo>
                    <a:pt x="2438" y="612"/>
                  </a:lnTo>
                  <a:lnTo>
                    <a:pt x="2436" y="620"/>
                  </a:lnTo>
                  <a:lnTo>
                    <a:pt x="2434" y="627"/>
                  </a:lnTo>
                  <a:lnTo>
                    <a:pt x="2430" y="635"/>
                  </a:lnTo>
                  <a:lnTo>
                    <a:pt x="2423" y="646"/>
                  </a:lnTo>
                  <a:lnTo>
                    <a:pt x="2416" y="655"/>
                  </a:lnTo>
                  <a:lnTo>
                    <a:pt x="2410" y="660"/>
                  </a:lnTo>
                  <a:lnTo>
                    <a:pt x="2408" y="662"/>
                  </a:lnTo>
                  <a:lnTo>
                    <a:pt x="2404" y="687"/>
                  </a:lnTo>
                  <a:lnTo>
                    <a:pt x="2402" y="710"/>
                  </a:lnTo>
                  <a:lnTo>
                    <a:pt x="2401" y="732"/>
                  </a:lnTo>
                  <a:lnTo>
                    <a:pt x="2401" y="751"/>
                  </a:lnTo>
                  <a:lnTo>
                    <a:pt x="2402" y="768"/>
                  </a:lnTo>
                  <a:lnTo>
                    <a:pt x="2403" y="784"/>
                  </a:lnTo>
                  <a:lnTo>
                    <a:pt x="2406" y="798"/>
                  </a:lnTo>
                  <a:lnTo>
                    <a:pt x="2408" y="811"/>
                  </a:lnTo>
                  <a:lnTo>
                    <a:pt x="2414" y="831"/>
                  </a:lnTo>
                  <a:lnTo>
                    <a:pt x="2421" y="845"/>
                  </a:lnTo>
                  <a:lnTo>
                    <a:pt x="2425" y="853"/>
                  </a:lnTo>
                  <a:lnTo>
                    <a:pt x="2427" y="856"/>
                  </a:lnTo>
                  <a:lnTo>
                    <a:pt x="2546" y="981"/>
                  </a:lnTo>
                  <a:lnTo>
                    <a:pt x="2553" y="990"/>
                  </a:lnTo>
                  <a:lnTo>
                    <a:pt x="2560" y="998"/>
                  </a:lnTo>
                  <a:lnTo>
                    <a:pt x="2565" y="1007"/>
                  </a:lnTo>
                  <a:lnTo>
                    <a:pt x="2569" y="1014"/>
                  </a:lnTo>
                  <a:lnTo>
                    <a:pt x="2573" y="1023"/>
                  </a:lnTo>
                  <a:lnTo>
                    <a:pt x="2577" y="1030"/>
                  </a:lnTo>
                  <a:lnTo>
                    <a:pt x="2579" y="1039"/>
                  </a:lnTo>
                  <a:lnTo>
                    <a:pt x="2581" y="1046"/>
                  </a:lnTo>
                  <a:lnTo>
                    <a:pt x="2583" y="1060"/>
                  </a:lnTo>
                  <a:lnTo>
                    <a:pt x="2583" y="1074"/>
                  </a:lnTo>
                  <a:lnTo>
                    <a:pt x="2582" y="1086"/>
                  </a:lnTo>
                  <a:lnTo>
                    <a:pt x="2579" y="1098"/>
                  </a:lnTo>
                  <a:lnTo>
                    <a:pt x="2576" y="1107"/>
                  </a:lnTo>
                  <a:lnTo>
                    <a:pt x="2571" y="1117"/>
                  </a:lnTo>
                  <a:lnTo>
                    <a:pt x="2567" y="1124"/>
                  </a:lnTo>
                  <a:lnTo>
                    <a:pt x="2563" y="1132"/>
                  </a:lnTo>
                  <a:lnTo>
                    <a:pt x="2555" y="1140"/>
                  </a:lnTo>
                  <a:lnTo>
                    <a:pt x="2552" y="1143"/>
                  </a:lnTo>
                  <a:lnTo>
                    <a:pt x="2551" y="1149"/>
                  </a:lnTo>
                  <a:lnTo>
                    <a:pt x="2550" y="1153"/>
                  </a:lnTo>
                  <a:lnTo>
                    <a:pt x="2548" y="1158"/>
                  </a:lnTo>
                  <a:lnTo>
                    <a:pt x="2546" y="1163"/>
                  </a:lnTo>
                  <a:lnTo>
                    <a:pt x="2539" y="1170"/>
                  </a:lnTo>
                  <a:lnTo>
                    <a:pt x="2532" y="1176"/>
                  </a:lnTo>
                  <a:lnTo>
                    <a:pt x="2523" y="1183"/>
                  </a:lnTo>
                  <a:lnTo>
                    <a:pt x="2514" y="1188"/>
                  </a:lnTo>
                  <a:lnTo>
                    <a:pt x="2504" y="1192"/>
                  </a:lnTo>
                  <a:lnTo>
                    <a:pt x="2493" y="1196"/>
                  </a:lnTo>
                  <a:lnTo>
                    <a:pt x="2473" y="1201"/>
                  </a:lnTo>
                  <a:lnTo>
                    <a:pt x="2456" y="1204"/>
                  </a:lnTo>
                  <a:lnTo>
                    <a:pt x="2444" y="1205"/>
                  </a:lnTo>
                  <a:lnTo>
                    <a:pt x="2439" y="1206"/>
                  </a:lnTo>
                  <a:lnTo>
                    <a:pt x="2418" y="1205"/>
                  </a:lnTo>
                  <a:lnTo>
                    <a:pt x="2398" y="1206"/>
                  </a:lnTo>
                  <a:lnTo>
                    <a:pt x="2380" y="1206"/>
                  </a:lnTo>
                  <a:lnTo>
                    <a:pt x="2363" y="1208"/>
                  </a:lnTo>
                  <a:lnTo>
                    <a:pt x="2348" y="1210"/>
                  </a:lnTo>
                  <a:lnTo>
                    <a:pt x="2334" y="1213"/>
                  </a:lnTo>
                  <a:lnTo>
                    <a:pt x="2322" y="1215"/>
                  </a:lnTo>
                  <a:lnTo>
                    <a:pt x="2311" y="1218"/>
                  </a:lnTo>
                  <a:lnTo>
                    <a:pt x="2301" y="1221"/>
                  </a:lnTo>
                  <a:lnTo>
                    <a:pt x="2292" y="1224"/>
                  </a:lnTo>
                  <a:lnTo>
                    <a:pt x="2284" y="1229"/>
                  </a:lnTo>
                  <a:lnTo>
                    <a:pt x="2278" y="1233"/>
                  </a:lnTo>
                  <a:lnTo>
                    <a:pt x="2271" y="1237"/>
                  </a:lnTo>
                  <a:lnTo>
                    <a:pt x="2267" y="1242"/>
                  </a:lnTo>
                  <a:lnTo>
                    <a:pt x="2263" y="1246"/>
                  </a:lnTo>
                  <a:lnTo>
                    <a:pt x="2260" y="1250"/>
                  </a:lnTo>
                  <a:lnTo>
                    <a:pt x="2255" y="1260"/>
                  </a:lnTo>
                  <a:lnTo>
                    <a:pt x="2253" y="1268"/>
                  </a:lnTo>
                  <a:lnTo>
                    <a:pt x="2252" y="1277"/>
                  </a:lnTo>
                  <a:lnTo>
                    <a:pt x="2253" y="1284"/>
                  </a:lnTo>
                  <a:lnTo>
                    <a:pt x="2257" y="1295"/>
                  </a:lnTo>
                  <a:lnTo>
                    <a:pt x="2259" y="1299"/>
                  </a:lnTo>
                  <a:lnTo>
                    <a:pt x="2263" y="1306"/>
                  </a:lnTo>
                  <a:lnTo>
                    <a:pt x="2266" y="1312"/>
                  </a:lnTo>
                  <a:lnTo>
                    <a:pt x="2268" y="1317"/>
                  </a:lnTo>
                  <a:lnTo>
                    <a:pt x="2270" y="1323"/>
                  </a:lnTo>
                  <a:lnTo>
                    <a:pt x="2271" y="1327"/>
                  </a:lnTo>
                  <a:lnTo>
                    <a:pt x="2271" y="1331"/>
                  </a:lnTo>
                  <a:lnTo>
                    <a:pt x="2271" y="1335"/>
                  </a:lnTo>
                  <a:lnTo>
                    <a:pt x="2270" y="1340"/>
                  </a:lnTo>
                  <a:lnTo>
                    <a:pt x="2267" y="1346"/>
                  </a:lnTo>
                  <a:lnTo>
                    <a:pt x="2262" y="1351"/>
                  </a:lnTo>
                  <a:lnTo>
                    <a:pt x="2257" y="1356"/>
                  </a:lnTo>
                  <a:lnTo>
                    <a:pt x="2249" y="1360"/>
                  </a:lnTo>
                  <a:lnTo>
                    <a:pt x="2241" y="1362"/>
                  </a:lnTo>
                  <a:lnTo>
                    <a:pt x="2233" y="1364"/>
                  </a:lnTo>
                  <a:lnTo>
                    <a:pt x="2225" y="1366"/>
                  </a:lnTo>
                  <a:lnTo>
                    <a:pt x="2218" y="1367"/>
                  </a:lnTo>
                  <a:lnTo>
                    <a:pt x="2206" y="1368"/>
                  </a:lnTo>
                  <a:lnTo>
                    <a:pt x="2202" y="1368"/>
                  </a:lnTo>
                  <a:lnTo>
                    <a:pt x="2188" y="1397"/>
                  </a:lnTo>
                  <a:lnTo>
                    <a:pt x="2175" y="1423"/>
                  </a:lnTo>
                  <a:lnTo>
                    <a:pt x="2163" y="1444"/>
                  </a:lnTo>
                  <a:lnTo>
                    <a:pt x="2152" y="1462"/>
                  </a:lnTo>
                  <a:lnTo>
                    <a:pt x="2141" y="1476"/>
                  </a:lnTo>
                  <a:lnTo>
                    <a:pt x="2132" y="1488"/>
                  </a:lnTo>
                  <a:lnTo>
                    <a:pt x="2122" y="1496"/>
                  </a:lnTo>
                  <a:lnTo>
                    <a:pt x="2115" y="1504"/>
                  </a:lnTo>
                  <a:lnTo>
                    <a:pt x="2107" y="1508"/>
                  </a:lnTo>
                  <a:lnTo>
                    <a:pt x="2101" y="1511"/>
                  </a:lnTo>
                  <a:lnTo>
                    <a:pt x="2095" y="1512"/>
                  </a:lnTo>
                  <a:lnTo>
                    <a:pt x="2091" y="1514"/>
                  </a:lnTo>
                  <a:lnTo>
                    <a:pt x="2085" y="1512"/>
                  </a:lnTo>
                  <a:lnTo>
                    <a:pt x="2084" y="1512"/>
                  </a:lnTo>
                  <a:lnTo>
                    <a:pt x="2074" y="1521"/>
                  </a:lnTo>
                  <a:lnTo>
                    <a:pt x="2066" y="1528"/>
                  </a:lnTo>
                  <a:lnTo>
                    <a:pt x="2055" y="1534"/>
                  </a:lnTo>
                  <a:lnTo>
                    <a:pt x="2044" y="1538"/>
                  </a:lnTo>
                  <a:lnTo>
                    <a:pt x="2034" y="1540"/>
                  </a:lnTo>
                  <a:lnTo>
                    <a:pt x="2023" y="1542"/>
                  </a:lnTo>
                  <a:lnTo>
                    <a:pt x="2011" y="1543"/>
                  </a:lnTo>
                  <a:lnTo>
                    <a:pt x="1999" y="1544"/>
                  </a:lnTo>
                  <a:lnTo>
                    <a:pt x="1989" y="1546"/>
                  </a:lnTo>
                  <a:lnTo>
                    <a:pt x="1977" y="1547"/>
                  </a:lnTo>
                  <a:lnTo>
                    <a:pt x="1966" y="1549"/>
                  </a:lnTo>
                  <a:lnTo>
                    <a:pt x="1956" y="1552"/>
                  </a:lnTo>
                  <a:lnTo>
                    <a:pt x="1946" y="1556"/>
                  </a:lnTo>
                  <a:lnTo>
                    <a:pt x="1937" y="1563"/>
                  </a:lnTo>
                  <a:lnTo>
                    <a:pt x="1932" y="1566"/>
                  </a:lnTo>
                  <a:lnTo>
                    <a:pt x="1928" y="1570"/>
                  </a:lnTo>
                  <a:lnTo>
                    <a:pt x="1925" y="1575"/>
                  </a:lnTo>
                  <a:lnTo>
                    <a:pt x="1921" y="1581"/>
                  </a:lnTo>
                  <a:lnTo>
                    <a:pt x="1916" y="1584"/>
                  </a:lnTo>
                  <a:lnTo>
                    <a:pt x="1912" y="1588"/>
                  </a:lnTo>
                  <a:lnTo>
                    <a:pt x="1909" y="1592"/>
                  </a:lnTo>
                  <a:lnTo>
                    <a:pt x="1906" y="1599"/>
                  </a:lnTo>
                  <a:lnTo>
                    <a:pt x="1900" y="1612"/>
                  </a:lnTo>
                  <a:lnTo>
                    <a:pt x="1896" y="1627"/>
                  </a:lnTo>
                  <a:lnTo>
                    <a:pt x="1891" y="1651"/>
                  </a:lnTo>
                  <a:lnTo>
                    <a:pt x="1890" y="1662"/>
                  </a:lnTo>
                  <a:lnTo>
                    <a:pt x="1886" y="1663"/>
                  </a:lnTo>
                  <a:lnTo>
                    <a:pt x="1879" y="1664"/>
                  </a:lnTo>
                  <a:lnTo>
                    <a:pt x="1867" y="1665"/>
                  </a:lnTo>
                  <a:lnTo>
                    <a:pt x="1853" y="1664"/>
                  </a:lnTo>
                  <a:lnTo>
                    <a:pt x="1846" y="1662"/>
                  </a:lnTo>
                  <a:lnTo>
                    <a:pt x="1838" y="1660"/>
                  </a:lnTo>
                  <a:lnTo>
                    <a:pt x="1831" y="1656"/>
                  </a:lnTo>
                  <a:lnTo>
                    <a:pt x="1823" y="1651"/>
                  </a:lnTo>
                  <a:lnTo>
                    <a:pt x="1817" y="1646"/>
                  </a:lnTo>
                  <a:lnTo>
                    <a:pt x="1812" y="1638"/>
                  </a:lnTo>
                  <a:lnTo>
                    <a:pt x="1806" y="1629"/>
                  </a:lnTo>
                  <a:lnTo>
                    <a:pt x="1802" y="1618"/>
                  </a:lnTo>
                  <a:lnTo>
                    <a:pt x="1798" y="1617"/>
                  </a:lnTo>
                  <a:lnTo>
                    <a:pt x="1787" y="1613"/>
                  </a:lnTo>
                  <a:lnTo>
                    <a:pt x="1772" y="1607"/>
                  </a:lnTo>
                  <a:lnTo>
                    <a:pt x="1752" y="1603"/>
                  </a:lnTo>
                  <a:lnTo>
                    <a:pt x="1741" y="1602"/>
                  </a:lnTo>
                  <a:lnTo>
                    <a:pt x="1730" y="1602"/>
                  </a:lnTo>
                  <a:lnTo>
                    <a:pt x="1719" y="1603"/>
                  </a:lnTo>
                  <a:lnTo>
                    <a:pt x="1707" y="1605"/>
                  </a:lnTo>
                  <a:lnTo>
                    <a:pt x="1695" y="1608"/>
                  </a:lnTo>
                  <a:lnTo>
                    <a:pt x="1685" y="1614"/>
                  </a:lnTo>
                  <a:lnTo>
                    <a:pt x="1674" y="1621"/>
                  </a:lnTo>
                  <a:lnTo>
                    <a:pt x="1665" y="1631"/>
                  </a:lnTo>
                  <a:lnTo>
                    <a:pt x="1660" y="1630"/>
                  </a:lnTo>
                  <a:lnTo>
                    <a:pt x="1650" y="1629"/>
                  </a:lnTo>
                  <a:lnTo>
                    <a:pt x="1642" y="1629"/>
                  </a:lnTo>
                  <a:lnTo>
                    <a:pt x="1634" y="1630"/>
                  </a:lnTo>
                  <a:lnTo>
                    <a:pt x="1625" y="1632"/>
                  </a:lnTo>
                  <a:lnTo>
                    <a:pt x="1617" y="1635"/>
                  </a:lnTo>
                  <a:lnTo>
                    <a:pt x="1609" y="1639"/>
                  </a:lnTo>
                  <a:lnTo>
                    <a:pt x="1601" y="1646"/>
                  </a:lnTo>
                  <a:lnTo>
                    <a:pt x="1597" y="1650"/>
                  </a:lnTo>
                  <a:lnTo>
                    <a:pt x="1594" y="1654"/>
                  </a:lnTo>
                  <a:lnTo>
                    <a:pt x="1591" y="1660"/>
                  </a:lnTo>
                  <a:lnTo>
                    <a:pt x="1588" y="1665"/>
                  </a:lnTo>
                  <a:lnTo>
                    <a:pt x="1586" y="1671"/>
                  </a:lnTo>
                  <a:lnTo>
                    <a:pt x="1583" y="1679"/>
                  </a:lnTo>
                  <a:lnTo>
                    <a:pt x="1582" y="1686"/>
                  </a:lnTo>
                  <a:lnTo>
                    <a:pt x="1581" y="1695"/>
                  </a:lnTo>
                  <a:lnTo>
                    <a:pt x="1581" y="1704"/>
                  </a:lnTo>
                  <a:lnTo>
                    <a:pt x="1581" y="1714"/>
                  </a:lnTo>
                  <a:lnTo>
                    <a:pt x="1582" y="1725"/>
                  </a:lnTo>
                  <a:lnTo>
                    <a:pt x="1583" y="1736"/>
                  </a:lnTo>
                  <a:lnTo>
                    <a:pt x="1585" y="1743"/>
                  </a:lnTo>
                  <a:lnTo>
                    <a:pt x="1586" y="1760"/>
                  </a:lnTo>
                  <a:lnTo>
                    <a:pt x="1586" y="1771"/>
                  </a:lnTo>
                  <a:lnTo>
                    <a:pt x="1586" y="1783"/>
                  </a:lnTo>
                  <a:lnTo>
                    <a:pt x="1585" y="1796"/>
                  </a:lnTo>
                  <a:lnTo>
                    <a:pt x="1582" y="1810"/>
                  </a:lnTo>
                  <a:lnTo>
                    <a:pt x="1579" y="1825"/>
                  </a:lnTo>
                  <a:lnTo>
                    <a:pt x="1575" y="1838"/>
                  </a:lnTo>
                  <a:lnTo>
                    <a:pt x="1572" y="1845"/>
                  </a:lnTo>
                  <a:lnTo>
                    <a:pt x="1569" y="1852"/>
                  </a:lnTo>
                  <a:lnTo>
                    <a:pt x="1564" y="1858"/>
                  </a:lnTo>
                  <a:lnTo>
                    <a:pt x="1560" y="1863"/>
                  </a:lnTo>
                  <a:lnTo>
                    <a:pt x="1555" y="1869"/>
                  </a:lnTo>
                  <a:lnTo>
                    <a:pt x="1549" y="1874"/>
                  </a:lnTo>
                  <a:lnTo>
                    <a:pt x="1543" y="1878"/>
                  </a:lnTo>
                  <a:lnTo>
                    <a:pt x="1537" y="1883"/>
                  </a:lnTo>
                  <a:lnTo>
                    <a:pt x="1529" y="1887"/>
                  </a:lnTo>
                  <a:lnTo>
                    <a:pt x="1521" y="1889"/>
                  </a:lnTo>
                  <a:lnTo>
                    <a:pt x="1512" y="1891"/>
                  </a:lnTo>
                  <a:lnTo>
                    <a:pt x="1502" y="1893"/>
                  </a:lnTo>
                  <a:lnTo>
                    <a:pt x="1499" y="1906"/>
                  </a:lnTo>
                  <a:lnTo>
                    <a:pt x="1496" y="1937"/>
                  </a:lnTo>
                  <a:lnTo>
                    <a:pt x="1496" y="1956"/>
                  </a:lnTo>
                  <a:lnTo>
                    <a:pt x="1497" y="1978"/>
                  </a:lnTo>
                  <a:lnTo>
                    <a:pt x="1498" y="1988"/>
                  </a:lnTo>
                  <a:lnTo>
                    <a:pt x="1501" y="1999"/>
                  </a:lnTo>
                  <a:lnTo>
                    <a:pt x="1505" y="2008"/>
                  </a:lnTo>
                  <a:lnTo>
                    <a:pt x="1509" y="2018"/>
                  </a:lnTo>
                  <a:lnTo>
                    <a:pt x="1523" y="2018"/>
                  </a:lnTo>
                  <a:lnTo>
                    <a:pt x="1556" y="2019"/>
                  </a:lnTo>
                  <a:lnTo>
                    <a:pt x="1565" y="2020"/>
                  </a:lnTo>
                  <a:lnTo>
                    <a:pt x="1574" y="2021"/>
                  </a:lnTo>
                  <a:lnTo>
                    <a:pt x="1582" y="2023"/>
                  </a:lnTo>
                  <a:lnTo>
                    <a:pt x="1590" y="2026"/>
                  </a:lnTo>
                  <a:lnTo>
                    <a:pt x="1597" y="2029"/>
                  </a:lnTo>
                  <a:lnTo>
                    <a:pt x="1603" y="2033"/>
                  </a:lnTo>
                  <a:lnTo>
                    <a:pt x="1606" y="2037"/>
                  </a:lnTo>
                  <a:lnTo>
                    <a:pt x="1608" y="2044"/>
                  </a:lnTo>
                  <a:lnTo>
                    <a:pt x="1608" y="2046"/>
                  </a:lnTo>
                  <a:lnTo>
                    <a:pt x="1606" y="2053"/>
                  </a:lnTo>
                  <a:lnTo>
                    <a:pt x="1603" y="2057"/>
                  </a:lnTo>
                  <a:lnTo>
                    <a:pt x="1598" y="2063"/>
                  </a:lnTo>
                  <a:lnTo>
                    <a:pt x="1593" y="2068"/>
                  </a:lnTo>
                  <a:lnTo>
                    <a:pt x="1586" y="2073"/>
                  </a:lnTo>
                  <a:lnTo>
                    <a:pt x="1576" y="2079"/>
                  </a:lnTo>
                  <a:lnTo>
                    <a:pt x="1564" y="2084"/>
                  </a:lnTo>
                  <a:lnTo>
                    <a:pt x="1549" y="2089"/>
                  </a:lnTo>
                  <a:lnTo>
                    <a:pt x="1532" y="2093"/>
                  </a:lnTo>
                  <a:lnTo>
                    <a:pt x="1511" y="2097"/>
                  </a:lnTo>
                  <a:lnTo>
                    <a:pt x="1487" y="2099"/>
                  </a:lnTo>
                  <a:lnTo>
                    <a:pt x="1459" y="2100"/>
                  </a:lnTo>
                  <a:lnTo>
                    <a:pt x="1428" y="2099"/>
                  </a:lnTo>
                  <a:lnTo>
                    <a:pt x="1420" y="2099"/>
                  </a:lnTo>
                  <a:lnTo>
                    <a:pt x="1400" y="2098"/>
                  </a:lnTo>
                  <a:lnTo>
                    <a:pt x="1370" y="2097"/>
                  </a:lnTo>
                  <a:lnTo>
                    <a:pt x="1334" y="2098"/>
                  </a:lnTo>
                  <a:lnTo>
                    <a:pt x="1315" y="2099"/>
                  </a:lnTo>
                  <a:lnTo>
                    <a:pt x="1295" y="2100"/>
                  </a:lnTo>
                  <a:lnTo>
                    <a:pt x="1275" y="2102"/>
                  </a:lnTo>
                  <a:lnTo>
                    <a:pt x="1256" y="2104"/>
                  </a:lnTo>
                  <a:lnTo>
                    <a:pt x="1237" y="2108"/>
                  </a:lnTo>
                  <a:lnTo>
                    <a:pt x="1220" y="2113"/>
                  </a:lnTo>
                  <a:lnTo>
                    <a:pt x="1204" y="2118"/>
                  </a:lnTo>
                  <a:lnTo>
                    <a:pt x="1190" y="2125"/>
                  </a:lnTo>
                  <a:lnTo>
                    <a:pt x="1188" y="2126"/>
                  </a:lnTo>
                  <a:lnTo>
                    <a:pt x="1182" y="2131"/>
                  </a:lnTo>
                  <a:lnTo>
                    <a:pt x="1177" y="2133"/>
                  </a:lnTo>
                  <a:lnTo>
                    <a:pt x="1172" y="2136"/>
                  </a:lnTo>
                  <a:lnTo>
                    <a:pt x="1163" y="2140"/>
                  </a:lnTo>
                  <a:lnTo>
                    <a:pt x="1154" y="2143"/>
                  </a:lnTo>
                  <a:lnTo>
                    <a:pt x="1142" y="2145"/>
                  </a:lnTo>
                  <a:lnTo>
                    <a:pt x="1129" y="2147"/>
                  </a:lnTo>
                  <a:lnTo>
                    <a:pt x="1113" y="2148"/>
                  </a:lnTo>
                  <a:lnTo>
                    <a:pt x="1095" y="2148"/>
                  </a:lnTo>
                  <a:lnTo>
                    <a:pt x="1075" y="2147"/>
                  </a:lnTo>
                  <a:lnTo>
                    <a:pt x="1051" y="2145"/>
                  </a:lnTo>
                  <a:lnTo>
                    <a:pt x="1024" y="2142"/>
                  </a:lnTo>
                  <a:lnTo>
                    <a:pt x="996" y="2136"/>
                  </a:lnTo>
                  <a:lnTo>
                    <a:pt x="989" y="2134"/>
                  </a:lnTo>
                  <a:lnTo>
                    <a:pt x="972" y="2130"/>
                  </a:lnTo>
                  <a:lnTo>
                    <a:pt x="960" y="2128"/>
                  </a:lnTo>
                  <a:lnTo>
                    <a:pt x="948" y="2126"/>
                  </a:lnTo>
                  <a:lnTo>
                    <a:pt x="935" y="2125"/>
                  </a:lnTo>
                  <a:lnTo>
                    <a:pt x="921" y="2125"/>
                  </a:lnTo>
                  <a:lnTo>
                    <a:pt x="908" y="2126"/>
                  </a:lnTo>
                  <a:lnTo>
                    <a:pt x="895" y="2129"/>
                  </a:lnTo>
                  <a:lnTo>
                    <a:pt x="890" y="2131"/>
                  </a:lnTo>
                  <a:lnTo>
                    <a:pt x="884" y="2134"/>
                  </a:lnTo>
                  <a:lnTo>
                    <a:pt x="879" y="2137"/>
                  </a:lnTo>
                  <a:lnTo>
                    <a:pt x="875" y="2142"/>
                  </a:lnTo>
                  <a:lnTo>
                    <a:pt x="871" y="2147"/>
                  </a:lnTo>
                  <a:lnTo>
                    <a:pt x="868" y="2152"/>
                  </a:lnTo>
                  <a:lnTo>
                    <a:pt x="866" y="2160"/>
                  </a:lnTo>
                  <a:lnTo>
                    <a:pt x="863" y="2166"/>
                  </a:lnTo>
                  <a:lnTo>
                    <a:pt x="862" y="2175"/>
                  </a:lnTo>
                  <a:lnTo>
                    <a:pt x="862" y="2184"/>
                  </a:lnTo>
                  <a:lnTo>
                    <a:pt x="863" y="2194"/>
                  </a:lnTo>
                  <a:lnTo>
                    <a:pt x="864" y="2206"/>
                  </a:lnTo>
                  <a:lnTo>
                    <a:pt x="863" y="2208"/>
                  </a:lnTo>
                  <a:lnTo>
                    <a:pt x="861" y="2214"/>
                  </a:lnTo>
                  <a:lnTo>
                    <a:pt x="855" y="2225"/>
                  </a:lnTo>
                  <a:lnTo>
                    <a:pt x="846" y="2237"/>
                  </a:lnTo>
                  <a:lnTo>
                    <a:pt x="841" y="2243"/>
                  </a:lnTo>
                  <a:lnTo>
                    <a:pt x="836" y="2251"/>
                  </a:lnTo>
                  <a:lnTo>
                    <a:pt x="828" y="2257"/>
                  </a:lnTo>
                  <a:lnTo>
                    <a:pt x="820" y="2263"/>
                  </a:lnTo>
                  <a:lnTo>
                    <a:pt x="811" y="2270"/>
                  </a:lnTo>
                  <a:lnTo>
                    <a:pt x="800" y="2276"/>
                  </a:lnTo>
                  <a:lnTo>
                    <a:pt x="790" y="2281"/>
                  </a:lnTo>
                  <a:lnTo>
                    <a:pt x="777" y="2287"/>
                  </a:lnTo>
                  <a:lnTo>
                    <a:pt x="774" y="2288"/>
                  </a:lnTo>
                  <a:lnTo>
                    <a:pt x="766" y="2292"/>
                  </a:lnTo>
                  <a:lnTo>
                    <a:pt x="760" y="2296"/>
                  </a:lnTo>
                  <a:lnTo>
                    <a:pt x="755" y="2301"/>
                  </a:lnTo>
                  <a:lnTo>
                    <a:pt x="748" y="2307"/>
                  </a:lnTo>
                  <a:lnTo>
                    <a:pt x="742" y="2315"/>
                  </a:lnTo>
                  <a:lnTo>
                    <a:pt x="735" y="2323"/>
                  </a:lnTo>
                  <a:lnTo>
                    <a:pt x="729" y="2333"/>
                  </a:lnTo>
                  <a:lnTo>
                    <a:pt x="724" y="2344"/>
                  </a:lnTo>
                  <a:lnTo>
                    <a:pt x="719" y="2358"/>
                  </a:lnTo>
                  <a:lnTo>
                    <a:pt x="716" y="2373"/>
                  </a:lnTo>
                  <a:lnTo>
                    <a:pt x="714" y="2390"/>
                  </a:lnTo>
                  <a:lnTo>
                    <a:pt x="713" y="2409"/>
                  </a:lnTo>
                  <a:lnTo>
                    <a:pt x="715" y="2431"/>
                  </a:lnTo>
                  <a:lnTo>
                    <a:pt x="716" y="2434"/>
                  </a:lnTo>
                  <a:lnTo>
                    <a:pt x="719" y="2446"/>
                  </a:lnTo>
                  <a:lnTo>
                    <a:pt x="723" y="2463"/>
                  </a:lnTo>
                  <a:lnTo>
                    <a:pt x="725" y="2487"/>
                  </a:lnTo>
                  <a:lnTo>
                    <a:pt x="725" y="2502"/>
                  </a:lnTo>
                  <a:lnTo>
                    <a:pt x="724" y="2518"/>
                  </a:lnTo>
                  <a:lnTo>
                    <a:pt x="723" y="2535"/>
                  </a:lnTo>
                  <a:lnTo>
                    <a:pt x="720" y="2555"/>
                  </a:lnTo>
                  <a:lnTo>
                    <a:pt x="716" y="2575"/>
                  </a:lnTo>
                  <a:lnTo>
                    <a:pt x="711" y="2596"/>
                  </a:lnTo>
                  <a:lnTo>
                    <a:pt x="704" y="2619"/>
                  </a:lnTo>
                  <a:lnTo>
                    <a:pt x="696" y="2643"/>
                  </a:lnTo>
                  <a:lnTo>
                    <a:pt x="558" y="2643"/>
                  </a:lnTo>
                  <a:lnTo>
                    <a:pt x="557" y="2640"/>
                  </a:lnTo>
                  <a:lnTo>
                    <a:pt x="554" y="2632"/>
                  </a:lnTo>
                  <a:lnTo>
                    <a:pt x="548" y="2621"/>
                  </a:lnTo>
                  <a:lnTo>
                    <a:pt x="538" y="2609"/>
                  </a:lnTo>
                  <a:lnTo>
                    <a:pt x="531" y="2603"/>
                  </a:lnTo>
                  <a:lnTo>
                    <a:pt x="523" y="2596"/>
                  </a:lnTo>
                  <a:lnTo>
                    <a:pt x="513" y="2590"/>
                  </a:lnTo>
                  <a:lnTo>
                    <a:pt x="503" y="2584"/>
                  </a:lnTo>
                  <a:lnTo>
                    <a:pt x="491" y="2580"/>
                  </a:lnTo>
                  <a:lnTo>
                    <a:pt x="478" y="2577"/>
                  </a:lnTo>
                  <a:lnTo>
                    <a:pt x="463" y="2575"/>
                  </a:lnTo>
                  <a:lnTo>
                    <a:pt x="446" y="2574"/>
                  </a:lnTo>
                  <a:lnTo>
                    <a:pt x="442" y="2575"/>
                  </a:lnTo>
                  <a:lnTo>
                    <a:pt x="431" y="2575"/>
                  </a:lnTo>
                  <a:lnTo>
                    <a:pt x="424" y="2574"/>
                  </a:lnTo>
                  <a:lnTo>
                    <a:pt x="415" y="2573"/>
                  </a:lnTo>
                  <a:lnTo>
                    <a:pt x="407" y="2571"/>
                  </a:lnTo>
                  <a:lnTo>
                    <a:pt x="397" y="2568"/>
                  </a:lnTo>
                  <a:lnTo>
                    <a:pt x="388" y="2564"/>
                  </a:lnTo>
                  <a:lnTo>
                    <a:pt x="378" y="2559"/>
                  </a:lnTo>
                  <a:lnTo>
                    <a:pt x="368" y="2551"/>
                  </a:lnTo>
                  <a:lnTo>
                    <a:pt x="359" y="2543"/>
                  </a:lnTo>
                  <a:lnTo>
                    <a:pt x="351" y="2532"/>
                  </a:lnTo>
                  <a:lnTo>
                    <a:pt x="344" y="2519"/>
                  </a:lnTo>
                  <a:lnTo>
                    <a:pt x="341" y="2512"/>
                  </a:lnTo>
                  <a:lnTo>
                    <a:pt x="339" y="2504"/>
                  </a:lnTo>
                  <a:lnTo>
                    <a:pt x="335" y="2496"/>
                  </a:lnTo>
                  <a:lnTo>
                    <a:pt x="333" y="2486"/>
                  </a:lnTo>
                  <a:lnTo>
                    <a:pt x="334" y="2481"/>
                  </a:lnTo>
                  <a:lnTo>
                    <a:pt x="333" y="2468"/>
                  </a:lnTo>
                  <a:lnTo>
                    <a:pt x="332" y="2460"/>
                  </a:lnTo>
                  <a:lnTo>
                    <a:pt x="330" y="2450"/>
                  </a:lnTo>
                  <a:lnTo>
                    <a:pt x="328" y="2440"/>
                  </a:lnTo>
                  <a:lnTo>
                    <a:pt x="325" y="2431"/>
                  </a:lnTo>
                  <a:lnTo>
                    <a:pt x="319" y="2421"/>
                  </a:lnTo>
                  <a:lnTo>
                    <a:pt x="314" y="2414"/>
                  </a:lnTo>
                  <a:lnTo>
                    <a:pt x="310" y="2411"/>
                  </a:lnTo>
                  <a:lnTo>
                    <a:pt x="305" y="2407"/>
                  </a:lnTo>
                  <a:lnTo>
                    <a:pt x="301" y="2404"/>
                  </a:lnTo>
                  <a:lnTo>
                    <a:pt x="297" y="2402"/>
                  </a:lnTo>
                  <a:lnTo>
                    <a:pt x="292" y="2401"/>
                  </a:lnTo>
                  <a:lnTo>
                    <a:pt x="285" y="2400"/>
                  </a:lnTo>
                  <a:lnTo>
                    <a:pt x="280" y="2400"/>
                  </a:lnTo>
                  <a:lnTo>
                    <a:pt x="272" y="2401"/>
                  </a:lnTo>
                  <a:lnTo>
                    <a:pt x="265" y="2402"/>
                  </a:lnTo>
                  <a:lnTo>
                    <a:pt x="257" y="2404"/>
                  </a:lnTo>
                  <a:lnTo>
                    <a:pt x="249" y="2407"/>
                  </a:lnTo>
                  <a:lnTo>
                    <a:pt x="240" y="2412"/>
                  </a:lnTo>
                  <a:lnTo>
                    <a:pt x="236" y="2412"/>
                  </a:lnTo>
                  <a:lnTo>
                    <a:pt x="228" y="2409"/>
                  </a:lnTo>
                  <a:lnTo>
                    <a:pt x="214" y="2406"/>
                  </a:lnTo>
                  <a:lnTo>
                    <a:pt x="198" y="2401"/>
                  </a:lnTo>
                  <a:lnTo>
                    <a:pt x="189" y="2397"/>
                  </a:lnTo>
                  <a:lnTo>
                    <a:pt x="182" y="2392"/>
                  </a:lnTo>
                  <a:lnTo>
                    <a:pt x="173" y="2387"/>
                  </a:lnTo>
                  <a:lnTo>
                    <a:pt x="166" y="2380"/>
                  </a:lnTo>
                  <a:lnTo>
                    <a:pt x="159" y="2372"/>
                  </a:lnTo>
                  <a:lnTo>
                    <a:pt x="154" y="2364"/>
                  </a:lnTo>
                  <a:lnTo>
                    <a:pt x="150" y="2354"/>
                  </a:lnTo>
                  <a:lnTo>
                    <a:pt x="147" y="2343"/>
                  </a:lnTo>
                  <a:lnTo>
                    <a:pt x="144" y="2341"/>
                  </a:lnTo>
                  <a:lnTo>
                    <a:pt x="139" y="2336"/>
                  </a:lnTo>
                  <a:lnTo>
                    <a:pt x="136" y="2332"/>
                  </a:lnTo>
                  <a:lnTo>
                    <a:pt x="132" y="2325"/>
                  </a:lnTo>
                  <a:lnTo>
                    <a:pt x="128" y="2317"/>
                  </a:lnTo>
                  <a:lnTo>
                    <a:pt x="124" y="2306"/>
                  </a:lnTo>
                  <a:lnTo>
                    <a:pt x="121" y="2293"/>
                  </a:lnTo>
                  <a:lnTo>
                    <a:pt x="118" y="2278"/>
                  </a:lnTo>
                  <a:lnTo>
                    <a:pt x="116" y="2261"/>
                  </a:lnTo>
                  <a:lnTo>
                    <a:pt x="115" y="2240"/>
                  </a:lnTo>
                  <a:lnTo>
                    <a:pt x="115" y="2216"/>
                  </a:lnTo>
                  <a:lnTo>
                    <a:pt x="116" y="2190"/>
                  </a:lnTo>
                  <a:lnTo>
                    <a:pt x="118" y="2159"/>
                  </a:lnTo>
                  <a:lnTo>
                    <a:pt x="121" y="2125"/>
                  </a:lnTo>
                  <a:close/>
                </a:path>
              </a:pathLst>
            </a:custGeom>
            <a:solidFill>
              <a:srgbClr val="AAA9A9"/>
            </a:solidFill>
            <a:ln w="9525">
              <a:noFill/>
              <a:round/>
              <a:headEnd/>
              <a:tailEnd/>
            </a:ln>
          </p:spPr>
          <p:txBody>
            <a:bodyPr/>
            <a:lstStyle/>
            <a:p>
              <a:endParaRPr lang="uk-UA"/>
            </a:p>
          </p:txBody>
        </p:sp>
        <p:sp>
          <p:nvSpPr>
            <p:cNvPr id="22538" name="Freeform 118"/>
            <p:cNvSpPr>
              <a:spLocks/>
            </p:cNvSpPr>
            <p:nvPr/>
          </p:nvSpPr>
          <p:spPr bwMode="auto">
            <a:xfrm>
              <a:off x="699" y="1417"/>
              <a:ext cx="695" cy="713"/>
            </a:xfrm>
            <a:custGeom>
              <a:avLst/>
              <a:gdLst>
                <a:gd name="T0" fmla="*/ 1 w 2583"/>
                <a:gd name="T1" fmla="*/ 11 h 2643"/>
                <a:gd name="T2" fmla="*/ 0 w 2583"/>
                <a:gd name="T3" fmla="*/ 10 h 2643"/>
                <a:gd name="T4" fmla="*/ 0 w 2583"/>
                <a:gd name="T5" fmla="*/ 9 h 2643"/>
                <a:gd name="T6" fmla="*/ 0 w 2583"/>
                <a:gd name="T7" fmla="*/ 9 h 2643"/>
                <a:gd name="T8" fmla="*/ 0 w 2583"/>
                <a:gd name="T9" fmla="*/ 8 h 2643"/>
                <a:gd name="T10" fmla="*/ 0 w 2583"/>
                <a:gd name="T11" fmla="*/ 7 h 2643"/>
                <a:gd name="T12" fmla="*/ 1 w 2583"/>
                <a:gd name="T13" fmla="*/ 7 h 2643"/>
                <a:gd name="T14" fmla="*/ 2 w 2583"/>
                <a:gd name="T15" fmla="*/ 5 h 2643"/>
                <a:gd name="T16" fmla="*/ 5 w 2583"/>
                <a:gd name="T17" fmla="*/ 2 h 2643"/>
                <a:gd name="T18" fmla="*/ 6 w 2583"/>
                <a:gd name="T19" fmla="*/ 2 h 2643"/>
                <a:gd name="T20" fmla="*/ 6 w 2583"/>
                <a:gd name="T21" fmla="*/ 1 h 2643"/>
                <a:gd name="T22" fmla="*/ 7 w 2583"/>
                <a:gd name="T23" fmla="*/ 1 h 2643"/>
                <a:gd name="T24" fmla="*/ 7 w 2583"/>
                <a:gd name="T25" fmla="*/ 1 h 2643"/>
                <a:gd name="T26" fmla="*/ 8 w 2583"/>
                <a:gd name="T27" fmla="*/ 1 h 2643"/>
                <a:gd name="T28" fmla="*/ 8 w 2583"/>
                <a:gd name="T29" fmla="*/ 0 h 2643"/>
                <a:gd name="T30" fmla="*/ 9 w 2583"/>
                <a:gd name="T31" fmla="*/ 0 h 2643"/>
                <a:gd name="T32" fmla="*/ 9 w 2583"/>
                <a:gd name="T33" fmla="*/ 1 h 2643"/>
                <a:gd name="T34" fmla="*/ 10 w 2583"/>
                <a:gd name="T35" fmla="*/ 1 h 2643"/>
                <a:gd name="T36" fmla="*/ 9 w 2583"/>
                <a:gd name="T37" fmla="*/ 1 h 2643"/>
                <a:gd name="T38" fmla="*/ 9 w 2583"/>
                <a:gd name="T39" fmla="*/ 2 h 2643"/>
                <a:gd name="T40" fmla="*/ 10 w 2583"/>
                <a:gd name="T41" fmla="*/ 2 h 2643"/>
                <a:gd name="T42" fmla="*/ 10 w 2583"/>
                <a:gd name="T43" fmla="*/ 2 h 2643"/>
                <a:gd name="T44" fmla="*/ 11 w 2583"/>
                <a:gd name="T45" fmla="*/ 2 h 2643"/>
                <a:gd name="T46" fmla="*/ 12 w 2583"/>
                <a:gd name="T47" fmla="*/ 2 h 2643"/>
                <a:gd name="T48" fmla="*/ 12 w 2583"/>
                <a:gd name="T49" fmla="*/ 3 h 2643"/>
                <a:gd name="T50" fmla="*/ 12 w 2583"/>
                <a:gd name="T51" fmla="*/ 3 h 2643"/>
                <a:gd name="T52" fmla="*/ 13 w 2583"/>
                <a:gd name="T53" fmla="*/ 3 h 2643"/>
                <a:gd name="T54" fmla="*/ 13 w 2583"/>
                <a:gd name="T55" fmla="*/ 4 h 2643"/>
                <a:gd name="T56" fmla="*/ 13 w 2583"/>
                <a:gd name="T57" fmla="*/ 5 h 2643"/>
                <a:gd name="T58" fmla="*/ 13 w 2583"/>
                <a:gd name="T59" fmla="*/ 6 h 2643"/>
                <a:gd name="T60" fmla="*/ 13 w 2583"/>
                <a:gd name="T61" fmla="*/ 6 h 2643"/>
                <a:gd name="T62" fmla="*/ 12 w 2583"/>
                <a:gd name="T63" fmla="*/ 6 h 2643"/>
                <a:gd name="T64" fmla="*/ 12 w 2583"/>
                <a:gd name="T65" fmla="*/ 7 h 2643"/>
                <a:gd name="T66" fmla="*/ 12 w 2583"/>
                <a:gd name="T67" fmla="*/ 7 h 2643"/>
                <a:gd name="T68" fmla="*/ 11 w 2583"/>
                <a:gd name="T69" fmla="*/ 8 h 2643"/>
                <a:gd name="T70" fmla="*/ 11 w 2583"/>
                <a:gd name="T71" fmla="*/ 8 h 2643"/>
                <a:gd name="T72" fmla="*/ 10 w 2583"/>
                <a:gd name="T73" fmla="*/ 8 h 2643"/>
                <a:gd name="T74" fmla="*/ 10 w 2583"/>
                <a:gd name="T75" fmla="*/ 9 h 2643"/>
                <a:gd name="T76" fmla="*/ 9 w 2583"/>
                <a:gd name="T77" fmla="*/ 9 h 2643"/>
                <a:gd name="T78" fmla="*/ 9 w 2583"/>
                <a:gd name="T79" fmla="*/ 9 h 2643"/>
                <a:gd name="T80" fmla="*/ 8 w 2583"/>
                <a:gd name="T81" fmla="*/ 9 h 2643"/>
                <a:gd name="T82" fmla="*/ 8 w 2583"/>
                <a:gd name="T83" fmla="*/ 9 h 2643"/>
                <a:gd name="T84" fmla="*/ 8 w 2583"/>
                <a:gd name="T85" fmla="*/ 10 h 2643"/>
                <a:gd name="T86" fmla="*/ 8 w 2583"/>
                <a:gd name="T87" fmla="*/ 11 h 2643"/>
                <a:gd name="T88" fmla="*/ 8 w 2583"/>
                <a:gd name="T89" fmla="*/ 11 h 2643"/>
                <a:gd name="T90" fmla="*/ 8 w 2583"/>
                <a:gd name="T91" fmla="*/ 11 h 2643"/>
                <a:gd name="T92" fmla="*/ 6 w 2583"/>
                <a:gd name="T93" fmla="*/ 11 h 2643"/>
                <a:gd name="T94" fmla="*/ 6 w 2583"/>
                <a:gd name="T95" fmla="*/ 11 h 2643"/>
                <a:gd name="T96" fmla="*/ 5 w 2583"/>
                <a:gd name="T97" fmla="*/ 11 h 2643"/>
                <a:gd name="T98" fmla="*/ 5 w 2583"/>
                <a:gd name="T99" fmla="*/ 12 h 2643"/>
                <a:gd name="T100" fmla="*/ 4 w 2583"/>
                <a:gd name="T101" fmla="*/ 12 h 2643"/>
                <a:gd name="T102" fmla="*/ 4 w 2583"/>
                <a:gd name="T103" fmla="*/ 13 h 2643"/>
                <a:gd name="T104" fmla="*/ 4 w 2583"/>
                <a:gd name="T105" fmla="*/ 14 h 2643"/>
                <a:gd name="T106" fmla="*/ 3 w 2583"/>
                <a:gd name="T107" fmla="*/ 14 h 2643"/>
                <a:gd name="T108" fmla="*/ 2 w 2583"/>
                <a:gd name="T109" fmla="*/ 13 h 2643"/>
                <a:gd name="T110" fmla="*/ 2 w 2583"/>
                <a:gd name="T111" fmla="*/ 13 h 2643"/>
                <a:gd name="T112" fmla="*/ 1 w 2583"/>
                <a:gd name="T113" fmla="*/ 13 h 2643"/>
                <a:gd name="T114" fmla="*/ 1 w 2583"/>
                <a:gd name="T115" fmla="*/ 13 h 2643"/>
                <a:gd name="T116" fmla="*/ 1 w 2583"/>
                <a:gd name="T117" fmla="*/ 12 h 26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83"/>
                <a:gd name="T178" fmla="*/ 0 h 2643"/>
                <a:gd name="T179" fmla="*/ 2583 w 2583"/>
                <a:gd name="T180" fmla="*/ 2643 h 26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83" h="2643">
                  <a:moveTo>
                    <a:pt x="121" y="2125"/>
                  </a:moveTo>
                  <a:lnTo>
                    <a:pt x="122" y="2120"/>
                  </a:lnTo>
                  <a:lnTo>
                    <a:pt x="124" y="2108"/>
                  </a:lnTo>
                  <a:lnTo>
                    <a:pt x="124" y="2099"/>
                  </a:lnTo>
                  <a:lnTo>
                    <a:pt x="124" y="2089"/>
                  </a:lnTo>
                  <a:lnTo>
                    <a:pt x="124" y="2079"/>
                  </a:lnTo>
                  <a:lnTo>
                    <a:pt x="123" y="2066"/>
                  </a:lnTo>
                  <a:lnTo>
                    <a:pt x="121" y="2054"/>
                  </a:lnTo>
                  <a:lnTo>
                    <a:pt x="117" y="2040"/>
                  </a:lnTo>
                  <a:lnTo>
                    <a:pt x="112" y="2028"/>
                  </a:lnTo>
                  <a:lnTo>
                    <a:pt x="105" y="2014"/>
                  </a:lnTo>
                  <a:lnTo>
                    <a:pt x="97" y="2000"/>
                  </a:lnTo>
                  <a:lnTo>
                    <a:pt x="87" y="1987"/>
                  </a:lnTo>
                  <a:lnTo>
                    <a:pt x="74" y="1974"/>
                  </a:lnTo>
                  <a:lnTo>
                    <a:pt x="59" y="1962"/>
                  </a:lnTo>
                  <a:lnTo>
                    <a:pt x="55" y="1960"/>
                  </a:lnTo>
                  <a:lnTo>
                    <a:pt x="43" y="1954"/>
                  </a:lnTo>
                  <a:lnTo>
                    <a:pt x="37" y="1950"/>
                  </a:lnTo>
                  <a:lnTo>
                    <a:pt x="29" y="1943"/>
                  </a:lnTo>
                  <a:lnTo>
                    <a:pt x="22" y="1936"/>
                  </a:lnTo>
                  <a:lnTo>
                    <a:pt x="15" y="1927"/>
                  </a:lnTo>
                  <a:lnTo>
                    <a:pt x="9" y="1918"/>
                  </a:lnTo>
                  <a:lnTo>
                    <a:pt x="5" y="1906"/>
                  </a:lnTo>
                  <a:lnTo>
                    <a:pt x="3" y="1900"/>
                  </a:lnTo>
                  <a:lnTo>
                    <a:pt x="1" y="1892"/>
                  </a:lnTo>
                  <a:lnTo>
                    <a:pt x="0" y="1886"/>
                  </a:lnTo>
                  <a:lnTo>
                    <a:pt x="0" y="1877"/>
                  </a:lnTo>
                  <a:lnTo>
                    <a:pt x="1" y="1870"/>
                  </a:lnTo>
                  <a:lnTo>
                    <a:pt x="3" y="1861"/>
                  </a:lnTo>
                  <a:lnTo>
                    <a:pt x="5" y="1852"/>
                  </a:lnTo>
                  <a:lnTo>
                    <a:pt x="8" y="1842"/>
                  </a:lnTo>
                  <a:lnTo>
                    <a:pt x="11" y="1832"/>
                  </a:lnTo>
                  <a:lnTo>
                    <a:pt x="15" y="1822"/>
                  </a:lnTo>
                  <a:lnTo>
                    <a:pt x="21" y="1811"/>
                  </a:lnTo>
                  <a:lnTo>
                    <a:pt x="27" y="1799"/>
                  </a:lnTo>
                  <a:lnTo>
                    <a:pt x="30" y="1796"/>
                  </a:lnTo>
                  <a:lnTo>
                    <a:pt x="36" y="1788"/>
                  </a:lnTo>
                  <a:lnTo>
                    <a:pt x="40" y="1781"/>
                  </a:lnTo>
                  <a:lnTo>
                    <a:pt x="43" y="1773"/>
                  </a:lnTo>
                  <a:lnTo>
                    <a:pt x="47" y="1762"/>
                  </a:lnTo>
                  <a:lnTo>
                    <a:pt x="51" y="1749"/>
                  </a:lnTo>
                  <a:lnTo>
                    <a:pt x="54" y="1735"/>
                  </a:lnTo>
                  <a:lnTo>
                    <a:pt x="57" y="1718"/>
                  </a:lnTo>
                  <a:lnTo>
                    <a:pt x="58" y="1699"/>
                  </a:lnTo>
                  <a:lnTo>
                    <a:pt x="59" y="1678"/>
                  </a:lnTo>
                  <a:lnTo>
                    <a:pt x="58" y="1654"/>
                  </a:lnTo>
                  <a:lnTo>
                    <a:pt x="56" y="1629"/>
                  </a:lnTo>
                  <a:lnTo>
                    <a:pt x="53" y="1600"/>
                  </a:lnTo>
                  <a:lnTo>
                    <a:pt x="46" y="1568"/>
                  </a:lnTo>
                  <a:lnTo>
                    <a:pt x="44" y="1568"/>
                  </a:lnTo>
                  <a:lnTo>
                    <a:pt x="40" y="1566"/>
                  </a:lnTo>
                  <a:lnTo>
                    <a:pt x="37" y="1564"/>
                  </a:lnTo>
                  <a:lnTo>
                    <a:pt x="33" y="1560"/>
                  </a:lnTo>
                  <a:lnTo>
                    <a:pt x="30" y="1556"/>
                  </a:lnTo>
                  <a:lnTo>
                    <a:pt x="27" y="1550"/>
                  </a:lnTo>
                  <a:lnTo>
                    <a:pt x="24" y="1542"/>
                  </a:lnTo>
                  <a:lnTo>
                    <a:pt x="21" y="1533"/>
                  </a:lnTo>
                  <a:lnTo>
                    <a:pt x="19" y="1522"/>
                  </a:lnTo>
                  <a:lnTo>
                    <a:pt x="17" y="1507"/>
                  </a:lnTo>
                  <a:lnTo>
                    <a:pt x="16" y="1491"/>
                  </a:lnTo>
                  <a:lnTo>
                    <a:pt x="17" y="1472"/>
                  </a:lnTo>
                  <a:lnTo>
                    <a:pt x="19" y="1450"/>
                  </a:lnTo>
                  <a:lnTo>
                    <a:pt x="22" y="1425"/>
                  </a:lnTo>
                  <a:lnTo>
                    <a:pt x="20" y="1424"/>
                  </a:lnTo>
                  <a:lnTo>
                    <a:pt x="17" y="1423"/>
                  </a:lnTo>
                  <a:lnTo>
                    <a:pt x="13" y="1421"/>
                  </a:lnTo>
                  <a:lnTo>
                    <a:pt x="9" y="1416"/>
                  </a:lnTo>
                  <a:lnTo>
                    <a:pt x="7" y="1413"/>
                  </a:lnTo>
                  <a:lnTo>
                    <a:pt x="6" y="1410"/>
                  </a:lnTo>
                  <a:lnTo>
                    <a:pt x="5" y="1406"/>
                  </a:lnTo>
                  <a:lnTo>
                    <a:pt x="4" y="1400"/>
                  </a:lnTo>
                  <a:lnTo>
                    <a:pt x="4" y="1395"/>
                  </a:lnTo>
                  <a:lnTo>
                    <a:pt x="5" y="1388"/>
                  </a:lnTo>
                  <a:lnTo>
                    <a:pt x="7" y="1380"/>
                  </a:lnTo>
                  <a:lnTo>
                    <a:pt x="10" y="1373"/>
                  </a:lnTo>
                  <a:lnTo>
                    <a:pt x="13" y="1363"/>
                  </a:lnTo>
                  <a:lnTo>
                    <a:pt x="19" y="1352"/>
                  </a:lnTo>
                  <a:lnTo>
                    <a:pt x="25" y="1341"/>
                  </a:lnTo>
                  <a:lnTo>
                    <a:pt x="33" y="1328"/>
                  </a:lnTo>
                  <a:lnTo>
                    <a:pt x="43" y="1314"/>
                  </a:lnTo>
                  <a:lnTo>
                    <a:pt x="54" y="1298"/>
                  </a:lnTo>
                  <a:lnTo>
                    <a:pt x="67" y="1282"/>
                  </a:lnTo>
                  <a:lnTo>
                    <a:pt x="81" y="1264"/>
                  </a:lnTo>
                  <a:lnTo>
                    <a:pt x="99" y="1245"/>
                  </a:lnTo>
                  <a:lnTo>
                    <a:pt x="118" y="1223"/>
                  </a:lnTo>
                  <a:lnTo>
                    <a:pt x="139" y="1201"/>
                  </a:lnTo>
                  <a:lnTo>
                    <a:pt x="163" y="1176"/>
                  </a:lnTo>
                  <a:lnTo>
                    <a:pt x="189" y="1151"/>
                  </a:lnTo>
                  <a:lnTo>
                    <a:pt x="218" y="1123"/>
                  </a:lnTo>
                  <a:lnTo>
                    <a:pt x="249" y="1093"/>
                  </a:lnTo>
                  <a:lnTo>
                    <a:pt x="284" y="1062"/>
                  </a:lnTo>
                  <a:lnTo>
                    <a:pt x="288" y="1057"/>
                  </a:lnTo>
                  <a:lnTo>
                    <a:pt x="301" y="1041"/>
                  </a:lnTo>
                  <a:lnTo>
                    <a:pt x="323" y="1016"/>
                  </a:lnTo>
                  <a:lnTo>
                    <a:pt x="351" y="983"/>
                  </a:lnTo>
                  <a:lnTo>
                    <a:pt x="388" y="944"/>
                  </a:lnTo>
                  <a:lnTo>
                    <a:pt x="429" y="898"/>
                  </a:lnTo>
                  <a:lnTo>
                    <a:pt x="477" y="848"/>
                  </a:lnTo>
                  <a:lnTo>
                    <a:pt x="531" y="794"/>
                  </a:lnTo>
                  <a:lnTo>
                    <a:pt x="588" y="737"/>
                  </a:lnTo>
                  <a:lnTo>
                    <a:pt x="650" y="678"/>
                  </a:lnTo>
                  <a:lnTo>
                    <a:pt x="683" y="648"/>
                  </a:lnTo>
                  <a:lnTo>
                    <a:pt x="716" y="620"/>
                  </a:lnTo>
                  <a:lnTo>
                    <a:pt x="750" y="591"/>
                  </a:lnTo>
                  <a:lnTo>
                    <a:pt x="784" y="561"/>
                  </a:lnTo>
                  <a:lnTo>
                    <a:pt x="820" y="533"/>
                  </a:lnTo>
                  <a:lnTo>
                    <a:pt x="856" y="504"/>
                  </a:lnTo>
                  <a:lnTo>
                    <a:pt x="892" y="478"/>
                  </a:lnTo>
                  <a:lnTo>
                    <a:pt x="928" y="451"/>
                  </a:lnTo>
                  <a:lnTo>
                    <a:pt x="965" y="426"/>
                  </a:lnTo>
                  <a:lnTo>
                    <a:pt x="1002" y="401"/>
                  </a:lnTo>
                  <a:lnTo>
                    <a:pt x="1039" y="378"/>
                  </a:lnTo>
                  <a:lnTo>
                    <a:pt x="1077" y="356"/>
                  </a:lnTo>
                  <a:lnTo>
                    <a:pt x="1077" y="351"/>
                  </a:lnTo>
                  <a:lnTo>
                    <a:pt x="1077" y="339"/>
                  </a:lnTo>
                  <a:lnTo>
                    <a:pt x="1078" y="331"/>
                  </a:lnTo>
                  <a:lnTo>
                    <a:pt x="1081" y="321"/>
                  </a:lnTo>
                  <a:lnTo>
                    <a:pt x="1085" y="311"/>
                  </a:lnTo>
                  <a:lnTo>
                    <a:pt x="1092" y="301"/>
                  </a:lnTo>
                  <a:lnTo>
                    <a:pt x="1096" y="295"/>
                  </a:lnTo>
                  <a:lnTo>
                    <a:pt x="1100" y="290"/>
                  </a:lnTo>
                  <a:lnTo>
                    <a:pt x="1106" y="286"/>
                  </a:lnTo>
                  <a:lnTo>
                    <a:pt x="1112" y="280"/>
                  </a:lnTo>
                  <a:lnTo>
                    <a:pt x="1119" y="276"/>
                  </a:lnTo>
                  <a:lnTo>
                    <a:pt x="1127" y="272"/>
                  </a:lnTo>
                  <a:lnTo>
                    <a:pt x="1136" y="268"/>
                  </a:lnTo>
                  <a:lnTo>
                    <a:pt x="1146" y="263"/>
                  </a:lnTo>
                  <a:lnTo>
                    <a:pt x="1157" y="260"/>
                  </a:lnTo>
                  <a:lnTo>
                    <a:pt x="1168" y="257"/>
                  </a:lnTo>
                  <a:lnTo>
                    <a:pt x="1181" y="255"/>
                  </a:lnTo>
                  <a:lnTo>
                    <a:pt x="1195" y="253"/>
                  </a:lnTo>
                  <a:lnTo>
                    <a:pt x="1211" y="251"/>
                  </a:lnTo>
                  <a:lnTo>
                    <a:pt x="1227" y="251"/>
                  </a:lnTo>
                  <a:lnTo>
                    <a:pt x="1245" y="250"/>
                  </a:lnTo>
                  <a:lnTo>
                    <a:pt x="1264" y="250"/>
                  </a:lnTo>
                  <a:lnTo>
                    <a:pt x="1271" y="251"/>
                  </a:lnTo>
                  <a:lnTo>
                    <a:pt x="1289" y="254"/>
                  </a:lnTo>
                  <a:lnTo>
                    <a:pt x="1301" y="254"/>
                  </a:lnTo>
                  <a:lnTo>
                    <a:pt x="1314" y="255"/>
                  </a:lnTo>
                  <a:lnTo>
                    <a:pt x="1326" y="255"/>
                  </a:lnTo>
                  <a:lnTo>
                    <a:pt x="1340" y="254"/>
                  </a:lnTo>
                  <a:lnTo>
                    <a:pt x="1354" y="252"/>
                  </a:lnTo>
                  <a:lnTo>
                    <a:pt x="1367" y="248"/>
                  </a:lnTo>
                  <a:lnTo>
                    <a:pt x="1373" y="246"/>
                  </a:lnTo>
                  <a:lnTo>
                    <a:pt x="1379" y="243"/>
                  </a:lnTo>
                  <a:lnTo>
                    <a:pt x="1384" y="240"/>
                  </a:lnTo>
                  <a:lnTo>
                    <a:pt x="1388" y="237"/>
                  </a:lnTo>
                  <a:lnTo>
                    <a:pt x="1392" y="232"/>
                  </a:lnTo>
                  <a:lnTo>
                    <a:pt x="1397" y="228"/>
                  </a:lnTo>
                  <a:lnTo>
                    <a:pt x="1399" y="223"/>
                  </a:lnTo>
                  <a:lnTo>
                    <a:pt x="1402" y="218"/>
                  </a:lnTo>
                  <a:lnTo>
                    <a:pt x="1403" y="211"/>
                  </a:lnTo>
                  <a:lnTo>
                    <a:pt x="1404" y="204"/>
                  </a:lnTo>
                  <a:lnTo>
                    <a:pt x="1403" y="196"/>
                  </a:lnTo>
                  <a:lnTo>
                    <a:pt x="1402" y="188"/>
                  </a:lnTo>
                  <a:lnTo>
                    <a:pt x="1401" y="183"/>
                  </a:lnTo>
                  <a:lnTo>
                    <a:pt x="1400" y="173"/>
                  </a:lnTo>
                  <a:lnTo>
                    <a:pt x="1400" y="166"/>
                  </a:lnTo>
                  <a:lnTo>
                    <a:pt x="1401" y="158"/>
                  </a:lnTo>
                  <a:lnTo>
                    <a:pt x="1402" y="150"/>
                  </a:lnTo>
                  <a:lnTo>
                    <a:pt x="1405" y="142"/>
                  </a:lnTo>
                  <a:lnTo>
                    <a:pt x="1410" y="133"/>
                  </a:lnTo>
                  <a:lnTo>
                    <a:pt x="1416" y="125"/>
                  </a:lnTo>
                  <a:lnTo>
                    <a:pt x="1423" y="117"/>
                  </a:lnTo>
                  <a:lnTo>
                    <a:pt x="1434" y="111"/>
                  </a:lnTo>
                  <a:lnTo>
                    <a:pt x="1439" y="109"/>
                  </a:lnTo>
                  <a:lnTo>
                    <a:pt x="1447" y="106"/>
                  </a:lnTo>
                  <a:lnTo>
                    <a:pt x="1454" y="103"/>
                  </a:lnTo>
                  <a:lnTo>
                    <a:pt x="1462" y="102"/>
                  </a:lnTo>
                  <a:lnTo>
                    <a:pt x="1470" y="100"/>
                  </a:lnTo>
                  <a:lnTo>
                    <a:pt x="1480" y="100"/>
                  </a:lnTo>
                  <a:lnTo>
                    <a:pt x="1491" y="100"/>
                  </a:lnTo>
                  <a:lnTo>
                    <a:pt x="1502" y="100"/>
                  </a:lnTo>
                  <a:lnTo>
                    <a:pt x="1503" y="93"/>
                  </a:lnTo>
                  <a:lnTo>
                    <a:pt x="1505" y="71"/>
                  </a:lnTo>
                  <a:lnTo>
                    <a:pt x="1505" y="56"/>
                  </a:lnTo>
                  <a:lnTo>
                    <a:pt x="1505" y="39"/>
                  </a:lnTo>
                  <a:lnTo>
                    <a:pt x="1503" y="20"/>
                  </a:lnTo>
                  <a:lnTo>
                    <a:pt x="1502" y="0"/>
                  </a:lnTo>
                  <a:lnTo>
                    <a:pt x="1515" y="14"/>
                  </a:lnTo>
                  <a:lnTo>
                    <a:pt x="1528" y="27"/>
                  </a:lnTo>
                  <a:lnTo>
                    <a:pt x="1541" y="37"/>
                  </a:lnTo>
                  <a:lnTo>
                    <a:pt x="1554" y="46"/>
                  </a:lnTo>
                  <a:lnTo>
                    <a:pt x="1566" y="53"/>
                  </a:lnTo>
                  <a:lnTo>
                    <a:pt x="1578" y="60"/>
                  </a:lnTo>
                  <a:lnTo>
                    <a:pt x="1589" y="64"/>
                  </a:lnTo>
                  <a:lnTo>
                    <a:pt x="1599" y="68"/>
                  </a:lnTo>
                  <a:lnTo>
                    <a:pt x="1619" y="72"/>
                  </a:lnTo>
                  <a:lnTo>
                    <a:pt x="1634" y="75"/>
                  </a:lnTo>
                  <a:lnTo>
                    <a:pt x="1642" y="75"/>
                  </a:lnTo>
                  <a:lnTo>
                    <a:pt x="1646" y="75"/>
                  </a:lnTo>
                  <a:lnTo>
                    <a:pt x="1660" y="72"/>
                  </a:lnTo>
                  <a:lnTo>
                    <a:pt x="1674" y="71"/>
                  </a:lnTo>
                  <a:lnTo>
                    <a:pt x="1687" y="71"/>
                  </a:lnTo>
                  <a:lnTo>
                    <a:pt x="1698" y="72"/>
                  </a:lnTo>
                  <a:lnTo>
                    <a:pt x="1708" y="74"/>
                  </a:lnTo>
                  <a:lnTo>
                    <a:pt x="1717" y="77"/>
                  </a:lnTo>
                  <a:lnTo>
                    <a:pt x="1725" y="80"/>
                  </a:lnTo>
                  <a:lnTo>
                    <a:pt x="1733" y="83"/>
                  </a:lnTo>
                  <a:lnTo>
                    <a:pt x="1745" y="92"/>
                  </a:lnTo>
                  <a:lnTo>
                    <a:pt x="1752" y="99"/>
                  </a:lnTo>
                  <a:lnTo>
                    <a:pt x="1757" y="104"/>
                  </a:lnTo>
                  <a:lnTo>
                    <a:pt x="1758" y="107"/>
                  </a:lnTo>
                  <a:lnTo>
                    <a:pt x="1771" y="108"/>
                  </a:lnTo>
                  <a:lnTo>
                    <a:pt x="1783" y="111"/>
                  </a:lnTo>
                  <a:lnTo>
                    <a:pt x="1794" y="114"/>
                  </a:lnTo>
                  <a:lnTo>
                    <a:pt x="1802" y="118"/>
                  </a:lnTo>
                  <a:lnTo>
                    <a:pt x="1811" y="124"/>
                  </a:lnTo>
                  <a:lnTo>
                    <a:pt x="1817" y="129"/>
                  </a:lnTo>
                  <a:lnTo>
                    <a:pt x="1822" y="134"/>
                  </a:lnTo>
                  <a:lnTo>
                    <a:pt x="1827" y="140"/>
                  </a:lnTo>
                  <a:lnTo>
                    <a:pt x="1834" y="150"/>
                  </a:lnTo>
                  <a:lnTo>
                    <a:pt x="1837" y="160"/>
                  </a:lnTo>
                  <a:lnTo>
                    <a:pt x="1839" y="166"/>
                  </a:lnTo>
                  <a:lnTo>
                    <a:pt x="1839" y="168"/>
                  </a:lnTo>
                  <a:lnTo>
                    <a:pt x="1841" y="174"/>
                  </a:lnTo>
                  <a:lnTo>
                    <a:pt x="1842" y="178"/>
                  </a:lnTo>
                  <a:lnTo>
                    <a:pt x="1842" y="182"/>
                  </a:lnTo>
                  <a:lnTo>
                    <a:pt x="1841" y="186"/>
                  </a:lnTo>
                  <a:lnTo>
                    <a:pt x="1837" y="194"/>
                  </a:lnTo>
                  <a:lnTo>
                    <a:pt x="1832" y="202"/>
                  </a:lnTo>
                  <a:lnTo>
                    <a:pt x="1825" y="208"/>
                  </a:lnTo>
                  <a:lnTo>
                    <a:pt x="1817" y="214"/>
                  </a:lnTo>
                  <a:lnTo>
                    <a:pt x="1809" y="221"/>
                  </a:lnTo>
                  <a:lnTo>
                    <a:pt x="1800" y="226"/>
                  </a:lnTo>
                  <a:lnTo>
                    <a:pt x="1791" y="232"/>
                  </a:lnTo>
                  <a:lnTo>
                    <a:pt x="1784" y="238"/>
                  </a:lnTo>
                  <a:lnTo>
                    <a:pt x="1778" y="244"/>
                  </a:lnTo>
                  <a:lnTo>
                    <a:pt x="1773" y="250"/>
                  </a:lnTo>
                  <a:lnTo>
                    <a:pt x="1772" y="253"/>
                  </a:lnTo>
                  <a:lnTo>
                    <a:pt x="1771" y="256"/>
                  </a:lnTo>
                  <a:lnTo>
                    <a:pt x="1771" y="258"/>
                  </a:lnTo>
                  <a:lnTo>
                    <a:pt x="1772" y="261"/>
                  </a:lnTo>
                  <a:lnTo>
                    <a:pt x="1773" y="264"/>
                  </a:lnTo>
                  <a:lnTo>
                    <a:pt x="1775" y="268"/>
                  </a:lnTo>
                  <a:lnTo>
                    <a:pt x="1779" y="272"/>
                  </a:lnTo>
                  <a:lnTo>
                    <a:pt x="1783" y="275"/>
                  </a:lnTo>
                  <a:lnTo>
                    <a:pt x="1786" y="288"/>
                  </a:lnTo>
                  <a:lnTo>
                    <a:pt x="1789" y="298"/>
                  </a:lnTo>
                  <a:lnTo>
                    <a:pt x="1794" y="306"/>
                  </a:lnTo>
                  <a:lnTo>
                    <a:pt x="1798" y="312"/>
                  </a:lnTo>
                  <a:lnTo>
                    <a:pt x="1803" y="317"/>
                  </a:lnTo>
                  <a:lnTo>
                    <a:pt x="1809" y="320"/>
                  </a:lnTo>
                  <a:lnTo>
                    <a:pt x="1814" y="321"/>
                  </a:lnTo>
                  <a:lnTo>
                    <a:pt x="1819" y="322"/>
                  </a:lnTo>
                  <a:lnTo>
                    <a:pt x="1830" y="320"/>
                  </a:lnTo>
                  <a:lnTo>
                    <a:pt x="1837" y="317"/>
                  </a:lnTo>
                  <a:lnTo>
                    <a:pt x="1844" y="314"/>
                  </a:lnTo>
                  <a:lnTo>
                    <a:pt x="1846" y="312"/>
                  </a:lnTo>
                  <a:lnTo>
                    <a:pt x="1863" y="316"/>
                  </a:lnTo>
                  <a:lnTo>
                    <a:pt x="1878" y="319"/>
                  </a:lnTo>
                  <a:lnTo>
                    <a:pt x="1891" y="323"/>
                  </a:lnTo>
                  <a:lnTo>
                    <a:pt x="1902" y="328"/>
                  </a:lnTo>
                  <a:lnTo>
                    <a:pt x="1913" y="334"/>
                  </a:lnTo>
                  <a:lnTo>
                    <a:pt x="1923" y="339"/>
                  </a:lnTo>
                  <a:lnTo>
                    <a:pt x="1930" y="346"/>
                  </a:lnTo>
                  <a:lnTo>
                    <a:pt x="1938" y="352"/>
                  </a:lnTo>
                  <a:lnTo>
                    <a:pt x="1947" y="363"/>
                  </a:lnTo>
                  <a:lnTo>
                    <a:pt x="1954" y="372"/>
                  </a:lnTo>
                  <a:lnTo>
                    <a:pt x="1957" y="379"/>
                  </a:lnTo>
                  <a:lnTo>
                    <a:pt x="1958" y="381"/>
                  </a:lnTo>
                  <a:lnTo>
                    <a:pt x="1961" y="391"/>
                  </a:lnTo>
                  <a:lnTo>
                    <a:pt x="1965" y="402"/>
                  </a:lnTo>
                  <a:lnTo>
                    <a:pt x="1969" y="411"/>
                  </a:lnTo>
                  <a:lnTo>
                    <a:pt x="1973" y="418"/>
                  </a:lnTo>
                  <a:lnTo>
                    <a:pt x="1977" y="426"/>
                  </a:lnTo>
                  <a:lnTo>
                    <a:pt x="1981" y="432"/>
                  </a:lnTo>
                  <a:lnTo>
                    <a:pt x="1986" y="438"/>
                  </a:lnTo>
                  <a:lnTo>
                    <a:pt x="1991" y="443"/>
                  </a:lnTo>
                  <a:lnTo>
                    <a:pt x="2002" y="451"/>
                  </a:lnTo>
                  <a:lnTo>
                    <a:pt x="2011" y="458"/>
                  </a:lnTo>
                  <a:lnTo>
                    <a:pt x="2022" y="461"/>
                  </a:lnTo>
                  <a:lnTo>
                    <a:pt x="2033" y="463"/>
                  </a:lnTo>
                  <a:lnTo>
                    <a:pt x="2042" y="464"/>
                  </a:lnTo>
                  <a:lnTo>
                    <a:pt x="2052" y="464"/>
                  </a:lnTo>
                  <a:lnTo>
                    <a:pt x="2060" y="463"/>
                  </a:lnTo>
                  <a:lnTo>
                    <a:pt x="2068" y="461"/>
                  </a:lnTo>
                  <a:lnTo>
                    <a:pt x="2079" y="458"/>
                  </a:lnTo>
                  <a:lnTo>
                    <a:pt x="2084" y="456"/>
                  </a:lnTo>
                  <a:lnTo>
                    <a:pt x="2098" y="450"/>
                  </a:lnTo>
                  <a:lnTo>
                    <a:pt x="2111" y="446"/>
                  </a:lnTo>
                  <a:lnTo>
                    <a:pt x="2126" y="443"/>
                  </a:lnTo>
                  <a:lnTo>
                    <a:pt x="2140" y="442"/>
                  </a:lnTo>
                  <a:lnTo>
                    <a:pt x="2154" y="440"/>
                  </a:lnTo>
                  <a:lnTo>
                    <a:pt x="2168" y="442"/>
                  </a:lnTo>
                  <a:lnTo>
                    <a:pt x="2181" y="443"/>
                  </a:lnTo>
                  <a:lnTo>
                    <a:pt x="2193" y="445"/>
                  </a:lnTo>
                  <a:lnTo>
                    <a:pt x="2214" y="450"/>
                  </a:lnTo>
                  <a:lnTo>
                    <a:pt x="2231" y="456"/>
                  </a:lnTo>
                  <a:lnTo>
                    <a:pt x="2242" y="461"/>
                  </a:lnTo>
                  <a:lnTo>
                    <a:pt x="2246" y="463"/>
                  </a:lnTo>
                  <a:lnTo>
                    <a:pt x="2260" y="466"/>
                  </a:lnTo>
                  <a:lnTo>
                    <a:pt x="2271" y="471"/>
                  </a:lnTo>
                  <a:lnTo>
                    <a:pt x="2282" y="477"/>
                  </a:lnTo>
                  <a:lnTo>
                    <a:pt x="2291" y="483"/>
                  </a:lnTo>
                  <a:lnTo>
                    <a:pt x="2297" y="490"/>
                  </a:lnTo>
                  <a:lnTo>
                    <a:pt x="2303" y="496"/>
                  </a:lnTo>
                  <a:lnTo>
                    <a:pt x="2308" y="503"/>
                  </a:lnTo>
                  <a:lnTo>
                    <a:pt x="2311" y="510"/>
                  </a:lnTo>
                  <a:lnTo>
                    <a:pt x="2314" y="523"/>
                  </a:lnTo>
                  <a:lnTo>
                    <a:pt x="2315" y="533"/>
                  </a:lnTo>
                  <a:lnTo>
                    <a:pt x="2315" y="541"/>
                  </a:lnTo>
                  <a:lnTo>
                    <a:pt x="2314" y="544"/>
                  </a:lnTo>
                  <a:lnTo>
                    <a:pt x="2313" y="548"/>
                  </a:lnTo>
                  <a:lnTo>
                    <a:pt x="2313" y="552"/>
                  </a:lnTo>
                  <a:lnTo>
                    <a:pt x="2313" y="556"/>
                  </a:lnTo>
                  <a:lnTo>
                    <a:pt x="2314" y="559"/>
                  </a:lnTo>
                  <a:lnTo>
                    <a:pt x="2316" y="562"/>
                  </a:lnTo>
                  <a:lnTo>
                    <a:pt x="2318" y="564"/>
                  </a:lnTo>
                  <a:lnTo>
                    <a:pt x="2322" y="566"/>
                  </a:lnTo>
                  <a:lnTo>
                    <a:pt x="2325" y="568"/>
                  </a:lnTo>
                  <a:lnTo>
                    <a:pt x="2333" y="572"/>
                  </a:lnTo>
                  <a:lnTo>
                    <a:pt x="2344" y="574"/>
                  </a:lnTo>
                  <a:lnTo>
                    <a:pt x="2355" y="575"/>
                  </a:lnTo>
                  <a:lnTo>
                    <a:pt x="2366" y="575"/>
                  </a:lnTo>
                  <a:lnTo>
                    <a:pt x="2391" y="574"/>
                  </a:lnTo>
                  <a:lnTo>
                    <a:pt x="2412" y="572"/>
                  </a:lnTo>
                  <a:lnTo>
                    <a:pt x="2427" y="570"/>
                  </a:lnTo>
                  <a:lnTo>
                    <a:pt x="2434" y="568"/>
                  </a:lnTo>
                  <a:lnTo>
                    <a:pt x="2437" y="578"/>
                  </a:lnTo>
                  <a:lnTo>
                    <a:pt x="2439" y="587"/>
                  </a:lnTo>
                  <a:lnTo>
                    <a:pt x="2440" y="596"/>
                  </a:lnTo>
                  <a:lnTo>
                    <a:pt x="2440" y="605"/>
                  </a:lnTo>
                  <a:lnTo>
                    <a:pt x="2438" y="612"/>
                  </a:lnTo>
                  <a:lnTo>
                    <a:pt x="2436" y="620"/>
                  </a:lnTo>
                  <a:lnTo>
                    <a:pt x="2434" y="627"/>
                  </a:lnTo>
                  <a:lnTo>
                    <a:pt x="2430" y="635"/>
                  </a:lnTo>
                  <a:lnTo>
                    <a:pt x="2423" y="646"/>
                  </a:lnTo>
                  <a:lnTo>
                    <a:pt x="2416" y="655"/>
                  </a:lnTo>
                  <a:lnTo>
                    <a:pt x="2410" y="660"/>
                  </a:lnTo>
                  <a:lnTo>
                    <a:pt x="2408" y="662"/>
                  </a:lnTo>
                  <a:lnTo>
                    <a:pt x="2404" y="687"/>
                  </a:lnTo>
                  <a:lnTo>
                    <a:pt x="2402" y="710"/>
                  </a:lnTo>
                  <a:lnTo>
                    <a:pt x="2401" y="732"/>
                  </a:lnTo>
                  <a:lnTo>
                    <a:pt x="2401" y="751"/>
                  </a:lnTo>
                  <a:lnTo>
                    <a:pt x="2402" y="768"/>
                  </a:lnTo>
                  <a:lnTo>
                    <a:pt x="2403" y="784"/>
                  </a:lnTo>
                  <a:lnTo>
                    <a:pt x="2406" y="798"/>
                  </a:lnTo>
                  <a:lnTo>
                    <a:pt x="2408" y="811"/>
                  </a:lnTo>
                  <a:lnTo>
                    <a:pt x="2414" y="831"/>
                  </a:lnTo>
                  <a:lnTo>
                    <a:pt x="2421" y="845"/>
                  </a:lnTo>
                  <a:lnTo>
                    <a:pt x="2425" y="853"/>
                  </a:lnTo>
                  <a:lnTo>
                    <a:pt x="2427" y="856"/>
                  </a:lnTo>
                  <a:lnTo>
                    <a:pt x="2546" y="981"/>
                  </a:lnTo>
                  <a:lnTo>
                    <a:pt x="2553" y="990"/>
                  </a:lnTo>
                  <a:lnTo>
                    <a:pt x="2560" y="998"/>
                  </a:lnTo>
                  <a:lnTo>
                    <a:pt x="2565" y="1007"/>
                  </a:lnTo>
                  <a:lnTo>
                    <a:pt x="2569" y="1014"/>
                  </a:lnTo>
                  <a:lnTo>
                    <a:pt x="2573" y="1023"/>
                  </a:lnTo>
                  <a:lnTo>
                    <a:pt x="2577" y="1030"/>
                  </a:lnTo>
                  <a:lnTo>
                    <a:pt x="2579" y="1039"/>
                  </a:lnTo>
                  <a:lnTo>
                    <a:pt x="2581" y="1046"/>
                  </a:lnTo>
                  <a:lnTo>
                    <a:pt x="2583" y="1060"/>
                  </a:lnTo>
                  <a:lnTo>
                    <a:pt x="2583" y="1074"/>
                  </a:lnTo>
                  <a:lnTo>
                    <a:pt x="2582" y="1086"/>
                  </a:lnTo>
                  <a:lnTo>
                    <a:pt x="2579" y="1098"/>
                  </a:lnTo>
                  <a:lnTo>
                    <a:pt x="2576" y="1107"/>
                  </a:lnTo>
                  <a:lnTo>
                    <a:pt x="2571" y="1117"/>
                  </a:lnTo>
                  <a:lnTo>
                    <a:pt x="2567" y="1124"/>
                  </a:lnTo>
                  <a:lnTo>
                    <a:pt x="2563" y="1132"/>
                  </a:lnTo>
                  <a:lnTo>
                    <a:pt x="2555" y="1140"/>
                  </a:lnTo>
                  <a:lnTo>
                    <a:pt x="2552" y="1143"/>
                  </a:lnTo>
                  <a:lnTo>
                    <a:pt x="2551" y="1149"/>
                  </a:lnTo>
                  <a:lnTo>
                    <a:pt x="2550" y="1153"/>
                  </a:lnTo>
                  <a:lnTo>
                    <a:pt x="2548" y="1158"/>
                  </a:lnTo>
                  <a:lnTo>
                    <a:pt x="2546" y="1163"/>
                  </a:lnTo>
                  <a:lnTo>
                    <a:pt x="2539" y="1170"/>
                  </a:lnTo>
                  <a:lnTo>
                    <a:pt x="2532" y="1176"/>
                  </a:lnTo>
                  <a:lnTo>
                    <a:pt x="2523" y="1183"/>
                  </a:lnTo>
                  <a:lnTo>
                    <a:pt x="2514" y="1188"/>
                  </a:lnTo>
                  <a:lnTo>
                    <a:pt x="2504" y="1192"/>
                  </a:lnTo>
                  <a:lnTo>
                    <a:pt x="2493" y="1196"/>
                  </a:lnTo>
                  <a:lnTo>
                    <a:pt x="2473" y="1201"/>
                  </a:lnTo>
                  <a:lnTo>
                    <a:pt x="2456" y="1204"/>
                  </a:lnTo>
                  <a:lnTo>
                    <a:pt x="2444" y="1205"/>
                  </a:lnTo>
                  <a:lnTo>
                    <a:pt x="2439" y="1206"/>
                  </a:lnTo>
                  <a:lnTo>
                    <a:pt x="2418" y="1205"/>
                  </a:lnTo>
                  <a:lnTo>
                    <a:pt x="2398" y="1206"/>
                  </a:lnTo>
                  <a:lnTo>
                    <a:pt x="2380" y="1206"/>
                  </a:lnTo>
                  <a:lnTo>
                    <a:pt x="2363" y="1208"/>
                  </a:lnTo>
                  <a:lnTo>
                    <a:pt x="2348" y="1210"/>
                  </a:lnTo>
                  <a:lnTo>
                    <a:pt x="2334" y="1213"/>
                  </a:lnTo>
                  <a:lnTo>
                    <a:pt x="2322" y="1215"/>
                  </a:lnTo>
                  <a:lnTo>
                    <a:pt x="2311" y="1218"/>
                  </a:lnTo>
                  <a:lnTo>
                    <a:pt x="2301" y="1221"/>
                  </a:lnTo>
                  <a:lnTo>
                    <a:pt x="2292" y="1224"/>
                  </a:lnTo>
                  <a:lnTo>
                    <a:pt x="2284" y="1229"/>
                  </a:lnTo>
                  <a:lnTo>
                    <a:pt x="2278" y="1233"/>
                  </a:lnTo>
                  <a:lnTo>
                    <a:pt x="2271" y="1237"/>
                  </a:lnTo>
                  <a:lnTo>
                    <a:pt x="2267" y="1242"/>
                  </a:lnTo>
                  <a:lnTo>
                    <a:pt x="2263" y="1246"/>
                  </a:lnTo>
                  <a:lnTo>
                    <a:pt x="2260" y="1250"/>
                  </a:lnTo>
                  <a:lnTo>
                    <a:pt x="2255" y="1260"/>
                  </a:lnTo>
                  <a:lnTo>
                    <a:pt x="2253" y="1268"/>
                  </a:lnTo>
                  <a:lnTo>
                    <a:pt x="2252" y="1277"/>
                  </a:lnTo>
                  <a:lnTo>
                    <a:pt x="2253" y="1284"/>
                  </a:lnTo>
                  <a:lnTo>
                    <a:pt x="2257" y="1295"/>
                  </a:lnTo>
                  <a:lnTo>
                    <a:pt x="2259" y="1299"/>
                  </a:lnTo>
                  <a:lnTo>
                    <a:pt x="2263" y="1306"/>
                  </a:lnTo>
                  <a:lnTo>
                    <a:pt x="2266" y="1312"/>
                  </a:lnTo>
                  <a:lnTo>
                    <a:pt x="2268" y="1317"/>
                  </a:lnTo>
                  <a:lnTo>
                    <a:pt x="2270" y="1323"/>
                  </a:lnTo>
                  <a:lnTo>
                    <a:pt x="2271" y="1327"/>
                  </a:lnTo>
                  <a:lnTo>
                    <a:pt x="2271" y="1331"/>
                  </a:lnTo>
                  <a:lnTo>
                    <a:pt x="2271" y="1335"/>
                  </a:lnTo>
                  <a:lnTo>
                    <a:pt x="2270" y="1340"/>
                  </a:lnTo>
                  <a:lnTo>
                    <a:pt x="2267" y="1346"/>
                  </a:lnTo>
                  <a:lnTo>
                    <a:pt x="2262" y="1351"/>
                  </a:lnTo>
                  <a:lnTo>
                    <a:pt x="2257" y="1356"/>
                  </a:lnTo>
                  <a:lnTo>
                    <a:pt x="2249" y="1360"/>
                  </a:lnTo>
                  <a:lnTo>
                    <a:pt x="2241" y="1362"/>
                  </a:lnTo>
                  <a:lnTo>
                    <a:pt x="2233" y="1364"/>
                  </a:lnTo>
                  <a:lnTo>
                    <a:pt x="2225" y="1366"/>
                  </a:lnTo>
                  <a:lnTo>
                    <a:pt x="2218" y="1367"/>
                  </a:lnTo>
                  <a:lnTo>
                    <a:pt x="2206" y="1368"/>
                  </a:lnTo>
                  <a:lnTo>
                    <a:pt x="2202" y="1368"/>
                  </a:lnTo>
                  <a:lnTo>
                    <a:pt x="2188" y="1397"/>
                  </a:lnTo>
                  <a:lnTo>
                    <a:pt x="2175" y="1423"/>
                  </a:lnTo>
                  <a:lnTo>
                    <a:pt x="2163" y="1444"/>
                  </a:lnTo>
                  <a:lnTo>
                    <a:pt x="2152" y="1462"/>
                  </a:lnTo>
                  <a:lnTo>
                    <a:pt x="2141" y="1476"/>
                  </a:lnTo>
                  <a:lnTo>
                    <a:pt x="2132" y="1488"/>
                  </a:lnTo>
                  <a:lnTo>
                    <a:pt x="2122" y="1496"/>
                  </a:lnTo>
                  <a:lnTo>
                    <a:pt x="2115" y="1504"/>
                  </a:lnTo>
                  <a:lnTo>
                    <a:pt x="2107" y="1508"/>
                  </a:lnTo>
                  <a:lnTo>
                    <a:pt x="2101" y="1511"/>
                  </a:lnTo>
                  <a:lnTo>
                    <a:pt x="2095" y="1512"/>
                  </a:lnTo>
                  <a:lnTo>
                    <a:pt x="2091" y="1514"/>
                  </a:lnTo>
                  <a:lnTo>
                    <a:pt x="2085" y="1512"/>
                  </a:lnTo>
                  <a:lnTo>
                    <a:pt x="2084" y="1512"/>
                  </a:lnTo>
                  <a:lnTo>
                    <a:pt x="2074" y="1521"/>
                  </a:lnTo>
                  <a:lnTo>
                    <a:pt x="2066" y="1528"/>
                  </a:lnTo>
                  <a:lnTo>
                    <a:pt x="2055" y="1534"/>
                  </a:lnTo>
                  <a:lnTo>
                    <a:pt x="2044" y="1538"/>
                  </a:lnTo>
                  <a:lnTo>
                    <a:pt x="2034" y="1540"/>
                  </a:lnTo>
                  <a:lnTo>
                    <a:pt x="2023" y="1542"/>
                  </a:lnTo>
                  <a:lnTo>
                    <a:pt x="2011" y="1543"/>
                  </a:lnTo>
                  <a:lnTo>
                    <a:pt x="1999" y="1544"/>
                  </a:lnTo>
                  <a:lnTo>
                    <a:pt x="1989" y="1546"/>
                  </a:lnTo>
                  <a:lnTo>
                    <a:pt x="1977" y="1547"/>
                  </a:lnTo>
                  <a:lnTo>
                    <a:pt x="1966" y="1549"/>
                  </a:lnTo>
                  <a:lnTo>
                    <a:pt x="1956" y="1552"/>
                  </a:lnTo>
                  <a:lnTo>
                    <a:pt x="1946" y="1556"/>
                  </a:lnTo>
                  <a:lnTo>
                    <a:pt x="1937" y="1563"/>
                  </a:lnTo>
                  <a:lnTo>
                    <a:pt x="1932" y="1566"/>
                  </a:lnTo>
                  <a:lnTo>
                    <a:pt x="1928" y="1570"/>
                  </a:lnTo>
                  <a:lnTo>
                    <a:pt x="1925" y="1575"/>
                  </a:lnTo>
                  <a:lnTo>
                    <a:pt x="1921" y="1581"/>
                  </a:lnTo>
                  <a:lnTo>
                    <a:pt x="1916" y="1584"/>
                  </a:lnTo>
                  <a:lnTo>
                    <a:pt x="1912" y="1588"/>
                  </a:lnTo>
                  <a:lnTo>
                    <a:pt x="1909" y="1592"/>
                  </a:lnTo>
                  <a:lnTo>
                    <a:pt x="1906" y="1599"/>
                  </a:lnTo>
                  <a:lnTo>
                    <a:pt x="1900" y="1612"/>
                  </a:lnTo>
                  <a:lnTo>
                    <a:pt x="1896" y="1627"/>
                  </a:lnTo>
                  <a:lnTo>
                    <a:pt x="1891" y="1651"/>
                  </a:lnTo>
                  <a:lnTo>
                    <a:pt x="1890" y="1662"/>
                  </a:lnTo>
                  <a:lnTo>
                    <a:pt x="1886" y="1663"/>
                  </a:lnTo>
                  <a:lnTo>
                    <a:pt x="1879" y="1664"/>
                  </a:lnTo>
                  <a:lnTo>
                    <a:pt x="1867" y="1665"/>
                  </a:lnTo>
                  <a:lnTo>
                    <a:pt x="1853" y="1664"/>
                  </a:lnTo>
                  <a:lnTo>
                    <a:pt x="1846" y="1662"/>
                  </a:lnTo>
                  <a:lnTo>
                    <a:pt x="1838" y="1660"/>
                  </a:lnTo>
                  <a:lnTo>
                    <a:pt x="1831" y="1656"/>
                  </a:lnTo>
                  <a:lnTo>
                    <a:pt x="1823" y="1651"/>
                  </a:lnTo>
                  <a:lnTo>
                    <a:pt x="1817" y="1646"/>
                  </a:lnTo>
                  <a:lnTo>
                    <a:pt x="1812" y="1638"/>
                  </a:lnTo>
                  <a:lnTo>
                    <a:pt x="1806" y="1629"/>
                  </a:lnTo>
                  <a:lnTo>
                    <a:pt x="1802" y="1618"/>
                  </a:lnTo>
                  <a:lnTo>
                    <a:pt x="1798" y="1617"/>
                  </a:lnTo>
                  <a:lnTo>
                    <a:pt x="1787" y="1613"/>
                  </a:lnTo>
                  <a:lnTo>
                    <a:pt x="1772" y="1607"/>
                  </a:lnTo>
                  <a:lnTo>
                    <a:pt x="1752" y="1603"/>
                  </a:lnTo>
                  <a:lnTo>
                    <a:pt x="1741" y="1602"/>
                  </a:lnTo>
                  <a:lnTo>
                    <a:pt x="1730" y="1602"/>
                  </a:lnTo>
                  <a:lnTo>
                    <a:pt x="1719" y="1603"/>
                  </a:lnTo>
                  <a:lnTo>
                    <a:pt x="1707" y="1605"/>
                  </a:lnTo>
                  <a:lnTo>
                    <a:pt x="1695" y="1608"/>
                  </a:lnTo>
                  <a:lnTo>
                    <a:pt x="1685" y="1614"/>
                  </a:lnTo>
                  <a:lnTo>
                    <a:pt x="1674" y="1621"/>
                  </a:lnTo>
                  <a:lnTo>
                    <a:pt x="1665" y="1631"/>
                  </a:lnTo>
                  <a:lnTo>
                    <a:pt x="1660" y="1630"/>
                  </a:lnTo>
                  <a:lnTo>
                    <a:pt x="1650" y="1629"/>
                  </a:lnTo>
                  <a:lnTo>
                    <a:pt x="1642" y="1629"/>
                  </a:lnTo>
                  <a:lnTo>
                    <a:pt x="1634" y="1630"/>
                  </a:lnTo>
                  <a:lnTo>
                    <a:pt x="1625" y="1632"/>
                  </a:lnTo>
                  <a:lnTo>
                    <a:pt x="1617" y="1635"/>
                  </a:lnTo>
                  <a:lnTo>
                    <a:pt x="1609" y="1639"/>
                  </a:lnTo>
                  <a:lnTo>
                    <a:pt x="1601" y="1646"/>
                  </a:lnTo>
                  <a:lnTo>
                    <a:pt x="1597" y="1650"/>
                  </a:lnTo>
                  <a:lnTo>
                    <a:pt x="1594" y="1654"/>
                  </a:lnTo>
                  <a:lnTo>
                    <a:pt x="1591" y="1660"/>
                  </a:lnTo>
                  <a:lnTo>
                    <a:pt x="1588" y="1665"/>
                  </a:lnTo>
                  <a:lnTo>
                    <a:pt x="1586" y="1671"/>
                  </a:lnTo>
                  <a:lnTo>
                    <a:pt x="1583" y="1679"/>
                  </a:lnTo>
                  <a:lnTo>
                    <a:pt x="1582" y="1686"/>
                  </a:lnTo>
                  <a:lnTo>
                    <a:pt x="1581" y="1695"/>
                  </a:lnTo>
                  <a:lnTo>
                    <a:pt x="1581" y="1704"/>
                  </a:lnTo>
                  <a:lnTo>
                    <a:pt x="1581" y="1714"/>
                  </a:lnTo>
                  <a:lnTo>
                    <a:pt x="1582" y="1725"/>
                  </a:lnTo>
                  <a:lnTo>
                    <a:pt x="1583" y="1736"/>
                  </a:lnTo>
                  <a:lnTo>
                    <a:pt x="1585" y="1743"/>
                  </a:lnTo>
                  <a:lnTo>
                    <a:pt x="1586" y="1760"/>
                  </a:lnTo>
                  <a:lnTo>
                    <a:pt x="1586" y="1771"/>
                  </a:lnTo>
                  <a:lnTo>
                    <a:pt x="1586" y="1783"/>
                  </a:lnTo>
                  <a:lnTo>
                    <a:pt x="1585" y="1796"/>
                  </a:lnTo>
                  <a:lnTo>
                    <a:pt x="1582" y="1810"/>
                  </a:lnTo>
                  <a:lnTo>
                    <a:pt x="1579" y="1825"/>
                  </a:lnTo>
                  <a:lnTo>
                    <a:pt x="1575" y="1838"/>
                  </a:lnTo>
                  <a:lnTo>
                    <a:pt x="1572" y="1845"/>
                  </a:lnTo>
                  <a:lnTo>
                    <a:pt x="1569" y="1852"/>
                  </a:lnTo>
                  <a:lnTo>
                    <a:pt x="1564" y="1858"/>
                  </a:lnTo>
                  <a:lnTo>
                    <a:pt x="1560" y="1863"/>
                  </a:lnTo>
                  <a:lnTo>
                    <a:pt x="1555" y="1869"/>
                  </a:lnTo>
                  <a:lnTo>
                    <a:pt x="1549" y="1874"/>
                  </a:lnTo>
                  <a:lnTo>
                    <a:pt x="1543" y="1878"/>
                  </a:lnTo>
                  <a:lnTo>
                    <a:pt x="1537" y="1883"/>
                  </a:lnTo>
                  <a:lnTo>
                    <a:pt x="1529" y="1887"/>
                  </a:lnTo>
                  <a:lnTo>
                    <a:pt x="1521" y="1889"/>
                  </a:lnTo>
                  <a:lnTo>
                    <a:pt x="1512" y="1891"/>
                  </a:lnTo>
                  <a:lnTo>
                    <a:pt x="1502" y="1893"/>
                  </a:lnTo>
                  <a:lnTo>
                    <a:pt x="1499" y="1906"/>
                  </a:lnTo>
                  <a:lnTo>
                    <a:pt x="1496" y="1937"/>
                  </a:lnTo>
                  <a:lnTo>
                    <a:pt x="1496" y="1956"/>
                  </a:lnTo>
                  <a:lnTo>
                    <a:pt x="1497" y="1978"/>
                  </a:lnTo>
                  <a:lnTo>
                    <a:pt x="1498" y="1988"/>
                  </a:lnTo>
                  <a:lnTo>
                    <a:pt x="1501" y="1999"/>
                  </a:lnTo>
                  <a:lnTo>
                    <a:pt x="1505" y="2008"/>
                  </a:lnTo>
                  <a:lnTo>
                    <a:pt x="1509" y="2018"/>
                  </a:lnTo>
                  <a:lnTo>
                    <a:pt x="1523" y="2018"/>
                  </a:lnTo>
                  <a:lnTo>
                    <a:pt x="1556" y="2019"/>
                  </a:lnTo>
                  <a:lnTo>
                    <a:pt x="1565" y="2020"/>
                  </a:lnTo>
                  <a:lnTo>
                    <a:pt x="1574" y="2021"/>
                  </a:lnTo>
                  <a:lnTo>
                    <a:pt x="1582" y="2023"/>
                  </a:lnTo>
                  <a:lnTo>
                    <a:pt x="1590" y="2026"/>
                  </a:lnTo>
                  <a:lnTo>
                    <a:pt x="1597" y="2029"/>
                  </a:lnTo>
                  <a:lnTo>
                    <a:pt x="1603" y="2033"/>
                  </a:lnTo>
                  <a:lnTo>
                    <a:pt x="1606" y="2037"/>
                  </a:lnTo>
                  <a:lnTo>
                    <a:pt x="1608" y="2044"/>
                  </a:lnTo>
                  <a:lnTo>
                    <a:pt x="1608" y="2046"/>
                  </a:lnTo>
                  <a:lnTo>
                    <a:pt x="1606" y="2053"/>
                  </a:lnTo>
                  <a:lnTo>
                    <a:pt x="1603" y="2057"/>
                  </a:lnTo>
                  <a:lnTo>
                    <a:pt x="1598" y="2063"/>
                  </a:lnTo>
                  <a:lnTo>
                    <a:pt x="1593" y="2068"/>
                  </a:lnTo>
                  <a:lnTo>
                    <a:pt x="1586" y="2073"/>
                  </a:lnTo>
                  <a:lnTo>
                    <a:pt x="1576" y="2079"/>
                  </a:lnTo>
                  <a:lnTo>
                    <a:pt x="1564" y="2084"/>
                  </a:lnTo>
                  <a:lnTo>
                    <a:pt x="1549" y="2089"/>
                  </a:lnTo>
                  <a:lnTo>
                    <a:pt x="1532" y="2093"/>
                  </a:lnTo>
                  <a:lnTo>
                    <a:pt x="1511" y="2097"/>
                  </a:lnTo>
                  <a:lnTo>
                    <a:pt x="1487" y="2099"/>
                  </a:lnTo>
                  <a:lnTo>
                    <a:pt x="1459" y="2100"/>
                  </a:lnTo>
                  <a:lnTo>
                    <a:pt x="1428" y="2099"/>
                  </a:lnTo>
                  <a:lnTo>
                    <a:pt x="1420" y="2099"/>
                  </a:lnTo>
                  <a:lnTo>
                    <a:pt x="1400" y="2098"/>
                  </a:lnTo>
                  <a:lnTo>
                    <a:pt x="1370" y="2097"/>
                  </a:lnTo>
                  <a:lnTo>
                    <a:pt x="1334" y="2098"/>
                  </a:lnTo>
                  <a:lnTo>
                    <a:pt x="1315" y="2099"/>
                  </a:lnTo>
                  <a:lnTo>
                    <a:pt x="1295" y="2100"/>
                  </a:lnTo>
                  <a:lnTo>
                    <a:pt x="1275" y="2102"/>
                  </a:lnTo>
                  <a:lnTo>
                    <a:pt x="1256" y="2104"/>
                  </a:lnTo>
                  <a:lnTo>
                    <a:pt x="1237" y="2108"/>
                  </a:lnTo>
                  <a:lnTo>
                    <a:pt x="1220" y="2113"/>
                  </a:lnTo>
                  <a:lnTo>
                    <a:pt x="1204" y="2118"/>
                  </a:lnTo>
                  <a:lnTo>
                    <a:pt x="1190" y="2125"/>
                  </a:lnTo>
                  <a:lnTo>
                    <a:pt x="1188" y="2126"/>
                  </a:lnTo>
                  <a:lnTo>
                    <a:pt x="1182" y="2131"/>
                  </a:lnTo>
                  <a:lnTo>
                    <a:pt x="1177" y="2133"/>
                  </a:lnTo>
                  <a:lnTo>
                    <a:pt x="1172" y="2136"/>
                  </a:lnTo>
                  <a:lnTo>
                    <a:pt x="1163" y="2140"/>
                  </a:lnTo>
                  <a:lnTo>
                    <a:pt x="1154" y="2143"/>
                  </a:lnTo>
                  <a:lnTo>
                    <a:pt x="1142" y="2145"/>
                  </a:lnTo>
                  <a:lnTo>
                    <a:pt x="1129" y="2147"/>
                  </a:lnTo>
                  <a:lnTo>
                    <a:pt x="1113" y="2148"/>
                  </a:lnTo>
                  <a:lnTo>
                    <a:pt x="1095" y="2148"/>
                  </a:lnTo>
                  <a:lnTo>
                    <a:pt x="1075" y="2147"/>
                  </a:lnTo>
                  <a:lnTo>
                    <a:pt x="1051" y="2145"/>
                  </a:lnTo>
                  <a:lnTo>
                    <a:pt x="1024" y="2142"/>
                  </a:lnTo>
                  <a:lnTo>
                    <a:pt x="996" y="2136"/>
                  </a:lnTo>
                  <a:lnTo>
                    <a:pt x="989" y="2134"/>
                  </a:lnTo>
                  <a:lnTo>
                    <a:pt x="972" y="2130"/>
                  </a:lnTo>
                  <a:lnTo>
                    <a:pt x="960" y="2128"/>
                  </a:lnTo>
                  <a:lnTo>
                    <a:pt x="948" y="2126"/>
                  </a:lnTo>
                  <a:lnTo>
                    <a:pt x="935" y="2125"/>
                  </a:lnTo>
                  <a:lnTo>
                    <a:pt x="921" y="2125"/>
                  </a:lnTo>
                  <a:lnTo>
                    <a:pt x="908" y="2126"/>
                  </a:lnTo>
                  <a:lnTo>
                    <a:pt x="895" y="2129"/>
                  </a:lnTo>
                  <a:lnTo>
                    <a:pt x="890" y="2131"/>
                  </a:lnTo>
                  <a:lnTo>
                    <a:pt x="884" y="2134"/>
                  </a:lnTo>
                  <a:lnTo>
                    <a:pt x="879" y="2137"/>
                  </a:lnTo>
                  <a:lnTo>
                    <a:pt x="875" y="2142"/>
                  </a:lnTo>
                  <a:lnTo>
                    <a:pt x="871" y="2147"/>
                  </a:lnTo>
                  <a:lnTo>
                    <a:pt x="868" y="2152"/>
                  </a:lnTo>
                  <a:lnTo>
                    <a:pt x="866" y="2160"/>
                  </a:lnTo>
                  <a:lnTo>
                    <a:pt x="863" y="2166"/>
                  </a:lnTo>
                  <a:lnTo>
                    <a:pt x="862" y="2175"/>
                  </a:lnTo>
                  <a:lnTo>
                    <a:pt x="862" y="2184"/>
                  </a:lnTo>
                  <a:lnTo>
                    <a:pt x="863" y="2194"/>
                  </a:lnTo>
                  <a:lnTo>
                    <a:pt x="864" y="2206"/>
                  </a:lnTo>
                  <a:lnTo>
                    <a:pt x="863" y="2208"/>
                  </a:lnTo>
                  <a:lnTo>
                    <a:pt x="861" y="2214"/>
                  </a:lnTo>
                  <a:lnTo>
                    <a:pt x="855" y="2225"/>
                  </a:lnTo>
                  <a:lnTo>
                    <a:pt x="846" y="2237"/>
                  </a:lnTo>
                  <a:lnTo>
                    <a:pt x="841" y="2243"/>
                  </a:lnTo>
                  <a:lnTo>
                    <a:pt x="836" y="2251"/>
                  </a:lnTo>
                  <a:lnTo>
                    <a:pt x="828" y="2257"/>
                  </a:lnTo>
                  <a:lnTo>
                    <a:pt x="820" y="2263"/>
                  </a:lnTo>
                  <a:lnTo>
                    <a:pt x="811" y="2270"/>
                  </a:lnTo>
                  <a:lnTo>
                    <a:pt x="800" y="2276"/>
                  </a:lnTo>
                  <a:lnTo>
                    <a:pt x="790" y="2281"/>
                  </a:lnTo>
                  <a:lnTo>
                    <a:pt x="777" y="2287"/>
                  </a:lnTo>
                  <a:lnTo>
                    <a:pt x="774" y="2288"/>
                  </a:lnTo>
                  <a:lnTo>
                    <a:pt x="766" y="2292"/>
                  </a:lnTo>
                  <a:lnTo>
                    <a:pt x="760" y="2296"/>
                  </a:lnTo>
                  <a:lnTo>
                    <a:pt x="755" y="2301"/>
                  </a:lnTo>
                  <a:lnTo>
                    <a:pt x="748" y="2307"/>
                  </a:lnTo>
                  <a:lnTo>
                    <a:pt x="742" y="2315"/>
                  </a:lnTo>
                  <a:lnTo>
                    <a:pt x="735" y="2323"/>
                  </a:lnTo>
                  <a:lnTo>
                    <a:pt x="729" y="2333"/>
                  </a:lnTo>
                  <a:lnTo>
                    <a:pt x="724" y="2344"/>
                  </a:lnTo>
                  <a:lnTo>
                    <a:pt x="719" y="2358"/>
                  </a:lnTo>
                  <a:lnTo>
                    <a:pt x="716" y="2373"/>
                  </a:lnTo>
                  <a:lnTo>
                    <a:pt x="714" y="2390"/>
                  </a:lnTo>
                  <a:lnTo>
                    <a:pt x="713" y="2409"/>
                  </a:lnTo>
                  <a:lnTo>
                    <a:pt x="715" y="2431"/>
                  </a:lnTo>
                  <a:lnTo>
                    <a:pt x="716" y="2434"/>
                  </a:lnTo>
                  <a:lnTo>
                    <a:pt x="719" y="2446"/>
                  </a:lnTo>
                  <a:lnTo>
                    <a:pt x="723" y="2463"/>
                  </a:lnTo>
                  <a:lnTo>
                    <a:pt x="725" y="2487"/>
                  </a:lnTo>
                  <a:lnTo>
                    <a:pt x="725" y="2502"/>
                  </a:lnTo>
                  <a:lnTo>
                    <a:pt x="724" y="2518"/>
                  </a:lnTo>
                  <a:lnTo>
                    <a:pt x="723" y="2535"/>
                  </a:lnTo>
                  <a:lnTo>
                    <a:pt x="720" y="2555"/>
                  </a:lnTo>
                  <a:lnTo>
                    <a:pt x="716" y="2575"/>
                  </a:lnTo>
                  <a:lnTo>
                    <a:pt x="711" y="2596"/>
                  </a:lnTo>
                  <a:lnTo>
                    <a:pt x="704" y="2619"/>
                  </a:lnTo>
                  <a:lnTo>
                    <a:pt x="696" y="2643"/>
                  </a:lnTo>
                  <a:lnTo>
                    <a:pt x="558" y="2643"/>
                  </a:lnTo>
                  <a:lnTo>
                    <a:pt x="557" y="2640"/>
                  </a:lnTo>
                  <a:lnTo>
                    <a:pt x="554" y="2632"/>
                  </a:lnTo>
                  <a:lnTo>
                    <a:pt x="548" y="2621"/>
                  </a:lnTo>
                  <a:lnTo>
                    <a:pt x="538" y="2609"/>
                  </a:lnTo>
                  <a:lnTo>
                    <a:pt x="531" y="2603"/>
                  </a:lnTo>
                  <a:lnTo>
                    <a:pt x="523" y="2596"/>
                  </a:lnTo>
                  <a:lnTo>
                    <a:pt x="513" y="2590"/>
                  </a:lnTo>
                  <a:lnTo>
                    <a:pt x="503" y="2584"/>
                  </a:lnTo>
                  <a:lnTo>
                    <a:pt x="491" y="2580"/>
                  </a:lnTo>
                  <a:lnTo>
                    <a:pt x="478" y="2577"/>
                  </a:lnTo>
                  <a:lnTo>
                    <a:pt x="463" y="2575"/>
                  </a:lnTo>
                  <a:lnTo>
                    <a:pt x="446" y="2574"/>
                  </a:lnTo>
                  <a:lnTo>
                    <a:pt x="442" y="2575"/>
                  </a:lnTo>
                  <a:lnTo>
                    <a:pt x="431" y="2575"/>
                  </a:lnTo>
                  <a:lnTo>
                    <a:pt x="424" y="2574"/>
                  </a:lnTo>
                  <a:lnTo>
                    <a:pt x="415" y="2573"/>
                  </a:lnTo>
                  <a:lnTo>
                    <a:pt x="407" y="2571"/>
                  </a:lnTo>
                  <a:lnTo>
                    <a:pt x="397" y="2568"/>
                  </a:lnTo>
                  <a:lnTo>
                    <a:pt x="388" y="2564"/>
                  </a:lnTo>
                  <a:lnTo>
                    <a:pt x="378" y="2559"/>
                  </a:lnTo>
                  <a:lnTo>
                    <a:pt x="368" y="2551"/>
                  </a:lnTo>
                  <a:lnTo>
                    <a:pt x="359" y="2543"/>
                  </a:lnTo>
                  <a:lnTo>
                    <a:pt x="351" y="2532"/>
                  </a:lnTo>
                  <a:lnTo>
                    <a:pt x="344" y="2519"/>
                  </a:lnTo>
                  <a:lnTo>
                    <a:pt x="341" y="2512"/>
                  </a:lnTo>
                  <a:lnTo>
                    <a:pt x="339" y="2504"/>
                  </a:lnTo>
                  <a:lnTo>
                    <a:pt x="335" y="2496"/>
                  </a:lnTo>
                  <a:lnTo>
                    <a:pt x="333" y="2486"/>
                  </a:lnTo>
                  <a:lnTo>
                    <a:pt x="334" y="2481"/>
                  </a:lnTo>
                  <a:lnTo>
                    <a:pt x="333" y="2468"/>
                  </a:lnTo>
                  <a:lnTo>
                    <a:pt x="332" y="2460"/>
                  </a:lnTo>
                  <a:lnTo>
                    <a:pt x="330" y="2450"/>
                  </a:lnTo>
                  <a:lnTo>
                    <a:pt x="328" y="2440"/>
                  </a:lnTo>
                  <a:lnTo>
                    <a:pt x="325" y="2431"/>
                  </a:lnTo>
                  <a:lnTo>
                    <a:pt x="319" y="2421"/>
                  </a:lnTo>
                  <a:lnTo>
                    <a:pt x="314" y="2414"/>
                  </a:lnTo>
                  <a:lnTo>
                    <a:pt x="310" y="2411"/>
                  </a:lnTo>
                  <a:lnTo>
                    <a:pt x="305" y="2407"/>
                  </a:lnTo>
                  <a:lnTo>
                    <a:pt x="301" y="2404"/>
                  </a:lnTo>
                  <a:lnTo>
                    <a:pt x="297" y="2402"/>
                  </a:lnTo>
                  <a:lnTo>
                    <a:pt x="292" y="2401"/>
                  </a:lnTo>
                  <a:lnTo>
                    <a:pt x="285" y="2400"/>
                  </a:lnTo>
                  <a:lnTo>
                    <a:pt x="280" y="2400"/>
                  </a:lnTo>
                  <a:lnTo>
                    <a:pt x="272" y="2401"/>
                  </a:lnTo>
                  <a:lnTo>
                    <a:pt x="265" y="2402"/>
                  </a:lnTo>
                  <a:lnTo>
                    <a:pt x="257" y="2404"/>
                  </a:lnTo>
                  <a:lnTo>
                    <a:pt x="249" y="2407"/>
                  </a:lnTo>
                  <a:lnTo>
                    <a:pt x="240" y="2412"/>
                  </a:lnTo>
                  <a:lnTo>
                    <a:pt x="236" y="2412"/>
                  </a:lnTo>
                  <a:lnTo>
                    <a:pt x="228" y="2409"/>
                  </a:lnTo>
                  <a:lnTo>
                    <a:pt x="214" y="2406"/>
                  </a:lnTo>
                  <a:lnTo>
                    <a:pt x="198" y="2401"/>
                  </a:lnTo>
                  <a:lnTo>
                    <a:pt x="189" y="2397"/>
                  </a:lnTo>
                  <a:lnTo>
                    <a:pt x="182" y="2392"/>
                  </a:lnTo>
                  <a:lnTo>
                    <a:pt x="173" y="2387"/>
                  </a:lnTo>
                  <a:lnTo>
                    <a:pt x="166" y="2380"/>
                  </a:lnTo>
                  <a:lnTo>
                    <a:pt x="159" y="2372"/>
                  </a:lnTo>
                  <a:lnTo>
                    <a:pt x="154" y="2364"/>
                  </a:lnTo>
                  <a:lnTo>
                    <a:pt x="150" y="2354"/>
                  </a:lnTo>
                  <a:lnTo>
                    <a:pt x="147" y="2343"/>
                  </a:lnTo>
                  <a:lnTo>
                    <a:pt x="144" y="2341"/>
                  </a:lnTo>
                  <a:lnTo>
                    <a:pt x="139" y="2336"/>
                  </a:lnTo>
                  <a:lnTo>
                    <a:pt x="136" y="2332"/>
                  </a:lnTo>
                  <a:lnTo>
                    <a:pt x="132" y="2325"/>
                  </a:lnTo>
                  <a:lnTo>
                    <a:pt x="128" y="2317"/>
                  </a:lnTo>
                  <a:lnTo>
                    <a:pt x="124" y="2306"/>
                  </a:lnTo>
                  <a:lnTo>
                    <a:pt x="121" y="2293"/>
                  </a:lnTo>
                  <a:lnTo>
                    <a:pt x="118" y="2278"/>
                  </a:lnTo>
                  <a:lnTo>
                    <a:pt x="116" y="2261"/>
                  </a:lnTo>
                  <a:lnTo>
                    <a:pt x="115" y="2240"/>
                  </a:lnTo>
                  <a:lnTo>
                    <a:pt x="115" y="2216"/>
                  </a:lnTo>
                  <a:lnTo>
                    <a:pt x="116" y="2190"/>
                  </a:lnTo>
                  <a:lnTo>
                    <a:pt x="118" y="2159"/>
                  </a:lnTo>
                  <a:lnTo>
                    <a:pt x="121" y="2125"/>
                  </a:lnTo>
                  <a:close/>
                </a:path>
              </a:pathLst>
            </a:custGeom>
            <a:noFill/>
            <a:ln w="7938">
              <a:solidFill>
                <a:srgbClr val="FFFFFF"/>
              </a:solidFill>
              <a:prstDash val="solid"/>
              <a:round/>
              <a:headEnd/>
              <a:tailEnd/>
            </a:ln>
          </p:spPr>
          <p:txBody>
            <a:bodyPr/>
            <a:lstStyle/>
            <a:p>
              <a:endParaRPr lang="uk-UA"/>
            </a:p>
          </p:txBody>
        </p:sp>
        <p:sp>
          <p:nvSpPr>
            <p:cNvPr id="22539" name="Freeform 119"/>
            <p:cNvSpPr>
              <a:spLocks/>
            </p:cNvSpPr>
            <p:nvPr/>
          </p:nvSpPr>
          <p:spPr bwMode="auto">
            <a:xfrm>
              <a:off x="1208" y="1595"/>
              <a:ext cx="403" cy="679"/>
            </a:xfrm>
            <a:custGeom>
              <a:avLst/>
              <a:gdLst>
                <a:gd name="T0" fmla="*/ 4 w 1501"/>
                <a:gd name="T1" fmla="*/ 12 h 2515"/>
                <a:gd name="T2" fmla="*/ 5 w 1501"/>
                <a:gd name="T3" fmla="*/ 12 h 2515"/>
                <a:gd name="T4" fmla="*/ 5 w 1501"/>
                <a:gd name="T5" fmla="*/ 12 h 2515"/>
                <a:gd name="T6" fmla="*/ 5 w 1501"/>
                <a:gd name="T7" fmla="*/ 13 h 2515"/>
                <a:gd name="T8" fmla="*/ 5 w 1501"/>
                <a:gd name="T9" fmla="*/ 13 h 2515"/>
                <a:gd name="T10" fmla="*/ 6 w 1501"/>
                <a:gd name="T11" fmla="*/ 12 h 2515"/>
                <a:gd name="T12" fmla="*/ 6 w 1501"/>
                <a:gd name="T13" fmla="*/ 12 h 2515"/>
                <a:gd name="T14" fmla="*/ 6 w 1501"/>
                <a:gd name="T15" fmla="*/ 13 h 2515"/>
                <a:gd name="T16" fmla="*/ 7 w 1501"/>
                <a:gd name="T17" fmla="*/ 13 h 2515"/>
                <a:gd name="T18" fmla="*/ 8 w 1501"/>
                <a:gd name="T19" fmla="*/ 13 h 2515"/>
                <a:gd name="T20" fmla="*/ 7 w 1501"/>
                <a:gd name="T21" fmla="*/ 12 h 2515"/>
                <a:gd name="T22" fmla="*/ 7 w 1501"/>
                <a:gd name="T23" fmla="*/ 11 h 2515"/>
                <a:gd name="T24" fmla="*/ 7 w 1501"/>
                <a:gd name="T25" fmla="*/ 10 h 2515"/>
                <a:gd name="T26" fmla="*/ 7 w 1501"/>
                <a:gd name="T27" fmla="*/ 9 h 2515"/>
                <a:gd name="T28" fmla="*/ 7 w 1501"/>
                <a:gd name="T29" fmla="*/ 8 h 2515"/>
                <a:gd name="T30" fmla="*/ 7 w 1501"/>
                <a:gd name="T31" fmla="*/ 7 h 2515"/>
                <a:gd name="T32" fmla="*/ 7 w 1501"/>
                <a:gd name="T33" fmla="*/ 6 h 2515"/>
                <a:gd name="T34" fmla="*/ 7 w 1501"/>
                <a:gd name="T35" fmla="*/ 5 h 2515"/>
                <a:gd name="T36" fmla="*/ 7 w 1501"/>
                <a:gd name="T37" fmla="*/ 4 h 2515"/>
                <a:gd name="T38" fmla="*/ 8 w 1501"/>
                <a:gd name="T39" fmla="*/ 4 h 2515"/>
                <a:gd name="T40" fmla="*/ 7 w 1501"/>
                <a:gd name="T41" fmla="*/ 4 h 2515"/>
                <a:gd name="T42" fmla="*/ 7 w 1501"/>
                <a:gd name="T43" fmla="*/ 2 h 2515"/>
                <a:gd name="T44" fmla="*/ 8 w 1501"/>
                <a:gd name="T45" fmla="*/ 2 h 2515"/>
                <a:gd name="T46" fmla="*/ 8 w 1501"/>
                <a:gd name="T47" fmla="*/ 1 h 2515"/>
                <a:gd name="T48" fmla="*/ 8 w 1501"/>
                <a:gd name="T49" fmla="*/ 0 h 2515"/>
                <a:gd name="T50" fmla="*/ 8 w 1501"/>
                <a:gd name="T51" fmla="*/ 0 h 2515"/>
                <a:gd name="T52" fmla="*/ 7 w 1501"/>
                <a:gd name="T53" fmla="*/ 0 h 2515"/>
                <a:gd name="T54" fmla="*/ 6 w 1501"/>
                <a:gd name="T55" fmla="*/ 0 h 2515"/>
                <a:gd name="T56" fmla="*/ 5 w 1501"/>
                <a:gd name="T57" fmla="*/ 1 h 2515"/>
                <a:gd name="T58" fmla="*/ 5 w 1501"/>
                <a:gd name="T59" fmla="*/ 1 h 2515"/>
                <a:gd name="T60" fmla="*/ 4 w 1501"/>
                <a:gd name="T61" fmla="*/ 1 h 2515"/>
                <a:gd name="T62" fmla="*/ 4 w 1501"/>
                <a:gd name="T63" fmla="*/ 1 h 2515"/>
                <a:gd name="T64" fmla="*/ 3 w 1501"/>
                <a:gd name="T65" fmla="*/ 2 h 2515"/>
                <a:gd name="T66" fmla="*/ 3 w 1501"/>
                <a:gd name="T67" fmla="*/ 2 h 2515"/>
                <a:gd name="T68" fmla="*/ 3 w 1501"/>
                <a:gd name="T69" fmla="*/ 3 h 2515"/>
                <a:gd name="T70" fmla="*/ 2 w 1501"/>
                <a:gd name="T71" fmla="*/ 3 h 2515"/>
                <a:gd name="T72" fmla="*/ 2 w 1501"/>
                <a:gd name="T73" fmla="*/ 3 h 2515"/>
                <a:gd name="T74" fmla="*/ 2 w 1501"/>
                <a:gd name="T75" fmla="*/ 4 h 2515"/>
                <a:gd name="T76" fmla="*/ 2 w 1501"/>
                <a:gd name="T77" fmla="*/ 4 h 2515"/>
                <a:gd name="T78" fmla="*/ 1 w 1501"/>
                <a:gd name="T79" fmla="*/ 4 h 2515"/>
                <a:gd name="T80" fmla="*/ 1 w 1501"/>
                <a:gd name="T81" fmla="*/ 5 h 2515"/>
                <a:gd name="T82" fmla="*/ 0 w 1501"/>
                <a:gd name="T83" fmla="*/ 5 h 2515"/>
                <a:gd name="T84" fmla="*/ 0 w 1501"/>
                <a:gd name="T85" fmla="*/ 5 h 2515"/>
                <a:gd name="T86" fmla="*/ 1 w 1501"/>
                <a:gd name="T87" fmla="*/ 7 h 2515"/>
                <a:gd name="T88" fmla="*/ 1 w 1501"/>
                <a:gd name="T89" fmla="*/ 8 h 2515"/>
                <a:gd name="T90" fmla="*/ 0 w 1501"/>
                <a:gd name="T91" fmla="*/ 8 h 2515"/>
                <a:gd name="T92" fmla="*/ 1 w 1501"/>
                <a:gd name="T93" fmla="*/ 8 h 2515"/>
                <a:gd name="T94" fmla="*/ 1 w 1501"/>
                <a:gd name="T95" fmla="*/ 9 h 2515"/>
                <a:gd name="T96" fmla="*/ 1 w 1501"/>
                <a:gd name="T97" fmla="*/ 9 h 2515"/>
                <a:gd name="T98" fmla="*/ 1 w 1501"/>
                <a:gd name="T99" fmla="*/ 9 h 2515"/>
                <a:gd name="T100" fmla="*/ 1 w 1501"/>
                <a:gd name="T101" fmla="*/ 9 h 2515"/>
                <a:gd name="T102" fmla="*/ 2 w 1501"/>
                <a:gd name="T103" fmla="*/ 9 h 2515"/>
                <a:gd name="T104" fmla="*/ 2 w 1501"/>
                <a:gd name="T105" fmla="*/ 10 h 2515"/>
                <a:gd name="T106" fmla="*/ 2 w 1501"/>
                <a:gd name="T107" fmla="*/ 10 h 2515"/>
                <a:gd name="T108" fmla="*/ 2 w 1501"/>
                <a:gd name="T109" fmla="*/ 10 h 2515"/>
                <a:gd name="T110" fmla="*/ 2 w 1501"/>
                <a:gd name="T111" fmla="*/ 11 h 2515"/>
                <a:gd name="T112" fmla="*/ 2 w 1501"/>
                <a:gd name="T113" fmla="*/ 11 h 2515"/>
                <a:gd name="T114" fmla="*/ 3 w 1501"/>
                <a:gd name="T115" fmla="*/ 11 h 2515"/>
                <a:gd name="T116" fmla="*/ 3 w 1501"/>
                <a:gd name="T117" fmla="*/ 11 h 2515"/>
                <a:gd name="T118" fmla="*/ 4 w 1501"/>
                <a:gd name="T119" fmla="*/ 11 h 2515"/>
                <a:gd name="T120" fmla="*/ 4 w 1501"/>
                <a:gd name="T121" fmla="*/ 12 h 25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1"/>
                <a:gd name="T184" fmla="*/ 0 h 2515"/>
                <a:gd name="T185" fmla="*/ 1501 w 1501"/>
                <a:gd name="T186" fmla="*/ 2515 h 25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1" h="2515">
                  <a:moveTo>
                    <a:pt x="762" y="2259"/>
                  </a:moveTo>
                  <a:lnTo>
                    <a:pt x="764" y="2258"/>
                  </a:lnTo>
                  <a:lnTo>
                    <a:pt x="772" y="2257"/>
                  </a:lnTo>
                  <a:lnTo>
                    <a:pt x="782" y="2255"/>
                  </a:lnTo>
                  <a:lnTo>
                    <a:pt x="793" y="2256"/>
                  </a:lnTo>
                  <a:lnTo>
                    <a:pt x="799" y="2257"/>
                  </a:lnTo>
                  <a:lnTo>
                    <a:pt x="805" y="2258"/>
                  </a:lnTo>
                  <a:lnTo>
                    <a:pt x="810" y="2260"/>
                  </a:lnTo>
                  <a:lnTo>
                    <a:pt x="815" y="2265"/>
                  </a:lnTo>
                  <a:lnTo>
                    <a:pt x="819" y="2269"/>
                  </a:lnTo>
                  <a:lnTo>
                    <a:pt x="822" y="2274"/>
                  </a:lnTo>
                  <a:lnTo>
                    <a:pt x="823" y="2282"/>
                  </a:lnTo>
                  <a:lnTo>
                    <a:pt x="824" y="2290"/>
                  </a:lnTo>
                  <a:lnTo>
                    <a:pt x="825" y="2293"/>
                  </a:lnTo>
                  <a:lnTo>
                    <a:pt x="830" y="2301"/>
                  </a:lnTo>
                  <a:lnTo>
                    <a:pt x="832" y="2305"/>
                  </a:lnTo>
                  <a:lnTo>
                    <a:pt x="835" y="2310"/>
                  </a:lnTo>
                  <a:lnTo>
                    <a:pt x="839" y="2316"/>
                  </a:lnTo>
                  <a:lnTo>
                    <a:pt x="843" y="2320"/>
                  </a:lnTo>
                  <a:lnTo>
                    <a:pt x="849" y="2323"/>
                  </a:lnTo>
                  <a:lnTo>
                    <a:pt x="855" y="2326"/>
                  </a:lnTo>
                  <a:lnTo>
                    <a:pt x="862" y="2328"/>
                  </a:lnTo>
                  <a:lnTo>
                    <a:pt x="869" y="2326"/>
                  </a:lnTo>
                  <a:lnTo>
                    <a:pt x="878" y="2324"/>
                  </a:lnTo>
                  <a:lnTo>
                    <a:pt x="886" y="2320"/>
                  </a:lnTo>
                  <a:lnTo>
                    <a:pt x="896" y="2313"/>
                  </a:lnTo>
                  <a:lnTo>
                    <a:pt x="905" y="2303"/>
                  </a:lnTo>
                  <a:lnTo>
                    <a:pt x="908" y="2300"/>
                  </a:lnTo>
                  <a:lnTo>
                    <a:pt x="916" y="2293"/>
                  </a:lnTo>
                  <a:lnTo>
                    <a:pt x="921" y="2289"/>
                  </a:lnTo>
                  <a:lnTo>
                    <a:pt x="927" y="2286"/>
                  </a:lnTo>
                  <a:lnTo>
                    <a:pt x="934" y="2284"/>
                  </a:lnTo>
                  <a:lnTo>
                    <a:pt x="940" y="2283"/>
                  </a:lnTo>
                  <a:lnTo>
                    <a:pt x="948" y="2283"/>
                  </a:lnTo>
                  <a:lnTo>
                    <a:pt x="955" y="2285"/>
                  </a:lnTo>
                  <a:lnTo>
                    <a:pt x="960" y="2287"/>
                  </a:lnTo>
                  <a:lnTo>
                    <a:pt x="964" y="2289"/>
                  </a:lnTo>
                  <a:lnTo>
                    <a:pt x="967" y="2293"/>
                  </a:lnTo>
                  <a:lnTo>
                    <a:pt x="971" y="2298"/>
                  </a:lnTo>
                  <a:lnTo>
                    <a:pt x="979" y="2308"/>
                  </a:lnTo>
                  <a:lnTo>
                    <a:pt x="986" y="2323"/>
                  </a:lnTo>
                  <a:lnTo>
                    <a:pt x="993" y="2341"/>
                  </a:lnTo>
                  <a:lnTo>
                    <a:pt x="999" y="2365"/>
                  </a:lnTo>
                  <a:lnTo>
                    <a:pt x="997" y="2370"/>
                  </a:lnTo>
                  <a:lnTo>
                    <a:pt x="994" y="2385"/>
                  </a:lnTo>
                  <a:lnTo>
                    <a:pt x="992" y="2394"/>
                  </a:lnTo>
                  <a:lnTo>
                    <a:pt x="990" y="2402"/>
                  </a:lnTo>
                  <a:lnTo>
                    <a:pt x="988" y="2411"/>
                  </a:lnTo>
                  <a:lnTo>
                    <a:pt x="990" y="2419"/>
                  </a:lnTo>
                  <a:lnTo>
                    <a:pt x="990" y="2422"/>
                  </a:lnTo>
                  <a:lnTo>
                    <a:pt x="991" y="2426"/>
                  </a:lnTo>
                  <a:lnTo>
                    <a:pt x="992" y="2428"/>
                  </a:lnTo>
                  <a:lnTo>
                    <a:pt x="994" y="2430"/>
                  </a:lnTo>
                  <a:lnTo>
                    <a:pt x="997" y="2431"/>
                  </a:lnTo>
                  <a:lnTo>
                    <a:pt x="999" y="2432"/>
                  </a:lnTo>
                  <a:lnTo>
                    <a:pt x="1003" y="2432"/>
                  </a:lnTo>
                  <a:lnTo>
                    <a:pt x="1008" y="2431"/>
                  </a:lnTo>
                  <a:lnTo>
                    <a:pt x="1012" y="2429"/>
                  </a:lnTo>
                  <a:lnTo>
                    <a:pt x="1017" y="2426"/>
                  </a:lnTo>
                  <a:lnTo>
                    <a:pt x="1024" y="2422"/>
                  </a:lnTo>
                  <a:lnTo>
                    <a:pt x="1031" y="2417"/>
                  </a:lnTo>
                  <a:lnTo>
                    <a:pt x="1048" y="2403"/>
                  </a:lnTo>
                  <a:lnTo>
                    <a:pt x="1068" y="2384"/>
                  </a:lnTo>
                  <a:lnTo>
                    <a:pt x="1073" y="2380"/>
                  </a:lnTo>
                  <a:lnTo>
                    <a:pt x="1084" y="2369"/>
                  </a:lnTo>
                  <a:lnTo>
                    <a:pt x="1093" y="2364"/>
                  </a:lnTo>
                  <a:lnTo>
                    <a:pt x="1103" y="2358"/>
                  </a:lnTo>
                  <a:lnTo>
                    <a:pt x="1113" y="2353"/>
                  </a:lnTo>
                  <a:lnTo>
                    <a:pt x="1124" y="2350"/>
                  </a:lnTo>
                  <a:lnTo>
                    <a:pt x="1130" y="2348"/>
                  </a:lnTo>
                  <a:lnTo>
                    <a:pt x="1136" y="2348"/>
                  </a:lnTo>
                  <a:lnTo>
                    <a:pt x="1141" y="2348"/>
                  </a:lnTo>
                  <a:lnTo>
                    <a:pt x="1146" y="2348"/>
                  </a:lnTo>
                  <a:lnTo>
                    <a:pt x="1153" y="2349"/>
                  </a:lnTo>
                  <a:lnTo>
                    <a:pt x="1158" y="2351"/>
                  </a:lnTo>
                  <a:lnTo>
                    <a:pt x="1163" y="2354"/>
                  </a:lnTo>
                  <a:lnTo>
                    <a:pt x="1168" y="2357"/>
                  </a:lnTo>
                  <a:lnTo>
                    <a:pt x="1173" y="2362"/>
                  </a:lnTo>
                  <a:lnTo>
                    <a:pt x="1178" y="2368"/>
                  </a:lnTo>
                  <a:lnTo>
                    <a:pt x="1183" y="2374"/>
                  </a:lnTo>
                  <a:lnTo>
                    <a:pt x="1187" y="2383"/>
                  </a:lnTo>
                  <a:lnTo>
                    <a:pt x="1190" y="2392"/>
                  </a:lnTo>
                  <a:lnTo>
                    <a:pt x="1193" y="2402"/>
                  </a:lnTo>
                  <a:lnTo>
                    <a:pt x="1196" y="2414"/>
                  </a:lnTo>
                  <a:lnTo>
                    <a:pt x="1200" y="2428"/>
                  </a:lnTo>
                  <a:lnTo>
                    <a:pt x="1201" y="2431"/>
                  </a:lnTo>
                  <a:lnTo>
                    <a:pt x="1205" y="2441"/>
                  </a:lnTo>
                  <a:lnTo>
                    <a:pt x="1209" y="2447"/>
                  </a:lnTo>
                  <a:lnTo>
                    <a:pt x="1214" y="2454"/>
                  </a:lnTo>
                  <a:lnTo>
                    <a:pt x="1219" y="2462"/>
                  </a:lnTo>
                  <a:lnTo>
                    <a:pt x="1225" y="2469"/>
                  </a:lnTo>
                  <a:lnTo>
                    <a:pt x="1233" y="2476"/>
                  </a:lnTo>
                  <a:lnTo>
                    <a:pt x="1240" y="2483"/>
                  </a:lnTo>
                  <a:lnTo>
                    <a:pt x="1250" y="2489"/>
                  </a:lnTo>
                  <a:lnTo>
                    <a:pt x="1259" y="2494"/>
                  </a:lnTo>
                  <a:lnTo>
                    <a:pt x="1271" y="2497"/>
                  </a:lnTo>
                  <a:lnTo>
                    <a:pt x="1284" y="2498"/>
                  </a:lnTo>
                  <a:lnTo>
                    <a:pt x="1297" y="2498"/>
                  </a:lnTo>
                  <a:lnTo>
                    <a:pt x="1312" y="2496"/>
                  </a:lnTo>
                  <a:lnTo>
                    <a:pt x="1323" y="2495"/>
                  </a:lnTo>
                  <a:lnTo>
                    <a:pt x="1352" y="2494"/>
                  </a:lnTo>
                  <a:lnTo>
                    <a:pt x="1371" y="2495"/>
                  </a:lnTo>
                  <a:lnTo>
                    <a:pt x="1391" y="2499"/>
                  </a:lnTo>
                  <a:lnTo>
                    <a:pt x="1401" y="2501"/>
                  </a:lnTo>
                  <a:lnTo>
                    <a:pt x="1411" y="2506"/>
                  </a:lnTo>
                  <a:lnTo>
                    <a:pt x="1421" y="2510"/>
                  </a:lnTo>
                  <a:lnTo>
                    <a:pt x="1430" y="2515"/>
                  </a:lnTo>
                  <a:lnTo>
                    <a:pt x="1432" y="2498"/>
                  </a:lnTo>
                  <a:lnTo>
                    <a:pt x="1432" y="2482"/>
                  </a:lnTo>
                  <a:lnTo>
                    <a:pt x="1431" y="2467"/>
                  </a:lnTo>
                  <a:lnTo>
                    <a:pt x="1430" y="2454"/>
                  </a:lnTo>
                  <a:lnTo>
                    <a:pt x="1427" y="2442"/>
                  </a:lnTo>
                  <a:lnTo>
                    <a:pt x="1424" y="2430"/>
                  </a:lnTo>
                  <a:lnTo>
                    <a:pt x="1421" y="2420"/>
                  </a:lnTo>
                  <a:lnTo>
                    <a:pt x="1416" y="2411"/>
                  </a:lnTo>
                  <a:lnTo>
                    <a:pt x="1408" y="2396"/>
                  </a:lnTo>
                  <a:lnTo>
                    <a:pt x="1400" y="2386"/>
                  </a:lnTo>
                  <a:lnTo>
                    <a:pt x="1395" y="2380"/>
                  </a:lnTo>
                  <a:lnTo>
                    <a:pt x="1393" y="2378"/>
                  </a:lnTo>
                  <a:lnTo>
                    <a:pt x="1386" y="2370"/>
                  </a:lnTo>
                  <a:lnTo>
                    <a:pt x="1380" y="2362"/>
                  </a:lnTo>
                  <a:lnTo>
                    <a:pt x="1375" y="2353"/>
                  </a:lnTo>
                  <a:lnTo>
                    <a:pt x="1369" y="2344"/>
                  </a:lnTo>
                  <a:lnTo>
                    <a:pt x="1365" y="2333"/>
                  </a:lnTo>
                  <a:lnTo>
                    <a:pt x="1361" y="2322"/>
                  </a:lnTo>
                  <a:lnTo>
                    <a:pt x="1357" y="2312"/>
                  </a:lnTo>
                  <a:lnTo>
                    <a:pt x="1353" y="2300"/>
                  </a:lnTo>
                  <a:lnTo>
                    <a:pt x="1348" y="2276"/>
                  </a:lnTo>
                  <a:lnTo>
                    <a:pt x="1344" y="2252"/>
                  </a:lnTo>
                  <a:lnTo>
                    <a:pt x="1342" y="2227"/>
                  </a:lnTo>
                  <a:lnTo>
                    <a:pt x="1339" y="2203"/>
                  </a:lnTo>
                  <a:lnTo>
                    <a:pt x="1339" y="2157"/>
                  </a:lnTo>
                  <a:lnTo>
                    <a:pt x="1341" y="2120"/>
                  </a:lnTo>
                  <a:lnTo>
                    <a:pt x="1342" y="2094"/>
                  </a:lnTo>
                  <a:lnTo>
                    <a:pt x="1343" y="2084"/>
                  </a:lnTo>
                  <a:lnTo>
                    <a:pt x="1337" y="2058"/>
                  </a:lnTo>
                  <a:lnTo>
                    <a:pt x="1334" y="2030"/>
                  </a:lnTo>
                  <a:lnTo>
                    <a:pt x="1331" y="2001"/>
                  </a:lnTo>
                  <a:lnTo>
                    <a:pt x="1330" y="1972"/>
                  </a:lnTo>
                  <a:lnTo>
                    <a:pt x="1329" y="1944"/>
                  </a:lnTo>
                  <a:lnTo>
                    <a:pt x="1329" y="1915"/>
                  </a:lnTo>
                  <a:lnTo>
                    <a:pt x="1330" y="1887"/>
                  </a:lnTo>
                  <a:lnTo>
                    <a:pt x="1331" y="1860"/>
                  </a:lnTo>
                  <a:lnTo>
                    <a:pt x="1335" y="1812"/>
                  </a:lnTo>
                  <a:lnTo>
                    <a:pt x="1338" y="1775"/>
                  </a:lnTo>
                  <a:lnTo>
                    <a:pt x="1342" y="1749"/>
                  </a:lnTo>
                  <a:lnTo>
                    <a:pt x="1343" y="1740"/>
                  </a:lnTo>
                  <a:lnTo>
                    <a:pt x="1347" y="1734"/>
                  </a:lnTo>
                  <a:lnTo>
                    <a:pt x="1350" y="1729"/>
                  </a:lnTo>
                  <a:lnTo>
                    <a:pt x="1352" y="1723"/>
                  </a:lnTo>
                  <a:lnTo>
                    <a:pt x="1354" y="1716"/>
                  </a:lnTo>
                  <a:lnTo>
                    <a:pt x="1358" y="1702"/>
                  </a:lnTo>
                  <a:lnTo>
                    <a:pt x="1359" y="1688"/>
                  </a:lnTo>
                  <a:lnTo>
                    <a:pt x="1358" y="1654"/>
                  </a:lnTo>
                  <a:lnTo>
                    <a:pt x="1354" y="1619"/>
                  </a:lnTo>
                  <a:lnTo>
                    <a:pt x="1352" y="1600"/>
                  </a:lnTo>
                  <a:lnTo>
                    <a:pt x="1351" y="1582"/>
                  </a:lnTo>
                  <a:lnTo>
                    <a:pt x="1351" y="1562"/>
                  </a:lnTo>
                  <a:lnTo>
                    <a:pt x="1352" y="1542"/>
                  </a:lnTo>
                  <a:lnTo>
                    <a:pt x="1354" y="1523"/>
                  </a:lnTo>
                  <a:lnTo>
                    <a:pt x="1359" y="1503"/>
                  </a:lnTo>
                  <a:lnTo>
                    <a:pt x="1362" y="1493"/>
                  </a:lnTo>
                  <a:lnTo>
                    <a:pt x="1365" y="1484"/>
                  </a:lnTo>
                  <a:lnTo>
                    <a:pt x="1369" y="1475"/>
                  </a:lnTo>
                  <a:lnTo>
                    <a:pt x="1375" y="1466"/>
                  </a:lnTo>
                  <a:lnTo>
                    <a:pt x="1379" y="1452"/>
                  </a:lnTo>
                  <a:lnTo>
                    <a:pt x="1382" y="1439"/>
                  </a:lnTo>
                  <a:lnTo>
                    <a:pt x="1385" y="1425"/>
                  </a:lnTo>
                  <a:lnTo>
                    <a:pt x="1387" y="1412"/>
                  </a:lnTo>
                  <a:lnTo>
                    <a:pt x="1391" y="1386"/>
                  </a:lnTo>
                  <a:lnTo>
                    <a:pt x="1393" y="1361"/>
                  </a:lnTo>
                  <a:lnTo>
                    <a:pt x="1392" y="1337"/>
                  </a:lnTo>
                  <a:lnTo>
                    <a:pt x="1391" y="1313"/>
                  </a:lnTo>
                  <a:lnTo>
                    <a:pt x="1387" y="1292"/>
                  </a:lnTo>
                  <a:lnTo>
                    <a:pt x="1383" y="1271"/>
                  </a:lnTo>
                  <a:lnTo>
                    <a:pt x="1379" y="1252"/>
                  </a:lnTo>
                  <a:lnTo>
                    <a:pt x="1375" y="1235"/>
                  </a:lnTo>
                  <a:lnTo>
                    <a:pt x="1370" y="1220"/>
                  </a:lnTo>
                  <a:lnTo>
                    <a:pt x="1365" y="1208"/>
                  </a:lnTo>
                  <a:lnTo>
                    <a:pt x="1359" y="1191"/>
                  </a:lnTo>
                  <a:lnTo>
                    <a:pt x="1355" y="1184"/>
                  </a:lnTo>
                  <a:lnTo>
                    <a:pt x="1349" y="1164"/>
                  </a:lnTo>
                  <a:lnTo>
                    <a:pt x="1345" y="1146"/>
                  </a:lnTo>
                  <a:lnTo>
                    <a:pt x="1343" y="1129"/>
                  </a:lnTo>
                  <a:lnTo>
                    <a:pt x="1342" y="1114"/>
                  </a:lnTo>
                  <a:lnTo>
                    <a:pt x="1342" y="1100"/>
                  </a:lnTo>
                  <a:lnTo>
                    <a:pt x="1343" y="1087"/>
                  </a:lnTo>
                  <a:lnTo>
                    <a:pt x="1345" y="1076"/>
                  </a:lnTo>
                  <a:lnTo>
                    <a:pt x="1348" y="1067"/>
                  </a:lnTo>
                  <a:lnTo>
                    <a:pt x="1351" y="1059"/>
                  </a:lnTo>
                  <a:lnTo>
                    <a:pt x="1354" y="1052"/>
                  </a:lnTo>
                  <a:lnTo>
                    <a:pt x="1358" y="1047"/>
                  </a:lnTo>
                  <a:lnTo>
                    <a:pt x="1361" y="1042"/>
                  </a:lnTo>
                  <a:lnTo>
                    <a:pt x="1366" y="1036"/>
                  </a:lnTo>
                  <a:lnTo>
                    <a:pt x="1368" y="1034"/>
                  </a:lnTo>
                  <a:lnTo>
                    <a:pt x="1370" y="1032"/>
                  </a:lnTo>
                  <a:lnTo>
                    <a:pt x="1376" y="1024"/>
                  </a:lnTo>
                  <a:lnTo>
                    <a:pt x="1384" y="1011"/>
                  </a:lnTo>
                  <a:lnTo>
                    <a:pt x="1393" y="992"/>
                  </a:lnTo>
                  <a:lnTo>
                    <a:pt x="1398" y="980"/>
                  </a:lnTo>
                  <a:lnTo>
                    <a:pt x="1402" y="967"/>
                  </a:lnTo>
                  <a:lnTo>
                    <a:pt x="1407" y="952"/>
                  </a:lnTo>
                  <a:lnTo>
                    <a:pt x="1410" y="935"/>
                  </a:lnTo>
                  <a:lnTo>
                    <a:pt x="1413" y="915"/>
                  </a:lnTo>
                  <a:lnTo>
                    <a:pt x="1416" y="894"/>
                  </a:lnTo>
                  <a:lnTo>
                    <a:pt x="1417" y="872"/>
                  </a:lnTo>
                  <a:lnTo>
                    <a:pt x="1418" y="847"/>
                  </a:lnTo>
                  <a:lnTo>
                    <a:pt x="1413" y="844"/>
                  </a:lnTo>
                  <a:lnTo>
                    <a:pt x="1409" y="840"/>
                  </a:lnTo>
                  <a:lnTo>
                    <a:pt x="1407" y="834"/>
                  </a:lnTo>
                  <a:lnTo>
                    <a:pt x="1406" y="829"/>
                  </a:lnTo>
                  <a:lnTo>
                    <a:pt x="1406" y="823"/>
                  </a:lnTo>
                  <a:lnTo>
                    <a:pt x="1407" y="816"/>
                  </a:lnTo>
                  <a:lnTo>
                    <a:pt x="1408" y="809"/>
                  </a:lnTo>
                  <a:lnTo>
                    <a:pt x="1410" y="801"/>
                  </a:lnTo>
                  <a:lnTo>
                    <a:pt x="1418" y="777"/>
                  </a:lnTo>
                  <a:lnTo>
                    <a:pt x="1424" y="766"/>
                  </a:lnTo>
                  <a:lnTo>
                    <a:pt x="1430" y="754"/>
                  </a:lnTo>
                  <a:lnTo>
                    <a:pt x="1434" y="744"/>
                  </a:lnTo>
                  <a:lnTo>
                    <a:pt x="1437" y="734"/>
                  </a:lnTo>
                  <a:lnTo>
                    <a:pt x="1438" y="725"/>
                  </a:lnTo>
                  <a:lnTo>
                    <a:pt x="1438" y="718"/>
                  </a:lnTo>
                  <a:lnTo>
                    <a:pt x="1437" y="711"/>
                  </a:lnTo>
                  <a:lnTo>
                    <a:pt x="1434" y="704"/>
                  </a:lnTo>
                  <a:lnTo>
                    <a:pt x="1432" y="699"/>
                  </a:lnTo>
                  <a:lnTo>
                    <a:pt x="1426" y="689"/>
                  </a:lnTo>
                  <a:lnTo>
                    <a:pt x="1419" y="683"/>
                  </a:lnTo>
                  <a:lnTo>
                    <a:pt x="1414" y="680"/>
                  </a:lnTo>
                  <a:lnTo>
                    <a:pt x="1412" y="679"/>
                  </a:lnTo>
                  <a:lnTo>
                    <a:pt x="1406" y="660"/>
                  </a:lnTo>
                  <a:lnTo>
                    <a:pt x="1399" y="643"/>
                  </a:lnTo>
                  <a:lnTo>
                    <a:pt x="1395" y="626"/>
                  </a:lnTo>
                  <a:lnTo>
                    <a:pt x="1392" y="610"/>
                  </a:lnTo>
                  <a:lnTo>
                    <a:pt x="1389" y="595"/>
                  </a:lnTo>
                  <a:lnTo>
                    <a:pt x="1386" y="580"/>
                  </a:lnTo>
                  <a:lnTo>
                    <a:pt x="1385" y="567"/>
                  </a:lnTo>
                  <a:lnTo>
                    <a:pt x="1385" y="554"/>
                  </a:lnTo>
                  <a:lnTo>
                    <a:pt x="1385" y="541"/>
                  </a:lnTo>
                  <a:lnTo>
                    <a:pt x="1385" y="528"/>
                  </a:lnTo>
                  <a:lnTo>
                    <a:pt x="1387" y="517"/>
                  </a:lnTo>
                  <a:lnTo>
                    <a:pt x="1389" y="506"/>
                  </a:lnTo>
                  <a:lnTo>
                    <a:pt x="1393" y="485"/>
                  </a:lnTo>
                  <a:lnTo>
                    <a:pt x="1399" y="468"/>
                  </a:lnTo>
                  <a:lnTo>
                    <a:pt x="1406" y="452"/>
                  </a:lnTo>
                  <a:lnTo>
                    <a:pt x="1413" y="440"/>
                  </a:lnTo>
                  <a:lnTo>
                    <a:pt x="1421" y="428"/>
                  </a:lnTo>
                  <a:lnTo>
                    <a:pt x="1428" y="419"/>
                  </a:lnTo>
                  <a:lnTo>
                    <a:pt x="1439" y="407"/>
                  </a:lnTo>
                  <a:lnTo>
                    <a:pt x="1443" y="403"/>
                  </a:lnTo>
                  <a:lnTo>
                    <a:pt x="1444" y="372"/>
                  </a:lnTo>
                  <a:lnTo>
                    <a:pt x="1446" y="347"/>
                  </a:lnTo>
                  <a:lnTo>
                    <a:pt x="1449" y="325"/>
                  </a:lnTo>
                  <a:lnTo>
                    <a:pt x="1454" y="308"/>
                  </a:lnTo>
                  <a:lnTo>
                    <a:pt x="1459" y="295"/>
                  </a:lnTo>
                  <a:lnTo>
                    <a:pt x="1464" y="283"/>
                  </a:lnTo>
                  <a:lnTo>
                    <a:pt x="1470" y="273"/>
                  </a:lnTo>
                  <a:lnTo>
                    <a:pt x="1476" y="265"/>
                  </a:lnTo>
                  <a:lnTo>
                    <a:pt x="1481" y="257"/>
                  </a:lnTo>
                  <a:lnTo>
                    <a:pt x="1487" y="250"/>
                  </a:lnTo>
                  <a:lnTo>
                    <a:pt x="1492" y="240"/>
                  </a:lnTo>
                  <a:lnTo>
                    <a:pt x="1495" y="231"/>
                  </a:lnTo>
                  <a:lnTo>
                    <a:pt x="1498" y="218"/>
                  </a:lnTo>
                  <a:lnTo>
                    <a:pt x="1501" y="202"/>
                  </a:lnTo>
                  <a:lnTo>
                    <a:pt x="1501" y="183"/>
                  </a:lnTo>
                  <a:lnTo>
                    <a:pt x="1499" y="159"/>
                  </a:lnTo>
                  <a:lnTo>
                    <a:pt x="1495" y="157"/>
                  </a:lnTo>
                  <a:lnTo>
                    <a:pt x="1491" y="154"/>
                  </a:lnTo>
                  <a:lnTo>
                    <a:pt x="1488" y="151"/>
                  </a:lnTo>
                  <a:lnTo>
                    <a:pt x="1485" y="146"/>
                  </a:lnTo>
                  <a:lnTo>
                    <a:pt x="1479" y="136"/>
                  </a:lnTo>
                  <a:lnTo>
                    <a:pt x="1476" y="123"/>
                  </a:lnTo>
                  <a:lnTo>
                    <a:pt x="1472" y="94"/>
                  </a:lnTo>
                  <a:lnTo>
                    <a:pt x="1467" y="66"/>
                  </a:lnTo>
                  <a:lnTo>
                    <a:pt x="1466" y="53"/>
                  </a:lnTo>
                  <a:lnTo>
                    <a:pt x="1463" y="42"/>
                  </a:lnTo>
                  <a:lnTo>
                    <a:pt x="1462" y="37"/>
                  </a:lnTo>
                  <a:lnTo>
                    <a:pt x="1460" y="33"/>
                  </a:lnTo>
                  <a:lnTo>
                    <a:pt x="1458" y="30"/>
                  </a:lnTo>
                  <a:lnTo>
                    <a:pt x="1456" y="28"/>
                  </a:lnTo>
                  <a:lnTo>
                    <a:pt x="1453" y="26"/>
                  </a:lnTo>
                  <a:lnTo>
                    <a:pt x="1449" y="26"/>
                  </a:lnTo>
                  <a:lnTo>
                    <a:pt x="1445" y="26"/>
                  </a:lnTo>
                  <a:lnTo>
                    <a:pt x="1441" y="28"/>
                  </a:lnTo>
                  <a:lnTo>
                    <a:pt x="1437" y="31"/>
                  </a:lnTo>
                  <a:lnTo>
                    <a:pt x="1431" y="34"/>
                  </a:lnTo>
                  <a:lnTo>
                    <a:pt x="1425" y="41"/>
                  </a:lnTo>
                  <a:lnTo>
                    <a:pt x="1418" y="47"/>
                  </a:lnTo>
                  <a:lnTo>
                    <a:pt x="1405" y="36"/>
                  </a:lnTo>
                  <a:lnTo>
                    <a:pt x="1392" y="27"/>
                  </a:lnTo>
                  <a:lnTo>
                    <a:pt x="1378" y="19"/>
                  </a:lnTo>
                  <a:lnTo>
                    <a:pt x="1365" y="14"/>
                  </a:lnTo>
                  <a:lnTo>
                    <a:pt x="1351" y="10"/>
                  </a:lnTo>
                  <a:lnTo>
                    <a:pt x="1338" y="5"/>
                  </a:lnTo>
                  <a:lnTo>
                    <a:pt x="1326" y="3"/>
                  </a:lnTo>
                  <a:lnTo>
                    <a:pt x="1314" y="1"/>
                  </a:lnTo>
                  <a:lnTo>
                    <a:pt x="1293" y="0"/>
                  </a:lnTo>
                  <a:lnTo>
                    <a:pt x="1277" y="1"/>
                  </a:lnTo>
                  <a:lnTo>
                    <a:pt x="1266" y="2"/>
                  </a:lnTo>
                  <a:lnTo>
                    <a:pt x="1262" y="3"/>
                  </a:lnTo>
                  <a:lnTo>
                    <a:pt x="1249" y="2"/>
                  </a:lnTo>
                  <a:lnTo>
                    <a:pt x="1237" y="2"/>
                  </a:lnTo>
                  <a:lnTo>
                    <a:pt x="1225" y="3"/>
                  </a:lnTo>
                  <a:lnTo>
                    <a:pt x="1215" y="7"/>
                  </a:lnTo>
                  <a:lnTo>
                    <a:pt x="1204" y="11"/>
                  </a:lnTo>
                  <a:lnTo>
                    <a:pt x="1194" y="15"/>
                  </a:lnTo>
                  <a:lnTo>
                    <a:pt x="1185" y="21"/>
                  </a:lnTo>
                  <a:lnTo>
                    <a:pt x="1176" y="27"/>
                  </a:lnTo>
                  <a:lnTo>
                    <a:pt x="1162" y="39"/>
                  </a:lnTo>
                  <a:lnTo>
                    <a:pt x="1152" y="49"/>
                  </a:lnTo>
                  <a:lnTo>
                    <a:pt x="1145" y="57"/>
                  </a:lnTo>
                  <a:lnTo>
                    <a:pt x="1143" y="60"/>
                  </a:lnTo>
                  <a:lnTo>
                    <a:pt x="1131" y="72"/>
                  </a:lnTo>
                  <a:lnTo>
                    <a:pt x="1119" y="82"/>
                  </a:lnTo>
                  <a:lnTo>
                    <a:pt x="1105" y="92"/>
                  </a:lnTo>
                  <a:lnTo>
                    <a:pt x="1090" y="99"/>
                  </a:lnTo>
                  <a:lnTo>
                    <a:pt x="1075" y="106"/>
                  </a:lnTo>
                  <a:lnTo>
                    <a:pt x="1059" y="111"/>
                  </a:lnTo>
                  <a:lnTo>
                    <a:pt x="1043" y="116"/>
                  </a:lnTo>
                  <a:lnTo>
                    <a:pt x="1028" y="120"/>
                  </a:lnTo>
                  <a:lnTo>
                    <a:pt x="1000" y="125"/>
                  </a:lnTo>
                  <a:lnTo>
                    <a:pt x="977" y="127"/>
                  </a:lnTo>
                  <a:lnTo>
                    <a:pt x="962" y="128"/>
                  </a:lnTo>
                  <a:lnTo>
                    <a:pt x="955" y="128"/>
                  </a:lnTo>
                  <a:lnTo>
                    <a:pt x="948" y="131"/>
                  </a:lnTo>
                  <a:lnTo>
                    <a:pt x="940" y="135"/>
                  </a:lnTo>
                  <a:lnTo>
                    <a:pt x="932" y="136"/>
                  </a:lnTo>
                  <a:lnTo>
                    <a:pt x="924" y="137"/>
                  </a:lnTo>
                  <a:lnTo>
                    <a:pt x="917" y="137"/>
                  </a:lnTo>
                  <a:lnTo>
                    <a:pt x="910" y="136"/>
                  </a:lnTo>
                  <a:lnTo>
                    <a:pt x="901" y="135"/>
                  </a:lnTo>
                  <a:lnTo>
                    <a:pt x="894" y="132"/>
                  </a:lnTo>
                  <a:lnTo>
                    <a:pt x="864" y="121"/>
                  </a:lnTo>
                  <a:lnTo>
                    <a:pt x="835" y="108"/>
                  </a:lnTo>
                  <a:lnTo>
                    <a:pt x="822" y="103"/>
                  </a:lnTo>
                  <a:lnTo>
                    <a:pt x="810" y="99"/>
                  </a:lnTo>
                  <a:lnTo>
                    <a:pt x="804" y="98"/>
                  </a:lnTo>
                  <a:lnTo>
                    <a:pt x="799" y="98"/>
                  </a:lnTo>
                  <a:lnTo>
                    <a:pt x="793" y="98"/>
                  </a:lnTo>
                  <a:lnTo>
                    <a:pt x="789" y="100"/>
                  </a:lnTo>
                  <a:lnTo>
                    <a:pt x="784" y="103"/>
                  </a:lnTo>
                  <a:lnTo>
                    <a:pt x="779" y="106"/>
                  </a:lnTo>
                  <a:lnTo>
                    <a:pt x="776" y="111"/>
                  </a:lnTo>
                  <a:lnTo>
                    <a:pt x="772" y="116"/>
                  </a:lnTo>
                  <a:lnTo>
                    <a:pt x="769" y="124"/>
                  </a:lnTo>
                  <a:lnTo>
                    <a:pt x="767" y="131"/>
                  </a:lnTo>
                  <a:lnTo>
                    <a:pt x="763" y="142"/>
                  </a:lnTo>
                  <a:lnTo>
                    <a:pt x="762" y="154"/>
                  </a:lnTo>
                  <a:lnTo>
                    <a:pt x="763" y="159"/>
                  </a:lnTo>
                  <a:lnTo>
                    <a:pt x="763" y="165"/>
                  </a:lnTo>
                  <a:lnTo>
                    <a:pt x="763" y="172"/>
                  </a:lnTo>
                  <a:lnTo>
                    <a:pt x="763" y="178"/>
                  </a:lnTo>
                  <a:lnTo>
                    <a:pt x="759" y="192"/>
                  </a:lnTo>
                  <a:lnTo>
                    <a:pt x="754" y="206"/>
                  </a:lnTo>
                  <a:lnTo>
                    <a:pt x="747" y="220"/>
                  </a:lnTo>
                  <a:lnTo>
                    <a:pt x="739" y="234"/>
                  </a:lnTo>
                  <a:lnTo>
                    <a:pt x="729" y="248"/>
                  </a:lnTo>
                  <a:lnTo>
                    <a:pt x="719" y="261"/>
                  </a:lnTo>
                  <a:lnTo>
                    <a:pt x="698" y="285"/>
                  </a:lnTo>
                  <a:lnTo>
                    <a:pt x="680" y="304"/>
                  </a:lnTo>
                  <a:lnTo>
                    <a:pt x="667" y="317"/>
                  </a:lnTo>
                  <a:lnTo>
                    <a:pt x="662" y="322"/>
                  </a:lnTo>
                  <a:lnTo>
                    <a:pt x="670" y="331"/>
                  </a:lnTo>
                  <a:lnTo>
                    <a:pt x="675" y="339"/>
                  </a:lnTo>
                  <a:lnTo>
                    <a:pt x="680" y="348"/>
                  </a:lnTo>
                  <a:lnTo>
                    <a:pt x="686" y="355"/>
                  </a:lnTo>
                  <a:lnTo>
                    <a:pt x="689" y="364"/>
                  </a:lnTo>
                  <a:lnTo>
                    <a:pt x="692" y="371"/>
                  </a:lnTo>
                  <a:lnTo>
                    <a:pt x="694" y="380"/>
                  </a:lnTo>
                  <a:lnTo>
                    <a:pt x="696" y="387"/>
                  </a:lnTo>
                  <a:lnTo>
                    <a:pt x="698" y="401"/>
                  </a:lnTo>
                  <a:lnTo>
                    <a:pt x="697" y="415"/>
                  </a:lnTo>
                  <a:lnTo>
                    <a:pt x="695" y="427"/>
                  </a:lnTo>
                  <a:lnTo>
                    <a:pt x="692" y="439"/>
                  </a:lnTo>
                  <a:lnTo>
                    <a:pt x="688" y="448"/>
                  </a:lnTo>
                  <a:lnTo>
                    <a:pt x="683" y="458"/>
                  </a:lnTo>
                  <a:lnTo>
                    <a:pt x="678" y="465"/>
                  </a:lnTo>
                  <a:lnTo>
                    <a:pt x="674" y="473"/>
                  </a:lnTo>
                  <a:lnTo>
                    <a:pt x="665" y="481"/>
                  </a:lnTo>
                  <a:lnTo>
                    <a:pt x="662" y="484"/>
                  </a:lnTo>
                  <a:lnTo>
                    <a:pt x="661" y="490"/>
                  </a:lnTo>
                  <a:lnTo>
                    <a:pt x="660" y="494"/>
                  </a:lnTo>
                  <a:lnTo>
                    <a:pt x="658" y="499"/>
                  </a:lnTo>
                  <a:lnTo>
                    <a:pt x="656" y="504"/>
                  </a:lnTo>
                  <a:lnTo>
                    <a:pt x="649" y="511"/>
                  </a:lnTo>
                  <a:lnTo>
                    <a:pt x="642" y="517"/>
                  </a:lnTo>
                  <a:lnTo>
                    <a:pt x="633" y="524"/>
                  </a:lnTo>
                  <a:lnTo>
                    <a:pt x="624" y="529"/>
                  </a:lnTo>
                  <a:lnTo>
                    <a:pt x="614" y="533"/>
                  </a:lnTo>
                  <a:lnTo>
                    <a:pt x="603" y="537"/>
                  </a:lnTo>
                  <a:lnTo>
                    <a:pt x="583" y="542"/>
                  </a:lnTo>
                  <a:lnTo>
                    <a:pt x="566" y="545"/>
                  </a:lnTo>
                  <a:lnTo>
                    <a:pt x="554" y="546"/>
                  </a:lnTo>
                  <a:lnTo>
                    <a:pt x="549" y="547"/>
                  </a:lnTo>
                  <a:lnTo>
                    <a:pt x="528" y="546"/>
                  </a:lnTo>
                  <a:lnTo>
                    <a:pt x="508" y="547"/>
                  </a:lnTo>
                  <a:lnTo>
                    <a:pt x="490" y="547"/>
                  </a:lnTo>
                  <a:lnTo>
                    <a:pt x="473" y="549"/>
                  </a:lnTo>
                  <a:lnTo>
                    <a:pt x="458" y="551"/>
                  </a:lnTo>
                  <a:lnTo>
                    <a:pt x="444" y="554"/>
                  </a:lnTo>
                  <a:lnTo>
                    <a:pt x="432" y="556"/>
                  </a:lnTo>
                  <a:lnTo>
                    <a:pt x="421" y="559"/>
                  </a:lnTo>
                  <a:lnTo>
                    <a:pt x="411" y="562"/>
                  </a:lnTo>
                  <a:lnTo>
                    <a:pt x="402" y="565"/>
                  </a:lnTo>
                  <a:lnTo>
                    <a:pt x="394" y="570"/>
                  </a:lnTo>
                  <a:lnTo>
                    <a:pt x="388" y="574"/>
                  </a:lnTo>
                  <a:lnTo>
                    <a:pt x="381" y="578"/>
                  </a:lnTo>
                  <a:lnTo>
                    <a:pt x="377" y="583"/>
                  </a:lnTo>
                  <a:lnTo>
                    <a:pt x="373" y="587"/>
                  </a:lnTo>
                  <a:lnTo>
                    <a:pt x="370" y="591"/>
                  </a:lnTo>
                  <a:lnTo>
                    <a:pt x="365" y="601"/>
                  </a:lnTo>
                  <a:lnTo>
                    <a:pt x="363" y="609"/>
                  </a:lnTo>
                  <a:lnTo>
                    <a:pt x="362" y="618"/>
                  </a:lnTo>
                  <a:lnTo>
                    <a:pt x="363" y="625"/>
                  </a:lnTo>
                  <a:lnTo>
                    <a:pt x="367" y="636"/>
                  </a:lnTo>
                  <a:lnTo>
                    <a:pt x="369" y="640"/>
                  </a:lnTo>
                  <a:lnTo>
                    <a:pt x="373" y="647"/>
                  </a:lnTo>
                  <a:lnTo>
                    <a:pt x="376" y="653"/>
                  </a:lnTo>
                  <a:lnTo>
                    <a:pt x="378" y="658"/>
                  </a:lnTo>
                  <a:lnTo>
                    <a:pt x="380" y="664"/>
                  </a:lnTo>
                  <a:lnTo>
                    <a:pt x="381" y="668"/>
                  </a:lnTo>
                  <a:lnTo>
                    <a:pt x="381" y="672"/>
                  </a:lnTo>
                  <a:lnTo>
                    <a:pt x="381" y="676"/>
                  </a:lnTo>
                  <a:lnTo>
                    <a:pt x="380" y="681"/>
                  </a:lnTo>
                  <a:lnTo>
                    <a:pt x="377" y="687"/>
                  </a:lnTo>
                  <a:lnTo>
                    <a:pt x="372" y="692"/>
                  </a:lnTo>
                  <a:lnTo>
                    <a:pt x="367" y="697"/>
                  </a:lnTo>
                  <a:lnTo>
                    <a:pt x="359" y="701"/>
                  </a:lnTo>
                  <a:lnTo>
                    <a:pt x="351" y="703"/>
                  </a:lnTo>
                  <a:lnTo>
                    <a:pt x="343" y="705"/>
                  </a:lnTo>
                  <a:lnTo>
                    <a:pt x="335" y="707"/>
                  </a:lnTo>
                  <a:lnTo>
                    <a:pt x="328" y="708"/>
                  </a:lnTo>
                  <a:lnTo>
                    <a:pt x="316" y="709"/>
                  </a:lnTo>
                  <a:lnTo>
                    <a:pt x="312" y="709"/>
                  </a:lnTo>
                  <a:lnTo>
                    <a:pt x="298" y="738"/>
                  </a:lnTo>
                  <a:lnTo>
                    <a:pt x="285" y="764"/>
                  </a:lnTo>
                  <a:lnTo>
                    <a:pt x="273" y="785"/>
                  </a:lnTo>
                  <a:lnTo>
                    <a:pt x="262" y="803"/>
                  </a:lnTo>
                  <a:lnTo>
                    <a:pt x="251" y="817"/>
                  </a:lnTo>
                  <a:lnTo>
                    <a:pt x="242" y="829"/>
                  </a:lnTo>
                  <a:lnTo>
                    <a:pt x="232" y="837"/>
                  </a:lnTo>
                  <a:lnTo>
                    <a:pt x="225" y="845"/>
                  </a:lnTo>
                  <a:lnTo>
                    <a:pt x="217" y="849"/>
                  </a:lnTo>
                  <a:lnTo>
                    <a:pt x="211" y="852"/>
                  </a:lnTo>
                  <a:lnTo>
                    <a:pt x="205" y="853"/>
                  </a:lnTo>
                  <a:lnTo>
                    <a:pt x="201" y="855"/>
                  </a:lnTo>
                  <a:lnTo>
                    <a:pt x="195" y="853"/>
                  </a:lnTo>
                  <a:lnTo>
                    <a:pt x="194" y="853"/>
                  </a:lnTo>
                  <a:lnTo>
                    <a:pt x="184" y="862"/>
                  </a:lnTo>
                  <a:lnTo>
                    <a:pt x="176" y="869"/>
                  </a:lnTo>
                  <a:lnTo>
                    <a:pt x="165" y="875"/>
                  </a:lnTo>
                  <a:lnTo>
                    <a:pt x="154" y="879"/>
                  </a:lnTo>
                  <a:lnTo>
                    <a:pt x="144" y="881"/>
                  </a:lnTo>
                  <a:lnTo>
                    <a:pt x="133" y="883"/>
                  </a:lnTo>
                  <a:lnTo>
                    <a:pt x="121" y="884"/>
                  </a:lnTo>
                  <a:lnTo>
                    <a:pt x="109" y="885"/>
                  </a:lnTo>
                  <a:lnTo>
                    <a:pt x="99" y="887"/>
                  </a:lnTo>
                  <a:lnTo>
                    <a:pt x="87" y="888"/>
                  </a:lnTo>
                  <a:lnTo>
                    <a:pt x="76" y="890"/>
                  </a:lnTo>
                  <a:lnTo>
                    <a:pt x="66" y="893"/>
                  </a:lnTo>
                  <a:lnTo>
                    <a:pt x="56" y="897"/>
                  </a:lnTo>
                  <a:lnTo>
                    <a:pt x="47" y="904"/>
                  </a:lnTo>
                  <a:lnTo>
                    <a:pt x="42" y="907"/>
                  </a:lnTo>
                  <a:lnTo>
                    <a:pt x="38" y="911"/>
                  </a:lnTo>
                  <a:lnTo>
                    <a:pt x="35" y="916"/>
                  </a:lnTo>
                  <a:lnTo>
                    <a:pt x="31" y="922"/>
                  </a:lnTo>
                  <a:lnTo>
                    <a:pt x="26" y="925"/>
                  </a:lnTo>
                  <a:lnTo>
                    <a:pt x="22" y="929"/>
                  </a:lnTo>
                  <a:lnTo>
                    <a:pt x="19" y="933"/>
                  </a:lnTo>
                  <a:lnTo>
                    <a:pt x="16" y="940"/>
                  </a:lnTo>
                  <a:lnTo>
                    <a:pt x="10" y="953"/>
                  </a:lnTo>
                  <a:lnTo>
                    <a:pt x="6" y="968"/>
                  </a:lnTo>
                  <a:lnTo>
                    <a:pt x="1" y="992"/>
                  </a:lnTo>
                  <a:lnTo>
                    <a:pt x="0" y="1003"/>
                  </a:lnTo>
                  <a:lnTo>
                    <a:pt x="3" y="1010"/>
                  </a:lnTo>
                  <a:lnTo>
                    <a:pt x="13" y="1031"/>
                  </a:lnTo>
                  <a:lnTo>
                    <a:pt x="27" y="1061"/>
                  </a:lnTo>
                  <a:lnTo>
                    <a:pt x="43" y="1103"/>
                  </a:lnTo>
                  <a:lnTo>
                    <a:pt x="52" y="1127"/>
                  </a:lnTo>
                  <a:lnTo>
                    <a:pt x="59" y="1152"/>
                  </a:lnTo>
                  <a:lnTo>
                    <a:pt x="67" y="1180"/>
                  </a:lnTo>
                  <a:lnTo>
                    <a:pt x="73" y="1209"/>
                  </a:lnTo>
                  <a:lnTo>
                    <a:pt x="79" y="1239"/>
                  </a:lnTo>
                  <a:lnTo>
                    <a:pt x="83" y="1269"/>
                  </a:lnTo>
                  <a:lnTo>
                    <a:pt x="86" y="1301"/>
                  </a:lnTo>
                  <a:lnTo>
                    <a:pt x="87" y="1335"/>
                  </a:lnTo>
                  <a:lnTo>
                    <a:pt x="89" y="1338"/>
                  </a:lnTo>
                  <a:lnTo>
                    <a:pt x="95" y="1347"/>
                  </a:lnTo>
                  <a:lnTo>
                    <a:pt x="101" y="1361"/>
                  </a:lnTo>
                  <a:lnTo>
                    <a:pt x="106" y="1378"/>
                  </a:lnTo>
                  <a:lnTo>
                    <a:pt x="108" y="1387"/>
                  </a:lnTo>
                  <a:lnTo>
                    <a:pt x="111" y="1395"/>
                  </a:lnTo>
                  <a:lnTo>
                    <a:pt x="112" y="1405"/>
                  </a:lnTo>
                  <a:lnTo>
                    <a:pt x="111" y="1413"/>
                  </a:lnTo>
                  <a:lnTo>
                    <a:pt x="108" y="1421"/>
                  </a:lnTo>
                  <a:lnTo>
                    <a:pt x="105" y="1428"/>
                  </a:lnTo>
                  <a:lnTo>
                    <a:pt x="103" y="1432"/>
                  </a:lnTo>
                  <a:lnTo>
                    <a:pt x="100" y="1435"/>
                  </a:lnTo>
                  <a:lnTo>
                    <a:pt x="97" y="1438"/>
                  </a:lnTo>
                  <a:lnTo>
                    <a:pt x="93" y="1440"/>
                  </a:lnTo>
                  <a:lnTo>
                    <a:pt x="87" y="1450"/>
                  </a:lnTo>
                  <a:lnTo>
                    <a:pt x="76" y="1474"/>
                  </a:lnTo>
                  <a:lnTo>
                    <a:pt x="73" y="1483"/>
                  </a:lnTo>
                  <a:lnTo>
                    <a:pt x="71" y="1491"/>
                  </a:lnTo>
                  <a:lnTo>
                    <a:pt x="69" y="1501"/>
                  </a:lnTo>
                  <a:lnTo>
                    <a:pt x="67" y="1512"/>
                  </a:lnTo>
                  <a:lnTo>
                    <a:pt x="66" y="1522"/>
                  </a:lnTo>
                  <a:lnTo>
                    <a:pt x="66" y="1534"/>
                  </a:lnTo>
                  <a:lnTo>
                    <a:pt x="67" y="1547"/>
                  </a:lnTo>
                  <a:lnTo>
                    <a:pt x="68" y="1560"/>
                  </a:lnTo>
                  <a:lnTo>
                    <a:pt x="73" y="1558"/>
                  </a:lnTo>
                  <a:lnTo>
                    <a:pt x="88" y="1558"/>
                  </a:lnTo>
                  <a:lnTo>
                    <a:pt x="108" y="1560"/>
                  </a:lnTo>
                  <a:lnTo>
                    <a:pt x="132" y="1562"/>
                  </a:lnTo>
                  <a:lnTo>
                    <a:pt x="144" y="1564"/>
                  </a:lnTo>
                  <a:lnTo>
                    <a:pt x="155" y="1567"/>
                  </a:lnTo>
                  <a:lnTo>
                    <a:pt x="166" y="1570"/>
                  </a:lnTo>
                  <a:lnTo>
                    <a:pt x="177" y="1574"/>
                  </a:lnTo>
                  <a:lnTo>
                    <a:pt x="185" y="1580"/>
                  </a:lnTo>
                  <a:lnTo>
                    <a:pt x="192" y="1586"/>
                  </a:lnTo>
                  <a:lnTo>
                    <a:pt x="195" y="1590"/>
                  </a:lnTo>
                  <a:lnTo>
                    <a:pt x="197" y="1594"/>
                  </a:lnTo>
                  <a:lnTo>
                    <a:pt x="199" y="1598"/>
                  </a:lnTo>
                  <a:lnTo>
                    <a:pt x="199" y="1603"/>
                  </a:lnTo>
                  <a:lnTo>
                    <a:pt x="200" y="1605"/>
                  </a:lnTo>
                  <a:lnTo>
                    <a:pt x="201" y="1612"/>
                  </a:lnTo>
                  <a:lnTo>
                    <a:pt x="202" y="1616"/>
                  </a:lnTo>
                  <a:lnTo>
                    <a:pt x="201" y="1621"/>
                  </a:lnTo>
                  <a:lnTo>
                    <a:pt x="200" y="1627"/>
                  </a:lnTo>
                  <a:lnTo>
                    <a:pt x="198" y="1632"/>
                  </a:lnTo>
                  <a:lnTo>
                    <a:pt x="195" y="1638"/>
                  </a:lnTo>
                  <a:lnTo>
                    <a:pt x="189" y="1644"/>
                  </a:lnTo>
                  <a:lnTo>
                    <a:pt x="182" y="1650"/>
                  </a:lnTo>
                  <a:lnTo>
                    <a:pt x="173" y="1656"/>
                  </a:lnTo>
                  <a:lnTo>
                    <a:pt x="162" y="1661"/>
                  </a:lnTo>
                  <a:lnTo>
                    <a:pt x="148" y="1665"/>
                  </a:lnTo>
                  <a:lnTo>
                    <a:pt x="132" y="1668"/>
                  </a:lnTo>
                  <a:lnTo>
                    <a:pt x="112" y="1672"/>
                  </a:lnTo>
                  <a:lnTo>
                    <a:pt x="123" y="1674"/>
                  </a:lnTo>
                  <a:lnTo>
                    <a:pt x="134" y="1676"/>
                  </a:lnTo>
                  <a:lnTo>
                    <a:pt x="144" y="1679"/>
                  </a:lnTo>
                  <a:lnTo>
                    <a:pt x="152" y="1682"/>
                  </a:lnTo>
                  <a:lnTo>
                    <a:pt x="160" y="1685"/>
                  </a:lnTo>
                  <a:lnTo>
                    <a:pt x="167" y="1689"/>
                  </a:lnTo>
                  <a:lnTo>
                    <a:pt x="172" y="1693"/>
                  </a:lnTo>
                  <a:lnTo>
                    <a:pt x="178" y="1697"/>
                  </a:lnTo>
                  <a:lnTo>
                    <a:pt x="182" y="1701"/>
                  </a:lnTo>
                  <a:lnTo>
                    <a:pt x="186" y="1707"/>
                  </a:lnTo>
                  <a:lnTo>
                    <a:pt x="189" y="1711"/>
                  </a:lnTo>
                  <a:lnTo>
                    <a:pt x="192" y="1716"/>
                  </a:lnTo>
                  <a:lnTo>
                    <a:pt x="196" y="1726"/>
                  </a:lnTo>
                  <a:lnTo>
                    <a:pt x="199" y="1737"/>
                  </a:lnTo>
                  <a:lnTo>
                    <a:pt x="201" y="1757"/>
                  </a:lnTo>
                  <a:lnTo>
                    <a:pt x="204" y="1774"/>
                  </a:lnTo>
                  <a:lnTo>
                    <a:pt x="207" y="1781"/>
                  </a:lnTo>
                  <a:lnTo>
                    <a:pt x="211" y="1788"/>
                  </a:lnTo>
                  <a:lnTo>
                    <a:pt x="213" y="1791"/>
                  </a:lnTo>
                  <a:lnTo>
                    <a:pt x="216" y="1793"/>
                  </a:lnTo>
                  <a:lnTo>
                    <a:pt x="220" y="1795"/>
                  </a:lnTo>
                  <a:lnTo>
                    <a:pt x="225" y="1796"/>
                  </a:lnTo>
                  <a:lnTo>
                    <a:pt x="228" y="1794"/>
                  </a:lnTo>
                  <a:lnTo>
                    <a:pt x="237" y="1788"/>
                  </a:lnTo>
                  <a:lnTo>
                    <a:pt x="243" y="1785"/>
                  </a:lnTo>
                  <a:lnTo>
                    <a:pt x="249" y="1781"/>
                  </a:lnTo>
                  <a:lnTo>
                    <a:pt x="257" y="1778"/>
                  </a:lnTo>
                  <a:lnTo>
                    <a:pt x="263" y="1777"/>
                  </a:lnTo>
                  <a:lnTo>
                    <a:pt x="271" y="1777"/>
                  </a:lnTo>
                  <a:lnTo>
                    <a:pt x="277" y="1778"/>
                  </a:lnTo>
                  <a:lnTo>
                    <a:pt x="280" y="1780"/>
                  </a:lnTo>
                  <a:lnTo>
                    <a:pt x="283" y="1782"/>
                  </a:lnTo>
                  <a:lnTo>
                    <a:pt x="285" y="1785"/>
                  </a:lnTo>
                  <a:lnTo>
                    <a:pt x="288" y="1789"/>
                  </a:lnTo>
                  <a:lnTo>
                    <a:pt x="290" y="1793"/>
                  </a:lnTo>
                  <a:lnTo>
                    <a:pt x="292" y="1797"/>
                  </a:lnTo>
                  <a:lnTo>
                    <a:pt x="293" y="1804"/>
                  </a:lnTo>
                  <a:lnTo>
                    <a:pt x="294" y="1810"/>
                  </a:lnTo>
                  <a:lnTo>
                    <a:pt x="294" y="1826"/>
                  </a:lnTo>
                  <a:lnTo>
                    <a:pt x="293" y="1846"/>
                  </a:lnTo>
                  <a:lnTo>
                    <a:pt x="293" y="1854"/>
                  </a:lnTo>
                  <a:lnTo>
                    <a:pt x="292" y="1871"/>
                  </a:lnTo>
                  <a:lnTo>
                    <a:pt x="292" y="1883"/>
                  </a:lnTo>
                  <a:lnTo>
                    <a:pt x="292" y="1894"/>
                  </a:lnTo>
                  <a:lnTo>
                    <a:pt x="292" y="1906"/>
                  </a:lnTo>
                  <a:lnTo>
                    <a:pt x="294" y="1918"/>
                  </a:lnTo>
                  <a:lnTo>
                    <a:pt x="296" y="1929"/>
                  </a:lnTo>
                  <a:lnTo>
                    <a:pt x="300" y="1937"/>
                  </a:lnTo>
                  <a:lnTo>
                    <a:pt x="303" y="1940"/>
                  </a:lnTo>
                  <a:lnTo>
                    <a:pt x="305" y="1944"/>
                  </a:lnTo>
                  <a:lnTo>
                    <a:pt x="308" y="1946"/>
                  </a:lnTo>
                  <a:lnTo>
                    <a:pt x="312" y="1947"/>
                  </a:lnTo>
                  <a:lnTo>
                    <a:pt x="315" y="1947"/>
                  </a:lnTo>
                  <a:lnTo>
                    <a:pt x="320" y="1946"/>
                  </a:lnTo>
                  <a:lnTo>
                    <a:pt x="325" y="1944"/>
                  </a:lnTo>
                  <a:lnTo>
                    <a:pt x="329" y="1941"/>
                  </a:lnTo>
                  <a:lnTo>
                    <a:pt x="336" y="1936"/>
                  </a:lnTo>
                  <a:lnTo>
                    <a:pt x="342" y="1931"/>
                  </a:lnTo>
                  <a:lnTo>
                    <a:pt x="348" y="1923"/>
                  </a:lnTo>
                  <a:lnTo>
                    <a:pt x="356" y="1915"/>
                  </a:lnTo>
                  <a:lnTo>
                    <a:pt x="358" y="1910"/>
                  </a:lnTo>
                  <a:lnTo>
                    <a:pt x="364" y="1900"/>
                  </a:lnTo>
                  <a:lnTo>
                    <a:pt x="369" y="1893"/>
                  </a:lnTo>
                  <a:lnTo>
                    <a:pt x="374" y="1888"/>
                  </a:lnTo>
                  <a:lnTo>
                    <a:pt x="379" y="1883"/>
                  </a:lnTo>
                  <a:lnTo>
                    <a:pt x="385" y="1880"/>
                  </a:lnTo>
                  <a:lnTo>
                    <a:pt x="388" y="1880"/>
                  </a:lnTo>
                  <a:lnTo>
                    <a:pt x="390" y="1880"/>
                  </a:lnTo>
                  <a:lnTo>
                    <a:pt x="393" y="1880"/>
                  </a:lnTo>
                  <a:lnTo>
                    <a:pt x="395" y="1882"/>
                  </a:lnTo>
                  <a:lnTo>
                    <a:pt x="399" y="1884"/>
                  </a:lnTo>
                  <a:lnTo>
                    <a:pt x="401" y="1887"/>
                  </a:lnTo>
                  <a:lnTo>
                    <a:pt x="404" y="1891"/>
                  </a:lnTo>
                  <a:lnTo>
                    <a:pt x="406" y="1897"/>
                  </a:lnTo>
                  <a:lnTo>
                    <a:pt x="410" y="1912"/>
                  </a:lnTo>
                  <a:lnTo>
                    <a:pt x="413" y="1932"/>
                  </a:lnTo>
                  <a:lnTo>
                    <a:pt x="417" y="1957"/>
                  </a:lnTo>
                  <a:lnTo>
                    <a:pt x="418" y="1990"/>
                  </a:lnTo>
                  <a:lnTo>
                    <a:pt x="416" y="1996"/>
                  </a:lnTo>
                  <a:lnTo>
                    <a:pt x="411" y="2011"/>
                  </a:lnTo>
                  <a:lnTo>
                    <a:pt x="409" y="2020"/>
                  </a:lnTo>
                  <a:lnTo>
                    <a:pt x="408" y="2029"/>
                  </a:lnTo>
                  <a:lnTo>
                    <a:pt x="408" y="2038"/>
                  </a:lnTo>
                  <a:lnTo>
                    <a:pt x="409" y="2046"/>
                  </a:lnTo>
                  <a:lnTo>
                    <a:pt x="411" y="2049"/>
                  </a:lnTo>
                  <a:lnTo>
                    <a:pt x="413" y="2051"/>
                  </a:lnTo>
                  <a:lnTo>
                    <a:pt x="417" y="2053"/>
                  </a:lnTo>
                  <a:lnTo>
                    <a:pt x="420" y="2054"/>
                  </a:lnTo>
                  <a:lnTo>
                    <a:pt x="424" y="2056"/>
                  </a:lnTo>
                  <a:lnTo>
                    <a:pt x="430" y="2054"/>
                  </a:lnTo>
                  <a:lnTo>
                    <a:pt x="435" y="2053"/>
                  </a:lnTo>
                  <a:lnTo>
                    <a:pt x="442" y="2051"/>
                  </a:lnTo>
                  <a:lnTo>
                    <a:pt x="450" y="2047"/>
                  </a:lnTo>
                  <a:lnTo>
                    <a:pt x="458" y="2043"/>
                  </a:lnTo>
                  <a:lnTo>
                    <a:pt x="469" y="2036"/>
                  </a:lnTo>
                  <a:lnTo>
                    <a:pt x="480" y="2029"/>
                  </a:lnTo>
                  <a:lnTo>
                    <a:pt x="505" y="2010"/>
                  </a:lnTo>
                  <a:lnTo>
                    <a:pt x="537" y="1984"/>
                  </a:lnTo>
                  <a:lnTo>
                    <a:pt x="542" y="1982"/>
                  </a:lnTo>
                  <a:lnTo>
                    <a:pt x="552" y="1979"/>
                  </a:lnTo>
                  <a:lnTo>
                    <a:pt x="560" y="1978"/>
                  </a:lnTo>
                  <a:lnTo>
                    <a:pt x="567" y="1976"/>
                  </a:lnTo>
                  <a:lnTo>
                    <a:pt x="577" y="1976"/>
                  </a:lnTo>
                  <a:lnTo>
                    <a:pt x="586" y="1977"/>
                  </a:lnTo>
                  <a:lnTo>
                    <a:pt x="596" y="1978"/>
                  </a:lnTo>
                  <a:lnTo>
                    <a:pt x="606" y="1982"/>
                  </a:lnTo>
                  <a:lnTo>
                    <a:pt x="615" y="1987"/>
                  </a:lnTo>
                  <a:lnTo>
                    <a:pt x="624" y="1995"/>
                  </a:lnTo>
                  <a:lnTo>
                    <a:pt x="628" y="1999"/>
                  </a:lnTo>
                  <a:lnTo>
                    <a:pt x="632" y="2004"/>
                  </a:lnTo>
                  <a:lnTo>
                    <a:pt x="635" y="2011"/>
                  </a:lnTo>
                  <a:lnTo>
                    <a:pt x="640" y="2017"/>
                  </a:lnTo>
                  <a:lnTo>
                    <a:pt x="642" y="2025"/>
                  </a:lnTo>
                  <a:lnTo>
                    <a:pt x="645" y="2033"/>
                  </a:lnTo>
                  <a:lnTo>
                    <a:pt x="647" y="2043"/>
                  </a:lnTo>
                  <a:lnTo>
                    <a:pt x="649" y="2052"/>
                  </a:lnTo>
                  <a:lnTo>
                    <a:pt x="656" y="2054"/>
                  </a:lnTo>
                  <a:lnTo>
                    <a:pt x="671" y="2061"/>
                  </a:lnTo>
                  <a:lnTo>
                    <a:pt x="680" y="2066"/>
                  </a:lnTo>
                  <a:lnTo>
                    <a:pt x="692" y="2074"/>
                  </a:lnTo>
                  <a:lnTo>
                    <a:pt x="704" y="2082"/>
                  </a:lnTo>
                  <a:lnTo>
                    <a:pt x="715" y="2093"/>
                  </a:lnTo>
                  <a:lnTo>
                    <a:pt x="726" y="2105"/>
                  </a:lnTo>
                  <a:lnTo>
                    <a:pt x="737" y="2120"/>
                  </a:lnTo>
                  <a:lnTo>
                    <a:pt x="742" y="2128"/>
                  </a:lnTo>
                  <a:lnTo>
                    <a:pt x="746" y="2137"/>
                  </a:lnTo>
                  <a:lnTo>
                    <a:pt x="751" y="2145"/>
                  </a:lnTo>
                  <a:lnTo>
                    <a:pt x="755" y="2156"/>
                  </a:lnTo>
                  <a:lnTo>
                    <a:pt x="758" y="2166"/>
                  </a:lnTo>
                  <a:lnTo>
                    <a:pt x="761" y="2177"/>
                  </a:lnTo>
                  <a:lnTo>
                    <a:pt x="762" y="2189"/>
                  </a:lnTo>
                  <a:lnTo>
                    <a:pt x="764" y="2202"/>
                  </a:lnTo>
                  <a:lnTo>
                    <a:pt x="764" y="2214"/>
                  </a:lnTo>
                  <a:lnTo>
                    <a:pt x="764" y="2228"/>
                  </a:lnTo>
                  <a:lnTo>
                    <a:pt x="763" y="2243"/>
                  </a:lnTo>
                  <a:lnTo>
                    <a:pt x="762" y="2259"/>
                  </a:lnTo>
                  <a:close/>
                </a:path>
              </a:pathLst>
            </a:custGeom>
            <a:solidFill>
              <a:srgbClr val="AAA9A9"/>
            </a:solidFill>
            <a:ln w="9525">
              <a:noFill/>
              <a:round/>
              <a:headEnd/>
              <a:tailEnd/>
            </a:ln>
          </p:spPr>
          <p:txBody>
            <a:bodyPr/>
            <a:lstStyle/>
            <a:p>
              <a:endParaRPr lang="uk-UA"/>
            </a:p>
          </p:txBody>
        </p:sp>
        <p:sp>
          <p:nvSpPr>
            <p:cNvPr id="22540" name="Freeform 120"/>
            <p:cNvSpPr>
              <a:spLocks/>
            </p:cNvSpPr>
            <p:nvPr/>
          </p:nvSpPr>
          <p:spPr bwMode="auto">
            <a:xfrm>
              <a:off x="1208" y="1595"/>
              <a:ext cx="403" cy="679"/>
            </a:xfrm>
            <a:custGeom>
              <a:avLst/>
              <a:gdLst>
                <a:gd name="T0" fmla="*/ 4 w 1501"/>
                <a:gd name="T1" fmla="*/ 12 h 2515"/>
                <a:gd name="T2" fmla="*/ 5 w 1501"/>
                <a:gd name="T3" fmla="*/ 12 h 2515"/>
                <a:gd name="T4" fmla="*/ 5 w 1501"/>
                <a:gd name="T5" fmla="*/ 12 h 2515"/>
                <a:gd name="T6" fmla="*/ 5 w 1501"/>
                <a:gd name="T7" fmla="*/ 13 h 2515"/>
                <a:gd name="T8" fmla="*/ 5 w 1501"/>
                <a:gd name="T9" fmla="*/ 13 h 2515"/>
                <a:gd name="T10" fmla="*/ 6 w 1501"/>
                <a:gd name="T11" fmla="*/ 12 h 2515"/>
                <a:gd name="T12" fmla="*/ 6 w 1501"/>
                <a:gd name="T13" fmla="*/ 12 h 2515"/>
                <a:gd name="T14" fmla="*/ 6 w 1501"/>
                <a:gd name="T15" fmla="*/ 13 h 2515"/>
                <a:gd name="T16" fmla="*/ 7 w 1501"/>
                <a:gd name="T17" fmla="*/ 13 h 2515"/>
                <a:gd name="T18" fmla="*/ 8 w 1501"/>
                <a:gd name="T19" fmla="*/ 13 h 2515"/>
                <a:gd name="T20" fmla="*/ 7 w 1501"/>
                <a:gd name="T21" fmla="*/ 12 h 2515"/>
                <a:gd name="T22" fmla="*/ 7 w 1501"/>
                <a:gd name="T23" fmla="*/ 11 h 2515"/>
                <a:gd name="T24" fmla="*/ 7 w 1501"/>
                <a:gd name="T25" fmla="*/ 10 h 2515"/>
                <a:gd name="T26" fmla="*/ 7 w 1501"/>
                <a:gd name="T27" fmla="*/ 9 h 2515"/>
                <a:gd name="T28" fmla="*/ 7 w 1501"/>
                <a:gd name="T29" fmla="*/ 8 h 2515"/>
                <a:gd name="T30" fmla="*/ 7 w 1501"/>
                <a:gd name="T31" fmla="*/ 7 h 2515"/>
                <a:gd name="T32" fmla="*/ 7 w 1501"/>
                <a:gd name="T33" fmla="*/ 6 h 2515"/>
                <a:gd name="T34" fmla="*/ 7 w 1501"/>
                <a:gd name="T35" fmla="*/ 5 h 2515"/>
                <a:gd name="T36" fmla="*/ 7 w 1501"/>
                <a:gd name="T37" fmla="*/ 4 h 2515"/>
                <a:gd name="T38" fmla="*/ 8 w 1501"/>
                <a:gd name="T39" fmla="*/ 4 h 2515"/>
                <a:gd name="T40" fmla="*/ 7 w 1501"/>
                <a:gd name="T41" fmla="*/ 4 h 2515"/>
                <a:gd name="T42" fmla="*/ 7 w 1501"/>
                <a:gd name="T43" fmla="*/ 2 h 2515"/>
                <a:gd name="T44" fmla="*/ 8 w 1501"/>
                <a:gd name="T45" fmla="*/ 2 h 2515"/>
                <a:gd name="T46" fmla="*/ 8 w 1501"/>
                <a:gd name="T47" fmla="*/ 1 h 2515"/>
                <a:gd name="T48" fmla="*/ 8 w 1501"/>
                <a:gd name="T49" fmla="*/ 0 h 2515"/>
                <a:gd name="T50" fmla="*/ 8 w 1501"/>
                <a:gd name="T51" fmla="*/ 0 h 2515"/>
                <a:gd name="T52" fmla="*/ 7 w 1501"/>
                <a:gd name="T53" fmla="*/ 0 h 2515"/>
                <a:gd name="T54" fmla="*/ 6 w 1501"/>
                <a:gd name="T55" fmla="*/ 0 h 2515"/>
                <a:gd name="T56" fmla="*/ 5 w 1501"/>
                <a:gd name="T57" fmla="*/ 1 h 2515"/>
                <a:gd name="T58" fmla="*/ 5 w 1501"/>
                <a:gd name="T59" fmla="*/ 1 h 2515"/>
                <a:gd name="T60" fmla="*/ 4 w 1501"/>
                <a:gd name="T61" fmla="*/ 1 h 2515"/>
                <a:gd name="T62" fmla="*/ 4 w 1501"/>
                <a:gd name="T63" fmla="*/ 1 h 2515"/>
                <a:gd name="T64" fmla="*/ 3 w 1501"/>
                <a:gd name="T65" fmla="*/ 2 h 2515"/>
                <a:gd name="T66" fmla="*/ 3 w 1501"/>
                <a:gd name="T67" fmla="*/ 2 h 2515"/>
                <a:gd name="T68" fmla="*/ 3 w 1501"/>
                <a:gd name="T69" fmla="*/ 3 h 2515"/>
                <a:gd name="T70" fmla="*/ 2 w 1501"/>
                <a:gd name="T71" fmla="*/ 3 h 2515"/>
                <a:gd name="T72" fmla="*/ 2 w 1501"/>
                <a:gd name="T73" fmla="*/ 3 h 2515"/>
                <a:gd name="T74" fmla="*/ 2 w 1501"/>
                <a:gd name="T75" fmla="*/ 4 h 2515"/>
                <a:gd name="T76" fmla="*/ 2 w 1501"/>
                <a:gd name="T77" fmla="*/ 4 h 2515"/>
                <a:gd name="T78" fmla="*/ 1 w 1501"/>
                <a:gd name="T79" fmla="*/ 4 h 2515"/>
                <a:gd name="T80" fmla="*/ 1 w 1501"/>
                <a:gd name="T81" fmla="*/ 5 h 2515"/>
                <a:gd name="T82" fmla="*/ 0 w 1501"/>
                <a:gd name="T83" fmla="*/ 5 h 2515"/>
                <a:gd name="T84" fmla="*/ 0 w 1501"/>
                <a:gd name="T85" fmla="*/ 5 h 2515"/>
                <a:gd name="T86" fmla="*/ 1 w 1501"/>
                <a:gd name="T87" fmla="*/ 7 h 2515"/>
                <a:gd name="T88" fmla="*/ 1 w 1501"/>
                <a:gd name="T89" fmla="*/ 8 h 2515"/>
                <a:gd name="T90" fmla="*/ 0 w 1501"/>
                <a:gd name="T91" fmla="*/ 8 h 2515"/>
                <a:gd name="T92" fmla="*/ 1 w 1501"/>
                <a:gd name="T93" fmla="*/ 8 h 2515"/>
                <a:gd name="T94" fmla="*/ 1 w 1501"/>
                <a:gd name="T95" fmla="*/ 9 h 2515"/>
                <a:gd name="T96" fmla="*/ 1 w 1501"/>
                <a:gd name="T97" fmla="*/ 9 h 2515"/>
                <a:gd name="T98" fmla="*/ 1 w 1501"/>
                <a:gd name="T99" fmla="*/ 9 h 2515"/>
                <a:gd name="T100" fmla="*/ 1 w 1501"/>
                <a:gd name="T101" fmla="*/ 9 h 2515"/>
                <a:gd name="T102" fmla="*/ 2 w 1501"/>
                <a:gd name="T103" fmla="*/ 9 h 2515"/>
                <a:gd name="T104" fmla="*/ 2 w 1501"/>
                <a:gd name="T105" fmla="*/ 10 h 2515"/>
                <a:gd name="T106" fmla="*/ 2 w 1501"/>
                <a:gd name="T107" fmla="*/ 10 h 2515"/>
                <a:gd name="T108" fmla="*/ 2 w 1501"/>
                <a:gd name="T109" fmla="*/ 10 h 2515"/>
                <a:gd name="T110" fmla="*/ 2 w 1501"/>
                <a:gd name="T111" fmla="*/ 11 h 2515"/>
                <a:gd name="T112" fmla="*/ 2 w 1501"/>
                <a:gd name="T113" fmla="*/ 11 h 2515"/>
                <a:gd name="T114" fmla="*/ 3 w 1501"/>
                <a:gd name="T115" fmla="*/ 11 h 2515"/>
                <a:gd name="T116" fmla="*/ 3 w 1501"/>
                <a:gd name="T117" fmla="*/ 11 h 2515"/>
                <a:gd name="T118" fmla="*/ 4 w 1501"/>
                <a:gd name="T119" fmla="*/ 11 h 2515"/>
                <a:gd name="T120" fmla="*/ 4 w 1501"/>
                <a:gd name="T121" fmla="*/ 12 h 25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01"/>
                <a:gd name="T184" fmla="*/ 0 h 2515"/>
                <a:gd name="T185" fmla="*/ 1501 w 1501"/>
                <a:gd name="T186" fmla="*/ 2515 h 25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01" h="2515">
                  <a:moveTo>
                    <a:pt x="762" y="2259"/>
                  </a:moveTo>
                  <a:lnTo>
                    <a:pt x="764" y="2258"/>
                  </a:lnTo>
                  <a:lnTo>
                    <a:pt x="772" y="2257"/>
                  </a:lnTo>
                  <a:lnTo>
                    <a:pt x="782" y="2255"/>
                  </a:lnTo>
                  <a:lnTo>
                    <a:pt x="793" y="2256"/>
                  </a:lnTo>
                  <a:lnTo>
                    <a:pt x="799" y="2257"/>
                  </a:lnTo>
                  <a:lnTo>
                    <a:pt x="805" y="2258"/>
                  </a:lnTo>
                  <a:lnTo>
                    <a:pt x="810" y="2260"/>
                  </a:lnTo>
                  <a:lnTo>
                    <a:pt x="815" y="2265"/>
                  </a:lnTo>
                  <a:lnTo>
                    <a:pt x="819" y="2269"/>
                  </a:lnTo>
                  <a:lnTo>
                    <a:pt x="822" y="2274"/>
                  </a:lnTo>
                  <a:lnTo>
                    <a:pt x="823" y="2282"/>
                  </a:lnTo>
                  <a:lnTo>
                    <a:pt x="824" y="2290"/>
                  </a:lnTo>
                  <a:lnTo>
                    <a:pt x="825" y="2293"/>
                  </a:lnTo>
                  <a:lnTo>
                    <a:pt x="830" y="2301"/>
                  </a:lnTo>
                  <a:lnTo>
                    <a:pt x="832" y="2305"/>
                  </a:lnTo>
                  <a:lnTo>
                    <a:pt x="835" y="2310"/>
                  </a:lnTo>
                  <a:lnTo>
                    <a:pt x="839" y="2316"/>
                  </a:lnTo>
                  <a:lnTo>
                    <a:pt x="843" y="2320"/>
                  </a:lnTo>
                  <a:lnTo>
                    <a:pt x="849" y="2323"/>
                  </a:lnTo>
                  <a:lnTo>
                    <a:pt x="855" y="2326"/>
                  </a:lnTo>
                  <a:lnTo>
                    <a:pt x="862" y="2328"/>
                  </a:lnTo>
                  <a:lnTo>
                    <a:pt x="869" y="2326"/>
                  </a:lnTo>
                  <a:lnTo>
                    <a:pt x="878" y="2324"/>
                  </a:lnTo>
                  <a:lnTo>
                    <a:pt x="886" y="2320"/>
                  </a:lnTo>
                  <a:lnTo>
                    <a:pt x="896" y="2313"/>
                  </a:lnTo>
                  <a:lnTo>
                    <a:pt x="905" y="2303"/>
                  </a:lnTo>
                  <a:lnTo>
                    <a:pt x="908" y="2300"/>
                  </a:lnTo>
                  <a:lnTo>
                    <a:pt x="916" y="2293"/>
                  </a:lnTo>
                  <a:lnTo>
                    <a:pt x="921" y="2289"/>
                  </a:lnTo>
                  <a:lnTo>
                    <a:pt x="927" y="2286"/>
                  </a:lnTo>
                  <a:lnTo>
                    <a:pt x="934" y="2284"/>
                  </a:lnTo>
                  <a:lnTo>
                    <a:pt x="940" y="2283"/>
                  </a:lnTo>
                  <a:lnTo>
                    <a:pt x="948" y="2283"/>
                  </a:lnTo>
                  <a:lnTo>
                    <a:pt x="955" y="2285"/>
                  </a:lnTo>
                  <a:lnTo>
                    <a:pt x="960" y="2287"/>
                  </a:lnTo>
                  <a:lnTo>
                    <a:pt x="964" y="2289"/>
                  </a:lnTo>
                  <a:lnTo>
                    <a:pt x="967" y="2293"/>
                  </a:lnTo>
                  <a:lnTo>
                    <a:pt x="971" y="2298"/>
                  </a:lnTo>
                  <a:lnTo>
                    <a:pt x="979" y="2308"/>
                  </a:lnTo>
                  <a:lnTo>
                    <a:pt x="986" y="2323"/>
                  </a:lnTo>
                  <a:lnTo>
                    <a:pt x="993" y="2341"/>
                  </a:lnTo>
                  <a:lnTo>
                    <a:pt x="999" y="2365"/>
                  </a:lnTo>
                  <a:lnTo>
                    <a:pt x="997" y="2370"/>
                  </a:lnTo>
                  <a:lnTo>
                    <a:pt x="994" y="2385"/>
                  </a:lnTo>
                  <a:lnTo>
                    <a:pt x="992" y="2394"/>
                  </a:lnTo>
                  <a:lnTo>
                    <a:pt x="990" y="2402"/>
                  </a:lnTo>
                  <a:lnTo>
                    <a:pt x="988" y="2411"/>
                  </a:lnTo>
                  <a:lnTo>
                    <a:pt x="990" y="2419"/>
                  </a:lnTo>
                  <a:lnTo>
                    <a:pt x="990" y="2422"/>
                  </a:lnTo>
                  <a:lnTo>
                    <a:pt x="991" y="2426"/>
                  </a:lnTo>
                  <a:lnTo>
                    <a:pt x="992" y="2428"/>
                  </a:lnTo>
                  <a:lnTo>
                    <a:pt x="994" y="2430"/>
                  </a:lnTo>
                  <a:lnTo>
                    <a:pt x="997" y="2431"/>
                  </a:lnTo>
                  <a:lnTo>
                    <a:pt x="999" y="2432"/>
                  </a:lnTo>
                  <a:lnTo>
                    <a:pt x="1003" y="2432"/>
                  </a:lnTo>
                  <a:lnTo>
                    <a:pt x="1008" y="2431"/>
                  </a:lnTo>
                  <a:lnTo>
                    <a:pt x="1012" y="2429"/>
                  </a:lnTo>
                  <a:lnTo>
                    <a:pt x="1017" y="2426"/>
                  </a:lnTo>
                  <a:lnTo>
                    <a:pt x="1024" y="2422"/>
                  </a:lnTo>
                  <a:lnTo>
                    <a:pt x="1031" y="2417"/>
                  </a:lnTo>
                  <a:lnTo>
                    <a:pt x="1048" y="2403"/>
                  </a:lnTo>
                  <a:lnTo>
                    <a:pt x="1068" y="2384"/>
                  </a:lnTo>
                  <a:lnTo>
                    <a:pt x="1073" y="2380"/>
                  </a:lnTo>
                  <a:lnTo>
                    <a:pt x="1084" y="2369"/>
                  </a:lnTo>
                  <a:lnTo>
                    <a:pt x="1093" y="2364"/>
                  </a:lnTo>
                  <a:lnTo>
                    <a:pt x="1103" y="2358"/>
                  </a:lnTo>
                  <a:lnTo>
                    <a:pt x="1113" y="2353"/>
                  </a:lnTo>
                  <a:lnTo>
                    <a:pt x="1124" y="2350"/>
                  </a:lnTo>
                  <a:lnTo>
                    <a:pt x="1130" y="2348"/>
                  </a:lnTo>
                  <a:lnTo>
                    <a:pt x="1136" y="2348"/>
                  </a:lnTo>
                  <a:lnTo>
                    <a:pt x="1141" y="2348"/>
                  </a:lnTo>
                  <a:lnTo>
                    <a:pt x="1146" y="2348"/>
                  </a:lnTo>
                  <a:lnTo>
                    <a:pt x="1153" y="2349"/>
                  </a:lnTo>
                  <a:lnTo>
                    <a:pt x="1158" y="2351"/>
                  </a:lnTo>
                  <a:lnTo>
                    <a:pt x="1163" y="2354"/>
                  </a:lnTo>
                  <a:lnTo>
                    <a:pt x="1168" y="2357"/>
                  </a:lnTo>
                  <a:lnTo>
                    <a:pt x="1173" y="2362"/>
                  </a:lnTo>
                  <a:lnTo>
                    <a:pt x="1178" y="2368"/>
                  </a:lnTo>
                  <a:lnTo>
                    <a:pt x="1183" y="2374"/>
                  </a:lnTo>
                  <a:lnTo>
                    <a:pt x="1187" y="2383"/>
                  </a:lnTo>
                  <a:lnTo>
                    <a:pt x="1190" y="2392"/>
                  </a:lnTo>
                  <a:lnTo>
                    <a:pt x="1193" y="2402"/>
                  </a:lnTo>
                  <a:lnTo>
                    <a:pt x="1196" y="2414"/>
                  </a:lnTo>
                  <a:lnTo>
                    <a:pt x="1200" y="2428"/>
                  </a:lnTo>
                  <a:lnTo>
                    <a:pt x="1201" y="2431"/>
                  </a:lnTo>
                  <a:lnTo>
                    <a:pt x="1205" y="2441"/>
                  </a:lnTo>
                  <a:lnTo>
                    <a:pt x="1209" y="2447"/>
                  </a:lnTo>
                  <a:lnTo>
                    <a:pt x="1214" y="2454"/>
                  </a:lnTo>
                  <a:lnTo>
                    <a:pt x="1219" y="2462"/>
                  </a:lnTo>
                  <a:lnTo>
                    <a:pt x="1225" y="2469"/>
                  </a:lnTo>
                  <a:lnTo>
                    <a:pt x="1233" y="2476"/>
                  </a:lnTo>
                  <a:lnTo>
                    <a:pt x="1240" y="2483"/>
                  </a:lnTo>
                  <a:lnTo>
                    <a:pt x="1250" y="2489"/>
                  </a:lnTo>
                  <a:lnTo>
                    <a:pt x="1259" y="2494"/>
                  </a:lnTo>
                  <a:lnTo>
                    <a:pt x="1271" y="2497"/>
                  </a:lnTo>
                  <a:lnTo>
                    <a:pt x="1284" y="2498"/>
                  </a:lnTo>
                  <a:lnTo>
                    <a:pt x="1297" y="2498"/>
                  </a:lnTo>
                  <a:lnTo>
                    <a:pt x="1312" y="2496"/>
                  </a:lnTo>
                  <a:lnTo>
                    <a:pt x="1323" y="2495"/>
                  </a:lnTo>
                  <a:lnTo>
                    <a:pt x="1352" y="2494"/>
                  </a:lnTo>
                  <a:lnTo>
                    <a:pt x="1371" y="2495"/>
                  </a:lnTo>
                  <a:lnTo>
                    <a:pt x="1391" y="2499"/>
                  </a:lnTo>
                  <a:lnTo>
                    <a:pt x="1401" y="2501"/>
                  </a:lnTo>
                  <a:lnTo>
                    <a:pt x="1411" y="2506"/>
                  </a:lnTo>
                  <a:lnTo>
                    <a:pt x="1421" y="2510"/>
                  </a:lnTo>
                  <a:lnTo>
                    <a:pt x="1430" y="2515"/>
                  </a:lnTo>
                  <a:lnTo>
                    <a:pt x="1432" y="2498"/>
                  </a:lnTo>
                  <a:lnTo>
                    <a:pt x="1432" y="2482"/>
                  </a:lnTo>
                  <a:lnTo>
                    <a:pt x="1431" y="2467"/>
                  </a:lnTo>
                  <a:lnTo>
                    <a:pt x="1430" y="2454"/>
                  </a:lnTo>
                  <a:lnTo>
                    <a:pt x="1427" y="2442"/>
                  </a:lnTo>
                  <a:lnTo>
                    <a:pt x="1424" y="2430"/>
                  </a:lnTo>
                  <a:lnTo>
                    <a:pt x="1421" y="2420"/>
                  </a:lnTo>
                  <a:lnTo>
                    <a:pt x="1416" y="2411"/>
                  </a:lnTo>
                  <a:lnTo>
                    <a:pt x="1408" y="2396"/>
                  </a:lnTo>
                  <a:lnTo>
                    <a:pt x="1400" y="2386"/>
                  </a:lnTo>
                  <a:lnTo>
                    <a:pt x="1395" y="2380"/>
                  </a:lnTo>
                  <a:lnTo>
                    <a:pt x="1393" y="2378"/>
                  </a:lnTo>
                  <a:lnTo>
                    <a:pt x="1386" y="2370"/>
                  </a:lnTo>
                  <a:lnTo>
                    <a:pt x="1380" y="2362"/>
                  </a:lnTo>
                  <a:lnTo>
                    <a:pt x="1375" y="2353"/>
                  </a:lnTo>
                  <a:lnTo>
                    <a:pt x="1369" y="2344"/>
                  </a:lnTo>
                  <a:lnTo>
                    <a:pt x="1365" y="2333"/>
                  </a:lnTo>
                  <a:lnTo>
                    <a:pt x="1361" y="2322"/>
                  </a:lnTo>
                  <a:lnTo>
                    <a:pt x="1357" y="2312"/>
                  </a:lnTo>
                  <a:lnTo>
                    <a:pt x="1353" y="2300"/>
                  </a:lnTo>
                  <a:lnTo>
                    <a:pt x="1348" y="2276"/>
                  </a:lnTo>
                  <a:lnTo>
                    <a:pt x="1344" y="2252"/>
                  </a:lnTo>
                  <a:lnTo>
                    <a:pt x="1342" y="2227"/>
                  </a:lnTo>
                  <a:lnTo>
                    <a:pt x="1339" y="2203"/>
                  </a:lnTo>
                  <a:lnTo>
                    <a:pt x="1339" y="2157"/>
                  </a:lnTo>
                  <a:lnTo>
                    <a:pt x="1341" y="2120"/>
                  </a:lnTo>
                  <a:lnTo>
                    <a:pt x="1342" y="2094"/>
                  </a:lnTo>
                  <a:lnTo>
                    <a:pt x="1343" y="2084"/>
                  </a:lnTo>
                  <a:lnTo>
                    <a:pt x="1337" y="2058"/>
                  </a:lnTo>
                  <a:lnTo>
                    <a:pt x="1334" y="2030"/>
                  </a:lnTo>
                  <a:lnTo>
                    <a:pt x="1331" y="2001"/>
                  </a:lnTo>
                  <a:lnTo>
                    <a:pt x="1330" y="1972"/>
                  </a:lnTo>
                  <a:lnTo>
                    <a:pt x="1329" y="1944"/>
                  </a:lnTo>
                  <a:lnTo>
                    <a:pt x="1329" y="1915"/>
                  </a:lnTo>
                  <a:lnTo>
                    <a:pt x="1330" y="1887"/>
                  </a:lnTo>
                  <a:lnTo>
                    <a:pt x="1331" y="1860"/>
                  </a:lnTo>
                  <a:lnTo>
                    <a:pt x="1335" y="1812"/>
                  </a:lnTo>
                  <a:lnTo>
                    <a:pt x="1338" y="1775"/>
                  </a:lnTo>
                  <a:lnTo>
                    <a:pt x="1342" y="1749"/>
                  </a:lnTo>
                  <a:lnTo>
                    <a:pt x="1343" y="1740"/>
                  </a:lnTo>
                  <a:lnTo>
                    <a:pt x="1347" y="1734"/>
                  </a:lnTo>
                  <a:lnTo>
                    <a:pt x="1350" y="1729"/>
                  </a:lnTo>
                  <a:lnTo>
                    <a:pt x="1352" y="1723"/>
                  </a:lnTo>
                  <a:lnTo>
                    <a:pt x="1354" y="1716"/>
                  </a:lnTo>
                  <a:lnTo>
                    <a:pt x="1358" y="1702"/>
                  </a:lnTo>
                  <a:lnTo>
                    <a:pt x="1359" y="1688"/>
                  </a:lnTo>
                  <a:lnTo>
                    <a:pt x="1358" y="1654"/>
                  </a:lnTo>
                  <a:lnTo>
                    <a:pt x="1354" y="1619"/>
                  </a:lnTo>
                  <a:lnTo>
                    <a:pt x="1352" y="1600"/>
                  </a:lnTo>
                  <a:lnTo>
                    <a:pt x="1351" y="1582"/>
                  </a:lnTo>
                  <a:lnTo>
                    <a:pt x="1351" y="1562"/>
                  </a:lnTo>
                  <a:lnTo>
                    <a:pt x="1352" y="1542"/>
                  </a:lnTo>
                  <a:lnTo>
                    <a:pt x="1354" y="1523"/>
                  </a:lnTo>
                  <a:lnTo>
                    <a:pt x="1359" y="1503"/>
                  </a:lnTo>
                  <a:lnTo>
                    <a:pt x="1362" y="1493"/>
                  </a:lnTo>
                  <a:lnTo>
                    <a:pt x="1365" y="1484"/>
                  </a:lnTo>
                  <a:lnTo>
                    <a:pt x="1369" y="1475"/>
                  </a:lnTo>
                  <a:lnTo>
                    <a:pt x="1375" y="1466"/>
                  </a:lnTo>
                  <a:lnTo>
                    <a:pt x="1379" y="1452"/>
                  </a:lnTo>
                  <a:lnTo>
                    <a:pt x="1382" y="1439"/>
                  </a:lnTo>
                  <a:lnTo>
                    <a:pt x="1385" y="1425"/>
                  </a:lnTo>
                  <a:lnTo>
                    <a:pt x="1387" y="1412"/>
                  </a:lnTo>
                  <a:lnTo>
                    <a:pt x="1391" y="1386"/>
                  </a:lnTo>
                  <a:lnTo>
                    <a:pt x="1393" y="1361"/>
                  </a:lnTo>
                  <a:lnTo>
                    <a:pt x="1392" y="1337"/>
                  </a:lnTo>
                  <a:lnTo>
                    <a:pt x="1391" y="1313"/>
                  </a:lnTo>
                  <a:lnTo>
                    <a:pt x="1387" y="1292"/>
                  </a:lnTo>
                  <a:lnTo>
                    <a:pt x="1383" y="1271"/>
                  </a:lnTo>
                  <a:lnTo>
                    <a:pt x="1379" y="1252"/>
                  </a:lnTo>
                  <a:lnTo>
                    <a:pt x="1375" y="1235"/>
                  </a:lnTo>
                  <a:lnTo>
                    <a:pt x="1370" y="1220"/>
                  </a:lnTo>
                  <a:lnTo>
                    <a:pt x="1365" y="1208"/>
                  </a:lnTo>
                  <a:lnTo>
                    <a:pt x="1359" y="1191"/>
                  </a:lnTo>
                  <a:lnTo>
                    <a:pt x="1355" y="1184"/>
                  </a:lnTo>
                  <a:lnTo>
                    <a:pt x="1349" y="1164"/>
                  </a:lnTo>
                  <a:lnTo>
                    <a:pt x="1345" y="1146"/>
                  </a:lnTo>
                  <a:lnTo>
                    <a:pt x="1343" y="1129"/>
                  </a:lnTo>
                  <a:lnTo>
                    <a:pt x="1342" y="1114"/>
                  </a:lnTo>
                  <a:lnTo>
                    <a:pt x="1342" y="1100"/>
                  </a:lnTo>
                  <a:lnTo>
                    <a:pt x="1343" y="1087"/>
                  </a:lnTo>
                  <a:lnTo>
                    <a:pt x="1345" y="1076"/>
                  </a:lnTo>
                  <a:lnTo>
                    <a:pt x="1348" y="1067"/>
                  </a:lnTo>
                  <a:lnTo>
                    <a:pt x="1351" y="1059"/>
                  </a:lnTo>
                  <a:lnTo>
                    <a:pt x="1354" y="1052"/>
                  </a:lnTo>
                  <a:lnTo>
                    <a:pt x="1358" y="1047"/>
                  </a:lnTo>
                  <a:lnTo>
                    <a:pt x="1361" y="1042"/>
                  </a:lnTo>
                  <a:lnTo>
                    <a:pt x="1366" y="1036"/>
                  </a:lnTo>
                  <a:lnTo>
                    <a:pt x="1368" y="1034"/>
                  </a:lnTo>
                  <a:lnTo>
                    <a:pt x="1370" y="1032"/>
                  </a:lnTo>
                  <a:lnTo>
                    <a:pt x="1376" y="1024"/>
                  </a:lnTo>
                  <a:lnTo>
                    <a:pt x="1384" y="1011"/>
                  </a:lnTo>
                  <a:lnTo>
                    <a:pt x="1393" y="992"/>
                  </a:lnTo>
                  <a:lnTo>
                    <a:pt x="1398" y="980"/>
                  </a:lnTo>
                  <a:lnTo>
                    <a:pt x="1402" y="967"/>
                  </a:lnTo>
                  <a:lnTo>
                    <a:pt x="1407" y="952"/>
                  </a:lnTo>
                  <a:lnTo>
                    <a:pt x="1410" y="935"/>
                  </a:lnTo>
                  <a:lnTo>
                    <a:pt x="1413" y="915"/>
                  </a:lnTo>
                  <a:lnTo>
                    <a:pt x="1416" y="894"/>
                  </a:lnTo>
                  <a:lnTo>
                    <a:pt x="1417" y="872"/>
                  </a:lnTo>
                  <a:lnTo>
                    <a:pt x="1418" y="847"/>
                  </a:lnTo>
                  <a:lnTo>
                    <a:pt x="1413" y="844"/>
                  </a:lnTo>
                  <a:lnTo>
                    <a:pt x="1409" y="840"/>
                  </a:lnTo>
                  <a:lnTo>
                    <a:pt x="1407" y="834"/>
                  </a:lnTo>
                  <a:lnTo>
                    <a:pt x="1406" y="829"/>
                  </a:lnTo>
                  <a:lnTo>
                    <a:pt x="1406" y="823"/>
                  </a:lnTo>
                  <a:lnTo>
                    <a:pt x="1407" y="816"/>
                  </a:lnTo>
                  <a:lnTo>
                    <a:pt x="1408" y="809"/>
                  </a:lnTo>
                  <a:lnTo>
                    <a:pt x="1410" y="801"/>
                  </a:lnTo>
                  <a:lnTo>
                    <a:pt x="1418" y="777"/>
                  </a:lnTo>
                  <a:lnTo>
                    <a:pt x="1424" y="766"/>
                  </a:lnTo>
                  <a:lnTo>
                    <a:pt x="1430" y="754"/>
                  </a:lnTo>
                  <a:lnTo>
                    <a:pt x="1434" y="744"/>
                  </a:lnTo>
                  <a:lnTo>
                    <a:pt x="1437" y="734"/>
                  </a:lnTo>
                  <a:lnTo>
                    <a:pt x="1438" y="725"/>
                  </a:lnTo>
                  <a:lnTo>
                    <a:pt x="1438" y="718"/>
                  </a:lnTo>
                  <a:lnTo>
                    <a:pt x="1437" y="711"/>
                  </a:lnTo>
                  <a:lnTo>
                    <a:pt x="1434" y="704"/>
                  </a:lnTo>
                  <a:lnTo>
                    <a:pt x="1432" y="699"/>
                  </a:lnTo>
                  <a:lnTo>
                    <a:pt x="1426" y="689"/>
                  </a:lnTo>
                  <a:lnTo>
                    <a:pt x="1419" y="683"/>
                  </a:lnTo>
                  <a:lnTo>
                    <a:pt x="1414" y="680"/>
                  </a:lnTo>
                  <a:lnTo>
                    <a:pt x="1412" y="679"/>
                  </a:lnTo>
                  <a:lnTo>
                    <a:pt x="1406" y="660"/>
                  </a:lnTo>
                  <a:lnTo>
                    <a:pt x="1399" y="643"/>
                  </a:lnTo>
                  <a:lnTo>
                    <a:pt x="1395" y="626"/>
                  </a:lnTo>
                  <a:lnTo>
                    <a:pt x="1392" y="610"/>
                  </a:lnTo>
                  <a:lnTo>
                    <a:pt x="1389" y="595"/>
                  </a:lnTo>
                  <a:lnTo>
                    <a:pt x="1386" y="580"/>
                  </a:lnTo>
                  <a:lnTo>
                    <a:pt x="1385" y="567"/>
                  </a:lnTo>
                  <a:lnTo>
                    <a:pt x="1385" y="554"/>
                  </a:lnTo>
                  <a:lnTo>
                    <a:pt x="1385" y="541"/>
                  </a:lnTo>
                  <a:lnTo>
                    <a:pt x="1385" y="528"/>
                  </a:lnTo>
                  <a:lnTo>
                    <a:pt x="1387" y="517"/>
                  </a:lnTo>
                  <a:lnTo>
                    <a:pt x="1389" y="506"/>
                  </a:lnTo>
                  <a:lnTo>
                    <a:pt x="1393" y="485"/>
                  </a:lnTo>
                  <a:lnTo>
                    <a:pt x="1399" y="468"/>
                  </a:lnTo>
                  <a:lnTo>
                    <a:pt x="1406" y="452"/>
                  </a:lnTo>
                  <a:lnTo>
                    <a:pt x="1413" y="440"/>
                  </a:lnTo>
                  <a:lnTo>
                    <a:pt x="1421" y="428"/>
                  </a:lnTo>
                  <a:lnTo>
                    <a:pt x="1428" y="419"/>
                  </a:lnTo>
                  <a:lnTo>
                    <a:pt x="1439" y="407"/>
                  </a:lnTo>
                  <a:lnTo>
                    <a:pt x="1443" y="403"/>
                  </a:lnTo>
                  <a:lnTo>
                    <a:pt x="1444" y="372"/>
                  </a:lnTo>
                  <a:lnTo>
                    <a:pt x="1446" y="347"/>
                  </a:lnTo>
                  <a:lnTo>
                    <a:pt x="1449" y="325"/>
                  </a:lnTo>
                  <a:lnTo>
                    <a:pt x="1454" y="308"/>
                  </a:lnTo>
                  <a:lnTo>
                    <a:pt x="1459" y="295"/>
                  </a:lnTo>
                  <a:lnTo>
                    <a:pt x="1464" y="283"/>
                  </a:lnTo>
                  <a:lnTo>
                    <a:pt x="1470" y="273"/>
                  </a:lnTo>
                  <a:lnTo>
                    <a:pt x="1476" y="265"/>
                  </a:lnTo>
                  <a:lnTo>
                    <a:pt x="1481" y="257"/>
                  </a:lnTo>
                  <a:lnTo>
                    <a:pt x="1487" y="250"/>
                  </a:lnTo>
                  <a:lnTo>
                    <a:pt x="1492" y="240"/>
                  </a:lnTo>
                  <a:lnTo>
                    <a:pt x="1495" y="231"/>
                  </a:lnTo>
                  <a:lnTo>
                    <a:pt x="1498" y="218"/>
                  </a:lnTo>
                  <a:lnTo>
                    <a:pt x="1501" y="202"/>
                  </a:lnTo>
                  <a:lnTo>
                    <a:pt x="1501" y="183"/>
                  </a:lnTo>
                  <a:lnTo>
                    <a:pt x="1499" y="159"/>
                  </a:lnTo>
                  <a:lnTo>
                    <a:pt x="1495" y="157"/>
                  </a:lnTo>
                  <a:lnTo>
                    <a:pt x="1491" y="154"/>
                  </a:lnTo>
                  <a:lnTo>
                    <a:pt x="1488" y="151"/>
                  </a:lnTo>
                  <a:lnTo>
                    <a:pt x="1485" y="146"/>
                  </a:lnTo>
                  <a:lnTo>
                    <a:pt x="1479" y="136"/>
                  </a:lnTo>
                  <a:lnTo>
                    <a:pt x="1476" y="123"/>
                  </a:lnTo>
                  <a:lnTo>
                    <a:pt x="1472" y="94"/>
                  </a:lnTo>
                  <a:lnTo>
                    <a:pt x="1467" y="66"/>
                  </a:lnTo>
                  <a:lnTo>
                    <a:pt x="1466" y="53"/>
                  </a:lnTo>
                  <a:lnTo>
                    <a:pt x="1463" y="42"/>
                  </a:lnTo>
                  <a:lnTo>
                    <a:pt x="1462" y="37"/>
                  </a:lnTo>
                  <a:lnTo>
                    <a:pt x="1460" y="33"/>
                  </a:lnTo>
                  <a:lnTo>
                    <a:pt x="1458" y="30"/>
                  </a:lnTo>
                  <a:lnTo>
                    <a:pt x="1456" y="28"/>
                  </a:lnTo>
                  <a:lnTo>
                    <a:pt x="1453" y="26"/>
                  </a:lnTo>
                  <a:lnTo>
                    <a:pt x="1449" y="26"/>
                  </a:lnTo>
                  <a:lnTo>
                    <a:pt x="1445" y="26"/>
                  </a:lnTo>
                  <a:lnTo>
                    <a:pt x="1441" y="28"/>
                  </a:lnTo>
                  <a:lnTo>
                    <a:pt x="1437" y="31"/>
                  </a:lnTo>
                  <a:lnTo>
                    <a:pt x="1431" y="34"/>
                  </a:lnTo>
                  <a:lnTo>
                    <a:pt x="1425" y="41"/>
                  </a:lnTo>
                  <a:lnTo>
                    <a:pt x="1418" y="47"/>
                  </a:lnTo>
                  <a:lnTo>
                    <a:pt x="1405" y="36"/>
                  </a:lnTo>
                  <a:lnTo>
                    <a:pt x="1392" y="27"/>
                  </a:lnTo>
                  <a:lnTo>
                    <a:pt x="1378" y="19"/>
                  </a:lnTo>
                  <a:lnTo>
                    <a:pt x="1365" y="14"/>
                  </a:lnTo>
                  <a:lnTo>
                    <a:pt x="1351" y="10"/>
                  </a:lnTo>
                  <a:lnTo>
                    <a:pt x="1338" y="5"/>
                  </a:lnTo>
                  <a:lnTo>
                    <a:pt x="1326" y="3"/>
                  </a:lnTo>
                  <a:lnTo>
                    <a:pt x="1314" y="1"/>
                  </a:lnTo>
                  <a:lnTo>
                    <a:pt x="1293" y="0"/>
                  </a:lnTo>
                  <a:lnTo>
                    <a:pt x="1277" y="1"/>
                  </a:lnTo>
                  <a:lnTo>
                    <a:pt x="1266" y="2"/>
                  </a:lnTo>
                  <a:lnTo>
                    <a:pt x="1262" y="3"/>
                  </a:lnTo>
                  <a:lnTo>
                    <a:pt x="1249" y="2"/>
                  </a:lnTo>
                  <a:lnTo>
                    <a:pt x="1237" y="2"/>
                  </a:lnTo>
                  <a:lnTo>
                    <a:pt x="1225" y="3"/>
                  </a:lnTo>
                  <a:lnTo>
                    <a:pt x="1215" y="7"/>
                  </a:lnTo>
                  <a:lnTo>
                    <a:pt x="1204" y="11"/>
                  </a:lnTo>
                  <a:lnTo>
                    <a:pt x="1194" y="15"/>
                  </a:lnTo>
                  <a:lnTo>
                    <a:pt x="1185" y="21"/>
                  </a:lnTo>
                  <a:lnTo>
                    <a:pt x="1176" y="27"/>
                  </a:lnTo>
                  <a:lnTo>
                    <a:pt x="1162" y="39"/>
                  </a:lnTo>
                  <a:lnTo>
                    <a:pt x="1152" y="49"/>
                  </a:lnTo>
                  <a:lnTo>
                    <a:pt x="1145" y="57"/>
                  </a:lnTo>
                  <a:lnTo>
                    <a:pt x="1143" y="60"/>
                  </a:lnTo>
                  <a:lnTo>
                    <a:pt x="1131" y="72"/>
                  </a:lnTo>
                  <a:lnTo>
                    <a:pt x="1119" y="82"/>
                  </a:lnTo>
                  <a:lnTo>
                    <a:pt x="1105" y="92"/>
                  </a:lnTo>
                  <a:lnTo>
                    <a:pt x="1090" y="99"/>
                  </a:lnTo>
                  <a:lnTo>
                    <a:pt x="1075" y="106"/>
                  </a:lnTo>
                  <a:lnTo>
                    <a:pt x="1059" y="111"/>
                  </a:lnTo>
                  <a:lnTo>
                    <a:pt x="1043" y="116"/>
                  </a:lnTo>
                  <a:lnTo>
                    <a:pt x="1028" y="120"/>
                  </a:lnTo>
                  <a:lnTo>
                    <a:pt x="1000" y="125"/>
                  </a:lnTo>
                  <a:lnTo>
                    <a:pt x="977" y="127"/>
                  </a:lnTo>
                  <a:lnTo>
                    <a:pt x="962" y="128"/>
                  </a:lnTo>
                  <a:lnTo>
                    <a:pt x="955" y="128"/>
                  </a:lnTo>
                  <a:lnTo>
                    <a:pt x="948" y="131"/>
                  </a:lnTo>
                  <a:lnTo>
                    <a:pt x="940" y="135"/>
                  </a:lnTo>
                  <a:lnTo>
                    <a:pt x="932" y="136"/>
                  </a:lnTo>
                  <a:lnTo>
                    <a:pt x="924" y="137"/>
                  </a:lnTo>
                  <a:lnTo>
                    <a:pt x="917" y="137"/>
                  </a:lnTo>
                  <a:lnTo>
                    <a:pt x="910" y="136"/>
                  </a:lnTo>
                  <a:lnTo>
                    <a:pt x="901" y="135"/>
                  </a:lnTo>
                  <a:lnTo>
                    <a:pt x="894" y="132"/>
                  </a:lnTo>
                  <a:lnTo>
                    <a:pt x="864" y="121"/>
                  </a:lnTo>
                  <a:lnTo>
                    <a:pt x="835" y="108"/>
                  </a:lnTo>
                  <a:lnTo>
                    <a:pt x="822" y="103"/>
                  </a:lnTo>
                  <a:lnTo>
                    <a:pt x="810" y="99"/>
                  </a:lnTo>
                  <a:lnTo>
                    <a:pt x="804" y="98"/>
                  </a:lnTo>
                  <a:lnTo>
                    <a:pt x="799" y="98"/>
                  </a:lnTo>
                  <a:lnTo>
                    <a:pt x="793" y="98"/>
                  </a:lnTo>
                  <a:lnTo>
                    <a:pt x="789" y="100"/>
                  </a:lnTo>
                  <a:lnTo>
                    <a:pt x="784" y="103"/>
                  </a:lnTo>
                  <a:lnTo>
                    <a:pt x="779" y="106"/>
                  </a:lnTo>
                  <a:lnTo>
                    <a:pt x="776" y="111"/>
                  </a:lnTo>
                  <a:lnTo>
                    <a:pt x="772" y="116"/>
                  </a:lnTo>
                  <a:lnTo>
                    <a:pt x="769" y="124"/>
                  </a:lnTo>
                  <a:lnTo>
                    <a:pt x="767" y="131"/>
                  </a:lnTo>
                  <a:lnTo>
                    <a:pt x="763" y="142"/>
                  </a:lnTo>
                  <a:lnTo>
                    <a:pt x="762" y="154"/>
                  </a:lnTo>
                  <a:lnTo>
                    <a:pt x="763" y="159"/>
                  </a:lnTo>
                  <a:lnTo>
                    <a:pt x="763" y="165"/>
                  </a:lnTo>
                  <a:lnTo>
                    <a:pt x="763" y="172"/>
                  </a:lnTo>
                  <a:lnTo>
                    <a:pt x="763" y="178"/>
                  </a:lnTo>
                  <a:lnTo>
                    <a:pt x="759" y="192"/>
                  </a:lnTo>
                  <a:lnTo>
                    <a:pt x="754" y="206"/>
                  </a:lnTo>
                  <a:lnTo>
                    <a:pt x="747" y="220"/>
                  </a:lnTo>
                  <a:lnTo>
                    <a:pt x="739" y="234"/>
                  </a:lnTo>
                  <a:lnTo>
                    <a:pt x="729" y="248"/>
                  </a:lnTo>
                  <a:lnTo>
                    <a:pt x="719" y="261"/>
                  </a:lnTo>
                  <a:lnTo>
                    <a:pt x="698" y="285"/>
                  </a:lnTo>
                  <a:lnTo>
                    <a:pt x="680" y="304"/>
                  </a:lnTo>
                  <a:lnTo>
                    <a:pt x="667" y="317"/>
                  </a:lnTo>
                  <a:lnTo>
                    <a:pt x="662" y="322"/>
                  </a:lnTo>
                  <a:lnTo>
                    <a:pt x="670" y="331"/>
                  </a:lnTo>
                  <a:lnTo>
                    <a:pt x="675" y="339"/>
                  </a:lnTo>
                  <a:lnTo>
                    <a:pt x="680" y="348"/>
                  </a:lnTo>
                  <a:lnTo>
                    <a:pt x="686" y="355"/>
                  </a:lnTo>
                  <a:lnTo>
                    <a:pt x="689" y="364"/>
                  </a:lnTo>
                  <a:lnTo>
                    <a:pt x="692" y="371"/>
                  </a:lnTo>
                  <a:lnTo>
                    <a:pt x="694" y="380"/>
                  </a:lnTo>
                  <a:lnTo>
                    <a:pt x="696" y="387"/>
                  </a:lnTo>
                  <a:lnTo>
                    <a:pt x="698" y="401"/>
                  </a:lnTo>
                  <a:lnTo>
                    <a:pt x="697" y="415"/>
                  </a:lnTo>
                  <a:lnTo>
                    <a:pt x="695" y="427"/>
                  </a:lnTo>
                  <a:lnTo>
                    <a:pt x="692" y="439"/>
                  </a:lnTo>
                  <a:lnTo>
                    <a:pt x="688" y="448"/>
                  </a:lnTo>
                  <a:lnTo>
                    <a:pt x="683" y="458"/>
                  </a:lnTo>
                  <a:lnTo>
                    <a:pt x="678" y="465"/>
                  </a:lnTo>
                  <a:lnTo>
                    <a:pt x="674" y="473"/>
                  </a:lnTo>
                  <a:lnTo>
                    <a:pt x="665" y="481"/>
                  </a:lnTo>
                  <a:lnTo>
                    <a:pt x="662" y="484"/>
                  </a:lnTo>
                  <a:lnTo>
                    <a:pt x="661" y="490"/>
                  </a:lnTo>
                  <a:lnTo>
                    <a:pt x="660" y="494"/>
                  </a:lnTo>
                  <a:lnTo>
                    <a:pt x="658" y="499"/>
                  </a:lnTo>
                  <a:lnTo>
                    <a:pt x="656" y="504"/>
                  </a:lnTo>
                  <a:lnTo>
                    <a:pt x="649" y="511"/>
                  </a:lnTo>
                  <a:lnTo>
                    <a:pt x="642" y="517"/>
                  </a:lnTo>
                  <a:lnTo>
                    <a:pt x="633" y="524"/>
                  </a:lnTo>
                  <a:lnTo>
                    <a:pt x="624" y="529"/>
                  </a:lnTo>
                  <a:lnTo>
                    <a:pt x="614" y="533"/>
                  </a:lnTo>
                  <a:lnTo>
                    <a:pt x="603" y="537"/>
                  </a:lnTo>
                  <a:lnTo>
                    <a:pt x="583" y="542"/>
                  </a:lnTo>
                  <a:lnTo>
                    <a:pt x="566" y="545"/>
                  </a:lnTo>
                  <a:lnTo>
                    <a:pt x="554" y="546"/>
                  </a:lnTo>
                  <a:lnTo>
                    <a:pt x="549" y="547"/>
                  </a:lnTo>
                  <a:lnTo>
                    <a:pt x="528" y="546"/>
                  </a:lnTo>
                  <a:lnTo>
                    <a:pt x="508" y="547"/>
                  </a:lnTo>
                  <a:lnTo>
                    <a:pt x="490" y="547"/>
                  </a:lnTo>
                  <a:lnTo>
                    <a:pt x="473" y="549"/>
                  </a:lnTo>
                  <a:lnTo>
                    <a:pt x="458" y="551"/>
                  </a:lnTo>
                  <a:lnTo>
                    <a:pt x="444" y="554"/>
                  </a:lnTo>
                  <a:lnTo>
                    <a:pt x="432" y="556"/>
                  </a:lnTo>
                  <a:lnTo>
                    <a:pt x="421" y="559"/>
                  </a:lnTo>
                  <a:lnTo>
                    <a:pt x="411" y="562"/>
                  </a:lnTo>
                  <a:lnTo>
                    <a:pt x="402" y="565"/>
                  </a:lnTo>
                  <a:lnTo>
                    <a:pt x="394" y="570"/>
                  </a:lnTo>
                  <a:lnTo>
                    <a:pt x="388" y="574"/>
                  </a:lnTo>
                  <a:lnTo>
                    <a:pt x="381" y="578"/>
                  </a:lnTo>
                  <a:lnTo>
                    <a:pt x="377" y="583"/>
                  </a:lnTo>
                  <a:lnTo>
                    <a:pt x="373" y="587"/>
                  </a:lnTo>
                  <a:lnTo>
                    <a:pt x="370" y="591"/>
                  </a:lnTo>
                  <a:lnTo>
                    <a:pt x="365" y="601"/>
                  </a:lnTo>
                  <a:lnTo>
                    <a:pt x="363" y="609"/>
                  </a:lnTo>
                  <a:lnTo>
                    <a:pt x="362" y="618"/>
                  </a:lnTo>
                  <a:lnTo>
                    <a:pt x="363" y="625"/>
                  </a:lnTo>
                  <a:lnTo>
                    <a:pt x="367" y="636"/>
                  </a:lnTo>
                  <a:lnTo>
                    <a:pt x="369" y="640"/>
                  </a:lnTo>
                  <a:lnTo>
                    <a:pt x="373" y="647"/>
                  </a:lnTo>
                  <a:lnTo>
                    <a:pt x="376" y="653"/>
                  </a:lnTo>
                  <a:lnTo>
                    <a:pt x="378" y="658"/>
                  </a:lnTo>
                  <a:lnTo>
                    <a:pt x="380" y="664"/>
                  </a:lnTo>
                  <a:lnTo>
                    <a:pt x="381" y="668"/>
                  </a:lnTo>
                  <a:lnTo>
                    <a:pt x="381" y="672"/>
                  </a:lnTo>
                  <a:lnTo>
                    <a:pt x="381" y="676"/>
                  </a:lnTo>
                  <a:lnTo>
                    <a:pt x="380" y="681"/>
                  </a:lnTo>
                  <a:lnTo>
                    <a:pt x="377" y="687"/>
                  </a:lnTo>
                  <a:lnTo>
                    <a:pt x="372" y="692"/>
                  </a:lnTo>
                  <a:lnTo>
                    <a:pt x="367" y="697"/>
                  </a:lnTo>
                  <a:lnTo>
                    <a:pt x="359" y="701"/>
                  </a:lnTo>
                  <a:lnTo>
                    <a:pt x="351" y="703"/>
                  </a:lnTo>
                  <a:lnTo>
                    <a:pt x="343" y="705"/>
                  </a:lnTo>
                  <a:lnTo>
                    <a:pt x="335" y="707"/>
                  </a:lnTo>
                  <a:lnTo>
                    <a:pt x="328" y="708"/>
                  </a:lnTo>
                  <a:lnTo>
                    <a:pt x="316" y="709"/>
                  </a:lnTo>
                  <a:lnTo>
                    <a:pt x="312" y="709"/>
                  </a:lnTo>
                  <a:lnTo>
                    <a:pt x="298" y="738"/>
                  </a:lnTo>
                  <a:lnTo>
                    <a:pt x="285" y="764"/>
                  </a:lnTo>
                  <a:lnTo>
                    <a:pt x="273" y="785"/>
                  </a:lnTo>
                  <a:lnTo>
                    <a:pt x="262" y="803"/>
                  </a:lnTo>
                  <a:lnTo>
                    <a:pt x="251" y="817"/>
                  </a:lnTo>
                  <a:lnTo>
                    <a:pt x="242" y="829"/>
                  </a:lnTo>
                  <a:lnTo>
                    <a:pt x="232" y="837"/>
                  </a:lnTo>
                  <a:lnTo>
                    <a:pt x="225" y="845"/>
                  </a:lnTo>
                  <a:lnTo>
                    <a:pt x="217" y="849"/>
                  </a:lnTo>
                  <a:lnTo>
                    <a:pt x="211" y="852"/>
                  </a:lnTo>
                  <a:lnTo>
                    <a:pt x="205" y="853"/>
                  </a:lnTo>
                  <a:lnTo>
                    <a:pt x="201" y="855"/>
                  </a:lnTo>
                  <a:lnTo>
                    <a:pt x="195" y="853"/>
                  </a:lnTo>
                  <a:lnTo>
                    <a:pt x="194" y="853"/>
                  </a:lnTo>
                  <a:lnTo>
                    <a:pt x="184" y="862"/>
                  </a:lnTo>
                  <a:lnTo>
                    <a:pt x="176" y="869"/>
                  </a:lnTo>
                  <a:lnTo>
                    <a:pt x="165" y="875"/>
                  </a:lnTo>
                  <a:lnTo>
                    <a:pt x="154" y="879"/>
                  </a:lnTo>
                  <a:lnTo>
                    <a:pt x="144" y="881"/>
                  </a:lnTo>
                  <a:lnTo>
                    <a:pt x="133" y="883"/>
                  </a:lnTo>
                  <a:lnTo>
                    <a:pt x="121" y="884"/>
                  </a:lnTo>
                  <a:lnTo>
                    <a:pt x="109" y="885"/>
                  </a:lnTo>
                  <a:lnTo>
                    <a:pt x="99" y="887"/>
                  </a:lnTo>
                  <a:lnTo>
                    <a:pt x="87" y="888"/>
                  </a:lnTo>
                  <a:lnTo>
                    <a:pt x="76" y="890"/>
                  </a:lnTo>
                  <a:lnTo>
                    <a:pt x="66" y="893"/>
                  </a:lnTo>
                  <a:lnTo>
                    <a:pt x="56" y="897"/>
                  </a:lnTo>
                  <a:lnTo>
                    <a:pt x="47" y="904"/>
                  </a:lnTo>
                  <a:lnTo>
                    <a:pt x="42" y="907"/>
                  </a:lnTo>
                  <a:lnTo>
                    <a:pt x="38" y="911"/>
                  </a:lnTo>
                  <a:lnTo>
                    <a:pt x="35" y="916"/>
                  </a:lnTo>
                  <a:lnTo>
                    <a:pt x="31" y="922"/>
                  </a:lnTo>
                  <a:lnTo>
                    <a:pt x="26" y="925"/>
                  </a:lnTo>
                  <a:lnTo>
                    <a:pt x="22" y="929"/>
                  </a:lnTo>
                  <a:lnTo>
                    <a:pt x="19" y="933"/>
                  </a:lnTo>
                  <a:lnTo>
                    <a:pt x="16" y="940"/>
                  </a:lnTo>
                  <a:lnTo>
                    <a:pt x="10" y="953"/>
                  </a:lnTo>
                  <a:lnTo>
                    <a:pt x="6" y="968"/>
                  </a:lnTo>
                  <a:lnTo>
                    <a:pt x="1" y="992"/>
                  </a:lnTo>
                  <a:lnTo>
                    <a:pt x="0" y="1003"/>
                  </a:lnTo>
                  <a:lnTo>
                    <a:pt x="3" y="1010"/>
                  </a:lnTo>
                  <a:lnTo>
                    <a:pt x="13" y="1031"/>
                  </a:lnTo>
                  <a:lnTo>
                    <a:pt x="27" y="1061"/>
                  </a:lnTo>
                  <a:lnTo>
                    <a:pt x="43" y="1103"/>
                  </a:lnTo>
                  <a:lnTo>
                    <a:pt x="52" y="1127"/>
                  </a:lnTo>
                  <a:lnTo>
                    <a:pt x="59" y="1152"/>
                  </a:lnTo>
                  <a:lnTo>
                    <a:pt x="67" y="1180"/>
                  </a:lnTo>
                  <a:lnTo>
                    <a:pt x="73" y="1209"/>
                  </a:lnTo>
                  <a:lnTo>
                    <a:pt x="79" y="1239"/>
                  </a:lnTo>
                  <a:lnTo>
                    <a:pt x="83" y="1269"/>
                  </a:lnTo>
                  <a:lnTo>
                    <a:pt x="86" y="1301"/>
                  </a:lnTo>
                  <a:lnTo>
                    <a:pt x="87" y="1335"/>
                  </a:lnTo>
                  <a:lnTo>
                    <a:pt x="89" y="1338"/>
                  </a:lnTo>
                  <a:lnTo>
                    <a:pt x="95" y="1347"/>
                  </a:lnTo>
                  <a:lnTo>
                    <a:pt x="101" y="1361"/>
                  </a:lnTo>
                  <a:lnTo>
                    <a:pt x="106" y="1378"/>
                  </a:lnTo>
                  <a:lnTo>
                    <a:pt x="108" y="1387"/>
                  </a:lnTo>
                  <a:lnTo>
                    <a:pt x="111" y="1395"/>
                  </a:lnTo>
                  <a:lnTo>
                    <a:pt x="112" y="1405"/>
                  </a:lnTo>
                  <a:lnTo>
                    <a:pt x="111" y="1413"/>
                  </a:lnTo>
                  <a:lnTo>
                    <a:pt x="108" y="1421"/>
                  </a:lnTo>
                  <a:lnTo>
                    <a:pt x="105" y="1428"/>
                  </a:lnTo>
                  <a:lnTo>
                    <a:pt x="103" y="1432"/>
                  </a:lnTo>
                  <a:lnTo>
                    <a:pt x="100" y="1435"/>
                  </a:lnTo>
                  <a:lnTo>
                    <a:pt x="97" y="1438"/>
                  </a:lnTo>
                  <a:lnTo>
                    <a:pt x="93" y="1440"/>
                  </a:lnTo>
                  <a:lnTo>
                    <a:pt x="87" y="1450"/>
                  </a:lnTo>
                  <a:lnTo>
                    <a:pt x="76" y="1474"/>
                  </a:lnTo>
                  <a:lnTo>
                    <a:pt x="73" y="1483"/>
                  </a:lnTo>
                  <a:lnTo>
                    <a:pt x="71" y="1491"/>
                  </a:lnTo>
                  <a:lnTo>
                    <a:pt x="69" y="1501"/>
                  </a:lnTo>
                  <a:lnTo>
                    <a:pt x="67" y="1512"/>
                  </a:lnTo>
                  <a:lnTo>
                    <a:pt x="66" y="1522"/>
                  </a:lnTo>
                  <a:lnTo>
                    <a:pt x="66" y="1534"/>
                  </a:lnTo>
                  <a:lnTo>
                    <a:pt x="67" y="1547"/>
                  </a:lnTo>
                  <a:lnTo>
                    <a:pt x="68" y="1560"/>
                  </a:lnTo>
                  <a:lnTo>
                    <a:pt x="73" y="1558"/>
                  </a:lnTo>
                  <a:lnTo>
                    <a:pt x="88" y="1558"/>
                  </a:lnTo>
                  <a:lnTo>
                    <a:pt x="108" y="1560"/>
                  </a:lnTo>
                  <a:lnTo>
                    <a:pt x="132" y="1562"/>
                  </a:lnTo>
                  <a:lnTo>
                    <a:pt x="144" y="1564"/>
                  </a:lnTo>
                  <a:lnTo>
                    <a:pt x="155" y="1567"/>
                  </a:lnTo>
                  <a:lnTo>
                    <a:pt x="166" y="1570"/>
                  </a:lnTo>
                  <a:lnTo>
                    <a:pt x="177" y="1574"/>
                  </a:lnTo>
                  <a:lnTo>
                    <a:pt x="185" y="1580"/>
                  </a:lnTo>
                  <a:lnTo>
                    <a:pt x="192" y="1586"/>
                  </a:lnTo>
                  <a:lnTo>
                    <a:pt x="195" y="1590"/>
                  </a:lnTo>
                  <a:lnTo>
                    <a:pt x="197" y="1594"/>
                  </a:lnTo>
                  <a:lnTo>
                    <a:pt x="199" y="1598"/>
                  </a:lnTo>
                  <a:lnTo>
                    <a:pt x="199" y="1603"/>
                  </a:lnTo>
                  <a:lnTo>
                    <a:pt x="200" y="1605"/>
                  </a:lnTo>
                  <a:lnTo>
                    <a:pt x="201" y="1612"/>
                  </a:lnTo>
                  <a:lnTo>
                    <a:pt x="202" y="1616"/>
                  </a:lnTo>
                  <a:lnTo>
                    <a:pt x="201" y="1621"/>
                  </a:lnTo>
                  <a:lnTo>
                    <a:pt x="200" y="1627"/>
                  </a:lnTo>
                  <a:lnTo>
                    <a:pt x="198" y="1632"/>
                  </a:lnTo>
                  <a:lnTo>
                    <a:pt x="195" y="1638"/>
                  </a:lnTo>
                  <a:lnTo>
                    <a:pt x="189" y="1644"/>
                  </a:lnTo>
                  <a:lnTo>
                    <a:pt x="182" y="1650"/>
                  </a:lnTo>
                  <a:lnTo>
                    <a:pt x="173" y="1656"/>
                  </a:lnTo>
                  <a:lnTo>
                    <a:pt x="162" y="1661"/>
                  </a:lnTo>
                  <a:lnTo>
                    <a:pt x="148" y="1665"/>
                  </a:lnTo>
                  <a:lnTo>
                    <a:pt x="132" y="1668"/>
                  </a:lnTo>
                  <a:lnTo>
                    <a:pt x="112" y="1672"/>
                  </a:lnTo>
                  <a:lnTo>
                    <a:pt x="123" y="1674"/>
                  </a:lnTo>
                  <a:lnTo>
                    <a:pt x="134" y="1676"/>
                  </a:lnTo>
                  <a:lnTo>
                    <a:pt x="144" y="1679"/>
                  </a:lnTo>
                  <a:lnTo>
                    <a:pt x="152" y="1682"/>
                  </a:lnTo>
                  <a:lnTo>
                    <a:pt x="160" y="1685"/>
                  </a:lnTo>
                  <a:lnTo>
                    <a:pt x="167" y="1689"/>
                  </a:lnTo>
                  <a:lnTo>
                    <a:pt x="172" y="1693"/>
                  </a:lnTo>
                  <a:lnTo>
                    <a:pt x="178" y="1697"/>
                  </a:lnTo>
                  <a:lnTo>
                    <a:pt x="182" y="1701"/>
                  </a:lnTo>
                  <a:lnTo>
                    <a:pt x="186" y="1707"/>
                  </a:lnTo>
                  <a:lnTo>
                    <a:pt x="189" y="1711"/>
                  </a:lnTo>
                  <a:lnTo>
                    <a:pt x="192" y="1716"/>
                  </a:lnTo>
                  <a:lnTo>
                    <a:pt x="196" y="1726"/>
                  </a:lnTo>
                  <a:lnTo>
                    <a:pt x="199" y="1737"/>
                  </a:lnTo>
                  <a:lnTo>
                    <a:pt x="201" y="1757"/>
                  </a:lnTo>
                  <a:lnTo>
                    <a:pt x="204" y="1774"/>
                  </a:lnTo>
                  <a:lnTo>
                    <a:pt x="207" y="1781"/>
                  </a:lnTo>
                  <a:lnTo>
                    <a:pt x="211" y="1788"/>
                  </a:lnTo>
                  <a:lnTo>
                    <a:pt x="213" y="1791"/>
                  </a:lnTo>
                  <a:lnTo>
                    <a:pt x="216" y="1793"/>
                  </a:lnTo>
                  <a:lnTo>
                    <a:pt x="220" y="1795"/>
                  </a:lnTo>
                  <a:lnTo>
                    <a:pt x="225" y="1796"/>
                  </a:lnTo>
                  <a:lnTo>
                    <a:pt x="228" y="1794"/>
                  </a:lnTo>
                  <a:lnTo>
                    <a:pt x="237" y="1788"/>
                  </a:lnTo>
                  <a:lnTo>
                    <a:pt x="243" y="1785"/>
                  </a:lnTo>
                  <a:lnTo>
                    <a:pt x="249" y="1781"/>
                  </a:lnTo>
                  <a:lnTo>
                    <a:pt x="257" y="1778"/>
                  </a:lnTo>
                  <a:lnTo>
                    <a:pt x="263" y="1777"/>
                  </a:lnTo>
                  <a:lnTo>
                    <a:pt x="271" y="1777"/>
                  </a:lnTo>
                  <a:lnTo>
                    <a:pt x="277" y="1778"/>
                  </a:lnTo>
                  <a:lnTo>
                    <a:pt x="280" y="1780"/>
                  </a:lnTo>
                  <a:lnTo>
                    <a:pt x="283" y="1782"/>
                  </a:lnTo>
                  <a:lnTo>
                    <a:pt x="285" y="1785"/>
                  </a:lnTo>
                  <a:lnTo>
                    <a:pt x="288" y="1789"/>
                  </a:lnTo>
                  <a:lnTo>
                    <a:pt x="290" y="1793"/>
                  </a:lnTo>
                  <a:lnTo>
                    <a:pt x="292" y="1797"/>
                  </a:lnTo>
                  <a:lnTo>
                    <a:pt x="293" y="1804"/>
                  </a:lnTo>
                  <a:lnTo>
                    <a:pt x="294" y="1810"/>
                  </a:lnTo>
                  <a:lnTo>
                    <a:pt x="294" y="1826"/>
                  </a:lnTo>
                  <a:lnTo>
                    <a:pt x="293" y="1846"/>
                  </a:lnTo>
                  <a:lnTo>
                    <a:pt x="293" y="1854"/>
                  </a:lnTo>
                  <a:lnTo>
                    <a:pt x="292" y="1871"/>
                  </a:lnTo>
                  <a:lnTo>
                    <a:pt x="292" y="1883"/>
                  </a:lnTo>
                  <a:lnTo>
                    <a:pt x="292" y="1894"/>
                  </a:lnTo>
                  <a:lnTo>
                    <a:pt x="292" y="1906"/>
                  </a:lnTo>
                  <a:lnTo>
                    <a:pt x="294" y="1918"/>
                  </a:lnTo>
                  <a:lnTo>
                    <a:pt x="296" y="1929"/>
                  </a:lnTo>
                  <a:lnTo>
                    <a:pt x="300" y="1937"/>
                  </a:lnTo>
                  <a:lnTo>
                    <a:pt x="303" y="1940"/>
                  </a:lnTo>
                  <a:lnTo>
                    <a:pt x="305" y="1944"/>
                  </a:lnTo>
                  <a:lnTo>
                    <a:pt x="308" y="1946"/>
                  </a:lnTo>
                  <a:lnTo>
                    <a:pt x="312" y="1947"/>
                  </a:lnTo>
                  <a:lnTo>
                    <a:pt x="315" y="1947"/>
                  </a:lnTo>
                  <a:lnTo>
                    <a:pt x="320" y="1946"/>
                  </a:lnTo>
                  <a:lnTo>
                    <a:pt x="325" y="1944"/>
                  </a:lnTo>
                  <a:lnTo>
                    <a:pt x="329" y="1941"/>
                  </a:lnTo>
                  <a:lnTo>
                    <a:pt x="336" y="1936"/>
                  </a:lnTo>
                  <a:lnTo>
                    <a:pt x="342" y="1931"/>
                  </a:lnTo>
                  <a:lnTo>
                    <a:pt x="348" y="1923"/>
                  </a:lnTo>
                  <a:lnTo>
                    <a:pt x="356" y="1915"/>
                  </a:lnTo>
                  <a:lnTo>
                    <a:pt x="358" y="1910"/>
                  </a:lnTo>
                  <a:lnTo>
                    <a:pt x="364" y="1900"/>
                  </a:lnTo>
                  <a:lnTo>
                    <a:pt x="369" y="1893"/>
                  </a:lnTo>
                  <a:lnTo>
                    <a:pt x="374" y="1888"/>
                  </a:lnTo>
                  <a:lnTo>
                    <a:pt x="379" y="1883"/>
                  </a:lnTo>
                  <a:lnTo>
                    <a:pt x="385" y="1880"/>
                  </a:lnTo>
                  <a:lnTo>
                    <a:pt x="388" y="1880"/>
                  </a:lnTo>
                  <a:lnTo>
                    <a:pt x="390" y="1880"/>
                  </a:lnTo>
                  <a:lnTo>
                    <a:pt x="393" y="1880"/>
                  </a:lnTo>
                  <a:lnTo>
                    <a:pt x="395" y="1882"/>
                  </a:lnTo>
                  <a:lnTo>
                    <a:pt x="399" y="1884"/>
                  </a:lnTo>
                  <a:lnTo>
                    <a:pt x="401" y="1887"/>
                  </a:lnTo>
                  <a:lnTo>
                    <a:pt x="404" y="1891"/>
                  </a:lnTo>
                  <a:lnTo>
                    <a:pt x="406" y="1897"/>
                  </a:lnTo>
                  <a:lnTo>
                    <a:pt x="410" y="1912"/>
                  </a:lnTo>
                  <a:lnTo>
                    <a:pt x="413" y="1932"/>
                  </a:lnTo>
                  <a:lnTo>
                    <a:pt x="417" y="1957"/>
                  </a:lnTo>
                  <a:lnTo>
                    <a:pt x="418" y="1990"/>
                  </a:lnTo>
                  <a:lnTo>
                    <a:pt x="416" y="1996"/>
                  </a:lnTo>
                  <a:lnTo>
                    <a:pt x="411" y="2011"/>
                  </a:lnTo>
                  <a:lnTo>
                    <a:pt x="409" y="2020"/>
                  </a:lnTo>
                  <a:lnTo>
                    <a:pt x="408" y="2029"/>
                  </a:lnTo>
                  <a:lnTo>
                    <a:pt x="408" y="2038"/>
                  </a:lnTo>
                  <a:lnTo>
                    <a:pt x="409" y="2046"/>
                  </a:lnTo>
                  <a:lnTo>
                    <a:pt x="411" y="2049"/>
                  </a:lnTo>
                  <a:lnTo>
                    <a:pt x="413" y="2051"/>
                  </a:lnTo>
                  <a:lnTo>
                    <a:pt x="417" y="2053"/>
                  </a:lnTo>
                  <a:lnTo>
                    <a:pt x="420" y="2054"/>
                  </a:lnTo>
                  <a:lnTo>
                    <a:pt x="424" y="2056"/>
                  </a:lnTo>
                  <a:lnTo>
                    <a:pt x="430" y="2054"/>
                  </a:lnTo>
                  <a:lnTo>
                    <a:pt x="435" y="2053"/>
                  </a:lnTo>
                  <a:lnTo>
                    <a:pt x="442" y="2051"/>
                  </a:lnTo>
                  <a:lnTo>
                    <a:pt x="450" y="2047"/>
                  </a:lnTo>
                  <a:lnTo>
                    <a:pt x="458" y="2043"/>
                  </a:lnTo>
                  <a:lnTo>
                    <a:pt x="469" y="2036"/>
                  </a:lnTo>
                  <a:lnTo>
                    <a:pt x="480" y="2029"/>
                  </a:lnTo>
                  <a:lnTo>
                    <a:pt x="505" y="2010"/>
                  </a:lnTo>
                  <a:lnTo>
                    <a:pt x="537" y="1984"/>
                  </a:lnTo>
                  <a:lnTo>
                    <a:pt x="542" y="1982"/>
                  </a:lnTo>
                  <a:lnTo>
                    <a:pt x="552" y="1979"/>
                  </a:lnTo>
                  <a:lnTo>
                    <a:pt x="560" y="1978"/>
                  </a:lnTo>
                  <a:lnTo>
                    <a:pt x="567" y="1976"/>
                  </a:lnTo>
                  <a:lnTo>
                    <a:pt x="577" y="1976"/>
                  </a:lnTo>
                  <a:lnTo>
                    <a:pt x="586" y="1977"/>
                  </a:lnTo>
                  <a:lnTo>
                    <a:pt x="596" y="1978"/>
                  </a:lnTo>
                  <a:lnTo>
                    <a:pt x="606" y="1982"/>
                  </a:lnTo>
                  <a:lnTo>
                    <a:pt x="615" y="1987"/>
                  </a:lnTo>
                  <a:lnTo>
                    <a:pt x="624" y="1995"/>
                  </a:lnTo>
                  <a:lnTo>
                    <a:pt x="628" y="1999"/>
                  </a:lnTo>
                  <a:lnTo>
                    <a:pt x="632" y="2004"/>
                  </a:lnTo>
                  <a:lnTo>
                    <a:pt x="635" y="2011"/>
                  </a:lnTo>
                  <a:lnTo>
                    <a:pt x="640" y="2017"/>
                  </a:lnTo>
                  <a:lnTo>
                    <a:pt x="642" y="2025"/>
                  </a:lnTo>
                  <a:lnTo>
                    <a:pt x="645" y="2033"/>
                  </a:lnTo>
                  <a:lnTo>
                    <a:pt x="647" y="2043"/>
                  </a:lnTo>
                  <a:lnTo>
                    <a:pt x="649" y="2052"/>
                  </a:lnTo>
                  <a:lnTo>
                    <a:pt x="656" y="2054"/>
                  </a:lnTo>
                  <a:lnTo>
                    <a:pt x="671" y="2061"/>
                  </a:lnTo>
                  <a:lnTo>
                    <a:pt x="680" y="2066"/>
                  </a:lnTo>
                  <a:lnTo>
                    <a:pt x="692" y="2074"/>
                  </a:lnTo>
                  <a:lnTo>
                    <a:pt x="704" y="2082"/>
                  </a:lnTo>
                  <a:lnTo>
                    <a:pt x="715" y="2093"/>
                  </a:lnTo>
                  <a:lnTo>
                    <a:pt x="726" y="2105"/>
                  </a:lnTo>
                  <a:lnTo>
                    <a:pt x="737" y="2120"/>
                  </a:lnTo>
                  <a:lnTo>
                    <a:pt x="742" y="2128"/>
                  </a:lnTo>
                  <a:lnTo>
                    <a:pt x="746" y="2137"/>
                  </a:lnTo>
                  <a:lnTo>
                    <a:pt x="751" y="2145"/>
                  </a:lnTo>
                  <a:lnTo>
                    <a:pt x="755" y="2156"/>
                  </a:lnTo>
                  <a:lnTo>
                    <a:pt x="758" y="2166"/>
                  </a:lnTo>
                  <a:lnTo>
                    <a:pt x="761" y="2177"/>
                  </a:lnTo>
                  <a:lnTo>
                    <a:pt x="762" y="2189"/>
                  </a:lnTo>
                  <a:lnTo>
                    <a:pt x="764" y="2202"/>
                  </a:lnTo>
                  <a:lnTo>
                    <a:pt x="764" y="2214"/>
                  </a:lnTo>
                  <a:lnTo>
                    <a:pt x="764" y="2228"/>
                  </a:lnTo>
                  <a:lnTo>
                    <a:pt x="763" y="2243"/>
                  </a:lnTo>
                  <a:lnTo>
                    <a:pt x="762" y="2259"/>
                  </a:lnTo>
                  <a:close/>
                </a:path>
              </a:pathLst>
            </a:custGeom>
            <a:noFill/>
            <a:ln w="7938">
              <a:solidFill>
                <a:srgbClr val="FFFFFF"/>
              </a:solidFill>
              <a:prstDash val="solid"/>
              <a:round/>
              <a:headEnd/>
              <a:tailEnd/>
            </a:ln>
          </p:spPr>
          <p:txBody>
            <a:bodyPr/>
            <a:lstStyle/>
            <a:p>
              <a:endParaRPr lang="uk-UA"/>
            </a:p>
          </p:txBody>
        </p:sp>
        <p:sp>
          <p:nvSpPr>
            <p:cNvPr id="22541" name="Freeform 121"/>
            <p:cNvSpPr>
              <a:spLocks/>
            </p:cNvSpPr>
            <p:nvPr/>
          </p:nvSpPr>
          <p:spPr bwMode="auto">
            <a:xfrm>
              <a:off x="1018" y="920"/>
              <a:ext cx="572" cy="642"/>
            </a:xfrm>
            <a:custGeom>
              <a:avLst/>
              <a:gdLst>
                <a:gd name="T0" fmla="*/ 1 w 2128"/>
                <a:gd name="T1" fmla="*/ 8 h 2383"/>
                <a:gd name="T2" fmla="*/ 1 w 2128"/>
                <a:gd name="T3" fmla="*/ 8 h 2383"/>
                <a:gd name="T4" fmla="*/ 2 w 2128"/>
                <a:gd name="T5" fmla="*/ 8 h 2383"/>
                <a:gd name="T6" fmla="*/ 1 w 2128"/>
                <a:gd name="T7" fmla="*/ 7 h 2383"/>
                <a:gd name="T8" fmla="*/ 1 w 2128"/>
                <a:gd name="T9" fmla="*/ 6 h 2383"/>
                <a:gd name="T10" fmla="*/ 1 w 2128"/>
                <a:gd name="T11" fmla="*/ 5 h 2383"/>
                <a:gd name="T12" fmla="*/ 1 w 2128"/>
                <a:gd name="T13" fmla="*/ 5 h 2383"/>
                <a:gd name="T14" fmla="*/ 0 w 2128"/>
                <a:gd name="T15" fmla="*/ 4 h 2383"/>
                <a:gd name="T16" fmla="*/ 0 w 2128"/>
                <a:gd name="T17" fmla="*/ 4 h 2383"/>
                <a:gd name="T18" fmla="*/ 0 w 2128"/>
                <a:gd name="T19" fmla="*/ 2 h 2383"/>
                <a:gd name="T20" fmla="*/ 1 w 2128"/>
                <a:gd name="T21" fmla="*/ 2 h 2383"/>
                <a:gd name="T22" fmla="*/ 1 w 2128"/>
                <a:gd name="T23" fmla="*/ 2 h 2383"/>
                <a:gd name="T24" fmla="*/ 2 w 2128"/>
                <a:gd name="T25" fmla="*/ 2 h 2383"/>
                <a:gd name="T26" fmla="*/ 2 w 2128"/>
                <a:gd name="T27" fmla="*/ 2 h 2383"/>
                <a:gd name="T28" fmla="*/ 3 w 2128"/>
                <a:gd name="T29" fmla="*/ 1 h 2383"/>
                <a:gd name="T30" fmla="*/ 4 w 2128"/>
                <a:gd name="T31" fmla="*/ 0 h 2383"/>
                <a:gd name="T32" fmla="*/ 5 w 2128"/>
                <a:gd name="T33" fmla="*/ 0 h 2383"/>
                <a:gd name="T34" fmla="*/ 7 w 2128"/>
                <a:gd name="T35" fmla="*/ 0 h 2383"/>
                <a:gd name="T36" fmla="*/ 8 w 2128"/>
                <a:gd name="T37" fmla="*/ 0 h 2383"/>
                <a:gd name="T38" fmla="*/ 9 w 2128"/>
                <a:gd name="T39" fmla="*/ 0 h 2383"/>
                <a:gd name="T40" fmla="*/ 9 w 2128"/>
                <a:gd name="T41" fmla="*/ 1 h 2383"/>
                <a:gd name="T42" fmla="*/ 9 w 2128"/>
                <a:gd name="T43" fmla="*/ 1 h 2383"/>
                <a:gd name="T44" fmla="*/ 9 w 2128"/>
                <a:gd name="T45" fmla="*/ 1 h 2383"/>
                <a:gd name="T46" fmla="*/ 9 w 2128"/>
                <a:gd name="T47" fmla="*/ 2 h 2383"/>
                <a:gd name="T48" fmla="*/ 9 w 2128"/>
                <a:gd name="T49" fmla="*/ 3 h 2383"/>
                <a:gd name="T50" fmla="*/ 9 w 2128"/>
                <a:gd name="T51" fmla="*/ 3 h 2383"/>
                <a:gd name="T52" fmla="*/ 9 w 2128"/>
                <a:gd name="T53" fmla="*/ 5 h 2383"/>
                <a:gd name="T54" fmla="*/ 9 w 2128"/>
                <a:gd name="T55" fmla="*/ 5 h 2383"/>
                <a:gd name="T56" fmla="*/ 9 w 2128"/>
                <a:gd name="T57" fmla="*/ 5 h 2383"/>
                <a:gd name="T58" fmla="*/ 10 w 2128"/>
                <a:gd name="T59" fmla="*/ 5 h 2383"/>
                <a:gd name="T60" fmla="*/ 10 w 2128"/>
                <a:gd name="T61" fmla="*/ 6 h 2383"/>
                <a:gd name="T62" fmla="*/ 11 w 2128"/>
                <a:gd name="T63" fmla="*/ 6 h 2383"/>
                <a:gd name="T64" fmla="*/ 11 w 2128"/>
                <a:gd name="T65" fmla="*/ 7 h 2383"/>
                <a:gd name="T66" fmla="*/ 10 w 2128"/>
                <a:gd name="T67" fmla="*/ 7 h 2383"/>
                <a:gd name="T68" fmla="*/ 11 w 2128"/>
                <a:gd name="T69" fmla="*/ 7 h 2383"/>
                <a:gd name="T70" fmla="*/ 11 w 2128"/>
                <a:gd name="T71" fmla="*/ 8 h 2383"/>
                <a:gd name="T72" fmla="*/ 10 w 2128"/>
                <a:gd name="T73" fmla="*/ 8 h 2383"/>
                <a:gd name="T74" fmla="*/ 11 w 2128"/>
                <a:gd name="T75" fmla="*/ 8 h 2383"/>
                <a:gd name="T76" fmla="*/ 10 w 2128"/>
                <a:gd name="T77" fmla="*/ 9 h 2383"/>
                <a:gd name="T78" fmla="*/ 10 w 2128"/>
                <a:gd name="T79" fmla="*/ 9 h 2383"/>
                <a:gd name="T80" fmla="*/ 10 w 2128"/>
                <a:gd name="T81" fmla="*/ 10 h 2383"/>
                <a:gd name="T82" fmla="*/ 10 w 2128"/>
                <a:gd name="T83" fmla="*/ 10 h 2383"/>
                <a:gd name="T84" fmla="*/ 9 w 2128"/>
                <a:gd name="T85" fmla="*/ 10 h 2383"/>
                <a:gd name="T86" fmla="*/ 9 w 2128"/>
                <a:gd name="T87" fmla="*/ 10 h 2383"/>
                <a:gd name="T88" fmla="*/ 8 w 2128"/>
                <a:gd name="T89" fmla="*/ 10 h 2383"/>
                <a:gd name="T90" fmla="*/ 8 w 2128"/>
                <a:gd name="T91" fmla="*/ 10 h 2383"/>
                <a:gd name="T92" fmla="*/ 7 w 2128"/>
                <a:gd name="T93" fmla="*/ 11 h 2383"/>
                <a:gd name="T94" fmla="*/ 7 w 2128"/>
                <a:gd name="T95" fmla="*/ 11 h 2383"/>
                <a:gd name="T96" fmla="*/ 6 w 2128"/>
                <a:gd name="T97" fmla="*/ 11 h 2383"/>
                <a:gd name="T98" fmla="*/ 6 w 2128"/>
                <a:gd name="T99" fmla="*/ 12 h 2383"/>
                <a:gd name="T100" fmla="*/ 6 w 2128"/>
                <a:gd name="T101" fmla="*/ 12 h 2383"/>
                <a:gd name="T102" fmla="*/ 6 w 2128"/>
                <a:gd name="T103" fmla="*/ 12 h 2383"/>
                <a:gd name="T104" fmla="*/ 5 w 2128"/>
                <a:gd name="T105" fmla="*/ 12 h 2383"/>
                <a:gd name="T106" fmla="*/ 5 w 2128"/>
                <a:gd name="T107" fmla="*/ 12 h 2383"/>
                <a:gd name="T108" fmla="*/ 4 w 2128"/>
                <a:gd name="T109" fmla="*/ 12 h 2383"/>
                <a:gd name="T110" fmla="*/ 3 w 2128"/>
                <a:gd name="T111" fmla="*/ 11 h 2383"/>
                <a:gd name="T112" fmla="*/ 3 w 2128"/>
                <a:gd name="T113" fmla="*/ 11 h 2383"/>
                <a:gd name="T114" fmla="*/ 3 w 2128"/>
                <a:gd name="T115" fmla="*/ 11 h 2383"/>
                <a:gd name="T116" fmla="*/ 3 w 2128"/>
                <a:gd name="T117" fmla="*/ 11 h 2383"/>
                <a:gd name="T118" fmla="*/ 3 w 2128"/>
                <a:gd name="T119" fmla="*/ 10 h 2383"/>
                <a:gd name="T120" fmla="*/ 2 w 2128"/>
                <a:gd name="T121" fmla="*/ 10 h 2383"/>
                <a:gd name="T122" fmla="*/ 2 w 2128"/>
                <a:gd name="T123" fmla="*/ 10 h 2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28"/>
                <a:gd name="T187" fmla="*/ 0 h 2383"/>
                <a:gd name="T188" fmla="*/ 2128 w 2128"/>
                <a:gd name="T189" fmla="*/ 2383 h 2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28" h="2383">
                  <a:moveTo>
                    <a:pt x="319" y="1845"/>
                  </a:moveTo>
                  <a:lnTo>
                    <a:pt x="316" y="1816"/>
                  </a:lnTo>
                  <a:lnTo>
                    <a:pt x="312" y="1786"/>
                  </a:lnTo>
                  <a:lnTo>
                    <a:pt x="306" y="1756"/>
                  </a:lnTo>
                  <a:lnTo>
                    <a:pt x="298" y="1725"/>
                  </a:lnTo>
                  <a:lnTo>
                    <a:pt x="288" y="1695"/>
                  </a:lnTo>
                  <a:lnTo>
                    <a:pt x="276" y="1664"/>
                  </a:lnTo>
                  <a:lnTo>
                    <a:pt x="269" y="1648"/>
                  </a:lnTo>
                  <a:lnTo>
                    <a:pt x="262" y="1632"/>
                  </a:lnTo>
                  <a:lnTo>
                    <a:pt x="253" y="1617"/>
                  </a:lnTo>
                  <a:lnTo>
                    <a:pt x="245" y="1602"/>
                  </a:lnTo>
                  <a:lnTo>
                    <a:pt x="240" y="1599"/>
                  </a:lnTo>
                  <a:lnTo>
                    <a:pt x="231" y="1591"/>
                  </a:lnTo>
                  <a:lnTo>
                    <a:pt x="225" y="1586"/>
                  </a:lnTo>
                  <a:lnTo>
                    <a:pt x="220" y="1580"/>
                  </a:lnTo>
                  <a:lnTo>
                    <a:pt x="215" y="1573"/>
                  </a:lnTo>
                  <a:lnTo>
                    <a:pt x="209" y="1567"/>
                  </a:lnTo>
                  <a:lnTo>
                    <a:pt x="206" y="1559"/>
                  </a:lnTo>
                  <a:lnTo>
                    <a:pt x="204" y="1551"/>
                  </a:lnTo>
                  <a:lnTo>
                    <a:pt x="204" y="1547"/>
                  </a:lnTo>
                  <a:lnTo>
                    <a:pt x="204" y="1543"/>
                  </a:lnTo>
                  <a:lnTo>
                    <a:pt x="205" y="1539"/>
                  </a:lnTo>
                  <a:lnTo>
                    <a:pt x="207" y="1536"/>
                  </a:lnTo>
                  <a:lnTo>
                    <a:pt x="209" y="1531"/>
                  </a:lnTo>
                  <a:lnTo>
                    <a:pt x="213" y="1528"/>
                  </a:lnTo>
                  <a:lnTo>
                    <a:pt x="217" y="1524"/>
                  </a:lnTo>
                  <a:lnTo>
                    <a:pt x="221" y="1521"/>
                  </a:lnTo>
                  <a:lnTo>
                    <a:pt x="228" y="1517"/>
                  </a:lnTo>
                  <a:lnTo>
                    <a:pt x="234" y="1514"/>
                  </a:lnTo>
                  <a:lnTo>
                    <a:pt x="241" y="1511"/>
                  </a:lnTo>
                  <a:lnTo>
                    <a:pt x="250" y="1508"/>
                  </a:lnTo>
                  <a:lnTo>
                    <a:pt x="260" y="1505"/>
                  </a:lnTo>
                  <a:lnTo>
                    <a:pt x="285" y="1500"/>
                  </a:lnTo>
                  <a:lnTo>
                    <a:pt x="304" y="1499"/>
                  </a:lnTo>
                  <a:lnTo>
                    <a:pt x="327" y="1499"/>
                  </a:lnTo>
                  <a:lnTo>
                    <a:pt x="340" y="1500"/>
                  </a:lnTo>
                  <a:lnTo>
                    <a:pt x="352" y="1503"/>
                  </a:lnTo>
                  <a:lnTo>
                    <a:pt x="366" y="1505"/>
                  </a:lnTo>
                  <a:lnTo>
                    <a:pt x="381" y="1508"/>
                  </a:lnTo>
                  <a:lnTo>
                    <a:pt x="381" y="1500"/>
                  </a:lnTo>
                  <a:lnTo>
                    <a:pt x="380" y="1494"/>
                  </a:lnTo>
                  <a:lnTo>
                    <a:pt x="377" y="1489"/>
                  </a:lnTo>
                  <a:lnTo>
                    <a:pt x="375" y="1482"/>
                  </a:lnTo>
                  <a:lnTo>
                    <a:pt x="366" y="1471"/>
                  </a:lnTo>
                  <a:lnTo>
                    <a:pt x="355" y="1460"/>
                  </a:lnTo>
                  <a:lnTo>
                    <a:pt x="327" y="1436"/>
                  </a:lnTo>
                  <a:lnTo>
                    <a:pt x="294" y="1407"/>
                  </a:lnTo>
                  <a:lnTo>
                    <a:pt x="277" y="1388"/>
                  </a:lnTo>
                  <a:lnTo>
                    <a:pt x="261" y="1368"/>
                  </a:lnTo>
                  <a:lnTo>
                    <a:pt x="252" y="1356"/>
                  </a:lnTo>
                  <a:lnTo>
                    <a:pt x="244" y="1344"/>
                  </a:lnTo>
                  <a:lnTo>
                    <a:pt x="236" y="1330"/>
                  </a:lnTo>
                  <a:lnTo>
                    <a:pt x="229" y="1315"/>
                  </a:lnTo>
                  <a:lnTo>
                    <a:pt x="221" y="1300"/>
                  </a:lnTo>
                  <a:lnTo>
                    <a:pt x="215" y="1283"/>
                  </a:lnTo>
                  <a:lnTo>
                    <a:pt x="209" y="1264"/>
                  </a:lnTo>
                  <a:lnTo>
                    <a:pt x="203" y="1244"/>
                  </a:lnTo>
                  <a:lnTo>
                    <a:pt x="199" y="1223"/>
                  </a:lnTo>
                  <a:lnTo>
                    <a:pt x="195" y="1201"/>
                  </a:lnTo>
                  <a:lnTo>
                    <a:pt x="190" y="1177"/>
                  </a:lnTo>
                  <a:lnTo>
                    <a:pt x="188" y="1152"/>
                  </a:lnTo>
                  <a:lnTo>
                    <a:pt x="184" y="1146"/>
                  </a:lnTo>
                  <a:lnTo>
                    <a:pt x="181" y="1141"/>
                  </a:lnTo>
                  <a:lnTo>
                    <a:pt x="179" y="1136"/>
                  </a:lnTo>
                  <a:lnTo>
                    <a:pt x="175" y="1130"/>
                  </a:lnTo>
                  <a:lnTo>
                    <a:pt x="172" y="1117"/>
                  </a:lnTo>
                  <a:lnTo>
                    <a:pt x="170" y="1104"/>
                  </a:lnTo>
                  <a:lnTo>
                    <a:pt x="168" y="1076"/>
                  </a:lnTo>
                  <a:lnTo>
                    <a:pt x="167" y="1047"/>
                  </a:lnTo>
                  <a:lnTo>
                    <a:pt x="166" y="1033"/>
                  </a:lnTo>
                  <a:lnTo>
                    <a:pt x="164" y="1020"/>
                  </a:lnTo>
                  <a:lnTo>
                    <a:pt x="160" y="1008"/>
                  </a:lnTo>
                  <a:lnTo>
                    <a:pt x="155" y="997"/>
                  </a:lnTo>
                  <a:lnTo>
                    <a:pt x="152" y="992"/>
                  </a:lnTo>
                  <a:lnTo>
                    <a:pt x="149" y="987"/>
                  </a:lnTo>
                  <a:lnTo>
                    <a:pt x="144" y="983"/>
                  </a:lnTo>
                  <a:lnTo>
                    <a:pt x="139" y="980"/>
                  </a:lnTo>
                  <a:lnTo>
                    <a:pt x="134" y="977"/>
                  </a:lnTo>
                  <a:lnTo>
                    <a:pt x="127" y="974"/>
                  </a:lnTo>
                  <a:lnTo>
                    <a:pt x="121" y="971"/>
                  </a:lnTo>
                  <a:lnTo>
                    <a:pt x="112" y="970"/>
                  </a:lnTo>
                  <a:lnTo>
                    <a:pt x="105" y="968"/>
                  </a:lnTo>
                  <a:lnTo>
                    <a:pt x="97" y="966"/>
                  </a:lnTo>
                  <a:lnTo>
                    <a:pt x="90" y="963"/>
                  </a:lnTo>
                  <a:lnTo>
                    <a:pt x="84" y="959"/>
                  </a:lnTo>
                  <a:lnTo>
                    <a:pt x="78" y="954"/>
                  </a:lnTo>
                  <a:lnTo>
                    <a:pt x="74" y="950"/>
                  </a:lnTo>
                  <a:lnTo>
                    <a:pt x="70" y="945"/>
                  </a:lnTo>
                  <a:lnTo>
                    <a:pt x="65" y="939"/>
                  </a:lnTo>
                  <a:lnTo>
                    <a:pt x="60" y="929"/>
                  </a:lnTo>
                  <a:lnTo>
                    <a:pt x="56" y="916"/>
                  </a:lnTo>
                  <a:lnTo>
                    <a:pt x="53" y="903"/>
                  </a:lnTo>
                  <a:lnTo>
                    <a:pt x="51" y="890"/>
                  </a:lnTo>
                  <a:lnTo>
                    <a:pt x="47" y="864"/>
                  </a:lnTo>
                  <a:lnTo>
                    <a:pt x="44" y="841"/>
                  </a:lnTo>
                  <a:lnTo>
                    <a:pt x="42" y="832"/>
                  </a:lnTo>
                  <a:lnTo>
                    <a:pt x="38" y="823"/>
                  </a:lnTo>
                  <a:lnTo>
                    <a:pt x="36" y="820"/>
                  </a:lnTo>
                  <a:lnTo>
                    <a:pt x="32" y="818"/>
                  </a:lnTo>
                  <a:lnTo>
                    <a:pt x="29" y="816"/>
                  </a:lnTo>
                  <a:lnTo>
                    <a:pt x="26" y="815"/>
                  </a:lnTo>
                  <a:lnTo>
                    <a:pt x="23" y="812"/>
                  </a:lnTo>
                  <a:lnTo>
                    <a:pt x="16" y="807"/>
                  </a:lnTo>
                  <a:lnTo>
                    <a:pt x="12" y="803"/>
                  </a:lnTo>
                  <a:lnTo>
                    <a:pt x="9" y="798"/>
                  </a:lnTo>
                  <a:lnTo>
                    <a:pt x="6" y="791"/>
                  </a:lnTo>
                  <a:lnTo>
                    <a:pt x="4" y="783"/>
                  </a:lnTo>
                  <a:lnTo>
                    <a:pt x="3" y="773"/>
                  </a:lnTo>
                  <a:lnTo>
                    <a:pt x="3" y="762"/>
                  </a:lnTo>
                  <a:lnTo>
                    <a:pt x="5" y="750"/>
                  </a:lnTo>
                  <a:lnTo>
                    <a:pt x="10" y="735"/>
                  </a:lnTo>
                  <a:lnTo>
                    <a:pt x="16" y="719"/>
                  </a:lnTo>
                  <a:lnTo>
                    <a:pt x="27" y="700"/>
                  </a:lnTo>
                  <a:lnTo>
                    <a:pt x="40" y="680"/>
                  </a:lnTo>
                  <a:lnTo>
                    <a:pt x="57" y="658"/>
                  </a:lnTo>
                  <a:lnTo>
                    <a:pt x="0" y="470"/>
                  </a:lnTo>
                  <a:lnTo>
                    <a:pt x="0" y="464"/>
                  </a:lnTo>
                  <a:lnTo>
                    <a:pt x="3" y="448"/>
                  </a:lnTo>
                  <a:lnTo>
                    <a:pt x="5" y="436"/>
                  </a:lnTo>
                  <a:lnTo>
                    <a:pt x="8" y="424"/>
                  </a:lnTo>
                  <a:lnTo>
                    <a:pt x="11" y="410"/>
                  </a:lnTo>
                  <a:lnTo>
                    <a:pt x="15" y="398"/>
                  </a:lnTo>
                  <a:lnTo>
                    <a:pt x="21" y="384"/>
                  </a:lnTo>
                  <a:lnTo>
                    <a:pt x="28" y="371"/>
                  </a:lnTo>
                  <a:lnTo>
                    <a:pt x="36" y="359"/>
                  </a:lnTo>
                  <a:lnTo>
                    <a:pt x="45" y="350"/>
                  </a:lnTo>
                  <a:lnTo>
                    <a:pt x="51" y="345"/>
                  </a:lnTo>
                  <a:lnTo>
                    <a:pt x="57" y="341"/>
                  </a:lnTo>
                  <a:lnTo>
                    <a:pt x="62" y="338"/>
                  </a:lnTo>
                  <a:lnTo>
                    <a:pt x="70" y="336"/>
                  </a:lnTo>
                  <a:lnTo>
                    <a:pt x="76" y="334"/>
                  </a:lnTo>
                  <a:lnTo>
                    <a:pt x="84" y="332"/>
                  </a:lnTo>
                  <a:lnTo>
                    <a:pt x="92" y="332"/>
                  </a:lnTo>
                  <a:lnTo>
                    <a:pt x="101" y="334"/>
                  </a:lnTo>
                  <a:lnTo>
                    <a:pt x="107" y="332"/>
                  </a:lnTo>
                  <a:lnTo>
                    <a:pt x="125" y="331"/>
                  </a:lnTo>
                  <a:lnTo>
                    <a:pt x="152" y="330"/>
                  </a:lnTo>
                  <a:lnTo>
                    <a:pt x="183" y="332"/>
                  </a:lnTo>
                  <a:lnTo>
                    <a:pt x="200" y="335"/>
                  </a:lnTo>
                  <a:lnTo>
                    <a:pt x="216" y="337"/>
                  </a:lnTo>
                  <a:lnTo>
                    <a:pt x="233" y="341"/>
                  </a:lnTo>
                  <a:lnTo>
                    <a:pt x="248" y="346"/>
                  </a:lnTo>
                  <a:lnTo>
                    <a:pt x="255" y="350"/>
                  </a:lnTo>
                  <a:lnTo>
                    <a:pt x="263" y="353"/>
                  </a:lnTo>
                  <a:lnTo>
                    <a:pt x="269" y="357"/>
                  </a:lnTo>
                  <a:lnTo>
                    <a:pt x="275" y="361"/>
                  </a:lnTo>
                  <a:lnTo>
                    <a:pt x="281" y="366"/>
                  </a:lnTo>
                  <a:lnTo>
                    <a:pt x="286" y="371"/>
                  </a:lnTo>
                  <a:lnTo>
                    <a:pt x="291" y="377"/>
                  </a:lnTo>
                  <a:lnTo>
                    <a:pt x="294" y="383"/>
                  </a:lnTo>
                  <a:lnTo>
                    <a:pt x="293" y="388"/>
                  </a:lnTo>
                  <a:lnTo>
                    <a:pt x="291" y="401"/>
                  </a:lnTo>
                  <a:lnTo>
                    <a:pt x="290" y="407"/>
                  </a:lnTo>
                  <a:lnTo>
                    <a:pt x="291" y="415"/>
                  </a:lnTo>
                  <a:lnTo>
                    <a:pt x="292" y="422"/>
                  </a:lnTo>
                  <a:lnTo>
                    <a:pt x="296" y="427"/>
                  </a:lnTo>
                  <a:lnTo>
                    <a:pt x="298" y="430"/>
                  </a:lnTo>
                  <a:lnTo>
                    <a:pt x="301" y="432"/>
                  </a:lnTo>
                  <a:lnTo>
                    <a:pt x="306" y="433"/>
                  </a:lnTo>
                  <a:lnTo>
                    <a:pt x="310" y="434"/>
                  </a:lnTo>
                  <a:lnTo>
                    <a:pt x="315" y="433"/>
                  </a:lnTo>
                  <a:lnTo>
                    <a:pt x="322" y="433"/>
                  </a:lnTo>
                  <a:lnTo>
                    <a:pt x="329" y="431"/>
                  </a:lnTo>
                  <a:lnTo>
                    <a:pt x="336" y="427"/>
                  </a:lnTo>
                  <a:lnTo>
                    <a:pt x="355" y="419"/>
                  </a:lnTo>
                  <a:lnTo>
                    <a:pt x="378" y="406"/>
                  </a:lnTo>
                  <a:lnTo>
                    <a:pt x="406" y="388"/>
                  </a:lnTo>
                  <a:lnTo>
                    <a:pt x="438" y="364"/>
                  </a:lnTo>
                  <a:lnTo>
                    <a:pt x="443" y="361"/>
                  </a:lnTo>
                  <a:lnTo>
                    <a:pt x="457" y="354"/>
                  </a:lnTo>
                  <a:lnTo>
                    <a:pt x="479" y="342"/>
                  </a:lnTo>
                  <a:lnTo>
                    <a:pt x="506" y="325"/>
                  </a:lnTo>
                  <a:lnTo>
                    <a:pt x="521" y="315"/>
                  </a:lnTo>
                  <a:lnTo>
                    <a:pt x="536" y="305"/>
                  </a:lnTo>
                  <a:lnTo>
                    <a:pt x="551" y="293"/>
                  </a:lnTo>
                  <a:lnTo>
                    <a:pt x="567" y="280"/>
                  </a:lnTo>
                  <a:lnTo>
                    <a:pt x="583" y="266"/>
                  </a:lnTo>
                  <a:lnTo>
                    <a:pt x="598" y="251"/>
                  </a:lnTo>
                  <a:lnTo>
                    <a:pt x="612" y="236"/>
                  </a:lnTo>
                  <a:lnTo>
                    <a:pt x="626" y="220"/>
                  </a:lnTo>
                  <a:lnTo>
                    <a:pt x="629" y="207"/>
                  </a:lnTo>
                  <a:lnTo>
                    <a:pt x="640" y="172"/>
                  </a:lnTo>
                  <a:lnTo>
                    <a:pt x="650" y="151"/>
                  </a:lnTo>
                  <a:lnTo>
                    <a:pt x="662" y="129"/>
                  </a:lnTo>
                  <a:lnTo>
                    <a:pt x="669" y="117"/>
                  </a:lnTo>
                  <a:lnTo>
                    <a:pt x="677" y="105"/>
                  </a:lnTo>
                  <a:lnTo>
                    <a:pt x="685" y="94"/>
                  </a:lnTo>
                  <a:lnTo>
                    <a:pt x="694" y="83"/>
                  </a:lnTo>
                  <a:lnTo>
                    <a:pt x="696" y="80"/>
                  </a:lnTo>
                  <a:lnTo>
                    <a:pt x="702" y="69"/>
                  </a:lnTo>
                  <a:lnTo>
                    <a:pt x="708" y="63"/>
                  </a:lnTo>
                  <a:lnTo>
                    <a:pt x="716" y="56"/>
                  </a:lnTo>
                  <a:lnTo>
                    <a:pt x="726" y="50"/>
                  </a:lnTo>
                  <a:lnTo>
                    <a:pt x="740" y="43"/>
                  </a:lnTo>
                  <a:lnTo>
                    <a:pt x="756" y="37"/>
                  </a:lnTo>
                  <a:lnTo>
                    <a:pt x="775" y="33"/>
                  </a:lnTo>
                  <a:lnTo>
                    <a:pt x="798" y="30"/>
                  </a:lnTo>
                  <a:lnTo>
                    <a:pt x="826" y="27"/>
                  </a:lnTo>
                  <a:lnTo>
                    <a:pt x="841" y="27"/>
                  </a:lnTo>
                  <a:lnTo>
                    <a:pt x="857" y="28"/>
                  </a:lnTo>
                  <a:lnTo>
                    <a:pt x="875" y="30"/>
                  </a:lnTo>
                  <a:lnTo>
                    <a:pt x="893" y="31"/>
                  </a:lnTo>
                  <a:lnTo>
                    <a:pt x="914" y="34"/>
                  </a:lnTo>
                  <a:lnTo>
                    <a:pt x="935" y="37"/>
                  </a:lnTo>
                  <a:lnTo>
                    <a:pt x="957" y="41"/>
                  </a:lnTo>
                  <a:lnTo>
                    <a:pt x="982" y="46"/>
                  </a:lnTo>
                  <a:lnTo>
                    <a:pt x="994" y="47"/>
                  </a:lnTo>
                  <a:lnTo>
                    <a:pt x="1027" y="51"/>
                  </a:lnTo>
                  <a:lnTo>
                    <a:pt x="1075" y="54"/>
                  </a:lnTo>
                  <a:lnTo>
                    <a:pt x="1133" y="56"/>
                  </a:lnTo>
                  <a:lnTo>
                    <a:pt x="1165" y="56"/>
                  </a:lnTo>
                  <a:lnTo>
                    <a:pt x="1198" y="56"/>
                  </a:lnTo>
                  <a:lnTo>
                    <a:pt x="1231" y="54"/>
                  </a:lnTo>
                  <a:lnTo>
                    <a:pt x="1263" y="51"/>
                  </a:lnTo>
                  <a:lnTo>
                    <a:pt x="1294" y="47"/>
                  </a:lnTo>
                  <a:lnTo>
                    <a:pt x="1324" y="39"/>
                  </a:lnTo>
                  <a:lnTo>
                    <a:pt x="1338" y="36"/>
                  </a:lnTo>
                  <a:lnTo>
                    <a:pt x="1351" y="32"/>
                  </a:lnTo>
                  <a:lnTo>
                    <a:pt x="1364" y="26"/>
                  </a:lnTo>
                  <a:lnTo>
                    <a:pt x="1375" y="21"/>
                  </a:lnTo>
                  <a:lnTo>
                    <a:pt x="1411" y="11"/>
                  </a:lnTo>
                  <a:lnTo>
                    <a:pt x="1441" y="5"/>
                  </a:lnTo>
                  <a:lnTo>
                    <a:pt x="1465" y="1"/>
                  </a:lnTo>
                  <a:lnTo>
                    <a:pt x="1485" y="0"/>
                  </a:lnTo>
                  <a:lnTo>
                    <a:pt x="1502" y="0"/>
                  </a:lnTo>
                  <a:lnTo>
                    <a:pt x="1515" y="1"/>
                  </a:lnTo>
                  <a:lnTo>
                    <a:pt x="1526" y="4"/>
                  </a:lnTo>
                  <a:lnTo>
                    <a:pt x="1533" y="9"/>
                  </a:lnTo>
                  <a:lnTo>
                    <a:pt x="1541" y="15"/>
                  </a:lnTo>
                  <a:lnTo>
                    <a:pt x="1546" y="20"/>
                  </a:lnTo>
                  <a:lnTo>
                    <a:pt x="1551" y="27"/>
                  </a:lnTo>
                  <a:lnTo>
                    <a:pt x="1557" y="34"/>
                  </a:lnTo>
                  <a:lnTo>
                    <a:pt x="1563" y="40"/>
                  </a:lnTo>
                  <a:lnTo>
                    <a:pt x="1572" y="47"/>
                  </a:lnTo>
                  <a:lnTo>
                    <a:pt x="1581" y="53"/>
                  </a:lnTo>
                  <a:lnTo>
                    <a:pt x="1594" y="58"/>
                  </a:lnTo>
                  <a:lnTo>
                    <a:pt x="1604" y="60"/>
                  </a:lnTo>
                  <a:lnTo>
                    <a:pt x="1634" y="65"/>
                  </a:lnTo>
                  <a:lnTo>
                    <a:pt x="1655" y="68"/>
                  </a:lnTo>
                  <a:lnTo>
                    <a:pt x="1681" y="71"/>
                  </a:lnTo>
                  <a:lnTo>
                    <a:pt x="1710" y="74"/>
                  </a:lnTo>
                  <a:lnTo>
                    <a:pt x="1743" y="76"/>
                  </a:lnTo>
                  <a:lnTo>
                    <a:pt x="1743" y="90"/>
                  </a:lnTo>
                  <a:lnTo>
                    <a:pt x="1743" y="102"/>
                  </a:lnTo>
                  <a:lnTo>
                    <a:pt x="1743" y="114"/>
                  </a:lnTo>
                  <a:lnTo>
                    <a:pt x="1745" y="123"/>
                  </a:lnTo>
                  <a:lnTo>
                    <a:pt x="1747" y="132"/>
                  </a:lnTo>
                  <a:lnTo>
                    <a:pt x="1749" y="139"/>
                  </a:lnTo>
                  <a:lnTo>
                    <a:pt x="1751" y="146"/>
                  </a:lnTo>
                  <a:lnTo>
                    <a:pt x="1754" y="152"/>
                  </a:lnTo>
                  <a:lnTo>
                    <a:pt x="1759" y="161"/>
                  </a:lnTo>
                  <a:lnTo>
                    <a:pt x="1764" y="166"/>
                  </a:lnTo>
                  <a:lnTo>
                    <a:pt x="1767" y="169"/>
                  </a:lnTo>
                  <a:lnTo>
                    <a:pt x="1769" y="170"/>
                  </a:lnTo>
                  <a:lnTo>
                    <a:pt x="1775" y="170"/>
                  </a:lnTo>
                  <a:lnTo>
                    <a:pt x="1781" y="171"/>
                  </a:lnTo>
                  <a:lnTo>
                    <a:pt x="1786" y="172"/>
                  </a:lnTo>
                  <a:lnTo>
                    <a:pt x="1790" y="175"/>
                  </a:lnTo>
                  <a:lnTo>
                    <a:pt x="1795" y="177"/>
                  </a:lnTo>
                  <a:lnTo>
                    <a:pt x="1798" y="180"/>
                  </a:lnTo>
                  <a:lnTo>
                    <a:pt x="1801" y="183"/>
                  </a:lnTo>
                  <a:lnTo>
                    <a:pt x="1803" y="187"/>
                  </a:lnTo>
                  <a:lnTo>
                    <a:pt x="1807" y="196"/>
                  </a:lnTo>
                  <a:lnTo>
                    <a:pt x="1810" y="207"/>
                  </a:lnTo>
                  <a:lnTo>
                    <a:pt x="1810" y="217"/>
                  </a:lnTo>
                  <a:lnTo>
                    <a:pt x="1809" y="228"/>
                  </a:lnTo>
                  <a:lnTo>
                    <a:pt x="1805" y="240"/>
                  </a:lnTo>
                  <a:lnTo>
                    <a:pt x="1801" y="249"/>
                  </a:lnTo>
                  <a:lnTo>
                    <a:pt x="1796" y="259"/>
                  </a:lnTo>
                  <a:lnTo>
                    <a:pt x="1789" y="267"/>
                  </a:lnTo>
                  <a:lnTo>
                    <a:pt x="1785" y="271"/>
                  </a:lnTo>
                  <a:lnTo>
                    <a:pt x="1781" y="274"/>
                  </a:lnTo>
                  <a:lnTo>
                    <a:pt x="1777" y="276"/>
                  </a:lnTo>
                  <a:lnTo>
                    <a:pt x="1771" y="277"/>
                  </a:lnTo>
                  <a:lnTo>
                    <a:pt x="1767" y="278"/>
                  </a:lnTo>
                  <a:lnTo>
                    <a:pt x="1762" y="278"/>
                  </a:lnTo>
                  <a:lnTo>
                    <a:pt x="1756" y="278"/>
                  </a:lnTo>
                  <a:lnTo>
                    <a:pt x="1750" y="277"/>
                  </a:lnTo>
                  <a:lnTo>
                    <a:pt x="1743" y="286"/>
                  </a:lnTo>
                  <a:lnTo>
                    <a:pt x="1737" y="294"/>
                  </a:lnTo>
                  <a:lnTo>
                    <a:pt x="1731" y="304"/>
                  </a:lnTo>
                  <a:lnTo>
                    <a:pt x="1725" y="313"/>
                  </a:lnTo>
                  <a:lnTo>
                    <a:pt x="1716" y="334"/>
                  </a:lnTo>
                  <a:lnTo>
                    <a:pt x="1708" y="353"/>
                  </a:lnTo>
                  <a:lnTo>
                    <a:pt x="1698" y="383"/>
                  </a:lnTo>
                  <a:lnTo>
                    <a:pt x="1693" y="395"/>
                  </a:lnTo>
                  <a:lnTo>
                    <a:pt x="1689" y="416"/>
                  </a:lnTo>
                  <a:lnTo>
                    <a:pt x="1686" y="435"/>
                  </a:lnTo>
                  <a:lnTo>
                    <a:pt x="1685" y="452"/>
                  </a:lnTo>
                  <a:lnTo>
                    <a:pt x="1685" y="467"/>
                  </a:lnTo>
                  <a:lnTo>
                    <a:pt x="1686" y="482"/>
                  </a:lnTo>
                  <a:lnTo>
                    <a:pt x="1688" y="495"/>
                  </a:lnTo>
                  <a:lnTo>
                    <a:pt x="1691" y="505"/>
                  </a:lnTo>
                  <a:lnTo>
                    <a:pt x="1694" y="516"/>
                  </a:lnTo>
                  <a:lnTo>
                    <a:pt x="1699" y="524"/>
                  </a:lnTo>
                  <a:lnTo>
                    <a:pt x="1703" y="532"/>
                  </a:lnTo>
                  <a:lnTo>
                    <a:pt x="1707" y="538"/>
                  </a:lnTo>
                  <a:lnTo>
                    <a:pt x="1710" y="543"/>
                  </a:lnTo>
                  <a:lnTo>
                    <a:pt x="1717" y="550"/>
                  </a:lnTo>
                  <a:lnTo>
                    <a:pt x="1719" y="552"/>
                  </a:lnTo>
                  <a:lnTo>
                    <a:pt x="1729" y="561"/>
                  </a:lnTo>
                  <a:lnTo>
                    <a:pt x="1735" y="569"/>
                  </a:lnTo>
                  <a:lnTo>
                    <a:pt x="1740" y="578"/>
                  </a:lnTo>
                  <a:lnTo>
                    <a:pt x="1743" y="586"/>
                  </a:lnTo>
                  <a:lnTo>
                    <a:pt x="1746" y="594"/>
                  </a:lnTo>
                  <a:lnTo>
                    <a:pt x="1746" y="601"/>
                  </a:lnTo>
                  <a:lnTo>
                    <a:pt x="1745" y="608"/>
                  </a:lnTo>
                  <a:lnTo>
                    <a:pt x="1743" y="614"/>
                  </a:lnTo>
                  <a:lnTo>
                    <a:pt x="1738" y="625"/>
                  </a:lnTo>
                  <a:lnTo>
                    <a:pt x="1732" y="632"/>
                  </a:lnTo>
                  <a:lnTo>
                    <a:pt x="1727" y="638"/>
                  </a:lnTo>
                  <a:lnTo>
                    <a:pt x="1725" y="640"/>
                  </a:lnTo>
                  <a:lnTo>
                    <a:pt x="1725" y="672"/>
                  </a:lnTo>
                  <a:lnTo>
                    <a:pt x="1725" y="702"/>
                  </a:lnTo>
                  <a:lnTo>
                    <a:pt x="1724" y="728"/>
                  </a:lnTo>
                  <a:lnTo>
                    <a:pt x="1723" y="752"/>
                  </a:lnTo>
                  <a:lnTo>
                    <a:pt x="1721" y="773"/>
                  </a:lnTo>
                  <a:lnTo>
                    <a:pt x="1718" y="792"/>
                  </a:lnTo>
                  <a:lnTo>
                    <a:pt x="1715" y="808"/>
                  </a:lnTo>
                  <a:lnTo>
                    <a:pt x="1711" y="823"/>
                  </a:lnTo>
                  <a:lnTo>
                    <a:pt x="1705" y="844"/>
                  </a:lnTo>
                  <a:lnTo>
                    <a:pt x="1700" y="859"/>
                  </a:lnTo>
                  <a:lnTo>
                    <a:pt x="1695" y="868"/>
                  </a:lnTo>
                  <a:lnTo>
                    <a:pt x="1693" y="870"/>
                  </a:lnTo>
                  <a:lnTo>
                    <a:pt x="1695" y="882"/>
                  </a:lnTo>
                  <a:lnTo>
                    <a:pt x="1698" y="892"/>
                  </a:lnTo>
                  <a:lnTo>
                    <a:pt x="1701" y="901"/>
                  </a:lnTo>
                  <a:lnTo>
                    <a:pt x="1703" y="908"/>
                  </a:lnTo>
                  <a:lnTo>
                    <a:pt x="1706" y="915"/>
                  </a:lnTo>
                  <a:lnTo>
                    <a:pt x="1709" y="921"/>
                  </a:lnTo>
                  <a:lnTo>
                    <a:pt x="1713" y="926"/>
                  </a:lnTo>
                  <a:lnTo>
                    <a:pt x="1716" y="929"/>
                  </a:lnTo>
                  <a:lnTo>
                    <a:pt x="1719" y="931"/>
                  </a:lnTo>
                  <a:lnTo>
                    <a:pt x="1722" y="933"/>
                  </a:lnTo>
                  <a:lnTo>
                    <a:pt x="1726" y="934"/>
                  </a:lnTo>
                  <a:lnTo>
                    <a:pt x="1730" y="934"/>
                  </a:lnTo>
                  <a:lnTo>
                    <a:pt x="1737" y="933"/>
                  </a:lnTo>
                  <a:lnTo>
                    <a:pt x="1745" y="929"/>
                  </a:lnTo>
                  <a:lnTo>
                    <a:pt x="1752" y="923"/>
                  </a:lnTo>
                  <a:lnTo>
                    <a:pt x="1758" y="918"/>
                  </a:lnTo>
                  <a:lnTo>
                    <a:pt x="1765" y="912"/>
                  </a:lnTo>
                  <a:lnTo>
                    <a:pt x="1770" y="904"/>
                  </a:lnTo>
                  <a:lnTo>
                    <a:pt x="1779" y="894"/>
                  </a:lnTo>
                  <a:lnTo>
                    <a:pt x="1781" y="889"/>
                  </a:lnTo>
                  <a:lnTo>
                    <a:pt x="1794" y="885"/>
                  </a:lnTo>
                  <a:lnTo>
                    <a:pt x="1804" y="882"/>
                  </a:lnTo>
                  <a:lnTo>
                    <a:pt x="1815" y="880"/>
                  </a:lnTo>
                  <a:lnTo>
                    <a:pt x="1826" y="878"/>
                  </a:lnTo>
                  <a:lnTo>
                    <a:pt x="1835" y="878"/>
                  </a:lnTo>
                  <a:lnTo>
                    <a:pt x="1844" y="878"/>
                  </a:lnTo>
                  <a:lnTo>
                    <a:pt x="1852" y="879"/>
                  </a:lnTo>
                  <a:lnTo>
                    <a:pt x="1860" y="880"/>
                  </a:lnTo>
                  <a:lnTo>
                    <a:pt x="1867" y="882"/>
                  </a:lnTo>
                  <a:lnTo>
                    <a:pt x="1875" y="884"/>
                  </a:lnTo>
                  <a:lnTo>
                    <a:pt x="1880" y="887"/>
                  </a:lnTo>
                  <a:lnTo>
                    <a:pt x="1886" y="890"/>
                  </a:lnTo>
                  <a:lnTo>
                    <a:pt x="1897" y="899"/>
                  </a:lnTo>
                  <a:lnTo>
                    <a:pt x="1906" y="907"/>
                  </a:lnTo>
                  <a:lnTo>
                    <a:pt x="1913" y="917"/>
                  </a:lnTo>
                  <a:lnTo>
                    <a:pt x="1918" y="928"/>
                  </a:lnTo>
                  <a:lnTo>
                    <a:pt x="1923" y="936"/>
                  </a:lnTo>
                  <a:lnTo>
                    <a:pt x="1926" y="946"/>
                  </a:lnTo>
                  <a:lnTo>
                    <a:pt x="1930" y="959"/>
                  </a:lnTo>
                  <a:lnTo>
                    <a:pt x="1931" y="964"/>
                  </a:lnTo>
                  <a:lnTo>
                    <a:pt x="1938" y="986"/>
                  </a:lnTo>
                  <a:lnTo>
                    <a:pt x="1944" y="1005"/>
                  </a:lnTo>
                  <a:lnTo>
                    <a:pt x="1950" y="1024"/>
                  </a:lnTo>
                  <a:lnTo>
                    <a:pt x="1958" y="1039"/>
                  </a:lnTo>
                  <a:lnTo>
                    <a:pt x="1965" y="1051"/>
                  </a:lnTo>
                  <a:lnTo>
                    <a:pt x="1973" y="1062"/>
                  </a:lnTo>
                  <a:lnTo>
                    <a:pt x="1980" y="1072"/>
                  </a:lnTo>
                  <a:lnTo>
                    <a:pt x="1987" y="1079"/>
                  </a:lnTo>
                  <a:lnTo>
                    <a:pt x="1993" y="1085"/>
                  </a:lnTo>
                  <a:lnTo>
                    <a:pt x="2000" y="1091"/>
                  </a:lnTo>
                  <a:lnTo>
                    <a:pt x="2005" y="1095"/>
                  </a:lnTo>
                  <a:lnTo>
                    <a:pt x="2009" y="1097"/>
                  </a:lnTo>
                  <a:lnTo>
                    <a:pt x="2017" y="1100"/>
                  </a:lnTo>
                  <a:lnTo>
                    <a:pt x="2019" y="1101"/>
                  </a:lnTo>
                  <a:lnTo>
                    <a:pt x="2049" y="1129"/>
                  </a:lnTo>
                  <a:lnTo>
                    <a:pt x="2072" y="1153"/>
                  </a:lnTo>
                  <a:lnTo>
                    <a:pt x="2089" y="1173"/>
                  </a:lnTo>
                  <a:lnTo>
                    <a:pt x="2102" y="1191"/>
                  </a:lnTo>
                  <a:lnTo>
                    <a:pt x="2107" y="1199"/>
                  </a:lnTo>
                  <a:lnTo>
                    <a:pt x="2110" y="1205"/>
                  </a:lnTo>
                  <a:lnTo>
                    <a:pt x="2114" y="1211"/>
                  </a:lnTo>
                  <a:lnTo>
                    <a:pt x="2116" y="1218"/>
                  </a:lnTo>
                  <a:lnTo>
                    <a:pt x="2117" y="1223"/>
                  </a:lnTo>
                  <a:lnTo>
                    <a:pt x="2117" y="1227"/>
                  </a:lnTo>
                  <a:lnTo>
                    <a:pt x="2117" y="1232"/>
                  </a:lnTo>
                  <a:lnTo>
                    <a:pt x="2116" y="1235"/>
                  </a:lnTo>
                  <a:lnTo>
                    <a:pt x="2113" y="1241"/>
                  </a:lnTo>
                  <a:lnTo>
                    <a:pt x="2107" y="1245"/>
                  </a:lnTo>
                  <a:lnTo>
                    <a:pt x="2102" y="1248"/>
                  </a:lnTo>
                  <a:lnTo>
                    <a:pt x="2097" y="1250"/>
                  </a:lnTo>
                  <a:lnTo>
                    <a:pt x="2086" y="1252"/>
                  </a:lnTo>
                  <a:lnTo>
                    <a:pt x="2082" y="1252"/>
                  </a:lnTo>
                  <a:lnTo>
                    <a:pt x="2068" y="1257"/>
                  </a:lnTo>
                  <a:lnTo>
                    <a:pt x="2057" y="1263"/>
                  </a:lnTo>
                  <a:lnTo>
                    <a:pt x="2048" y="1270"/>
                  </a:lnTo>
                  <a:lnTo>
                    <a:pt x="2039" y="1277"/>
                  </a:lnTo>
                  <a:lnTo>
                    <a:pt x="2032" y="1286"/>
                  </a:lnTo>
                  <a:lnTo>
                    <a:pt x="2026" y="1295"/>
                  </a:lnTo>
                  <a:lnTo>
                    <a:pt x="2022" y="1302"/>
                  </a:lnTo>
                  <a:lnTo>
                    <a:pt x="2019" y="1311"/>
                  </a:lnTo>
                  <a:lnTo>
                    <a:pt x="2014" y="1327"/>
                  </a:lnTo>
                  <a:lnTo>
                    <a:pt x="2012" y="1339"/>
                  </a:lnTo>
                  <a:lnTo>
                    <a:pt x="2012" y="1348"/>
                  </a:lnTo>
                  <a:lnTo>
                    <a:pt x="2012" y="1351"/>
                  </a:lnTo>
                  <a:lnTo>
                    <a:pt x="2025" y="1351"/>
                  </a:lnTo>
                  <a:lnTo>
                    <a:pt x="2038" y="1351"/>
                  </a:lnTo>
                  <a:lnTo>
                    <a:pt x="2049" y="1352"/>
                  </a:lnTo>
                  <a:lnTo>
                    <a:pt x="2058" y="1353"/>
                  </a:lnTo>
                  <a:lnTo>
                    <a:pt x="2068" y="1355"/>
                  </a:lnTo>
                  <a:lnTo>
                    <a:pt x="2076" y="1357"/>
                  </a:lnTo>
                  <a:lnTo>
                    <a:pt x="2084" y="1361"/>
                  </a:lnTo>
                  <a:lnTo>
                    <a:pt x="2090" y="1364"/>
                  </a:lnTo>
                  <a:lnTo>
                    <a:pt x="2097" y="1367"/>
                  </a:lnTo>
                  <a:lnTo>
                    <a:pt x="2102" y="1370"/>
                  </a:lnTo>
                  <a:lnTo>
                    <a:pt x="2107" y="1375"/>
                  </a:lnTo>
                  <a:lnTo>
                    <a:pt x="2112" y="1379"/>
                  </a:lnTo>
                  <a:lnTo>
                    <a:pt x="2118" y="1387"/>
                  </a:lnTo>
                  <a:lnTo>
                    <a:pt x="2122" y="1396"/>
                  </a:lnTo>
                  <a:lnTo>
                    <a:pt x="2125" y="1405"/>
                  </a:lnTo>
                  <a:lnTo>
                    <a:pt x="2128" y="1414"/>
                  </a:lnTo>
                  <a:lnTo>
                    <a:pt x="2128" y="1423"/>
                  </a:lnTo>
                  <a:lnTo>
                    <a:pt x="2128" y="1430"/>
                  </a:lnTo>
                  <a:lnTo>
                    <a:pt x="2126" y="1441"/>
                  </a:lnTo>
                  <a:lnTo>
                    <a:pt x="2125" y="1445"/>
                  </a:lnTo>
                  <a:lnTo>
                    <a:pt x="2125" y="1452"/>
                  </a:lnTo>
                  <a:lnTo>
                    <a:pt x="2124" y="1459"/>
                  </a:lnTo>
                  <a:lnTo>
                    <a:pt x="2123" y="1465"/>
                  </a:lnTo>
                  <a:lnTo>
                    <a:pt x="2121" y="1471"/>
                  </a:lnTo>
                  <a:lnTo>
                    <a:pt x="2119" y="1475"/>
                  </a:lnTo>
                  <a:lnTo>
                    <a:pt x="2116" y="1479"/>
                  </a:lnTo>
                  <a:lnTo>
                    <a:pt x="2113" y="1483"/>
                  </a:lnTo>
                  <a:lnTo>
                    <a:pt x="2108" y="1487"/>
                  </a:lnTo>
                  <a:lnTo>
                    <a:pt x="2099" y="1492"/>
                  </a:lnTo>
                  <a:lnTo>
                    <a:pt x="2088" y="1496"/>
                  </a:lnTo>
                  <a:lnTo>
                    <a:pt x="2076" y="1499"/>
                  </a:lnTo>
                  <a:lnTo>
                    <a:pt x="2065" y="1501"/>
                  </a:lnTo>
                  <a:lnTo>
                    <a:pt x="2041" y="1504"/>
                  </a:lnTo>
                  <a:lnTo>
                    <a:pt x="2021" y="1507"/>
                  </a:lnTo>
                  <a:lnTo>
                    <a:pt x="2012" y="1509"/>
                  </a:lnTo>
                  <a:lnTo>
                    <a:pt x="2006" y="1511"/>
                  </a:lnTo>
                  <a:lnTo>
                    <a:pt x="2003" y="1513"/>
                  </a:lnTo>
                  <a:lnTo>
                    <a:pt x="2002" y="1515"/>
                  </a:lnTo>
                  <a:lnTo>
                    <a:pt x="2001" y="1517"/>
                  </a:lnTo>
                  <a:lnTo>
                    <a:pt x="2000" y="1520"/>
                  </a:lnTo>
                  <a:lnTo>
                    <a:pt x="2010" y="1527"/>
                  </a:lnTo>
                  <a:lnTo>
                    <a:pt x="2019" y="1533"/>
                  </a:lnTo>
                  <a:lnTo>
                    <a:pt x="2026" y="1540"/>
                  </a:lnTo>
                  <a:lnTo>
                    <a:pt x="2033" y="1546"/>
                  </a:lnTo>
                  <a:lnTo>
                    <a:pt x="2039" y="1553"/>
                  </a:lnTo>
                  <a:lnTo>
                    <a:pt x="2043" y="1559"/>
                  </a:lnTo>
                  <a:lnTo>
                    <a:pt x="2048" y="1564"/>
                  </a:lnTo>
                  <a:lnTo>
                    <a:pt x="2051" y="1571"/>
                  </a:lnTo>
                  <a:lnTo>
                    <a:pt x="2053" y="1576"/>
                  </a:lnTo>
                  <a:lnTo>
                    <a:pt x="2054" y="1580"/>
                  </a:lnTo>
                  <a:lnTo>
                    <a:pt x="2055" y="1586"/>
                  </a:lnTo>
                  <a:lnTo>
                    <a:pt x="2055" y="1591"/>
                  </a:lnTo>
                  <a:lnTo>
                    <a:pt x="2054" y="1600"/>
                  </a:lnTo>
                  <a:lnTo>
                    <a:pt x="2052" y="1607"/>
                  </a:lnTo>
                  <a:lnTo>
                    <a:pt x="2048" y="1615"/>
                  </a:lnTo>
                  <a:lnTo>
                    <a:pt x="2042" y="1621"/>
                  </a:lnTo>
                  <a:lnTo>
                    <a:pt x="2037" y="1626"/>
                  </a:lnTo>
                  <a:lnTo>
                    <a:pt x="2032" y="1631"/>
                  </a:lnTo>
                  <a:lnTo>
                    <a:pt x="2023" y="1637"/>
                  </a:lnTo>
                  <a:lnTo>
                    <a:pt x="2019" y="1639"/>
                  </a:lnTo>
                  <a:lnTo>
                    <a:pt x="2019" y="1648"/>
                  </a:lnTo>
                  <a:lnTo>
                    <a:pt x="2017" y="1657"/>
                  </a:lnTo>
                  <a:lnTo>
                    <a:pt x="2013" y="1666"/>
                  </a:lnTo>
                  <a:lnTo>
                    <a:pt x="2009" y="1673"/>
                  </a:lnTo>
                  <a:lnTo>
                    <a:pt x="2003" y="1682"/>
                  </a:lnTo>
                  <a:lnTo>
                    <a:pt x="1995" y="1688"/>
                  </a:lnTo>
                  <a:lnTo>
                    <a:pt x="1988" y="1696"/>
                  </a:lnTo>
                  <a:lnTo>
                    <a:pt x="1980" y="1701"/>
                  </a:lnTo>
                  <a:lnTo>
                    <a:pt x="1965" y="1712"/>
                  </a:lnTo>
                  <a:lnTo>
                    <a:pt x="1951" y="1720"/>
                  </a:lnTo>
                  <a:lnTo>
                    <a:pt x="1941" y="1724"/>
                  </a:lnTo>
                  <a:lnTo>
                    <a:pt x="1938" y="1727"/>
                  </a:lnTo>
                  <a:lnTo>
                    <a:pt x="1928" y="1733"/>
                  </a:lnTo>
                  <a:lnTo>
                    <a:pt x="1919" y="1739"/>
                  </a:lnTo>
                  <a:lnTo>
                    <a:pt x="1914" y="1748"/>
                  </a:lnTo>
                  <a:lnTo>
                    <a:pt x="1909" y="1756"/>
                  </a:lnTo>
                  <a:lnTo>
                    <a:pt x="1906" y="1765"/>
                  </a:lnTo>
                  <a:lnTo>
                    <a:pt x="1902" y="1773"/>
                  </a:lnTo>
                  <a:lnTo>
                    <a:pt x="1901" y="1782"/>
                  </a:lnTo>
                  <a:lnTo>
                    <a:pt x="1900" y="1792"/>
                  </a:lnTo>
                  <a:lnTo>
                    <a:pt x="1901" y="1808"/>
                  </a:lnTo>
                  <a:lnTo>
                    <a:pt x="1903" y="1820"/>
                  </a:lnTo>
                  <a:lnTo>
                    <a:pt x="1906" y="1829"/>
                  </a:lnTo>
                  <a:lnTo>
                    <a:pt x="1907" y="1832"/>
                  </a:lnTo>
                  <a:lnTo>
                    <a:pt x="1907" y="1849"/>
                  </a:lnTo>
                  <a:lnTo>
                    <a:pt x="1906" y="1864"/>
                  </a:lnTo>
                  <a:lnTo>
                    <a:pt x="1905" y="1878"/>
                  </a:lnTo>
                  <a:lnTo>
                    <a:pt x="1903" y="1891"/>
                  </a:lnTo>
                  <a:lnTo>
                    <a:pt x="1901" y="1901"/>
                  </a:lnTo>
                  <a:lnTo>
                    <a:pt x="1899" y="1911"/>
                  </a:lnTo>
                  <a:lnTo>
                    <a:pt x="1896" y="1920"/>
                  </a:lnTo>
                  <a:lnTo>
                    <a:pt x="1892" y="1927"/>
                  </a:lnTo>
                  <a:lnTo>
                    <a:pt x="1889" y="1933"/>
                  </a:lnTo>
                  <a:lnTo>
                    <a:pt x="1884" y="1939"/>
                  </a:lnTo>
                  <a:lnTo>
                    <a:pt x="1880" y="1943"/>
                  </a:lnTo>
                  <a:lnTo>
                    <a:pt x="1876" y="1946"/>
                  </a:lnTo>
                  <a:lnTo>
                    <a:pt x="1870" y="1949"/>
                  </a:lnTo>
                  <a:lnTo>
                    <a:pt x="1866" y="1951"/>
                  </a:lnTo>
                  <a:lnTo>
                    <a:pt x="1861" y="1953"/>
                  </a:lnTo>
                  <a:lnTo>
                    <a:pt x="1855" y="1953"/>
                  </a:lnTo>
                  <a:lnTo>
                    <a:pt x="1845" y="1953"/>
                  </a:lnTo>
                  <a:lnTo>
                    <a:pt x="1835" y="1951"/>
                  </a:lnTo>
                  <a:lnTo>
                    <a:pt x="1826" y="1947"/>
                  </a:lnTo>
                  <a:lnTo>
                    <a:pt x="1817" y="1943"/>
                  </a:lnTo>
                  <a:lnTo>
                    <a:pt x="1805" y="1936"/>
                  </a:lnTo>
                  <a:lnTo>
                    <a:pt x="1800" y="1932"/>
                  </a:lnTo>
                  <a:lnTo>
                    <a:pt x="1789" y="1930"/>
                  </a:lnTo>
                  <a:lnTo>
                    <a:pt x="1780" y="1927"/>
                  </a:lnTo>
                  <a:lnTo>
                    <a:pt x="1772" y="1923"/>
                  </a:lnTo>
                  <a:lnTo>
                    <a:pt x="1765" y="1917"/>
                  </a:lnTo>
                  <a:lnTo>
                    <a:pt x="1753" y="1905"/>
                  </a:lnTo>
                  <a:lnTo>
                    <a:pt x="1743" y="1891"/>
                  </a:lnTo>
                  <a:lnTo>
                    <a:pt x="1739" y="1883"/>
                  </a:lnTo>
                  <a:lnTo>
                    <a:pt x="1734" y="1877"/>
                  </a:lnTo>
                  <a:lnTo>
                    <a:pt x="1729" y="1871"/>
                  </a:lnTo>
                  <a:lnTo>
                    <a:pt x="1723" y="1865"/>
                  </a:lnTo>
                  <a:lnTo>
                    <a:pt x="1716" y="1862"/>
                  </a:lnTo>
                  <a:lnTo>
                    <a:pt x="1708" y="1859"/>
                  </a:lnTo>
                  <a:lnTo>
                    <a:pt x="1699" y="1858"/>
                  </a:lnTo>
                  <a:lnTo>
                    <a:pt x="1688" y="1858"/>
                  </a:lnTo>
                  <a:lnTo>
                    <a:pt x="1676" y="1855"/>
                  </a:lnTo>
                  <a:lnTo>
                    <a:pt x="1667" y="1853"/>
                  </a:lnTo>
                  <a:lnTo>
                    <a:pt x="1658" y="1855"/>
                  </a:lnTo>
                  <a:lnTo>
                    <a:pt x="1650" y="1857"/>
                  </a:lnTo>
                  <a:lnTo>
                    <a:pt x="1643" y="1859"/>
                  </a:lnTo>
                  <a:lnTo>
                    <a:pt x="1636" y="1863"/>
                  </a:lnTo>
                  <a:lnTo>
                    <a:pt x="1629" y="1867"/>
                  </a:lnTo>
                  <a:lnTo>
                    <a:pt x="1622" y="1872"/>
                  </a:lnTo>
                  <a:lnTo>
                    <a:pt x="1614" y="1876"/>
                  </a:lnTo>
                  <a:lnTo>
                    <a:pt x="1607" y="1881"/>
                  </a:lnTo>
                  <a:lnTo>
                    <a:pt x="1598" y="1885"/>
                  </a:lnTo>
                  <a:lnTo>
                    <a:pt x="1589" y="1889"/>
                  </a:lnTo>
                  <a:lnTo>
                    <a:pt x="1578" y="1892"/>
                  </a:lnTo>
                  <a:lnTo>
                    <a:pt x="1566" y="1894"/>
                  </a:lnTo>
                  <a:lnTo>
                    <a:pt x="1553" y="1895"/>
                  </a:lnTo>
                  <a:lnTo>
                    <a:pt x="1538" y="1895"/>
                  </a:lnTo>
                  <a:lnTo>
                    <a:pt x="1516" y="1891"/>
                  </a:lnTo>
                  <a:lnTo>
                    <a:pt x="1498" y="1889"/>
                  </a:lnTo>
                  <a:lnTo>
                    <a:pt x="1481" y="1889"/>
                  </a:lnTo>
                  <a:lnTo>
                    <a:pt x="1467" y="1890"/>
                  </a:lnTo>
                  <a:lnTo>
                    <a:pt x="1454" y="1891"/>
                  </a:lnTo>
                  <a:lnTo>
                    <a:pt x="1444" y="1894"/>
                  </a:lnTo>
                  <a:lnTo>
                    <a:pt x="1435" y="1897"/>
                  </a:lnTo>
                  <a:lnTo>
                    <a:pt x="1428" y="1901"/>
                  </a:lnTo>
                  <a:lnTo>
                    <a:pt x="1421" y="1906"/>
                  </a:lnTo>
                  <a:lnTo>
                    <a:pt x="1417" y="1910"/>
                  </a:lnTo>
                  <a:lnTo>
                    <a:pt x="1413" y="1914"/>
                  </a:lnTo>
                  <a:lnTo>
                    <a:pt x="1411" y="1917"/>
                  </a:lnTo>
                  <a:lnTo>
                    <a:pt x="1407" y="1924"/>
                  </a:lnTo>
                  <a:lnTo>
                    <a:pt x="1406" y="1926"/>
                  </a:lnTo>
                  <a:lnTo>
                    <a:pt x="1399" y="1935"/>
                  </a:lnTo>
                  <a:lnTo>
                    <a:pt x="1394" y="1945"/>
                  </a:lnTo>
                  <a:lnTo>
                    <a:pt x="1388" y="1956"/>
                  </a:lnTo>
                  <a:lnTo>
                    <a:pt x="1385" y="1967"/>
                  </a:lnTo>
                  <a:lnTo>
                    <a:pt x="1379" y="1989"/>
                  </a:lnTo>
                  <a:lnTo>
                    <a:pt x="1373" y="2010"/>
                  </a:lnTo>
                  <a:lnTo>
                    <a:pt x="1370" y="2019"/>
                  </a:lnTo>
                  <a:lnTo>
                    <a:pt x="1367" y="2027"/>
                  </a:lnTo>
                  <a:lnTo>
                    <a:pt x="1364" y="2031"/>
                  </a:lnTo>
                  <a:lnTo>
                    <a:pt x="1362" y="2034"/>
                  </a:lnTo>
                  <a:lnTo>
                    <a:pt x="1358" y="2036"/>
                  </a:lnTo>
                  <a:lnTo>
                    <a:pt x="1355" y="2038"/>
                  </a:lnTo>
                  <a:lnTo>
                    <a:pt x="1352" y="2039"/>
                  </a:lnTo>
                  <a:lnTo>
                    <a:pt x="1348" y="2040"/>
                  </a:lnTo>
                  <a:lnTo>
                    <a:pt x="1343" y="2041"/>
                  </a:lnTo>
                  <a:lnTo>
                    <a:pt x="1338" y="2040"/>
                  </a:lnTo>
                  <a:lnTo>
                    <a:pt x="1326" y="2038"/>
                  </a:lnTo>
                  <a:lnTo>
                    <a:pt x="1313" y="2033"/>
                  </a:lnTo>
                  <a:lnTo>
                    <a:pt x="1300" y="2031"/>
                  </a:lnTo>
                  <a:lnTo>
                    <a:pt x="1289" y="2031"/>
                  </a:lnTo>
                  <a:lnTo>
                    <a:pt x="1278" y="2031"/>
                  </a:lnTo>
                  <a:lnTo>
                    <a:pt x="1269" y="2032"/>
                  </a:lnTo>
                  <a:lnTo>
                    <a:pt x="1260" y="2035"/>
                  </a:lnTo>
                  <a:lnTo>
                    <a:pt x="1252" y="2038"/>
                  </a:lnTo>
                  <a:lnTo>
                    <a:pt x="1244" y="2041"/>
                  </a:lnTo>
                  <a:lnTo>
                    <a:pt x="1238" y="2047"/>
                  </a:lnTo>
                  <a:lnTo>
                    <a:pt x="1233" y="2052"/>
                  </a:lnTo>
                  <a:lnTo>
                    <a:pt x="1227" y="2057"/>
                  </a:lnTo>
                  <a:lnTo>
                    <a:pt x="1223" y="2064"/>
                  </a:lnTo>
                  <a:lnTo>
                    <a:pt x="1219" y="2071"/>
                  </a:lnTo>
                  <a:lnTo>
                    <a:pt x="1212" y="2086"/>
                  </a:lnTo>
                  <a:lnTo>
                    <a:pt x="1208" y="2101"/>
                  </a:lnTo>
                  <a:lnTo>
                    <a:pt x="1205" y="2117"/>
                  </a:lnTo>
                  <a:lnTo>
                    <a:pt x="1204" y="2133"/>
                  </a:lnTo>
                  <a:lnTo>
                    <a:pt x="1204" y="2148"/>
                  </a:lnTo>
                  <a:lnTo>
                    <a:pt x="1204" y="2161"/>
                  </a:lnTo>
                  <a:lnTo>
                    <a:pt x="1206" y="2181"/>
                  </a:lnTo>
                  <a:lnTo>
                    <a:pt x="1207" y="2188"/>
                  </a:lnTo>
                  <a:lnTo>
                    <a:pt x="1221" y="2204"/>
                  </a:lnTo>
                  <a:lnTo>
                    <a:pt x="1231" y="2219"/>
                  </a:lnTo>
                  <a:lnTo>
                    <a:pt x="1236" y="2226"/>
                  </a:lnTo>
                  <a:lnTo>
                    <a:pt x="1239" y="2232"/>
                  </a:lnTo>
                  <a:lnTo>
                    <a:pt x="1241" y="2239"/>
                  </a:lnTo>
                  <a:lnTo>
                    <a:pt x="1243" y="2245"/>
                  </a:lnTo>
                  <a:lnTo>
                    <a:pt x="1245" y="2257"/>
                  </a:lnTo>
                  <a:lnTo>
                    <a:pt x="1245" y="2266"/>
                  </a:lnTo>
                  <a:lnTo>
                    <a:pt x="1243" y="2276"/>
                  </a:lnTo>
                  <a:lnTo>
                    <a:pt x="1239" y="2284"/>
                  </a:lnTo>
                  <a:lnTo>
                    <a:pt x="1235" y="2291"/>
                  </a:lnTo>
                  <a:lnTo>
                    <a:pt x="1229" y="2297"/>
                  </a:lnTo>
                  <a:lnTo>
                    <a:pt x="1224" y="2303"/>
                  </a:lnTo>
                  <a:lnTo>
                    <a:pt x="1219" y="2307"/>
                  </a:lnTo>
                  <a:lnTo>
                    <a:pt x="1210" y="2312"/>
                  </a:lnTo>
                  <a:lnTo>
                    <a:pt x="1207" y="2313"/>
                  </a:lnTo>
                  <a:lnTo>
                    <a:pt x="1203" y="2322"/>
                  </a:lnTo>
                  <a:lnTo>
                    <a:pt x="1198" y="2329"/>
                  </a:lnTo>
                  <a:lnTo>
                    <a:pt x="1193" y="2337"/>
                  </a:lnTo>
                  <a:lnTo>
                    <a:pt x="1188" y="2343"/>
                  </a:lnTo>
                  <a:lnTo>
                    <a:pt x="1176" y="2355"/>
                  </a:lnTo>
                  <a:lnTo>
                    <a:pt x="1165" y="2364"/>
                  </a:lnTo>
                  <a:lnTo>
                    <a:pt x="1146" y="2377"/>
                  </a:lnTo>
                  <a:lnTo>
                    <a:pt x="1138" y="2383"/>
                  </a:lnTo>
                  <a:lnTo>
                    <a:pt x="1138" y="2379"/>
                  </a:lnTo>
                  <a:lnTo>
                    <a:pt x="1138" y="2373"/>
                  </a:lnTo>
                  <a:lnTo>
                    <a:pt x="1135" y="2363"/>
                  </a:lnTo>
                  <a:lnTo>
                    <a:pt x="1131" y="2352"/>
                  </a:lnTo>
                  <a:lnTo>
                    <a:pt x="1127" y="2345"/>
                  </a:lnTo>
                  <a:lnTo>
                    <a:pt x="1123" y="2339"/>
                  </a:lnTo>
                  <a:lnTo>
                    <a:pt x="1116" y="2333"/>
                  </a:lnTo>
                  <a:lnTo>
                    <a:pt x="1109" y="2327"/>
                  </a:lnTo>
                  <a:lnTo>
                    <a:pt x="1100" y="2322"/>
                  </a:lnTo>
                  <a:lnTo>
                    <a:pt x="1090" y="2316"/>
                  </a:lnTo>
                  <a:lnTo>
                    <a:pt x="1077" y="2311"/>
                  </a:lnTo>
                  <a:lnTo>
                    <a:pt x="1063" y="2308"/>
                  </a:lnTo>
                  <a:lnTo>
                    <a:pt x="1059" y="2306"/>
                  </a:lnTo>
                  <a:lnTo>
                    <a:pt x="1048" y="2301"/>
                  </a:lnTo>
                  <a:lnTo>
                    <a:pt x="1031" y="2295"/>
                  </a:lnTo>
                  <a:lnTo>
                    <a:pt x="1010" y="2290"/>
                  </a:lnTo>
                  <a:lnTo>
                    <a:pt x="998" y="2288"/>
                  </a:lnTo>
                  <a:lnTo>
                    <a:pt x="985" y="2287"/>
                  </a:lnTo>
                  <a:lnTo>
                    <a:pt x="971" y="2285"/>
                  </a:lnTo>
                  <a:lnTo>
                    <a:pt x="957" y="2287"/>
                  </a:lnTo>
                  <a:lnTo>
                    <a:pt x="943" y="2288"/>
                  </a:lnTo>
                  <a:lnTo>
                    <a:pt x="928" y="2291"/>
                  </a:lnTo>
                  <a:lnTo>
                    <a:pt x="915" y="2295"/>
                  </a:lnTo>
                  <a:lnTo>
                    <a:pt x="901" y="2301"/>
                  </a:lnTo>
                  <a:lnTo>
                    <a:pt x="896" y="2303"/>
                  </a:lnTo>
                  <a:lnTo>
                    <a:pt x="885" y="2306"/>
                  </a:lnTo>
                  <a:lnTo>
                    <a:pt x="877" y="2308"/>
                  </a:lnTo>
                  <a:lnTo>
                    <a:pt x="869" y="2309"/>
                  </a:lnTo>
                  <a:lnTo>
                    <a:pt x="859" y="2309"/>
                  </a:lnTo>
                  <a:lnTo>
                    <a:pt x="850" y="2308"/>
                  </a:lnTo>
                  <a:lnTo>
                    <a:pt x="839" y="2306"/>
                  </a:lnTo>
                  <a:lnTo>
                    <a:pt x="828" y="2303"/>
                  </a:lnTo>
                  <a:lnTo>
                    <a:pt x="819" y="2296"/>
                  </a:lnTo>
                  <a:lnTo>
                    <a:pt x="808" y="2288"/>
                  </a:lnTo>
                  <a:lnTo>
                    <a:pt x="803" y="2283"/>
                  </a:lnTo>
                  <a:lnTo>
                    <a:pt x="798" y="2277"/>
                  </a:lnTo>
                  <a:lnTo>
                    <a:pt x="794" y="2271"/>
                  </a:lnTo>
                  <a:lnTo>
                    <a:pt x="790" y="2263"/>
                  </a:lnTo>
                  <a:lnTo>
                    <a:pt x="786" y="2256"/>
                  </a:lnTo>
                  <a:lnTo>
                    <a:pt x="782" y="2247"/>
                  </a:lnTo>
                  <a:lnTo>
                    <a:pt x="778" y="2236"/>
                  </a:lnTo>
                  <a:lnTo>
                    <a:pt x="775" y="2226"/>
                  </a:lnTo>
                  <a:lnTo>
                    <a:pt x="774" y="2224"/>
                  </a:lnTo>
                  <a:lnTo>
                    <a:pt x="771" y="2217"/>
                  </a:lnTo>
                  <a:lnTo>
                    <a:pt x="764" y="2208"/>
                  </a:lnTo>
                  <a:lnTo>
                    <a:pt x="755" y="2197"/>
                  </a:lnTo>
                  <a:lnTo>
                    <a:pt x="747" y="2191"/>
                  </a:lnTo>
                  <a:lnTo>
                    <a:pt x="740" y="2184"/>
                  </a:lnTo>
                  <a:lnTo>
                    <a:pt x="730" y="2179"/>
                  </a:lnTo>
                  <a:lnTo>
                    <a:pt x="719" y="2173"/>
                  </a:lnTo>
                  <a:lnTo>
                    <a:pt x="708" y="2168"/>
                  </a:lnTo>
                  <a:lnTo>
                    <a:pt x="695" y="2164"/>
                  </a:lnTo>
                  <a:lnTo>
                    <a:pt x="680" y="2161"/>
                  </a:lnTo>
                  <a:lnTo>
                    <a:pt x="663" y="2157"/>
                  </a:lnTo>
                  <a:lnTo>
                    <a:pt x="661" y="2159"/>
                  </a:lnTo>
                  <a:lnTo>
                    <a:pt x="654" y="2162"/>
                  </a:lnTo>
                  <a:lnTo>
                    <a:pt x="647" y="2165"/>
                  </a:lnTo>
                  <a:lnTo>
                    <a:pt x="636" y="2167"/>
                  </a:lnTo>
                  <a:lnTo>
                    <a:pt x="631" y="2166"/>
                  </a:lnTo>
                  <a:lnTo>
                    <a:pt x="626" y="2165"/>
                  </a:lnTo>
                  <a:lnTo>
                    <a:pt x="620" y="2162"/>
                  </a:lnTo>
                  <a:lnTo>
                    <a:pt x="615" y="2157"/>
                  </a:lnTo>
                  <a:lnTo>
                    <a:pt x="611" y="2151"/>
                  </a:lnTo>
                  <a:lnTo>
                    <a:pt x="606" y="2143"/>
                  </a:lnTo>
                  <a:lnTo>
                    <a:pt x="603" y="2133"/>
                  </a:lnTo>
                  <a:lnTo>
                    <a:pt x="600" y="2120"/>
                  </a:lnTo>
                  <a:lnTo>
                    <a:pt x="596" y="2117"/>
                  </a:lnTo>
                  <a:lnTo>
                    <a:pt x="592" y="2113"/>
                  </a:lnTo>
                  <a:lnTo>
                    <a:pt x="590" y="2109"/>
                  </a:lnTo>
                  <a:lnTo>
                    <a:pt x="589" y="2106"/>
                  </a:lnTo>
                  <a:lnTo>
                    <a:pt x="588" y="2103"/>
                  </a:lnTo>
                  <a:lnTo>
                    <a:pt x="588" y="2101"/>
                  </a:lnTo>
                  <a:lnTo>
                    <a:pt x="589" y="2098"/>
                  </a:lnTo>
                  <a:lnTo>
                    <a:pt x="590" y="2095"/>
                  </a:lnTo>
                  <a:lnTo>
                    <a:pt x="595" y="2089"/>
                  </a:lnTo>
                  <a:lnTo>
                    <a:pt x="601" y="2083"/>
                  </a:lnTo>
                  <a:lnTo>
                    <a:pt x="608" y="2077"/>
                  </a:lnTo>
                  <a:lnTo>
                    <a:pt x="617" y="2071"/>
                  </a:lnTo>
                  <a:lnTo>
                    <a:pt x="626" y="2066"/>
                  </a:lnTo>
                  <a:lnTo>
                    <a:pt x="634" y="2059"/>
                  </a:lnTo>
                  <a:lnTo>
                    <a:pt x="642" y="2053"/>
                  </a:lnTo>
                  <a:lnTo>
                    <a:pt x="649" y="2047"/>
                  </a:lnTo>
                  <a:lnTo>
                    <a:pt x="654" y="2039"/>
                  </a:lnTo>
                  <a:lnTo>
                    <a:pt x="658" y="2031"/>
                  </a:lnTo>
                  <a:lnTo>
                    <a:pt x="659" y="2027"/>
                  </a:lnTo>
                  <a:lnTo>
                    <a:pt x="659" y="2023"/>
                  </a:lnTo>
                  <a:lnTo>
                    <a:pt x="658" y="2019"/>
                  </a:lnTo>
                  <a:lnTo>
                    <a:pt x="656" y="2013"/>
                  </a:lnTo>
                  <a:lnTo>
                    <a:pt x="656" y="2011"/>
                  </a:lnTo>
                  <a:lnTo>
                    <a:pt x="654" y="2005"/>
                  </a:lnTo>
                  <a:lnTo>
                    <a:pt x="651" y="1995"/>
                  </a:lnTo>
                  <a:lnTo>
                    <a:pt x="644" y="1985"/>
                  </a:lnTo>
                  <a:lnTo>
                    <a:pt x="639" y="1979"/>
                  </a:lnTo>
                  <a:lnTo>
                    <a:pt x="634" y="1974"/>
                  </a:lnTo>
                  <a:lnTo>
                    <a:pt x="628" y="1969"/>
                  </a:lnTo>
                  <a:lnTo>
                    <a:pt x="619" y="1963"/>
                  </a:lnTo>
                  <a:lnTo>
                    <a:pt x="611" y="1959"/>
                  </a:lnTo>
                  <a:lnTo>
                    <a:pt x="600" y="1956"/>
                  </a:lnTo>
                  <a:lnTo>
                    <a:pt x="588" y="1953"/>
                  </a:lnTo>
                  <a:lnTo>
                    <a:pt x="575" y="1952"/>
                  </a:lnTo>
                  <a:lnTo>
                    <a:pt x="574" y="1949"/>
                  </a:lnTo>
                  <a:lnTo>
                    <a:pt x="569" y="1944"/>
                  </a:lnTo>
                  <a:lnTo>
                    <a:pt x="562" y="1937"/>
                  </a:lnTo>
                  <a:lnTo>
                    <a:pt x="550" y="1928"/>
                  </a:lnTo>
                  <a:lnTo>
                    <a:pt x="542" y="1925"/>
                  </a:lnTo>
                  <a:lnTo>
                    <a:pt x="534" y="1922"/>
                  </a:lnTo>
                  <a:lnTo>
                    <a:pt x="525" y="1919"/>
                  </a:lnTo>
                  <a:lnTo>
                    <a:pt x="515" y="1917"/>
                  </a:lnTo>
                  <a:lnTo>
                    <a:pt x="504" y="1916"/>
                  </a:lnTo>
                  <a:lnTo>
                    <a:pt x="491" y="1916"/>
                  </a:lnTo>
                  <a:lnTo>
                    <a:pt x="477" y="1917"/>
                  </a:lnTo>
                  <a:lnTo>
                    <a:pt x="463" y="1920"/>
                  </a:lnTo>
                  <a:lnTo>
                    <a:pt x="459" y="1920"/>
                  </a:lnTo>
                  <a:lnTo>
                    <a:pt x="451" y="1920"/>
                  </a:lnTo>
                  <a:lnTo>
                    <a:pt x="436" y="1917"/>
                  </a:lnTo>
                  <a:lnTo>
                    <a:pt x="416" y="1913"/>
                  </a:lnTo>
                  <a:lnTo>
                    <a:pt x="406" y="1909"/>
                  </a:lnTo>
                  <a:lnTo>
                    <a:pt x="395" y="1905"/>
                  </a:lnTo>
                  <a:lnTo>
                    <a:pt x="383" y="1898"/>
                  </a:lnTo>
                  <a:lnTo>
                    <a:pt x="371" y="1891"/>
                  </a:lnTo>
                  <a:lnTo>
                    <a:pt x="358" y="1882"/>
                  </a:lnTo>
                  <a:lnTo>
                    <a:pt x="345" y="1872"/>
                  </a:lnTo>
                  <a:lnTo>
                    <a:pt x="332" y="1859"/>
                  </a:lnTo>
                  <a:lnTo>
                    <a:pt x="319" y="1845"/>
                  </a:lnTo>
                  <a:close/>
                </a:path>
              </a:pathLst>
            </a:custGeom>
            <a:solidFill>
              <a:srgbClr val="AAA9A9"/>
            </a:solidFill>
            <a:ln w="9525">
              <a:noFill/>
              <a:round/>
              <a:headEnd/>
              <a:tailEnd/>
            </a:ln>
          </p:spPr>
          <p:txBody>
            <a:bodyPr/>
            <a:lstStyle/>
            <a:p>
              <a:endParaRPr lang="uk-UA"/>
            </a:p>
          </p:txBody>
        </p:sp>
        <p:sp>
          <p:nvSpPr>
            <p:cNvPr id="22542" name="Freeform 122"/>
            <p:cNvSpPr>
              <a:spLocks/>
            </p:cNvSpPr>
            <p:nvPr/>
          </p:nvSpPr>
          <p:spPr bwMode="auto">
            <a:xfrm>
              <a:off x="1018" y="920"/>
              <a:ext cx="572" cy="642"/>
            </a:xfrm>
            <a:custGeom>
              <a:avLst/>
              <a:gdLst>
                <a:gd name="T0" fmla="*/ 1 w 2128"/>
                <a:gd name="T1" fmla="*/ 8 h 2383"/>
                <a:gd name="T2" fmla="*/ 1 w 2128"/>
                <a:gd name="T3" fmla="*/ 8 h 2383"/>
                <a:gd name="T4" fmla="*/ 2 w 2128"/>
                <a:gd name="T5" fmla="*/ 8 h 2383"/>
                <a:gd name="T6" fmla="*/ 1 w 2128"/>
                <a:gd name="T7" fmla="*/ 7 h 2383"/>
                <a:gd name="T8" fmla="*/ 1 w 2128"/>
                <a:gd name="T9" fmla="*/ 6 h 2383"/>
                <a:gd name="T10" fmla="*/ 1 w 2128"/>
                <a:gd name="T11" fmla="*/ 5 h 2383"/>
                <a:gd name="T12" fmla="*/ 1 w 2128"/>
                <a:gd name="T13" fmla="*/ 5 h 2383"/>
                <a:gd name="T14" fmla="*/ 0 w 2128"/>
                <a:gd name="T15" fmla="*/ 4 h 2383"/>
                <a:gd name="T16" fmla="*/ 0 w 2128"/>
                <a:gd name="T17" fmla="*/ 4 h 2383"/>
                <a:gd name="T18" fmla="*/ 0 w 2128"/>
                <a:gd name="T19" fmla="*/ 2 h 2383"/>
                <a:gd name="T20" fmla="*/ 0 w 2128"/>
                <a:gd name="T21" fmla="*/ 2 h 2383"/>
                <a:gd name="T22" fmla="*/ 1 w 2128"/>
                <a:gd name="T23" fmla="*/ 2 h 2383"/>
                <a:gd name="T24" fmla="*/ 2 w 2128"/>
                <a:gd name="T25" fmla="*/ 2 h 2383"/>
                <a:gd name="T26" fmla="*/ 2 w 2128"/>
                <a:gd name="T27" fmla="*/ 2 h 2383"/>
                <a:gd name="T28" fmla="*/ 3 w 2128"/>
                <a:gd name="T29" fmla="*/ 1 h 2383"/>
                <a:gd name="T30" fmla="*/ 4 w 2128"/>
                <a:gd name="T31" fmla="*/ 0 h 2383"/>
                <a:gd name="T32" fmla="*/ 5 w 2128"/>
                <a:gd name="T33" fmla="*/ 0 h 2383"/>
                <a:gd name="T34" fmla="*/ 6 w 2128"/>
                <a:gd name="T35" fmla="*/ 0 h 2383"/>
                <a:gd name="T36" fmla="*/ 8 w 2128"/>
                <a:gd name="T37" fmla="*/ 0 h 2383"/>
                <a:gd name="T38" fmla="*/ 9 w 2128"/>
                <a:gd name="T39" fmla="*/ 0 h 2383"/>
                <a:gd name="T40" fmla="*/ 9 w 2128"/>
                <a:gd name="T41" fmla="*/ 1 h 2383"/>
                <a:gd name="T42" fmla="*/ 9 w 2128"/>
                <a:gd name="T43" fmla="*/ 1 h 2383"/>
                <a:gd name="T44" fmla="*/ 9 w 2128"/>
                <a:gd name="T45" fmla="*/ 1 h 2383"/>
                <a:gd name="T46" fmla="*/ 9 w 2128"/>
                <a:gd name="T47" fmla="*/ 2 h 2383"/>
                <a:gd name="T48" fmla="*/ 9 w 2128"/>
                <a:gd name="T49" fmla="*/ 3 h 2383"/>
                <a:gd name="T50" fmla="*/ 9 w 2128"/>
                <a:gd name="T51" fmla="*/ 3 h 2383"/>
                <a:gd name="T52" fmla="*/ 9 w 2128"/>
                <a:gd name="T53" fmla="*/ 5 h 2383"/>
                <a:gd name="T54" fmla="*/ 9 w 2128"/>
                <a:gd name="T55" fmla="*/ 5 h 2383"/>
                <a:gd name="T56" fmla="*/ 9 w 2128"/>
                <a:gd name="T57" fmla="*/ 5 h 2383"/>
                <a:gd name="T58" fmla="*/ 10 w 2128"/>
                <a:gd name="T59" fmla="*/ 5 h 2383"/>
                <a:gd name="T60" fmla="*/ 10 w 2128"/>
                <a:gd name="T61" fmla="*/ 6 h 2383"/>
                <a:gd name="T62" fmla="*/ 11 w 2128"/>
                <a:gd name="T63" fmla="*/ 6 h 2383"/>
                <a:gd name="T64" fmla="*/ 11 w 2128"/>
                <a:gd name="T65" fmla="*/ 7 h 2383"/>
                <a:gd name="T66" fmla="*/ 10 w 2128"/>
                <a:gd name="T67" fmla="*/ 7 h 2383"/>
                <a:gd name="T68" fmla="*/ 11 w 2128"/>
                <a:gd name="T69" fmla="*/ 7 h 2383"/>
                <a:gd name="T70" fmla="*/ 11 w 2128"/>
                <a:gd name="T71" fmla="*/ 8 h 2383"/>
                <a:gd name="T72" fmla="*/ 10 w 2128"/>
                <a:gd name="T73" fmla="*/ 8 h 2383"/>
                <a:gd name="T74" fmla="*/ 11 w 2128"/>
                <a:gd name="T75" fmla="*/ 8 h 2383"/>
                <a:gd name="T76" fmla="*/ 11 w 2128"/>
                <a:gd name="T77" fmla="*/ 9 h 2383"/>
                <a:gd name="T78" fmla="*/ 10 w 2128"/>
                <a:gd name="T79" fmla="*/ 9 h 2383"/>
                <a:gd name="T80" fmla="*/ 10 w 2128"/>
                <a:gd name="T81" fmla="*/ 10 h 2383"/>
                <a:gd name="T82" fmla="*/ 10 w 2128"/>
                <a:gd name="T83" fmla="*/ 10 h 2383"/>
                <a:gd name="T84" fmla="*/ 9 w 2128"/>
                <a:gd name="T85" fmla="*/ 10 h 2383"/>
                <a:gd name="T86" fmla="*/ 9 w 2128"/>
                <a:gd name="T87" fmla="*/ 10 h 2383"/>
                <a:gd name="T88" fmla="*/ 8 w 2128"/>
                <a:gd name="T89" fmla="*/ 10 h 2383"/>
                <a:gd name="T90" fmla="*/ 8 w 2128"/>
                <a:gd name="T91" fmla="*/ 10 h 2383"/>
                <a:gd name="T92" fmla="*/ 7 w 2128"/>
                <a:gd name="T93" fmla="*/ 11 h 2383"/>
                <a:gd name="T94" fmla="*/ 7 w 2128"/>
                <a:gd name="T95" fmla="*/ 11 h 2383"/>
                <a:gd name="T96" fmla="*/ 6 w 2128"/>
                <a:gd name="T97" fmla="*/ 11 h 2383"/>
                <a:gd name="T98" fmla="*/ 6 w 2128"/>
                <a:gd name="T99" fmla="*/ 12 h 2383"/>
                <a:gd name="T100" fmla="*/ 6 w 2128"/>
                <a:gd name="T101" fmla="*/ 12 h 2383"/>
                <a:gd name="T102" fmla="*/ 6 w 2128"/>
                <a:gd name="T103" fmla="*/ 12 h 2383"/>
                <a:gd name="T104" fmla="*/ 5 w 2128"/>
                <a:gd name="T105" fmla="*/ 12 h 2383"/>
                <a:gd name="T106" fmla="*/ 5 w 2128"/>
                <a:gd name="T107" fmla="*/ 12 h 2383"/>
                <a:gd name="T108" fmla="*/ 4 w 2128"/>
                <a:gd name="T109" fmla="*/ 12 h 2383"/>
                <a:gd name="T110" fmla="*/ 4 w 2128"/>
                <a:gd name="T111" fmla="*/ 12 h 2383"/>
                <a:gd name="T112" fmla="*/ 3 w 2128"/>
                <a:gd name="T113" fmla="*/ 11 h 2383"/>
                <a:gd name="T114" fmla="*/ 3 w 2128"/>
                <a:gd name="T115" fmla="*/ 11 h 2383"/>
                <a:gd name="T116" fmla="*/ 3 w 2128"/>
                <a:gd name="T117" fmla="*/ 11 h 2383"/>
                <a:gd name="T118" fmla="*/ 3 w 2128"/>
                <a:gd name="T119" fmla="*/ 10 h 2383"/>
                <a:gd name="T120" fmla="*/ 2 w 2128"/>
                <a:gd name="T121" fmla="*/ 10 h 2383"/>
                <a:gd name="T122" fmla="*/ 2 w 2128"/>
                <a:gd name="T123" fmla="*/ 10 h 2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28"/>
                <a:gd name="T187" fmla="*/ 0 h 2383"/>
                <a:gd name="T188" fmla="*/ 2128 w 2128"/>
                <a:gd name="T189" fmla="*/ 2383 h 2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28" h="2383">
                  <a:moveTo>
                    <a:pt x="319" y="1845"/>
                  </a:moveTo>
                  <a:lnTo>
                    <a:pt x="316" y="1816"/>
                  </a:lnTo>
                  <a:lnTo>
                    <a:pt x="312" y="1786"/>
                  </a:lnTo>
                  <a:lnTo>
                    <a:pt x="306" y="1756"/>
                  </a:lnTo>
                  <a:lnTo>
                    <a:pt x="298" y="1725"/>
                  </a:lnTo>
                  <a:lnTo>
                    <a:pt x="288" y="1695"/>
                  </a:lnTo>
                  <a:lnTo>
                    <a:pt x="276" y="1664"/>
                  </a:lnTo>
                  <a:lnTo>
                    <a:pt x="269" y="1648"/>
                  </a:lnTo>
                  <a:lnTo>
                    <a:pt x="262" y="1632"/>
                  </a:lnTo>
                  <a:lnTo>
                    <a:pt x="253" y="1617"/>
                  </a:lnTo>
                  <a:lnTo>
                    <a:pt x="245" y="1602"/>
                  </a:lnTo>
                  <a:lnTo>
                    <a:pt x="240" y="1599"/>
                  </a:lnTo>
                  <a:lnTo>
                    <a:pt x="231" y="1591"/>
                  </a:lnTo>
                  <a:lnTo>
                    <a:pt x="225" y="1586"/>
                  </a:lnTo>
                  <a:lnTo>
                    <a:pt x="220" y="1580"/>
                  </a:lnTo>
                  <a:lnTo>
                    <a:pt x="215" y="1573"/>
                  </a:lnTo>
                  <a:lnTo>
                    <a:pt x="209" y="1567"/>
                  </a:lnTo>
                  <a:lnTo>
                    <a:pt x="206" y="1559"/>
                  </a:lnTo>
                  <a:lnTo>
                    <a:pt x="204" y="1551"/>
                  </a:lnTo>
                  <a:lnTo>
                    <a:pt x="204" y="1547"/>
                  </a:lnTo>
                  <a:lnTo>
                    <a:pt x="204" y="1543"/>
                  </a:lnTo>
                  <a:lnTo>
                    <a:pt x="205" y="1539"/>
                  </a:lnTo>
                  <a:lnTo>
                    <a:pt x="207" y="1536"/>
                  </a:lnTo>
                  <a:lnTo>
                    <a:pt x="209" y="1531"/>
                  </a:lnTo>
                  <a:lnTo>
                    <a:pt x="213" y="1528"/>
                  </a:lnTo>
                  <a:lnTo>
                    <a:pt x="217" y="1524"/>
                  </a:lnTo>
                  <a:lnTo>
                    <a:pt x="221" y="1521"/>
                  </a:lnTo>
                  <a:lnTo>
                    <a:pt x="228" y="1517"/>
                  </a:lnTo>
                  <a:lnTo>
                    <a:pt x="234" y="1514"/>
                  </a:lnTo>
                  <a:lnTo>
                    <a:pt x="241" y="1511"/>
                  </a:lnTo>
                  <a:lnTo>
                    <a:pt x="250" y="1508"/>
                  </a:lnTo>
                  <a:lnTo>
                    <a:pt x="260" y="1505"/>
                  </a:lnTo>
                  <a:lnTo>
                    <a:pt x="285" y="1500"/>
                  </a:lnTo>
                  <a:lnTo>
                    <a:pt x="304" y="1499"/>
                  </a:lnTo>
                  <a:lnTo>
                    <a:pt x="327" y="1499"/>
                  </a:lnTo>
                  <a:lnTo>
                    <a:pt x="340" y="1500"/>
                  </a:lnTo>
                  <a:lnTo>
                    <a:pt x="352" y="1503"/>
                  </a:lnTo>
                  <a:lnTo>
                    <a:pt x="366" y="1505"/>
                  </a:lnTo>
                  <a:lnTo>
                    <a:pt x="381" y="1508"/>
                  </a:lnTo>
                  <a:lnTo>
                    <a:pt x="381" y="1500"/>
                  </a:lnTo>
                  <a:lnTo>
                    <a:pt x="380" y="1494"/>
                  </a:lnTo>
                  <a:lnTo>
                    <a:pt x="377" y="1489"/>
                  </a:lnTo>
                  <a:lnTo>
                    <a:pt x="375" y="1482"/>
                  </a:lnTo>
                  <a:lnTo>
                    <a:pt x="366" y="1471"/>
                  </a:lnTo>
                  <a:lnTo>
                    <a:pt x="355" y="1460"/>
                  </a:lnTo>
                  <a:lnTo>
                    <a:pt x="327" y="1436"/>
                  </a:lnTo>
                  <a:lnTo>
                    <a:pt x="294" y="1407"/>
                  </a:lnTo>
                  <a:lnTo>
                    <a:pt x="277" y="1388"/>
                  </a:lnTo>
                  <a:lnTo>
                    <a:pt x="261" y="1368"/>
                  </a:lnTo>
                  <a:lnTo>
                    <a:pt x="252" y="1356"/>
                  </a:lnTo>
                  <a:lnTo>
                    <a:pt x="244" y="1344"/>
                  </a:lnTo>
                  <a:lnTo>
                    <a:pt x="236" y="1330"/>
                  </a:lnTo>
                  <a:lnTo>
                    <a:pt x="229" y="1315"/>
                  </a:lnTo>
                  <a:lnTo>
                    <a:pt x="221" y="1300"/>
                  </a:lnTo>
                  <a:lnTo>
                    <a:pt x="215" y="1283"/>
                  </a:lnTo>
                  <a:lnTo>
                    <a:pt x="209" y="1264"/>
                  </a:lnTo>
                  <a:lnTo>
                    <a:pt x="203" y="1244"/>
                  </a:lnTo>
                  <a:lnTo>
                    <a:pt x="199" y="1223"/>
                  </a:lnTo>
                  <a:lnTo>
                    <a:pt x="195" y="1201"/>
                  </a:lnTo>
                  <a:lnTo>
                    <a:pt x="190" y="1177"/>
                  </a:lnTo>
                  <a:lnTo>
                    <a:pt x="188" y="1152"/>
                  </a:lnTo>
                  <a:lnTo>
                    <a:pt x="184" y="1146"/>
                  </a:lnTo>
                  <a:lnTo>
                    <a:pt x="181" y="1141"/>
                  </a:lnTo>
                  <a:lnTo>
                    <a:pt x="179" y="1136"/>
                  </a:lnTo>
                  <a:lnTo>
                    <a:pt x="175" y="1130"/>
                  </a:lnTo>
                  <a:lnTo>
                    <a:pt x="172" y="1117"/>
                  </a:lnTo>
                  <a:lnTo>
                    <a:pt x="170" y="1104"/>
                  </a:lnTo>
                  <a:lnTo>
                    <a:pt x="168" y="1076"/>
                  </a:lnTo>
                  <a:lnTo>
                    <a:pt x="167" y="1047"/>
                  </a:lnTo>
                  <a:lnTo>
                    <a:pt x="166" y="1033"/>
                  </a:lnTo>
                  <a:lnTo>
                    <a:pt x="164" y="1020"/>
                  </a:lnTo>
                  <a:lnTo>
                    <a:pt x="160" y="1008"/>
                  </a:lnTo>
                  <a:lnTo>
                    <a:pt x="155" y="997"/>
                  </a:lnTo>
                  <a:lnTo>
                    <a:pt x="152" y="992"/>
                  </a:lnTo>
                  <a:lnTo>
                    <a:pt x="149" y="987"/>
                  </a:lnTo>
                  <a:lnTo>
                    <a:pt x="144" y="983"/>
                  </a:lnTo>
                  <a:lnTo>
                    <a:pt x="139" y="980"/>
                  </a:lnTo>
                  <a:lnTo>
                    <a:pt x="134" y="977"/>
                  </a:lnTo>
                  <a:lnTo>
                    <a:pt x="127" y="974"/>
                  </a:lnTo>
                  <a:lnTo>
                    <a:pt x="121" y="971"/>
                  </a:lnTo>
                  <a:lnTo>
                    <a:pt x="112" y="970"/>
                  </a:lnTo>
                  <a:lnTo>
                    <a:pt x="105" y="968"/>
                  </a:lnTo>
                  <a:lnTo>
                    <a:pt x="97" y="966"/>
                  </a:lnTo>
                  <a:lnTo>
                    <a:pt x="90" y="963"/>
                  </a:lnTo>
                  <a:lnTo>
                    <a:pt x="84" y="959"/>
                  </a:lnTo>
                  <a:lnTo>
                    <a:pt x="78" y="954"/>
                  </a:lnTo>
                  <a:lnTo>
                    <a:pt x="74" y="950"/>
                  </a:lnTo>
                  <a:lnTo>
                    <a:pt x="70" y="945"/>
                  </a:lnTo>
                  <a:lnTo>
                    <a:pt x="65" y="939"/>
                  </a:lnTo>
                  <a:lnTo>
                    <a:pt x="60" y="929"/>
                  </a:lnTo>
                  <a:lnTo>
                    <a:pt x="56" y="916"/>
                  </a:lnTo>
                  <a:lnTo>
                    <a:pt x="53" y="903"/>
                  </a:lnTo>
                  <a:lnTo>
                    <a:pt x="51" y="890"/>
                  </a:lnTo>
                  <a:lnTo>
                    <a:pt x="47" y="864"/>
                  </a:lnTo>
                  <a:lnTo>
                    <a:pt x="44" y="841"/>
                  </a:lnTo>
                  <a:lnTo>
                    <a:pt x="42" y="832"/>
                  </a:lnTo>
                  <a:lnTo>
                    <a:pt x="38" y="823"/>
                  </a:lnTo>
                  <a:lnTo>
                    <a:pt x="36" y="820"/>
                  </a:lnTo>
                  <a:lnTo>
                    <a:pt x="32" y="818"/>
                  </a:lnTo>
                  <a:lnTo>
                    <a:pt x="29" y="816"/>
                  </a:lnTo>
                  <a:lnTo>
                    <a:pt x="26" y="815"/>
                  </a:lnTo>
                  <a:lnTo>
                    <a:pt x="23" y="812"/>
                  </a:lnTo>
                  <a:lnTo>
                    <a:pt x="16" y="807"/>
                  </a:lnTo>
                  <a:lnTo>
                    <a:pt x="12" y="803"/>
                  </a:lnTo>
                  <a:lnTo>
                    <a:pt x="9" y="798"/>
                  </a:lnTo>
                  <a:lnTo>
                    <a:pt x="6" y="791"/>
                  </a:lnTo>
                  <a:lnTo>
                    <a:pt x="4" y="783"/>
                  </a:lnTo>
                  <a:lnTo>
                    <a:pt x="3" y="773"/>
                  </a:lnTo>
                  <a:lnTo>
                    <a:pt x="3" y="762"/>
                  </a:lnTo>
                  <a:lnTo>
                    <a:pt x="5" y="750"/>
                  </a:lnTo>
                  <a:lnTo>
                    <a:pt x="10" y="735"/>
                  </a:lnTo>
                  <a:lnTo>
                    <a:pt x="16" y="719"/>
                  </a:lnTo>
                  <a:lnTo>
                    <a:pt x="27" y="700"/>
                  </a:lnTo>
                  <a:lnTo>
                    <a:pt x="40" y="680"/>
                  </a:lnTo>
                  <a:lnTo>
                    <a:pt x="57" y="658"/>
                  </a:lnTo>
                  <a:lnTo>
                    <a:pt x="0" y="470"/>
                  </a:lnTo>
                  <a:lnTo>
                    <a:pt x="0" y="464"/>
                  </a:lnTo>
                  <a:lnTo>
                    <a:pt x="3" y="448"/>
                  </a:lnTo>
                  <a:lnTo>
                    <a:pt x="5" y="436"/>
                  </a:lnTo>
                  <a:lnTo>
                    <a:pt x="8" y="424"/>
                  </a:lnTo>
                  <a:lnTo>
                    <a:pt x="11" y="410"/>
                  </a:lnTo>
                  <a:lnTo>
                    <a:pt x="15" y="398"/>
                  </a:lnTo>
                  <a:lnTo>
                    <a:pt x="21" y="384"/>
                  </a:lnTo>
                  <a:lnTo>
                    <a:pt x="28" y="371"/>
                  </a:lnTo>
                  <a:lnTo>
                    <a:pt x="36" y="359"/>
                  </a:lnTo>
                  <a:lnTo>
                    <a:pt x="45" y="350"/>
                  </a:lnTo>
                  <a:lnTo>
                    <a:pt x="51" y="345"/>
                  </a:lnTo>
                  <a:lnTo>
                    <a:pt x="57" y="341"/>
                  </a:lnTo>
                  <a:lnTo>
                    <a:pt x="62" y="338"/>
                  </a:lnTo>
                  <a:lnTo>
                    <a:pt x="70" y="336"/>
                  </a:lnTo>
                  <a:lnTo>
                    <a:pt x="76" y="334"/>
                  </a:lnTo>
                  <a:lnTo>
                    <a:pt x="84" y="332"/>
                  </a:lnTo>
                  <a:lnTo>
                    <a:pt x="92" y="332"/>
                  </a:lnTo>
                  <a:lnTo>
                    <a:pt x="101" y="334"/>
                  </a:lnTo>
                  <a:lnTo>
                    <a:pt x="107" y="332"/>
                  </a:lnTo>
                  <a:lnTo>
                    <a:pt x="125" y="331"/>
                  </a:lnTo>
                  <a:lnTo>
                    <a:pt x="152" y="330"/>
                  </a:lnTo>
                  <a:lnTo>
                    <a:pt x="183" y="332"/>
                  </a:lnTo>
                  <a:lnTo>
                    <a:pt x="200" y="335"/>
                  </a:lnTo>
                  <a:lnTo>
                    <a:pt x="216" y="337"/>
                  </a:lnTo>
                  <a:lnTo>
                    <a:pt x="233" y="341"/>
                  </a:lnTo>
                  <a:lnTo>
                    <a:pt x="248" y="346"/>
                  </a:lnTo>
                  <a:lnTo>
                    <a:pt x="255" y="350"/>
                  </a:lnTo>
                  <a:lnTo>
                    <a:pt x="263" y="353"/>
                  </a:lnTo>
                  <a:lnTo>
                    <a:pt x="269" y="357"/>
                  </a:lnTo>
                  <a:lnTo>
                    <a:pt x="275" y="361"/>
                  </a:lnTo>
                  <a:lnTo>
                    <a:pt x="281" y="366"/>
                  </a:lnTo>
                  <a:lnTo>
                    <a:pt x="286" y="371"/>
                  </a:lnTo>
                  <a:lnTo>
                    <a:pt x="291" y="377"/>
                  </a:lnTo>
                  <a:lnTo>
                    <a:pt x="294" y="383"/>
                  </a:lnTo>
                  <a:lnTo>
                    <a:pt x="293" y="388"/>
                  </a:lnTo>
                  <a:lnTo>
                    <a:pt x="291" y="401"/>
                  </a:lnTo>
                  <a:lnTo>
                    <a:pt x="290" y="407"/>
                  </a:lnTo>
                  <a:lnTo>
                    <a:pt x="291" y="415"/>
                  </a:lnTo>
                  <a:lnTo>
                    <a:pt x="292" y="422"/>
                  </a:lnTo>
                  <a:lnTo>
                    <a:pt x="296" y="427"/>
                  </a:lnTo>
                  <a:lnTo>
                    <a:pt x="298" y="430"/>
                  </a:lnTo>
                  <a:lnTo>
                    <a:pt x="301" y="432"/>
                  </a:lnTo>
                  <a:lnTo>
                    <a:pt x="306" y="433"/>
                  </a:lnTo>
                  <a:lnTo>
                    <a:pt x="310" y="434"/>
                  </a:lnTo>
                  <a:lnTo>
                    <a:pt x="315" y="433"/>
                  </a:lnTo>
                  <a:lnTo>
                    <a:pt x="322" y="433"/>
                  </a:lnTo>
                  <a:lnTo>
                    <a:pt x="329" y="431"/>
                  </a:lnTo>
                  <a:lnTo>
                    <a:pt x="336" y="427"/>
                  </a:lnTo>
                  <a:lnTo>
                    <a:pt x="355" y="419"/>
                  </a:lnTo>
                  <a:lnTo>
                    <a:pt x="378" y="406"/>
                  </a:lnTo>
                  <a:lnTo>
                    <a:pt x="406" y="388"/>
                  </a:lnTo>
                  <a:lnTo>
                    <a:pt x="438" y="364"/>
                  </a:lnTo>
                  <a:lnTo>
                    <a:pt x="443" y="361"/>
                  </a:lnTo>
                  <a:lnTo>
                    <a:pt x="457" y="354"/>
                  </a:lnTo>
                  <a:lnTo>
                    <a:pt x="479" y="342"/>
                  </a:lnTo>
                  <a:lnTo>
                    <a:pt x="506" y="325"/>
                  </a:lnTo>
                  <a:lnTo>
                    <a:pt x="521" y="315"/>
                  </a:lnTo>
                  <a:lnTo>
                    <a:pt x="536" y="305"/>
                  </a:lnTo>
                  <a:lnTo>
                    <a:pt x="551" y="293"/>
                  </a:lnTo>
                  <a:lnTo>
                    <a:pt x="567" y="280"/>
                  </a:lnTo>
                  <a:lnTo>
                    <a:pt x="583" y="266"/>
                  </a:lnTo>
                  <a:lnTo>
                    <a:pt x="598" y="251"/>
                  </a:lnTo>
                  <a:lnTo>
                    <a:pt x="612" y="236"/>
                  </a:lnTo>
                  <a:lnTo>
                    <a:pt x="626" y="220"/>
                  </a:lnTo>
                  <a:lnTo>
                    <a:pt x="629" y="207"/>
                  </a:lnTo>
                  <a:lnTo>
                    <a:pt x="640" y="172"/>
                  </a:lnTo>
                  <a:lnTo>
                    <a:pt x="650" y="151"/>
                  </a:lnTo>
                  <a:lnTo>
                    <a:pt x="662" y="129"/>
                  </a:lnTo>
                  <a:lnTo>
                    <a:pt x="669" y="117"/>
                  </a:lnTo>
                  <a:lnTo>
                    <a:pt x="677" y="105"/>
                  </a:lnTo>
                  <a:lnTo>
                    <a:pt x="685" y="94"/>
                  </a:lnTo>
                  <a:lnTo>
                    <a:pt x="694" y="83"/>
                  </a:lnTo>
                  <a:lnTo>
                    <a:pt x="696" y="80"/>
                  </a:lnTo>
                  <a:lnTo>
                    <a:pt x="702" y="69"/>
                  </a:lnTo>
                  <a:lnTo>
                    <a:pt x="708" y="63"/>
                  </a:lnTo>
                  <a:lnTo>
                    <a:pt x="716" y="56"/>
                  </a:lnTo>
                  <a:lnTo>
                    <a:pt x="726" y="50"/>
                  </a:lnTo>
                  <a:lnTo>
                    <a:pt x="740" y="43"/>
                  </a:lnTo>
                  <a:lnTo>
                    <a:pt x="756" y="37"/>
                  </a:lnTo>
                  <a:lnTo>
                    <a:pt x="775" y="33"/>
                  </a:lnTo>
                  <a:lnTo>
                    <a:pt x="798" y="30"/>
                  </a:lnTo>
                  <a:lnTo>
                    <a:pt x="826" y="27"/>
                  </a:lnTo>
                  <a:lnTo>
                    <a:pt x="841" y="27"/>
                  </a:lnTo>
                  <a:lnTo>
                    <a:pt x="857" y="28"/>
                  </a:lnTo>
                  <a:lnTo>
                    <a:pt x="875" y="30"/>
                  </a:lnTo>
                  <a:lnTo>
                    <a:pt x="893" y="31"/>
                  </a:lnTo>
                  <a:lnTo>
                    <a:pt x="914" y="34"/>
                  </a:lnTo>
                  <a:lnTo>
                    <a:pt x="935" y="37"/>
                  </a:lnTo>
                  <a:lnTo>
                    <a:pt x="957" y="41"/>
                  </a:lnTo>
                  <a:lnTo>
                    <a:pt x="982" y="46"/>
                  </a:lnTo>
                  <a:lnTo>
                    <a:pt x="994" y="47"/>
                  </a:lnTo>
                  <a:lnTo>
                    <a:pt x="1027" y="51"/>
                  </a:lnTo>
                  <a:lnTo>
                    <a:pt x="1075" y="54"/>
                  </a:lnTo>
                  <a:lnTo>
                    <a:pt x="1133" y="56"/>
                  </a:lnTo>
                  <a:lnTo>
                    <a:pt x="1165" y="56"/>
                  </a:lnTo>
                  <a:lnTo>
                    <a:pt x="1198" y="56"/>
                  </a:lnTo>
                  <a:lnTo>
                    <a:pt x="1231" y="54"/>
                  </a:lnTo>
                  <a:lnTo>
                    <a:pt x="1263" y="51"/>
                  </a:lnTo>
                  <a:lnTo>
                    <a:pt x="1294" y="47"/>
                  </a:lnTo>
                  <a:lnTo>
                    <a:pt x="1324" y="39"/>
                  </a:lnTo>
                  <a:lnTo>
                    <a:pt x="1338" y="36"/>
                  </a:lnTo>
                  <a:lnTo>
                    <a:pt x="1351" y="32"/>
                  </a:lnTo>
                  <a:lnTo>
                    <a:pt x="1364" y="26"/>
                  </a:lnTo>
                  <a:lnTo>
                    <a:pt x="1375" y="21"/>
                  </a:lnTo>
                  <a:lnTo>
                    <a:pt x="1411" y="11"/>
                  </a:lnTo>
                  <a:lnTo>
                    <a:pt x="1441" y="5"/>
                  </a:lnTo>
                  <a:lnTo>
                    <a:pt x="1465" y="1"/>
                  </a:lnTo>
                  <a:lnTo>
                    <a:pt x="1485" y="0"/>
                  </a:lnTo>
                  <a:lnTo>
                    <a:pt x="1502" y="0"/>
                  </a:lnTo>
                  <a:lnTo>
                    <a:pt x="1515" y="1"/>
                  </a:lnTo>
                  <a:lnTo>
                    <a:pt x="1526" y="4"/>
                  </a:lnTo>
                  <a:lnTo>
                    <a:pt x="1533" y="9"/>
                  </a:lnTo>
                  <a:lnTo>
                    <a:pt x="1541" y="15"/>
                  </a:lnTo>
                  <a:lnTo>
                    <a:pt x="1546" y="20"/>
                  </a:lnTo>
                  <a:lnTo>
                    <a:pt x="1551" y="27"/>
                  </a:lnTo>
                  <a:lnTo>
                    <a:pt x="1557" y="34"/>
                  </a:lnTo>
                  <a:lnTo>
                    <a:pt x="1563" y="40"/>
                  </a:lnTo>
                  <a:lnTo>
                    <a:pt x="1572" y="47"/>
                  </a:lnTo>
                  <a:lnTo>
                    <a:pt x="1581" y="53"/>
                  </a:lnTo>
                  <a:lnTo>
                    <a:pt x="1594" y="58"/>
                  </a:lnTo>
                  <a:lnTo>
                    <a:pt x="1604" y="60"/>
                  </a:lnTo>
                  <a:lnTo>
                    <a:pt x="1634" y="65"/>
                  </a:lnTo>
                  <a:lnTo>
                    <a:pt x="1655" y="68"/>
                  </a:lnTo>
                  <a:lnTo>
                    <a:pt x="1681" y="71"/>
                  </a:lnTo>
                  <a:lnTo>
                    <a:pt x="1710" y="74"/>
                  </a:lnTo>
                  <a:lnTo>
                    <a:pt x="1743" y="76"/>
                  </a:lnTo>
                  <a:lnTo>
                    <a:pt x="1743" y="90"/>
                  </a:lnTo>
                  <a:lnTo>
                    <a:pt x="1743" y="102"/>
                  </a:lnTo>
                  <a:lnTo>
                    <a:pt x="1743" y="114"/>
                  </a:lnTo>
                  <a:lnTo>
                    <a:pt x="1745" y="123"/>
                  </a:lnTo>
                  <a:lnTo>
                    <a:pt x="1747" y="132"/>
                  </a:lnTo>
                  <a:lnTo>
                    <a:pt x="1749" y="139"/>
                  </a:lnTo>
                  <a:lnTo>
                    <a:pt x="1751" y="146"/>
                  </a:lnTo>
                  <a:lnTo>
                    <a:pt x="1754" y="152"/>
                  </a:lnTo>
                  <a:lnTo>
                    <a:pt x="1759" y="161"/>
                  </a:lnTo>
                  <a:lnTo>
                    <a:pt x="1764" y="166"/>
                  </a:lnTo>
                  <a:lnTo>
                    <a:pt x="1767" y="169"/>
                  </a:lnTo>
                  <a:lnTo>
                    <a:pt x="1769" y="170"/>
                  </a:lnTo>
                  <a:lnTo>
                    <a:pt x="1775" y="170"/>
                  </a:lnTo>
                  <a:lnTo>
                    <a:pt x="1781" y="171"/>
                  </a:lnTo>
                  <a:lnTo>
                    <a:pt x="1786" y="172"/>
                  </a:lnTo>
                  <a:lnTo>
                    <a:pt x="1790" y="175"/>
                  </a:lnTo>
                  <a:lnTo>
                    <a:pt x="1795" y="177"/>
                  </a:lnTo>
                  <a:lnTo>
                    <a:pt x="1798" y="180"/>
                  </a:lnTo>
                  <a:lnTo>
                    <a:pt x="1801" y="183"/>
                  </a:lnTo>
                  <a:lnTo>
                    <a:pt x="1803" y="187"/>
                  </a:lnTo>
                  <a:lnTo>
                    <a:pt x="1807" y="196"/>
                  </a:lnTo>
                  <a:lnTo>
                    <a:pt x="1810" y="207"/>
                  </a:lnTo>
                  <a:lnTo>
                    <a:pt x="1810" y="217"/>
                  </a:lnTo>
                  <a:lnTo>
                    <a:pt x="1809" y="228"/>
                  </a:lnTo>
                  <a:lnTo>
                    <a:pt x="1805" y="240"/>
                  </a:lnTo>
                  <a:lnTo>
                    <a:pt x="1801" y="249"/>
                  </a:lnTo>
                  <a:lnTo>
                    <a:pt x="1796" y="259"/>
                  </a:lnTo>
                  <a:lnTo>
                    <a:pt x="1789" y="267"/>
                  </a:lnTo>
                  <a:lnTo>
                    <a:pt x="1785" y="271"/>
                  </a:lnTo>
                  <a:lnTo>
                    <a:pt x="1781" y="274"/>
                  </a:lnTo>
                  <a:lnTo>
                    <a:pt x="1777" y="276"/>
                  </a:lnTo>
                  <a:lnTo>
                    <a:pt x="1771" y="277"/>
                  </a:lnTo>
                  <a:lnTo>
                    <a:pt x="1767" y="278"/>
                  </a:lnTo>
                  <a:lnTo>
                    <a:pt x="1762" y="278"/>
                  </a:lnTo>
                  <a:lnTo>
                    <a:pt x="1756" y="278"/>
                  </a:lnTo>
                  <a:lnTo>
                    <a:pt x="1750" y="277"/>
                  </a:lnTo>
                  <a:lnTo>
                    <a:pt x="1743" y="286"/>
                  </a:lnTo>
                  <a:lnTo>
                    <a:pt x="1737" y="294"/>
                  </a:lnTo>
                  <a:lnTo>
                    <a:pt x="1731" y="304"/>
                  </a:lnTo>
                  <a:lnTo>
                    <a:pt x="1725" y="313"/>
                  </a:lnTo>
                  <a:lnTo>
                    <a:pt x="1716" y="334"/>
                  </a:lnTo>
                  <a:lnTo>
                    <a:pt x="1708" y="353"/>
                  </a:lnTo>
                  <a:lnTo>
                    <a:pt x="1698" y="383"/>
                  </a:lnTo>
                  <a:lnTo>
                    <a:pt x="1693" y="395"/>
                  </a:lnTo>
                  <a:lnTo>
                    <a:pt x="1689" y="416"/>
                  </a:lnTo>
                  <a:lnTo>
                    <a:pt x="1686" y="435"/>
                  </a:lnTo>
                  <a:lnTo>
                    <a:pt x="1685" y="452"/>
                  </a:lnTo>
                  <a:lnTo>
                    <a:pt x="1685" y="467"/>
                  </a:lnTo>
                  <a:lnTo>
                    <a:pt x="1686" y="482"/>
                  </a:lnTo>
                  <a:lnTo>
                    <a:pt x="1688" y="495"/>
                  </a:lnTo>
                  <a:lnTo>
                    <a:pt x="1691" y="505"/>
                  </a:lnTo>
                  <a:lnTo>
                    <a:pt x="1694" y="516"/>
                  </a:lnTo>
                  <a:lnTo>
                    <a:pt x="1699" y="524"/>
                  </a:lnTo>
                  <a:lnTo>
                    <a:pt x="1703" y="532"/>
                  </a:lnTo>
                  <a:lnTo>
                    <a:pt x="1707" y="538"/>
                  </a:lnTo>
                  <a:lnTo>
                    <a:pt x="1710" y="543"/>
                  </a:lnTo>
                  <a:lnTo>
                    <a:pt x="1717" y="550"/>
                  </a:lnTo>
                  <a:lnTo>
                    <a:pt x="1719" y="552"/>
                  </a:lnTo>
                  <a:lnTo>
                    <a:pt x="1729" y="561"/>
                  </a:lnTo>
                  <a:lnTo>
                    <a:pt x="1735" y="569"/>
                  </a:lnTo>
                  <a:lnTo>
                    <a:pt x="1740" y="578"/>
                  </a:lnTo>
                  <a:lnTo>
                    <a:pt x="1743" y="586"/>
                  </a:lnTo>
                  <a:lnTo>
                    <a:pt x="1746" y="594"/>
                  </a:lnTo>
                  <a:lnTo>
                    <a:pt x="1746" y="601"/>
                  </a:lnTo>
                  <a:lnTo>
                    <a:pt x="1745" y="608"/>
                  </a:lnTo>
                  <a:lnTo>
                    <a:pt x="1743" y="614"/>
                  </a:lnTo>
                  <a:lnTo>
                    <a:pt x="1738" y="625"/>
                  </a:lnTo>
                  <a:lnTo>
                    <a:pt x="1732" y="632"/>
                  </a:lnTo>
                  <a:lnTo>
                    <a:pt x="1727" y="638"/>
                  </a:lnTo>
                  <a:lnTo>
                    <a:pt x="1725" y="640"/>
                  </a:lnTo>
                  <a:lnTo>
                    <a:pt x="1725" y="672"/>
                  </a:lnTo>
                  <a:lnTo>
                    <a:pt x="1725" y="702"/>
                  </a:lnTo>
                  <a:lnTo>
                    <a:pt x="1724" y="728"/>
                  </a:lnTo>
                  <a:lnTo>
                    <a:pt x="1723" y="752"/>
                  </a:lnTo>
                  <a:lnTo>
                    <a:pt x="1721" y="773"/>
                  </a:lnTo>
                  <a:lnTo>
                    <a:pt x="1718" y="792"/>
                  </a:lnTo>
                  <a:lnTo>
                    <a:pt x="1715" y="808"/>
                  </a:lnTo>
                  <a:lnTo>
                    <a:pt x="1711" y="823"/>
                  </a:lnTo>
                  <a:lnTo>
                    <a:pt x="1705" y="844"/>
                  </a:lnTo>
                  <a:lnTo>
                    <a:pt x="1700" y="859"/>
                  </a:lnTo>
                  <a:lnTo>
                    <a:pt x="1695" y="868"/>
                  </a:lnTo>
                  <a:lnTo>
                    <a:pt x="1693" y="870"/>
                  </a:lnTo>
                  <a:lnTo>
                    <a:pt x="1695" y="882"/>
                  </a:lnTo>
                  <a:lnTo>
                    <a:pt x="1698" y="892"/>
                  </a:lnTo>
                  <a:lnTo>
                    <a:pt x="1701" y="901"/>
                  </a:lnTo>
                  <a:lnTo>
                    <a:pt x="1703" y="908"/>
                  </a:lnTo>
                  <a:lnTo>
                    <a:pt x="1706" y="915"/>
                  </a:lnTo>
                  <a:lnTo>
                    <a:pt x="1709" y="921"/>
                  </a:lnTo>
                  <a:lnTo>
                    <a:pt x="1713" y="926"/>
                  </a:lnTo>
                  <a:lnTo>
                    <a:pt x="1716" y="929"/>
                  </a:lnTo>
                  <a:lnTo>
                    <a:pt x="1719" y="931"/>
                  </a:lnTo>
                  <a:lnTo>
                    <a:pt x="1722" y="933"/>
                  </a:lnTo>
                  <a:lnTo>
                    <a:pt x="1726" y="934"/>
                  </a:lnTo>
                  <a:lnTo>
                    <a:pt x="1730" y="934"/>
                  </a:lnTo>
                  <a:lnTo>
                    <a:pt x="1737" y="933"/>
                  </a:lnTo>
                  <a:lnTo>
                    <a:pt x="1745" y="929"/>
                  </a:lnTo>
                  <a:lnTo>
                    <a:pt x="1752" y="923"/>
                  </a:lnTo>
                  <a:lnTo>
                    <a:pt x="1758" y="918"/>
                  </a:lnTo>
                  <a:lnTo>
                    <a:pt x="1765" y="912"/>
                  </a:lnTo>
                  <a:lnTo>
                    <a:pt x="1770" y="904"/>
                  </a:lnTo>
                  <a:lnTo>
                    <a:pt x="1779" y="894"/>
                  </a:lnTo>
                  <a:lnTo>
                    <a:pt x="1781" y="889"/>
                  </a:lnTo>
                  <a:lnTo>
                    <a:pt x="1794" y="885"/>
                  </a:lnTo>
                  <a:lnTo>
                    <a:pt x="1804" y="882"/>
                  </a:lnTo>
                  <a:lnTo>
                    <a:pt x="1815" y="880"/>
                  </a:lnTo>
                  <a:lnTo>
                    <a:pt x="1826" y="878"/>
                  </a:lnTo>
                  <a:lnTo>
                    <a:pt x="1835" y="878"/>
                  </a:lnTo>
                  <a:lnTo>
                    <a:pt x="1844" y="878"/>
                  </a:lnTo>
                  <a:lnTo>
                    <a:pt x="1852" y="879"/>
                  </a:lnTo>
                  <a:lnTo>
                    <a:pt x="1860" y="880"/>
                  </a:lnTo>
                  <a:lnTo>
                    <a:pt x="1867" y="882"/>
                  </a:lnTo>
                  <a:lnTo>
                    <a:pt x="1875" y="884"/>
                  </a:lnTo>
                  <a:lnTo>
                    <a:pt x="1880" y="887"/>
                  </a:lnTo>
                  <a:lnTo>
                    <a:pt x="1886" y="890"/>
                  </a:lnTo>
                  <a:lnTo>
                    <a:pt x="1897" y="899"/>
                  </a:lnTo>
                  <a:lnTo>
                    <a:pt x="1906" y="907"/>
                  </a:lnTo>
                  <a:lnTo>
                    <a:pt x="1913" y="917"/>
                  </a:lnTo>
                  <a:lnTo>
                    <a:pt x="1918" y="928"/>
                  </a:lnTo>
                  <a:lnTo>
                    <a:pt x="1923" y="936"/>
                  </a:lnTo>
                  <a:lnTo>
                    <a:pt x="1926" y="946"/>
                  </a:lnTo>
                  <a:lnTo>
                    <a:pt x="1930" y="959"/>
                  </a:lnTo>
                  <a:lnTo>
                    <a:pt x="1931" y="964"/>
                  </a:lnTo>
                  <a:lnTo>
                    <a:pt x="1938" y="986"/>
                  </a:lnTo>
                  <a:lnTo>
                    <a:pt x="1944" y="1005"/>
                  </a:lnTo>
                  <a:lnTo>
                    <a:pt x="1950" y="1024"/>
                  </a:lnTo>
                  <a:lnTo>
                    <a:pt x="1958" y="1039"/>
                  </a:lnTo>
                  <a:lnTo>
                    <a:pt x="1965" y="1051"/>
                  </a:lnTo>
                  <a:lnTo>
                    <a:pt x="1973" y="1062"/>
                  </a:lnTo>
                  <a:lnTo>
                    <a:pt x="1980" y="1072"/>
                  </a:lnTo>
                  <a:lnTo>
                    <a:pt x="1987" y="1079"/>
                  </a:lnTo>
                  <a:lnTo>
                    <a:pt x="1993" y="1085"/>
                  </a:lnTo>
                  <a:lnTo>
                    <a:pt x="2000" y="1091"/>
                  </a:lnTo>
                  <a:lnTo>
                    <a:pt x="2005" y="1095"/>
                  </a:lnTo>
                  <a:lnTo>
                    <a:pt x="2009" y="1097"/>
                  </a:lnTo>
                  <a:lnTo>
                    <a:pt x="2017" y="1100"/>
                  </a:lnTo>
                  <a:lnTo>
                    <a:pt x="2019" y="1101"/>
                  </a:lnTo>
                  <a:lnTo>
                    <a:pt x="2049" y="1129"/>
                  </a:lnTo>
                  <a:lnTo>
                    <a:pt x="2072" y="1153"/>
                  </a:lnTo>
                  <a:lnTo>
                    <a:pt x="2089" y="1173"/>
                  </a:lnTo>
                  <a:lnTo>
                    <a:pt x="2102" y="1191"/>
                  </a:lnTo>
                  <a:lnTo>
                    <a:pt x="2107" y="1199"/>
                  </a:lnTo>
                  <a:lnTo>
                    <a:pt x="2110" y="1205"/>
                  </a:lnTo>
                  <a:lnTo>
                    <a:pt x="2114" y="1211"/>
                  </a:lnTo>
                  <a:lnTo>
                    <a:pt x="2116" y="1218"/>
                  </a:lnTo>
                  <a:lnTo>
                    <a:pt x="2117" y="1223"/>
                  </a:lnTo>
                  <a:lnTo>
                    <a:pt x="2117" y="1227"/>
                  </a:lnTo>
                  <a:lnTo>
                    <a:pt x="2117" y="1232"/>
                  </a:lnTo>
                  <a:lnTo>
                    <a:pt x="2116" y="1235"/>
                  </a:lnTo>
                  <a:lnTo>
                    <a:pt x="2113" y="1241"/>
                  </a:lnTo>
                  <a:lnTo>
                    <a:pt x="2107" y="1245"/>
                  </a:lnTo>
                  <a:lnTo>
                    <a:pt x="2102" y="1248"/>
                  </a:lnTo>
                  <a:lnTo>
                    <a:pt x="2097" y="1250"/>
                  </a:lnTo>
                  <a:lnTo>
                    <a:pt x="2086" y="1252"/>
                  </a:lnTo>
                  <a:lnTo>
                    <a:pt x="2082" y="1252"/>
                  </a:lnTo>
                  <a:lnTo>
                    <a:pt x="2068" y="1257"/>
                  </a:lnTo>
                  <a:lnTo>
                    <a:pt x="2057" y="1263"/>
                  </a:lnTo>
                  <a:lnTo>
                    <a:pt x="2048" y="1270"/>
                  </a:lnTo>
                  <a:lnTo>
                    <a:pt x="2039" y="1277"/>
                  </a:lnTo>
                  <a:lnTo>
                    <a:pt x="2032" y="1286"/>
                  </a:lnTo>
                  <a:lnTo>
                    <a:pt x="2026" y="1295"/>
                  </a:lnTo>
                  <a:lnTo>
                    <a:pt x="2022" y="1302"/>
                  </a:lnTo>
                  <a:lnTo>
                    <a:pt x="2019" y="1311"/>
                  </a:lnTo>
                  <a:lnTo>
                    <a:pt x="2014" y="1327"/>
                  </a:lnTo>
                  <a:lnTo>
                    <a:pt x="2012" y="1339"/>
                  </a:lnTo>
                  <a:lnTo>
                    <a:pt x="2012" y="1348"/>
                  </a:lnTo>
                  <a:lnTo>
                    <a:pt x="2012" y="1351"/>
                  </a:lnTo>
                  <a:lnTo>
                    <a:pt x="2025" y="1351"/>
                  </a:lnTo>
                  <a:lnTo>
                    <a:pt x="2038" y="1351"/>
                  </a:lnTo>
                  <a:lnTo>
                    <a:pt x="2049" y="1352"/>
                  </a:lnTo>
                  <a:lnTo>
                    <a:pt x="2058" y="1353"/>
                  </a:lnTo>
                  <a:lnTo>
                    <a:pt x="2068" y="1355"/>
                  </a:lnTo>
                  <a:lnTo>
                    <a:pt x="2076" y="1357"/>
                  </a:lnTo>
                  <a:lnTo>
                    <a:pt x="2084" y="1361"/>
                  </a:lnTo>
                  <a:lnTo>
                    <a:pt x="2090" y="1364"/>
                  </a:lnTo>
                  <a:lnTo>
                    <a:pt x="2097" y="1367"/>
                  </a:lnTo>
                  <a:lnTo>
                    <a:pt x="2102" y="1370"/>
                  </a:lnTo>
                  <a:lnTo>
                    <a:pt x="2107" y="1375"/>
                  </a:lnTo>
                  <a:lnTo>
                    <a:pt x="2112" y="1379"/>
                  </a:lnTo>
                  <a:lnTo>
                    <a:pt x="2118" y="1387"/>
                  </a:lnTo>
                  <a:lnTo>
                    <a:pt x="2122" y="1396"/>
                  </a:lnTo>
                  <a:lnTo>
                    <a:pt x="2125" y="1405"/>
                  </a:lnTo>
                  <a:lnTo>
                    <a:pt x="2128" y="1414"/>
                  </a:lnTo>
                  <a:lnTo>
                    <a:pt x="2128" y="1423"/>
                  </a:lnTo>
                  <a:lnTo>
                    <a:pt x="2128" y="1430"/>
                  </a:lnTo>
                  <a:lnTo>
                    <a:pt x="2126" y="1441"/>
                  </a:lnTo>
                  <a:lnTo>
                    <a:pt x="2125" y="1445"/>
                  </a:lnTo>
                  <a:lnTo>
                    <a:pt x="2125" y="1452"/>
                  </a:lnTo>
                  <a:lnTo>
                    <a:pt x="2124" y="1459"/>
                  </a:lnTo>
                  <a:lnTo>
                    <a:pt x="2123" y="1465"/>
                  </a:lnTo>
                  <a:lnTo>
                    <a:pt x="2121" y="1471"/>
                  </a:lnTo>
                  <a:lnTo>
                    <a:pt x="2119" y="1475"/>
                  </a:lnTo>
                  <a:lnTo>
                    <a:pt x="2116" y="1479"/>
                  </a:lnTo>
                  <a:lnTo>
                    <a:pt x="2113" y="1483"/>
                  </a:lnTo>
                  <a:lnTo>
                    <a:pt x="2108" y="1487"/>
                  </a:lnTo>
                  <a:lnTo>
                    <a:pt x="2099" y="1492"/>
                  </a:lnTo>
                  <a:lnTo>
                    <a:pt x="2088" y="1496"/>
                  </a:lnTo>
                  <a:lnTo>
                    <a:pt x="2076" y="1499"/>
                  </a:lnTo>
                  <a:lnTo>
                    <a:pt x="2065" y="1501"/>
                  </a:lnTo>
                  <a:lnTo>
                    <a:pt x="2041" y="1504"/>
                  </a:lnTo>
                  <a:lnTo>
                    <a:pt x="2021" y="1507"/>
                  </a:lnTo>
                  <a:lnTo>
                    <a:pt x="2012" y="1509"/>
                  </a:lnTo>
                  <a:lnTo>
                    <a:pt x="2006" y="1511"/>
                  </a:lnTo>
                  <a:lnTo>
                    <a:pt x="2003" y="1513"/>
                  </a:lnTo>
                  <a:lnTo>
                    <a:pt x="2002" y="1515"/>
                  </a:lnTo>
                  <a:lnTo>
                    <a:pt x="2001" y="1517"/>
                  </a:lnTo>
                  <a:lnTo>
                    <a:pt x="2000" y="1520"/>
                  </a:lnTo>
                  <a:lnTo>
                    <a:pt x="2010" y="1527"/>
                  </a:lnTo>
                  <a:lnTo>
                    <a:pt x="2019" y="1533"/>
                  </a:lnTo>
                  <a:lnTo>
                    <a:pt x="2026" y="1540"/>
                  </a:lnTo>
                  <a:lnTo>
                    <a:pt x="2033" y="1546"/>
                  </a:lnTo>
                  <a:lnTo>
                    <a:pt x="2039" y="1553"/>
                  </a:lnTo>
                  <a:lnTo>
                    <a:pt x="2043" y="1559"/>
                  </a:lnTo>
                  <a:lnTo>
                    <a:pt x="2048" y="1564"/>
                  </a:lnTo>
                  <a:lnTo>
                    <a:pt x="2051" y="1571"/>
                  </a:lnTo>
                  <a:lnTo>
                    <a:pt x="2053" y="1576"/>
                  </a:lnTo>
                  <a:lnTo>
                    <a:pt x="2054" y="1580"/>
                  </a:lnTo>
                  <a:lnTo>
                    <a:pt x="2055" y="1586"/>
                  </a:lnTo>
                  <a:lnTo>
                    <a:pt x="2055" y="1591"/>
                  </a:lnTo>
                  <a:lnTo>
                    <a:pt x="2054" y="1600"/>
                  </a:lnTo>
                  <a:lnTo>
                    <a:pt x="2052" y="1607"/>
                  </a:lnTo>
                  <a:lnTo>
                    <a:pt x="2048" y="1615"/>
                  </a:lnTo>
                  <a:lnTo>
                    <a:pt x="2042" y="1621"/>
                  </a:lnTo>
                  <a:lnTo>
                    <a:pt x="2037" y="1626"/>
                  </a:lnTo>
                  <a:lnTo>
                    <a:pt x="2032" y="1631"/>
                  </a:lnTo>
                  <a:lnTo>
                    <a:pt x="2023" y="1637"/>
                  </a:lnTo>
                  <a:lnTo>
                    <a:pt x="2019" y="1639"/>
                  </a:lnTo>
                  <a:lnTo>
                    <a:pt x="2019" y="1648"/>
                  </a:lnTo>
                  <a:lnTo>
                    <a:pt x="2017" y="1657"/>
                  </a:lnTo>
                  <a:lnTo>
                    <a:pt x="2013" y="1666"/>
                  </a:lnTo>
                  <a:lnTo>
                    <a:pt x="2009" y="1673"/>
                  </a:lnTo>
                  <a:lnTo>
                    <a:pt x="2003" y="1682"/>
                  </a:lnTo>
                  <a:lnTo>
                    <a:pt x="1995" y="1688"/>
                  </a:lnTo>
                  <a:lnTo>
                    <a:pt x="1988" y="1696"/>
                  </a:lnTo>
                  <a:lnTo>
                    <a:pt x="1980" y="1701"/>
                  </a:lnTo>
                  <a:lnTo>
                    <a:pt x="1965" y="1712"/>
                  </a:lnTo>
                  <a:lnTo>
                    <a:pt x="1951" y="1720"/>
                  </a:lnTo>
                  <a:lnTo>
                    <a:pt x="1941" y="1724"/>
                  </a:lnTo>
                  <a:lnTo>
                    <a:pt x="1938" y="1727"/>
                  </a:lnTo>
                  <a:lnTo>
                    <a:pt x="1928" y="1733"/>
                  </a:lnTo>
                  <a:lnTo>
                    <a:pt x="1919" y="1739"/>
                  </a:lnTo>
                  <a:lnTo>
                    <a:pt x="1914" y="1748"/>
                  </a:lnTo>
                  <a:lnTo>
                    <a:pt x="1909" y="1756"/>
                  </a:lnTo>
                  <a:lnTo>
                    <a:pt x="1906" y="1765"/>
                  </a:lnTo>
                  <a:lnTo>
                    <a:pt x="1902" y="1773"/>
                  </a:lnTo>
                  <a:lnTo>
                    <a:pt x="1901" y="1782"/>
                  </a:lnTo>
                  <a:lnTo>
                    <a:pt x="1900" y="1792"/>
                  </a:lnTo>
                  <a:lnTo>
                    <a:pt x="1901" y="1808"/>
                  </a:lnTo>
                  <a:lnTo>
                    <a:pt x="1903" y="1820"/>
                  </a:lnTo>
                  <a:lnTo>
                    <a:pt x="1906" y="1829"/>
                  </a:lnTo>
                  <a:lnTo>
                    <a:pt x="1907" y="1832"/>
                  </a:lnTo>
                  <a:lnTo>
                    <a:pt x="1907" y="1849"/>
                  </a:lnTo>
                  <a:lnTo>
                    <a:pt x="1906" y="1864"/>
                  </a:lnTo>
                  <a:lnTo>
                    <a:pt x="1905" y="1878"/>
                  </a:lnTo>
                  <a:lnTo>
                    <a:pt x="1903" y="1891"/>
                  </a:lnTo>
                  <a:lnTo>
                    <a:pt x="1901" y="1901"/>
                  </a:lnTo>
                  <a:lnTo>
                    <a:pt x="1899" y="1911"/>
                  </a:lnTo>
                  <a:lnTo>
                    <a:pt x="1896" y="1920"/>
                  </a:lnTo>
                  <a:lnTo>
                    <a:pt x="1892" y="1927"/>
                  </a:lnTo>
                  <a:lnTo>
                    <a:pt x="1889" y="1933"/>
                  </a:lnTo>
                  <a:lnTo>
                    <a:pt x="1884" y="1939"/>
                  </a:lnTo>
                  <a:lnTo>
                    <a:pt x="1880" y="1943"/>
                  </a:lnTo>
                  <a:lnTo>
                    <a:pt x="1876" y="1946"/>
                  </a:lnTo>
                  <a:lnTo>
                    <a:pt x="1870" y="1949"/>
                  </a:lnTo>
                  <a:lnTo>
                    <a:pt x="1866" y="1951"/>
                  </a:lnTo>
                  <a:lnTo>
                    <a:pt x="1861" y="1953"/>
                  </a:lnTo>
                  <a:lnTo>
                    <a:pt x="1855" y="1953"/>
                  </a:lnTo>
                  <a:lnTo>
                    <a:pt x="1845" y="1953"/>
                  </a:lnTo>
                  <a:lnTo>
                    <a:pt x="1835" y="1951"/>
                  </a:lnTo>
                  <a:lnTo>
                    <a:pt x="1826" y="1947"/>
                  </a:lnTo>
                  <a:lnTo>
                    <a:pt x="1817" y="1943"/>
                  </a:lnTo>
                  <a:lnTo>
                    <a:pt x="1805" y="1936"/>
                  </a:lnTo>
                  <a:lnTo>
                    <a:pt x="1800" y="1932"/>
                  </a:lnTo>
                  <a:lnTo>
                    <a:pt x="1789" y="1930"/>
                  </a:lnTo>
                  <a:lnTo>
                    <a:pt x="1780" y="1927"/>
                  </a:lnTo>
                  <a:lnTo>
                    <a:pt x="1772" y="1923"/>
                  </a:lnTo>
                  <a:lnTo>
                    <a:pt x="1765" y="1917"/>
                  </a:lnTo>
                  <a:lnTo>
                    <a:pt x="1753" y="1905"/>
                  </a:lnTo>
                  <a:lnTo>
                    <a:pt x="1743" y="1891"/>
                  </a:lnTo>
                  <a:lnTo>
                    <a:pt x="1739" y="1883"/>
                  </a:lnTo>
                  <a:lnTo>
                    <a:pt x="1734" y="1877"/>
                  </a:lnTo>
                  <a:lnTo>
                    <a:pt x="1729" y="1871"/>
                  </a:lnTo>
                  <a:lnTo>
                    <a:pt x="1723" y="1865"/>
                  </a:lnTo>
                  <a:lnTo>
                    <a:pt x="1716" y="1862"/>
                  </a:lnTo>
                  <a:lnTo>
                    <a:pt x="1708" y="1859"/>
                  </a:lnTo>
                  <a:lnTo>
                    <a:pt x="1699" y="1858"/>
                  </a:lnTo>
                  <a:lnTo>
                    <a:pt x="1688" y="1858"/>
                  </a:lnTo>
                  <a:lnTo>
                    <a:pt x="1676" y="1855"/>
                  </a:lnTo>
                  <a:lnTo>
                    <a:pt x="1667" y="1853"/>
                  </a:lnTo>
                  <a:lnTo>
                    <a:pt x="1658" y="1855"/>
                  </a:lnTo>
                  <a:lnTo>
                    <a:pt x="1650" y="1857"/>
                  </a:lnTo>
                  <a:lnTo>
                    <a:pt x="1643" y="1859"/>
                  </a:lnTo>
                  <a:lnTo>
                    <a:pt x="1636" y="1863"/>
                  </a:lnTo>
                  <a:lnTo>
                    <a:pt x="1629" y="1867"/>
                  </a:lnTo>
                  <a:lnTo>
                    <a:pt x="1622" y="1872"/>
                  </a:lnTo>
                  <a:lnTo>
                    <a:pt x="1614" y="1876"/>
                  </a:lnTo>
                  <a:lnTo>
                    <a:pt x="1607" y="1881"/>
                  </a:lnTo>
                  <a:lnTo>
                    <a:pt x="1598" y="1885"/>
                  </a:lnTo>
                  <a:lnTo>
                    <a:pt x="1589" y="1889"/>
                  </a:lnTo>
                  <a:lnTo>
                    <a:pt x="1578" y="1892"/>
                  </a:lnTo>
                  <a:lnTo>
                    <a:pt x="1566" y="1894"/>
                  </a:lnTo>
                  <a:lnTo>
                    <a:pt x="1553" y="1895"/>
                  </a:lnTo>
                  <a:lnTo>
                    <a:pt x="1538" y="1895"/>
                  </a:lnTo>
                  <a:lnTo>
                    <a:pt x="1516" y="1891"/>
                  </a:lnTo>
                  <a:lnTo>
                    <a:pt x="1498" y="1889"/>
                  </a:lnTo>
                  <a:lnTo>
                    <a:pt x="1481" y="1889"/>
                  </a:lnTo>
                  <a:lnTo>
                    <a:pt x="1467" y="1890"/>
                  </a:lnTo>
                  <a:lnTo>
                    <a:pt x="1454" y="1891"/>
                  </a:lnTo>
                  <a:lnTo>
                    <a:pt x="1444" y="1894"/>
                  </a:lnTo>
                  <a:lnTo>
                    <a:pt x="1435" y="1897"/>
                  </a:lnTo>
                  <a:lnTo>
                    <a:pt x="1428" y="1901"/>
                  </a:lnTo>
                  <a:lnTo>
                    <a:pt x="1421" y="1906"/>
                  </a:lnTo>
                  <a:lnTo>
                    <a:pt x="1417" y="1910"/>
                  </a:lnTo>
                  <a:lnTo>
                    <a:pt x="1413" y="1914"/>
                  </a:lnTo>
                  <a:lnTo>
                    <a:pt x="1411" y="1917"/>
                  </a:lnTo>
                  <a:lnTo>
                    <a:pt x="1407" y="1924"/>
                  </a:lnTo>
                  <a:lnTo>
                    <a:pt x="1406" y="1926"/>
                  </a:lnTo>
                  <a:lnTo>
                    <a:pt x="1399" y="1935"/>
                  </a:lnTo>
                  <a:lnTo>
                    <a:pt x="1394" y="1945"/>
                  </a:lnTo>
                  <a:lnTo>
                    <a:pt x="1388" y="1956"/>
                  </a:lnTo>
                  <a:lnTo>
                    <a:pt x="1385" y="1967"/>
                  </a:lnTo>
                  <a:lnTo>
                    <a:pt x="1379" y="1989"/>
                  </a:lnTo>
                  <a:lnTo>
                    <a:pt x="1373" y="2010"/>
                  </a:lnTo>
                  <a:lnTo>
                    <a:pt x="1370" y="2019"/>
                  </a:lnTo>
                  <a:lnTo>
                    <a:pt x="1367" y="2027"/>
                  </a:lnTo>
                  <a:lnTo>
                    <a:pt x="1364" y="2031"/>
                  </a:lnTo>
                  <a:lnTo>
                    <a:pt x="1362" y="2034"/>
                  </a:lnTo>
                  <a:lnTo>
                    <a:pt x="1358" y="2036"/>
                  </a:lnTo>
                  <a:lnTo>
                    <a:pt x="1355" y="2038"/>
                  </a:lnTo>
                  <a:lnTo>
                    <a:pt x="1352" y="2039"/>
                  </a:lnTo>
                  <a:lnTo>
                    <a:pt x="1348" y="2040"/>
                  </a:lnTo>
                  <a:lnTo>
                    <a:pt x="1343" y="2041"/>
                  </a:lnTo>
                  <a:lnTo>
                    <a:pt x="1338" y="2040"/>
                  </a:lnTo>
                  <a:lnTo>
                    <a:pt x="1326" y="2038"/>
                  </a:lnTo>
                  <a:lnTo>
                    <a:pt x="1313" y="2033"/>
                  </a:lnTo>
                  <a:lnTo>
                    <a:pt x="1300" y="2031"/>
                  </a:lnTo>
                  <a:lnTo>
                    <a:pt x="1289" y="2031"/>
                  </a:lnTo>
                  <a:lnTo>
                    <a:pt x="1278" y="2031"/>
                  </a:lnTo>
                  <a:lnTo>
                    <a:pt x="1269" y="2032"/>
                  </a:lnTo>
                  <a:lnTo>
                    <a:pt x="1260" y="2035"/>
                  </a:lnTo>
                  <a:lnTo>
                    <a:pt x="1252" y="2038"/>
                  </a:lnTo>
                  <a:lnTo>
                    <a:pt x="1244" y="2041"/>
                  </a:lnTo>
                  <a:lnTo>
                    <a:pt x="1238" y="2047"/>
                  </a:lnTo>
                  <a:lnTo>
                    <a:pt x="1233" y="2052"/>
                  </a:lnTo>
                  <a:lnTo>
                    <a:pt x="1227" y="2057"/>
                  </a:lnTo>
                  <a:lnTo>
                    <a:pt x="1223" y="2064"/>
                  </a:lnTo>
                  <a:lnTo>
                    <a:pt x="1219" y="2071"/>
                  </a:lnTo>
                  <a:lnTo>
                    <a:pt x="1212" y="2086"/>
                  </a:lnTo>
                  <a:lnTo>
                    <a:pt x="1208" y="2101"/>
                  </a:lnTo>
                  <a:lnTo>
                    <a:pt x="1205" y="2117"/>
                  </a:lnTo>
                  <a:lnTo>
                    <a:pt x="1204" y="2133"/>
                  </a:lnTo>
                  <a:lnTo>
                    <a:pt x="1204" y="2148"/>
                  </a:lnTo>
                  <a:lnTo>
                    <a:pt x="1204" y="2161"/>
                  </a:lnTo>
                  <a:lnTo>
                    <a:pt x="1206" y="2181"/>
                  </a:lnTo>
                  <a:lnTo>
                    <a:pt x="1207" y="2188"/>
                  </a:lnTo>
                  <a:lnTo>
                    <a:pt x="1221" y="2204"/>
                  </a:lnTo>
                  <a:lnTo>
                    <a:pt x="1231" y="2219"/>
                  </a:lnTo>
                  <a:lnTo>
                    <a:pt x="1236" y="2226"/>
                  </a:lnTo>
                  <a:lnTo>
                    <a:pt x="1239" y="2232"/>
                  </a:lnTo>
                  <a:lnTo>
                    <a:pt x="1241" y="2239"/>
                  </a:lnTo>
                  <a:lnTo>
                    <a:pt x="1243" y="2245"/>
                  </a:lnTo>
                  <a:lnTo>
                    <a:pt x="1245" y="2257"/>
                  </a:lnTo>
                  <a:lnTo>
                    <a:pt x="1245" y="2266"/>
                  </a:lnTo>
                  <a:lnTo>
                    <a:pt x="1243" y="2276"/>
                  </a:lnTo>
                  <a:lnTo>
                    <a:pt x="1239" y="2284"/>
                  </a:lnTo>
                  <a:lnTo>
                    <a:pt x="1235" y="2291"/>
                  </a:lnTo>
                  <a:lnTo>
                    <a:pt x="1229" y="2297"/>
                  </a:lnTo>
                  <a:lnTo>
                    <a:pt x="1224" y="2303"/>
                  </a:lnTo>
                  <a:lnTo>
                    <a:pt x="1219" y="2307"/>
                  </a:lnTo>
                  <a:lnTo>
                    <a:pt x="1210" y="2312"/>
                  </a:lnTo>
                  <a:lnTo>
                    <a:pt x="1207" y="2313"/>
                  </a:lnTo>
                  <a:lnTo>
                    <a:pt x="1203" y="2322"/>
                  </a:lnTo>
                  <a:lnTo>
                    <a:pt x="1198" y="2329"/>
                  </a:lnTo>
                  <a:lnTo>
                    <a:pt x="1193" y="2337"/>
                  </a:lnTo>
                  <a:lnTo>
                    <a:pt x="1188" y="2343"/>
                  </a:lnTo>
                  <a:lnTo>
                    <a:pt x="1176" y="2355"/>
                  </a:lnTo>
                  <a:lnTo>
                    <a:pt x="1165" y="2364"/>
                  </a:lnTo>
                  <a:lnTo>
                    <a:pt x="1146" y="2377"/>
                  </a:lnTo>
                  <a:lnTo>
                    <a:pt x="1138" y="2383"/>
                  </a:lnTo>
                  <a:lnTo>
                    <a:pt x="1138" y="2379"/>
                  </a:lnTo>
                  <a:lnTo>
                    <a:pt x="1138" y="2373"/>
                  </a:lnTo>
                  <a:lnTo>
                    <a:pt x="1135" y="2363"/>
                  </a:lnTo>
                  <a:lnTo>
                    <a:pt x="1131" y="2352"/>
                  </a:lnTo>
                  <a:lnTo>
                    <a:pt x="1127" y="2345"/>
                  </a:lnTo>
                  <a:lnTo>
                    <a:pt x="1123" y="2339"/>
                  </a:lnTo>
                  <a:lnTo>
                    <a:pt x="1116" y="2333"/>
                  </a:lnTo>
                  <a:lnTo>
                    <a:pt x="1109" y="2327"/>
                  </a:lnTo>
                  <a:lnTo>
                    <a:pt x="1100" y="2322"/>
                  </a:lnTo>
                  <a:lnTo>
                    <a:pt x="1090" y="2316"/>
                  </a:lnTo>
                  <a:lnTo>
                    <a:pt x="1077" y="2311"/>
                  </a:lnTo>
                  <a:lnTo>
                    <a:pt x="1063" y="2308"/>
                  </a:lnTo>
                  <a:lnTo>
                    <a:pt x="1059" y="2306"/>
                  </a:lnTo>
                  <a:lnTo>
                    <a:pt x="1048" y="2301"/>
                  </a:lnTo>
                  <a:lnTo>
                    <a:pt x="1031" y="2295"/>
                  </a:lnTo>
                  <a:lnTo>
                    <a:pt x="1010" y="2290"/>
                  </a:lnTo>
                  <a:lnTo>
                    <a:pt x="998" y="2288"/>
                  </a:lnTo>
                  <a:lnTo>
                    <a:pt x="985" y="2287"/>
                  </a:lnTo>
                  <a:lnTo>
                    <a:pt x="971" y="2285"/>
                  </a:lnTo>
                  <a:lnTo>
                    <a:pt x="957" y="2287"/>
                  </a:lnTo>
                  <a:lnTo>
                    <a:pt x="943" y="2288"/>
                  </a:lnTo>
                  <a:lnTo>
                    <a:pt x="928" y="2291"/>
                  </a:lnTo>
                  <a:lnTo>
                    <a:pt x="915" y="2295"/>
                  </a:lnTo>
                  <a:lnTo>
                    <a:pt x="901" y="2301"/>
                  </a:lnTo>
                  <a:lnTo>
                    <a:pt x="896" y="2303"/>
                  </a:lnTo>
                  <a:lnTo>
                    <a:pt x="885" y="2306"/>
                  </a:lnTo>
                  <a:lnTo>
                    <a:pt x="877" y="2308"/>
                  </a:lnTo>
                  <a:lnTo>
                    <a:pt x="869" y="2309"/>
                  </a:lnTo>
                  <a:lnTo>
                    <a:pt x="859" y="2309"/>
                  </a:lnTo>
                  <a:lnTo>
                    <a:pt x="850" y="2308"/>
                  </a:lnTo>
                  <a:lnTo>
                    <a:pt x="839" y="2306"/>
                  </a:lnTo>
                  <a:lnTo>
                    <a:pt x="828" y="2303"/>
                  </a:lnTo>
                  <a:lnTo>
                    <a:pt x="819" y="2296"/>
                  </a:lnTo>
                  <a:lnTo>
                    <a:pt x="808" y="2288"/>
                  </a:lnTo>
                  <a:lnTo>
                    <a:pt x="803" y="2283"/>
                  </a:lnTo>
                  <a:lnTo>
                    <a:pt x="798" y="2277"/>
                  </a:lnTo>
                  <a:lnTo>
                    <a:pt x="794" y="2271"/>
                  </a:lnTo>
                  <a:lnTo>
                    <a:pt x="790" y="2263"/>
                  </a:lnTo>
                  <a:lnTo>
                    <a:pt x="786" y="2256"/>
                  </a:lnTo>
                  <a:lnTo>
                    <a:pt x="782" y="2247"/>
                  </a:lnTo>
                  <a:lnTo>
                    <a:pt x="778" y="2236"/>
                  </a:lnTo>
                  <a:lnTo>
                    <a:pt x="775" y="2226"/>
                  </a:lnTo>
                  <a:lnTo>
                    <a:pt x="774" y="2224"/>
                  </a:lnTo>
                  <a:lnTo>
                    <a:pt x="771" y="2217"/>
                  </a:lnTo>
                  <a:lnTo>
                    <a:pt x="764" y="2208"/>
                  </a:lnTo>
                  <a:lnTo>
                    <a:pt x="755" y="2197"/>
                  </a:lnTo>
                  <a:lnTo>
                    <a:pt x="747" y="2191"/>
                  </a:lnTo>
                  <a:lnTo>
                    <a:pt x="740" y="2184"/>
                  </a:lnTo>
                  <a:lnTo>
                    <a:pt x="730" y="2179"/>
                  </a:lnTo>
                  <a:lnTo>
                    <a:pt x="719" y="2173"/>
                  </a:lnTo>
                  <a:lnTo>
                    <a:pt x="708" y="2168"/>
                  </a:lnTo>
                  <a:lnTo>
                    <a:pt x="695" y="2164"/>
                  </a:lnTo>
                  <a:lnTo>
                    <a:pt x="680" y="2161"/>
                  </a:lnTo>
                  <a:lnTo>
                    <a:pt x="663" y="2157"/>
                  </a:lnTo>
                  <a:lnTo>
                    <a:pt x="661" y="2159"/>
                  </a:lnTo>
                  <a:lnTo>
                    <a:pt x="654" y="2162"/>
                  </a:lnTo>
                  <a:lnTo>
                    <a:pt x="647" y="2165"/>
                  </a:lnTo>
                  <a:lnTo>
                    <a:pt x="636" y="2167"/>
                  </a:lnTo>
                  <a:lnTo>
                    <a:pt x="631" y="2166"/>
                  </a:lnTo>
                  <a:lnTo>
                    <a:pt x="626" y="2165"/>
                  </a:lnTo>
                  <a:lnTo>
                    <a:pt x="620" y="2162"/>
                  </a:lnTo>
                  <a:lnTo>
                    <a:pt x="615" y="2157"/>
                  </a:lnTo>
                  <a:lnTo>
                    <a:pt x="611" y="2151"/>
                  </a:lnTo>
                  <a:lnTo>
                    <a:pt x="606" y="2143"/>
                  </a:lnTo>
                  <a:lnTo>
                    <a:pt x="603" y="2133"/>
                  </a:lnTo>
                  <a:lnTo>
                    <a:pt x="600" y="2120"/>
                  </a:lnTo>
                  <a:lnTo>
                    <a:pt x="596" y="2117"/>
                  </a:lnTo>
                  <a:lnTo>
                    <a:pt x="592" y="2113"/>
                  </a:lnTo>
                  <a:lnTo>
                    <a:pt x="590" y="2109"/>
                  </a:lnTo>
                  <a:lnTo>
                    <a:pt x="589" y="2106"/>
                  </a:lnTo>
                  <a:lnTo>
                    <a:pt x="588" y="2103"/>
                  </a:lnTo>
                  <a:lnTo>
                    <a:pt x="588" y="2101"/>
                  </a:lnTo>
                  <a:lnTo>
                    <a:pt x="589" y="2098"/>
                  </a:lnTo>
                  <a:lnTo>
                    <a:pt x="590" y="2095"/>
                  </a:lnTo>
                  <a:lnTo>
                    <a:pt x="595" y="2089"/>
                  </a:lnTo>
                  <a:lnTo>
                    <a:pt x="601" y="2083"/>
                  </a:lnTo>
                  <a:lnTo>
                    <a:pt x="608" y="2077"/>
                  </a:lnTo>
                  <a:lnTo>
                    <a:pt x="617" y="2071"/>
                  </a:lnTo>
                  <a:lnTo>
                    <a:pt x="626" y="2066"/>
                  </a:lnTo>
                  <a:lnTo>
                    <a:pt x="634" y="2059"/>
                  </a:lnTo>
                  <a:lnTo>
                    <a:pt x="642" y="2053"/>
                  </a:lnTo>
                  <a:lnTo>
                    <a:pt x="649" y="2047"/>
                  </a:lnTo>
                  <a:lnTo>
                    <a:pt x="654" y="2039"/>
                  </a:lnTo>
                  <a:lnTo>
                    <a:pt x="658" y="2031"/>
                  </a:lnTo>
                  <a:lnTo>
                    <a:pt x="659" y="2027"/>
                  </a:lnTo>
                  <a:lnTo>
                    <a:pt x="659" y="2023"/>
                  </a:lnTo>
                  <a:lnTo>
                    <a:pt x="658" y="2019"/>
                  </a:lnTo>
                  <a:lnTo>
                    <a:pt x="656" y="2013"/>
                  </a:lnTo>
                  <a:lnTo>
                    <a:pt x="656" y="2011"/>
                  </a:lnTo>
                  <a:lnTo>
                    <a:pt x="654" y="2005"/>
                  </a:lnTo>
                  <a:lnTo>
                    <a:pt x="651" y="1995"/>
                  </a:lnTo>
                  <a:lnTo>
                    <a:pt x="644" y="1985"/>
                  </a:lnTo>
                  <a:lnTo>
                    <a:pt x="639" y="1979"/>
                  </a:lnTo>
                  <a:lnTo>
                    <a:pt x="634" y="1974"/>
                  </a:lnTo>
                  <a:lnTo>
                    <a:pt x="628" y="1969"/>
                  </a:lnTo>
                  <a:lnTo>
                    <a:pt x="619" y="1963"/>
                  </a:lnTo>
                  <a:lnTo>
                    <a:pt x="611" y="1959"/>
                  </a:lnTo>
                  <a:lnTo>
                    <a:pt x="600" y="1956"/>
                  </a:lnTo>
                  <a:lnTo>
                    <a:pt x="588" y="1953"/>
                  </a:lnTo>
                  <a:lnTo>
                    <a:pt x="575" y="1952"/>
                  </a:lnTo>
                  <a:lnTo>
                    <a:pt x="574" y="1949"/>
                  </a:lnTo>
                  <a:lnTo>
                    <a:pt x="569" y="1944"/>
                  </a:lnTo>
                  <a:lnTo>
                    <a:pt x="562" y="1937"/>
                  </a:lnTo>
                  <a:lnTo>
                    <a:pt x="550" y="1928"/>
                  </a:lnTo>
                  <a:lnTo>
                    <a:pt x="542" y="1925"/>
                  </a:lnTo>
                  <a:lnTo>
                    <a:pt x="534" y="1922"/>
                  </a:lnTo>
                  <a:lnTo>
                    <a:pt x="525" y="1919"/>
                  </a:lnTo>
                  <a:lnTo>
                    <a:pt x="515" y="1917"/>
                  </a:lnTo>
                  <a:lnTo>
                    <a:pt x="504" y="1916"/>
                  </a:lnTo>
                  <a:lnTo>
                    <a:pt x="491" y="1916"/>
                  </a:lnTo>
                  <a:lnTo>
                    <a:pt x="477" y="1917"/>
                  </a:lnTo>
                  <a:lnTo>
                    <a:pt x="463" y="1920"/>
                  </a:lnTo>
                  <a:lnTo>
                    <a:pt x="459" y="1920"/>
                  </a:lnTo>
                  <a:lnTo>
                    <a:pt x="451" y="1920"/>
                  </a:lnTo>
                  <a:lnTo>
                    <a:pt x="436" y="1917"/>
                  </a:lnTo>
                  <a:lnTo>
                    <a:pt x="416" y="1913"/>
                  </a:lnTo>
                  <a:lnTo>
                    <a:pt x="406" y="1909"/>
                  </a:lnTo>
                  <a:lnTo>
                    <a:pt x="395" y="1905"/>
                  </a:lnTo>
                  <a:lnTo>
                    <a:pt x="383" y="1898"/>
                  </a:lnTo>
                  <a:lnTo>
                    <a:pt x="371" y="1891"/>
                  </a:lnTo>
                  <a:lnTo>
                    <a:pt x="358" y="1882"/>
                  </a:lnTo>
                  <a:lnTo>
                    <a:pt x="345" y="1872"/>
                  </a:lnTo>
                  <a:lnTo>
                    <a:pt x="332" y="1859"/>
                  </a:lnTo>
                  <a:lnTo>
                    <a:pt x="319" y="1845"/>
                  </a:lnTo>
                  <a:close/>
                </a:path>
              </a:pathLst>
            </a:custGeom>
            <a:noFill/>
            <a:ln w="7938">
              <a:solidFill>
                <a:srgbClr val="FFFFFF"/>
              </a:solidFill>
              <a:prstDash val="solid"/>
              <a:round/>
              <a:headEnd/>
              <a:tailEnd/>
            </a:ln>
          </p:spPr>
          <p:txBody>
            <a:bodyPr/>
            <a:lstStyle/>
            <a:p>
              <a:endParaRPr lang="uk-UA"/>
            </a:p>
          </p:txBody>
        </p:sp>
        <p:sp>
          <p:nvSpPr>
            <p:cNvPr id="22543" name="Freeform 123"/>
            <p:cNvSpPr>
              <a:spLocks/>
            </p:cNvSpPr>
            <p:nvPr/>
          </p:nvSpPr>
          <p:spPr bwMode="auto">
            <a:xfrm>
              <a:off x="1323" y="937"/>
              <a:ext cx="681" cy="744"/>
            </a:xfrm>
            <a:custGeom>
              <a:avLst/>
              <a:gdLst>
                <a:gd name="T0" fmla="*/ 3 w 2535"/>
                <a:gd name="T1" fmla="*/ 1 h 2759"/>
                <a:gd name="T2" fmla="*/ 3 w 2535"/>
                <a:gd name="T3" fmla="*/ 1 h 2759"/>
                <a:gd name="T4" fmla="*/ 3 w 2535"/>
                <a:gd name="T5" fmla="*/ 2 h 2759"/>
                <a:gd name="T6" fmla="*/ 3 w 2535"/>
                <a:gd name="T7" fmla="*/ 3 h 2759"/>
                <a:gd name="T8" fmla="*/ 3 w 2535"/>
                <a:gd name="T9" fmla="*/ 4 h 2759"/>
                <a:gd name="T10" fmla="*/ 3 w 2535"/>
                <a:gd name="T11" fmla="*/ 4 h 2759"/>
                <a:gd name="T12" fmla="*/ 4 w 2535"/>
                <a:gd name="T13" fmla="*/ 4 h 2759"/>
                <a:gd name="T14" fmla="*/ 5 w 2535"/>
                <a:gd name="T15" fmla="*/ 5 h 2759"/>
                <a:gd name="T16" fmla="*/ 5 w 2535"/>
                <a:gd name="T17" fmla="*/ 6 h 2759"/>
                <a:gd name="T18" fmla="*/ 5 w 2535"/>
                <a:gd name="T19" fmla="*/ 7 h 2759"/>
                <a:gd name="T20" fmla="*/ 5 w 2535"/>
                <a:gd name="T21" fmla="*/ 7 h 2759"/>
                <a:gd name="T22" fmla="*/ 5 w 2535"/>
                <a:gd name="T23" fmla="*/ 8 h 2759"/>
                <a:gd name="T24" fmla="*/ 5 w 2535"/>
                <a:gd name="T25" fmla="*/ 8 h 2759"/>
                <a:gd name="T26" fmla="*/ 5 w 2535"/>
                <a:gd name="T27" fmla="*/ 8 h 2759"/>
                <a:gd name="T28" fmla="*/ 4 w 2535"/>
                <a:gd name="T29" fmla="*/ 9 h 2759"/>
                <a:gd name="T30" fmla="*/ 4 w 2535"/>
                <a:gd name="T31" fmla="*/ 10 h 2759"/>
                <a:gd name="T32" fmla="*/ 3 w 2535"/>
                <a:gd name="T33" fmla="*/ 10 h 2759"/>
                <a:gd name="T34" fmla="*/ 3 w 2535"/>
                <a:gd name="T35" fmla="*/ 9 h 2759"/>
                <a:gd name="T36" fmla="*/ 2 w 2535"/>
                <a:gd name="T37" fmla="*/ 10 h 2759"/>
                <a:gd name="T38" fmla="*/ 1 w 2535"/>
                <a:gd name="T39" fmla="*/ 10 h 2759"/>
                <a:gd name="T40" fmla="*/ 1 w 2535"/>
                <a:gd name="T41" fmla="*/ 11 h 2759"/>
                <a:gd name="T42" fmla="*/ 1 w 2535"/>
                <a:gd name="T43" fmla="*/ 11 h 2759"/>
                <a:gd name="T44" fmla="*/ 0 w 2535"/>
                <a:gd name="T45" fmla="*/ 12 h 2759"/>
                <a:gd name="T46" fmla="*/ 0 w 2535"/>
                <a:gd name="T47" fmla="*/ 12 h 2759"/>
                <a:gd name="T48" fmla="*/ 1 w 2535"/>
                <a:gd name="T49" fmla="*/ 13 h 2759"/>
                <a:gd name="T50" fmla="*/ 1 w 2535"/>
                <a:gd name="T51" fmla="*/ 15 h 2759"/>
                <a:gd name="T52" fmla="*/ 2 w 2535"/>
                <a:gd name="T53" fmla="*/ 13 h 2759"/>
                <a:gd name="T54" fmla="*/ 2 w 2535"/>
                <a:gd name="T55" fmla="*/ 13 h 2759"/>
                <a:gd name="T56" fmla="*/ 3 w 2535"/>
                <a:gd name="T57" fmla="*/ 13 h 2759"/>
                <a:gd name="T58" fmla="*/ 4 w 2535"/>
                <a:gd name="T59" fmla="*/ 13 h 2759"/>
                <a:gd name="T60" fmla="*/ 5 w 2535"/>
                <a:gd name="T61" fmla="*/ 13 h 2759"/>
                <a:gd name="T62" fmla="*/ 6 w 2535"/>
                <a:gd name="T63" fmla="*/ 14 h 2759"/>
                <a:gd name="T64" fmla="*/ 6 w 2535"/>
                <a:gd name="T65" fmla="*/ 13 h 2759"/>
                <a:gd name="T66" fmla="*/ 7 w 2535"/>
                <a:gd name="T67" fmla="*/ 13 h 2759"/>
                <a:gd name="T68" fmla="*/ 8 w 2535"/>
                <a:gd name="T69" fmla="*/ 12 h 2759"/>
                <a:gd name="T70" fmla="*/ 9 w 2535"/>
                <a:gd name="T71" fmla="*/ 11 h 2759"/>
                <a:gd name="T72" fmla="*/ 9 w 2535"/>
                <a:gd name="T73" fmla="*/ 11 h 2759"/>
                <a:gd name="T74" fmla="*/ 10 w 2535"/>
                <a:gd name="T75" fmla="*/ 11 h 2759"/>
                <a:gd name="T76" fmla="*/ 10 w 2535"/>
                <a:gd name="T77" fmla="*/ 11 h 2759"/>
                <a:gd name="T78" fmla="*/ 10 w 2535"/>
                <a:gd name="T79" fmla="*/ 10 h 2759"/>
                <a:gd name="T80" fmla="*/ 10 w 2535"/>
                <a:gd name="T81" fmla="*/ 9 h 2759"/>
                <a:gd name="T82" fmla="*/ 10 w 2535"/>
                <a:gd name="T83" fmla="*/ 8 h 2759"/>
                <a:gd name="T84" fmla="*/ 11 w 2535"/>
                <a:gd name="T85" fmla="*/ 7 h 2759"/>
                <a:gd name="T86" fmla="*/ 12 w 2535"/>
                <a:gd name="T87" fmla="*/ 6 h 2759"/>
                <a:gd name="T88" fmla="*/ 12 w 2535"/>
                <a:gd name="T89" fmla="*/ 5 h 2759"/>
                <a:gd name="T90" fmla="*/ 12 w 2535"/>
                <a:gd name="T91" fmla="*/ 4 h 2759"/>
                <a:gd name="T92" fmla="*/ 12 w 2535"/>
                <a:gd name="T93" fmla="*/ 5 h 2759"/>
                <a:gd name="T94" fmla="*/ 13 w 2535"/>
                <a:gd name="T95" fmla="*/ 4 h 2759"/>
                <a:gd name="T96" fmla="*/ 13 w 2535"/>
                <a:gd name="T97" fmla="*/ 4 h 2759"/>
                <a:gd name="T98" fmla="*/ 13 w 2535"/>
                <a:gd name="T99" fmla="*/ 3 h 2759"/>
                <a:gd name="T100" fmla="*/ 12 w 2535"/>
                <a:gd name="T101" fmla="*/ 3 h 2759"/>
                <a:gd name="T102" fmla="*/ 11 w 2535"/>
                <a:gd name="T103" fmla="*/ 3 h 2759"/>
                <a:gd name="T104" fmla="*/ 11 w 2535"/>
                <a:gd name="T105" fmla="*/ 2 h 2759"/>
                <a:gd name="T106" fmla="*/ 11 w 2535"/>
                <a:gd name="T107" fmla="*/ 2 h 2759"/>
                <a:gd name="T108" fmla="*/ 9 w 2535"/>
                <a:gd name="T109" fmla="*/ 2 h 2759"/>
                <a:gd name="T110" fmla="*/ 8 w 2535"/>
                <a:gd name="T111" fmla="*/ 1 h 2759"/>
                <a:gd name="T112" fmla="*/ 7 w 2535"/>
                <a:gd name="T113" fmla="*/ 1 h 2759"/>
                <a:gd name="T114" fmla="*/ 6 w 2535"/>
                <a:gd name="T115" fmla="*/ 1 h 2759"/>
                <a:gd name="T116" fmla="*/ 6 w 2535"/>
                <a:gd name="T117" fmla="*/ 0 h 2759"/>
                <a:gd name="T118" fmla="*/ 5 w 2535"/>
                <a:gd name="T119" fmla="*/ 0 h 2759"/>
                <a:gd name="T120" fmla="*/ 3 w 2535"/>
                <a:gd name="T121" fmla="*/ 0 h 27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35"/>
                <a:gd name="T184" fmla="*/ 0 h 2759"/>
                <a:gd name="T185" fmla="*/ 2535 w 2535"/>
                <a:gd name="T186" fmla="*/ 2759 h 27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35" h="2759">
                  <a:moveTo>
                    <a:pt x="609" y="3"/>
                  </a:moveTo>
                  <a:lnTo>
                    <a:pt x="609" y="16"/>
                  </a:lnTo>
                  <a:lnTo>
                    <a:pt x="609" y="28"/>
                  </a:lnTo>
                  <a:lnTo>
                    <a:pt x="609" y="38"/>
                  </a:lnTo>
                  <a:lnTo>
                    <a:pt x="611" y="48"/>
                  </a:lnTo>
                  <a:lnTo>
                    <a:pt x="615" y="65"/>
                  </a:lnTo>
                  <a:lnTo>
                    <a:pt x="620" y="80"/>
                  </a:lnTo>
                  <a:lnTo>
                    <a:pt x="630" y="98"/>
                  </a:lnTo>
                  <a:lnTo>
                    <a:pt x="635" y="103"/>
                  </a:lnTo>
                  <a:lnTo>
                    <a:pt x="641" y="103"/>
                  </a:lnTo>
                  <a:lnTo>
                    <a:pt x="647" y="104"/>
                  </a:lnTo>
                  <a:lnTo>
                    <a:pt x="652" y="105"/>
                  </a:lnTo>
                  <a:lnTo>
                    <a:pt x="656" y="108"/>
                  </a:lnTo>
                  <a:lnTo>
                    <a:pt x="661" y="110"/>
                  </a:lnTo>
                  <a:lnTo>
                    <a:pt x="664" y="113"/>
                  </a:lnTo>
                  <a:lnTo>
                    <a:pt x="667" y="116"/>
                  </a:lnTo>
                  <a:lnTo>
                    <a:pt x="669" y="120"/>
                  </a:lnTo>
                  <a:lnTo>
                    <a:pt x="673" y="129"/>
                  </a:lnTo>
                  <a:lnTo>
                    <a:pt x="676" y="140"/>
                  </a:lnTo>
                  <a:lnTo>
                    <a:pt x="676" y="150"/>
                  </a:lnTo>
                  <a:lnTo>
                    <a:pt x="675" y="161"/>
                  </a:lnTo>
                  <a:lnTo>
                    <a:pt x="671" y="173"/>
                  </a:lnTo>
                  <a:lnTo>
                    <a:pt x="667" y="182"/>
                  </a:lnTo>
                  <a:lnTo>
                    <a:pt x="662" y="192"/>
                  </a:lnTo>
                  <a:lnTo>
                    <a:pt x="655" y="200"/>
                  </a:lnTo>
                  <a:lnTo>
                    <a:pt x="651" y="204"/>
                  </a:lnTo>
                  <a:lnTo>
                    <a:pt x="647" y="207"/>
                  </a:lnTo>
                  <a:lnTo>
                    <a:pt x="643" y="209"/>
                  </a:lnTo>
                  <a:lnTo>
                    <a:pt x="637" y="210"/>
                  </a:lnTo>
                  <a:lnTo>
                    <a:pt x="633" y="211"/>
                  </a:lnTo>
                  <a:lnTo>
                    <a:pt x="628" y="211"/>
                  </a:lnTo>
                  <a:lnTo>
                    <a:pt x="622" y="211"/>
                  </a:lnTo>
                  <a:lnTo>
                    <a:pt x="616" y="210"/>
                  </a:lnTo>
                  <a:lnTo>
                    <a:pt x="609" y="219"/>
                  </a:lnTo>
                  <a:lnTo>
                    <a:pt x="603" y="227"/>
                  </a:lnTo>
                  <a:lnTo>
                    <a:pt x="597" y="237"/>
                  </a:lnTo>
                  <a:lnTo>
                    <a:pt x="591" y="246"/>
                  </a:lnTo>
                  <a:lnTo>
                    <a:pt x="582" y="267"/>
                  </a:lnTo>
                  <a:lnTo>
                    <a:pt x="574" y="286"/>
                  </a:lnTo>
                  <a:lnTo>
                    <a:pt x="564" y="316"/>
                  </a:lnTo>
                  <a:lnTo>
                    <a:pt x="559" y="328"/>
                  </a:lnTo>
                  <a:lnTo>
                    <a:pt x="555" y="349"/>
                  </a:lnTo>
                  <a:lnTo>
                    <a:pt x="552" y="368"/>
                  </a:lnTo>
                  <a:lnTo>
                    <a:pt x="551" y="385"/>
                  </a:lnTo>
                  <a:lnTo>
                    <a:pt x="551" y="400"/>
                  </a:lnTo>
                  <a:lnTo>
                    <a:pt x="552" y="415"/>
                  </a:lnTo>
                  <a:lnTo>
                    <a:pt x="554" y="428"/>
                  </a:lnTo>
                  <a:lnTo>
                    <a:pt x="557" y="438"/>
                  </a:lnTo>
                  <a:lnTo>
                    <a:pt x="560" y="449"/>
                  </a:lnTo>
                  <a:lnTo>
                    <a:pt x="565" y="457"/>
                  </a:lnTo>
                  <a:lnTo>
                    <a:pt x="569" y="465"/>
                  </a:lnTo>
                  <a:lnTo>
                    <a:pt x="573" y="471"/>
                  </a:lnTo>
                  <a:lnTo>
                    <a:pt x="576" y="476"/>
                  </a:lnTo>
                  <a:lnTo>
                    <a:pt x="583" y="483"/>
                  </a:lnTo>
                  <a:lnTo>
                    <a:pt x="585" y="485"/>
                  </a:lnTo>
                  <a:lnTo>
                    <a:pt x="595" y="494"/>
                  </a:lnTo>
                  <a:lnTo>
                    <a:pt x="601" y="502"/>
                  </a:lnTo>
                  <a:lnTo>
                    <a:pt x="606" y="511"/>
                  </a:lnTo>
                  <a:lnTo>
                    <a:pt x="609" y="519"/>
                  </a:lnTo>
                  <a:lnTo>
                    <a:pt x="612" y="527"/>
                  </a:lnTo>
                  <a:lnTo>
                    <a:pt x="612" y="534"/>
                  </a:lnTo>
                  <a:lnTo>
                    <a:pt x="611" y="541"/>
                  </a:lnTo>
                  <a:lnTo>
                    <a:pt x="609" y="547"/>
                  </a:lnTo>
                  <a:lnTo>
                    <a:pt x="604" y="558"/>
                  </a:lnTo>
                  <a:lnTo>
                    <a:pt x="598" y="565"/>
                  </a:lnTo>
                  <a:lnTo>
                    <a:pt x="593" y="571"/>
                  </a:lnTo>
                  <a:lnTo>
                    <a:pt x="591" y="573"/>
                  </a:lnTo>
                  <a:lnTo>
                    <a:pt x="591" y="605"/>
                  </a:lnTo>
                  <a:lnTo>
                    <a:pt x="591" y="635"/>
                  </a:lnTo>
                  <a:lnTo>
                    <a:pt x="590" y="661"/>
                  </a:lnTo>
                  <a:lnTo>
                    <a:pt x="589" y="685"/>
                  </a:lnTo>
                  <a:lnTo>
                    <a:pt x="587" y="706"/>
                  </a:lnTo>
                  <a:lnTo>
                    <a:pt x="584" y="725"/>
                  </a:lnTo>
                  <a:lnTo>
                    <a:pt x="581" y="741"/>
                  </a:lnTo>
                  <a:lnTo>
                    <a:pt x="577" y="756"/>
                  </a:lnTo>
                  <a:lnTo>
                    <a:pt x="571" y="777"/>
                  </a:lnTo>
                  <a:lnTo>
                    <a:pt x="566" y="792"/>
                  </a:lnTo>
                  <a:lnTo>
                    <a:pt x="561" y="801"/>
                  </a:lnTo>
                  <a:lnTo>
                    <a:pt x="559" y="803"/>
                  </a:lnTo>
                  <a:lnTo>
                    <a:pt x="561" y="815"/>
                  </a:lnTo>
                  <a:lnTo>
                    <a:pt x="564" y="825"/>
                  </a:lnTo>
                  <a:lnTo>
                    <a:pt x="567" y="834"/>
                  </a:lnTo>
                  <a:lnTo>
                    <a:pt x="569" y="841"/>
                  </a:lnTo>
                  <a:lnTo>
                    <a:pt x="572" y="848"/>
                  </a:lnTo>
                  <a:lnTo>
                    <a:pt x="575" y="854"/>
                  </a:lnTo>
                  <a:lnTo>
                    <a:pt x="579" y="859"/>
                  </a:lnTo>
                  <a:lnTo>
                    <a:pt x="582" y="862"/>
                  </a:lnTo>
                  <a:lnTo>
                    <a:pt x="585" y="864"/>
                  </a:lnTo>
                  <a:lnTo>
                    <a:pt x="588" y="866"/>
                  </a:lnTo>
                  <a:lnTo>
                    <a:pt x="592" y="867"/>
                  </a:lnTo>
                  <a:lnTo>
                    <a:pt x="596" y="867"/>
                  </a:lnTo>
                  <a:lnTo>
                    <a:pt x="603" y="866"/>
                  </a:lnTo>
                  <a:lnTo>
                    <a:pt x="611" y="862"/>
                  </a:lnTo>
                  <a:lnTo>
                    <a:pt x="618" y="856"/>
                  </a:lnTo>
                  <a:lnTo>
                    <a:pt x="624" y="851"/>
                  </a:lnTo>
                  <a:lnTo>
                    <a:pt x="631" y="845"/>
                  </a:lnTo>
                  <a:lnTo>
                    <a:pt x="636" y="837"/>
                  </a:lnTo>
                  <a:lnTo>
                    <a:pt x="645" y="827"/>
                  </a:lnTo>
                  <a:lnTo>
                    <a:pt x="647" y="822"/>
                  </a:lnTo>
                  <a:lnTo>
                    <a:pt x="660" y="818"/>
                  </a:lnTo>
                  <a:lnTo>
                    <a:pt x="670" y="815"/>
                  </a:lnTo>
                  <a:lnTo>
                    <a:pt x="681" y="813"/>
                  </a:lnTo>
                  <a:lnTo>
                    <a:pt x="692" y="811"/>
                  </a:lnTo>
                  <a:lnTo>
                    <a:pt x="701" y="811"/>
                  </a:lnTo>
                  <a:lnTo>
                    <a:pt x="710" y="811"/>
                  </a:lnTo>
                  <a:lnTo>
                    <a:pt x="718" y="812"/>
                  </a:lnTo>
                  <a:lnTo>
                    <a:pt x="726" y="813"/>
                  </a:lnTo>
                  <a:lnTo>
                    <a:pt x="733" y="815"/>
                  </a:lnTo>
                  <a:lnTo>
                    <a:pt x="741" y="817"/>
                  </a:lnTo>
                  <a:lnTo>
                    <a:pt x="746" y="820"/>
                  </a:lnTo>
                  <a:lnTo>
                    <a:pt x="752" y="823"/>
                  </a:lnTo>
                  <a:lnTo>
                    <a:pt x="763" y="832"/>
                  </a:lnTo>
                  <a:lnTo>
                    <a:pt x="772" y="840"/>
                  </a:lnTo>
                  <a:lnTo>
                    <a:pt x="779" y="850"/>
                  </a:lnTo>
                  <a:lnTo>
                    <a:pt x="784" y="861"/>
                  </a:lnTo>
                  <a:lnTo>
                    <a:pt x="789" y="869"/>
                  </a:lnTo>
                  <a:lnTo>
                    <a:pt x="792" y="879"/>
                  </a:lnTo>
                  <a:lnTo>
                    <a:pt x="796" y="892"/>
                  </a:lnTo>
                  <a:lnTo>
                    <a:pt x="797" y="897"/>
                  </a:lnTo>
                  <a:lnTo>
                    <a:pt x="804" y="919"/>
                  </a:lnTo>
                  <a:lnTo>
                    <a:pt x="810" y="938"/>
                  </a:lnTo>
                  <a:lnTo>
                    <a:pt x="816" y="957"/>
                  </a:lnTo>
                  <a:lnTo>
                    <a:pt x="824" y="972"/>
                  </a:lnTo>
                  <a:lnTo>
                    <a:pt x="831" y="984"/>
                  </a:lnTo>
                  <a:lnTo>
                    <a:pt x="839" y="995"/>
                  </a:lnTo>
                  <a:lnTo>
                    <a:pt x="846" y="1005"/>
                  </a:lnTo>
                  <a:lnTo>
                    <a:pt x="853" y="1012"/>
                  </a:lnTo>
                  <a:lnTo>
                    <a:pt x="859" y="1018"/>
                  </a:lnTo>
                  <a:lnTo>
                    <a:pt x="866" y="1024"/>
                  </a:lnTo>
                  <a:lnTo>
                    <a:pt x="871" y="1028"/>
                  </a:lnTo>
                  <a:lnTo>
                    <a:pt x="875" y="1030"/>
                  </a:lnTo>
                  <a:lnTo>
                    <a:pt x="883" y="1033"/>
                  </a:lnTo>
                  <a:lnTo>
                    <a:pt x="885" y="1034"/>
                  </a:lnTo>
                  <a:lnTo>
                    <a:pt x="915" y="1062"/>
                  </a:lnTo>
                  <a:lnTo>
                    <a:pt x="938" y="1086"/>
                  </a:lnTo>
                  <a:lnTo>
                    <a:pt x="955" y="1106"/>
                  </a:lnTo>
                  <a:lnTo>
                    <a:pt x="968" y="1124"/>
                  </a:lnTo>
                  <a:lnTo>
                    <a:pt x="973" y="1132"/>
                  </a:lnTo>
                  <a:lnTo>
                    <a:pt x="976" y="1138"/>
                  </a:lnTo>
                  <a:lnTo>
                    <a:pt x="980" y="1144"/>
                  </a:lnTo>
                  <a:lnTo>
                    <a:pt x="982" y="1151"/>
                  </a:lnTo>
                  <a:lnTo>
                    <a:pt x="983" y="1156"/>
                  </a:lnTo>
                  <a:lnTo>
                    <a:pt x="983" y="1160"/>
                  </a:lnTo>
                  <a:lnTo>
                    <a:pt x="983" y="1165"/>
                  </a:lnTo>
                  <a:lnTo>
                    <a:pt x="982" y="1168"/>
                  </a:lnTo>
                  <a:lnTo>
                    <a:pt x="979" y="1174"/>
                  </a:lnTo>
                  <a:lnTo>
                    <a:pt x="973" y="1178"/>
                  </a:lnTo>
                  <a:lnTo>
                    <a:pt x="968" y="1181"/>
                  </a:lnTo>
                  <a:lnTo>
                    <a:pt x="963" y="1183"/>
                  </a:lnTo>
                  <a:lnTo>
                    <a:pt x="952" y="1185"/>
                  </a:lnTo>
                  <a:lnTo>
                    <a:pt x="948" y="1185"/>
                  </a:lnTo>
                  <a:lnTo>
                    <a:pt x="934" y="1190"/>
                  </a:lnTo>
                  <a:lnTo>
                    <a:pt x="923" y="1196"/>
                  </a:lnTo>
                  <a:lnTo>
                    <a:pt x="914" y="1203"/>
                  </a:lnTo>
                  <a:lnTo>
                    <a:pt x="905" y="1210"/>
                  </a:lnTo>
                  <a:lnTo>
                    <a:pt x="898" y="1219"/>
                  </a:lnTo>
                  <a:lnTo>
                    <a:pt x="892" y="1228"/>
                  </a:lnTo>
                  <a:lnTo>
                    <a:pt x="888" y="1235"/>
                  </a:lnTo>
                  <a:lnTo>
                    <a:pt x="885" y="1244"/>
                  </a:lnTo>
                  <a:lnTo>
                    <a:pt x="880" y="1260"/>
                  </a:lnTo>
                  <a:lnTo>
                    <a:pt x="878" y="1272"/>
                  </a:lnTo>
                  <a:lnTo>
                    <a:pt x="878" y="1281"/>
                  </a:lnTo>
                  <a:lnTo>
                    <a:pt x="878" y="1284"/>
                  </a:lnTo>
                  <a:lnTo>
                    <a:pt x="891" y="1284"/>
                  </a:lnTo>
                  <a:lnTo>
                    <a:pt x="904" y="1284"/>
                  </a:lnTo>
                  <a:lnTo>
                    <a:pt x="915" y="1285"/>
                  </a:lnTo>
                  <a:lnTo>
                    <a:pt x="924" y="1286"/>
                  </a:lnTo>
                  <a:lnTo>
                    <a:pt x="934" y="1288"/>
                  </a:lnTo>
                  <a:lnTo>
                    <a:pt x="942" y="1290"/>
                  </a:lnTo>
                  <a:lnTo>
                    <a:pt x="950" y="1294"/>
                  </a:lnTo>
                  <a:lnTo>
                    <a:pt x="956" y="1297"/>
                  </a:lnTo>
                  <a:lnTo>
                    <a:pt x="963" y="1300"/>
                  </a:lnTo>
                  <a:lnTo>
                    <a:pt x="968" y="1303"/>
                  </a:lnTo>
                  <a:lnTo>
                    <a:pt x="973" y="1308"/>
                  </a:lnTo>
                  <a:lnTo>
                    <a:pt x="978" y="1312"/>
                  </a:lnTo>
                  <a:lnTo>
                    <a:pt x="984" y="1320"/>
                  </a:lnTo>
                  <a:lnTo>
                    <a:pt x="988" y="1329"/>
                  </a:lnTo>
                  <a:lnTo>
                    <a:pt x="991" y="1338"/>
                  </a:lnTo>
                  <a:lnTo>
                    <a:pt x="994" y="1347"/>
                  </a:lnTo>
                  <a:lnTo>
                    <a:pt x="994" y="1356"/>
                  </a:lnTo>
                  <a:lnTo>
                    <a:pt x="994" y="1363"/>
                  </a:lnTo>
                  <a:lnTo>
                    <a:pt x="992" y="1374"/>
                  </a:lnTo>
                  <a:lnTo>
                    <a:pt x="991" y="1378"/>
                  </a:lnTo>
                  <a:lnTo>
                    <a:pt x="991" y="1385"/>
                  </a:lnTo>
                  <a:lnTo>
                    <a:pt x="990" y="1392"/>
                  </a:lnTo>
                  <a:lnTo>
                    <a:pt x="989" y="1398"/>
                  </a:lnTo>
                  <a:lnTo>
                    <a:pt x="987" y="1404"/>
                  </a:lnTo>
                  <a:lnTo>
                    <a:pt x="985" y="1408"/>
                  </a:lnTo>
                  <a:lnTo>
                    <a:pt x="982" y="1412"/>
                  </a:lnTo>
                  <a:lnTo>
                    <a:pt x="979" y="1416"/>
                  </a:lnTo>
                  <a:lnTo>
                    <a:pt x="974" y="1420"/>
                  </a:lnTo>
                  <a:lnTo>
                    <a:pt x="965" y="1425"/>
                  </a:lnTo>
                  <a:lnTo>
                    <a:pt x="954" y="1429"/>
                  </a:lnTo>
                  <a:lnTo>
                    <a:pt x="942" y="1432"/>
                  </a:lnTo>
                  <a:lnTo>
                    <a:pt x="931" y="1434"/>
                  </a:lnTo>
                  <a:lnTo>
                    <a:pt x="907" y="1437"/>
                  </a:lnTo>
                  <a:lnTo>
                    <a:pt x="887" y="1440"/>
                  </a:lnTo>
                  <a:lnTo>
                    <a:pt x="878" y="1442"/>
                  </a:lnTo>
                  <a:lnTo>
                    <a:pt x="872" y="1444"/>
                  </a:lnTo>
                  <a:lnTo>
                    <a:pt x="869" y="1446"/>
                  </a:lnTo>
                  <a:lnTo>
                    <a:pt x="868" y="1448"/>
                  </a:lnTo>
                  <a:lnTo>
                    <a:pt x="867" y="1450"/>
                  </a:lnTo>
                  <a:lnTo>
                    <a:pt x="866" y="1453"/>
                  </a:lnTo>
                  <a:lnTo>
                    <a:pt x="876" y="1460"/>
                  </a:lnTo>
                  <a:lnTo>
                    <a:pt x="885" y="1466"/>
                  </a:lnTo>
                  <a:lnTo>
                    <a:pt x="892" y="1473"/>
                  </a:lnTo>
                  <a:lnTo>
                    <a:pt x="899" y="1479"/>
                  </a:lnTo>
                  <a:lnTo>
                    <a:pt x="905" y="1486"/>
                  </a:lnTo>
                  <a:lnTo>
                    <a:pt x="909" y="1492"/>
                  </a:lnTo>
                  <a:lnTo>
                    <a:pt x="914" y="1497"/>
                  </a:lnTo>
                  <a:lnTo>
                    <a:pt x="917" y="1504"/>
                  </a:lnTo>
                  <a:lnTo>
                    <a:pt x="919" y="1509"/>
                  </a:lnTo>
                  <a:lnTo>
                    <a:pt x="920" y="1513"/>
                  </a:lnTo>
                  <a:lnTo>
                    <a:pt x="921" y="1519"/>
                  </a:lnTo>
                  <a:lnTo>
                    <a:pt x="921" y="1524"/>
                  </a:lnTo>
                  <a:lnTo>
                    <a:pt x="920" y="1533"/>
                  </a:lnTo>
                  <a:lnTo>
                    <a:pt x="918" y="1540"/>
                  </a:lnTo>
                  <a:lnTo>
                    <a:pt x="914" y="1548"/>
                  </a:lnTo>
                  <a:lnTo>
                    <a:pt x="908" y="1554"/>
                  </a:lnTo>
                  <a:lnTo>
                    <a:pt x="903" y="1559"/>
                  </a:lnTo>
                  <a:lnTo>
                    <a:pt x="898" y="1564"/>
                  </a:lnTo>
                  <a:lnTo>
                    <a:pt x="889" y="1570"/>
                  </a:lnTo>
                  <a:lnTo>
                    <a:pt x="885" y="1572"/>
                  </a:lnTo>
                  <a:lnTo>
                    <a:pt x="885" y="1581"/>
                  </a:lnTo>
                  <a:lnTo>
                    <a:pt x="883" y="1590"/>
                  </a:lnTo>
                  <a:lnTo>
                    <a:pt x="879" y="1599"/>
                  </a:lnTo>
                  <a:lnTo>
                    <a:pt x="875" y="1606"/>
                  </a:lnTo>
                  <a:lnTo>
                    <a:pt x="869" y="1615"/>
                  </a:lnTo>
                  <a:lnTo>
                    <a:pt x="861" y="1621"/>
                  </a:lnTo>
                  <a:lnTo>
                    <a:pt x="854" y="1629"/>
                  </a:lnTo>
                  <a:lnTo>
                    <a:pt x="846" y="1634"/>
                  </a:lnTo>
                  <a:lnTo>
                    <a:pt x="831" y="1645"/>
                  </a:lnTo>
                  <a:lnTo>
                    <a:pt x="817" y="1653"/>
                  </a:lnTo>
                  <a:lnTo>
                    <a:pt x="807" y="1657"/>
                  </a:lnTo>
                  <a:lnTo>
                    <a:pt x="804" y="1660"/>
                  </a:lnTo>
                  <a:lnTo>
                    <a:pt x="794" y="1666"/>
                  </a:lnTo>
                  <a:lnTo>
                    <a:pt x="785" y="1672"/>
                  </a:lnTo>
                  <a:lnTo>
                    <a:pt x="780" y="1681"/>
                  </a:lnTo>
                  <a:lnTo>
                    <a:pt x="775" y="1689"/>
                  </a:lnTo>
                  <a:lnTo>
                    <a:pt x="772" y="1698"/>
                  </a:lnTo>
                  <a:lnTo>
                    <a:pt x="768" y="1706"/>
                  </a:lnTo>
                  <a:lnTo>
                    <a:pt x="767" y="1715"/>
                  </a:lnTo>
                  <a:lnTo>
                    <a:pt x="766" y="1725"/>
                  </a:lnTo>
                  <a:lnTo>
                    <a:pt x="767" y="1741"/>
                  </a:lnTo>
                  <a:lnTo>
                    <a:pt x="769" y="1753"/>
                  </a:lnTo>
                  <a:lnTo>
                    <a:pt x="772" y="1762"/>
                  </a:lnTo>
                  <a:lnTo>
                    <a:pt x="773" y="1765"/>
                  </a:lnTo>
                  <a:lnTo>
                    <a:pt x="773" y="1782"/>
                  </a:lnTo>
                  <a:lnTo>
                    <a:pt x="772" y="1797"/>
                  </a:lnTo>
                  <a:lnTo>
                    <a:pt x="771" y="1811"/>
                  </a:lnTo>
                  <a:lnTo>
                    <a:pt x="769" y="1824"/>
                  </a:lnTo>
                  <a:lnTo>
                    <a:pt x="767" y="1834"/>
                  </a:lnTo>
                  <a:lnTo>
                    <a:pt x="765" y="1844"/>
                  </a:lnTo>
                  <a:lnTo>
                    <a:pt x="762" y="1853"/>
                  </a:lnTo>
                  <a:lnTo>
                    <a:pt x="758" y="1860"/>
                  </a:lnTo>
                  <a:lnTo>
                    <a:pt x="755" y="1866"/>
                  </a:lnTo>
                  <a:lnTo>
                    <a:pt x="750" y="1872"/>
                  </a:lnTo>
                  <a:lnTo>
                    <a:pt x="746" y="1876"/>
                  </a:lnTo>
                  <a:lnTo>
                    <a:pt x="742" y="1879"/>
                  </a:lnTo>
                  <a:lnTo>
                    <a:pt x="736" y="1882"/>
                  </a:lnTo>
                  <a:lnTo>
                    <a:pt x="732" y="1884"/>
                  </a:lnTo>
                  <a:lnTo>
                    <a:pt x="727" y="1886"/>
                  </a:lnTo>
                  <a:lnTo>
                    <a:pt x="721" y="1886"/>
                  </a:lnTo>
                  <a:lnTo>
                    <a:pt x="711" y="1886"/>
                  </a:lnTo>
                  <a:lnTo>
                    <a:pt x="701" y="1884"/>
                  </a:lnTo>
                  <a:lnTo>
                    <a:pt x="692" y="1880"/>
                  </a:lnTo>
                  <a:lnTo>
                    <a:pt x="683" y="1876"/>
                  </a:lnTo>
                  <a:lnTo>
                    <a:pt x="671" y="1869"/>
                  </a:lnTo>
                  <a:lnTo>
                    <a:pt x="666" y="1865"/>
                  </a:lnTo>
                  <a:lnTo>
                    <a:pt x="655" y="1863"/>
                  </a:lnTo>
                  <a:lnTo>
                    <a:pt x="646" y="1860"/>
                  </a:lnTo>
                  <a:lnTo>
                    <a:pt x="638" y="1856"/>
                  </a:lnTo>
                  <a:lnTo>
                    <a:pt x="631" y="1850"/>
                  </a:lnTo>
                  <a:lnTo>
                    <a:pt x="619" y="1838"/>
                  </a:lnTo>
                  <a:lnTo>
                    <a:pt x="609" y="1824"/>
                  </a:lnTo>
                  <a:lnTo>
                    <a:pt x="605" y="1816"/>
                  </a:lnTo>
                  <a:lnTo>
                    <a:pt x="600" y="1810"/>
                  </a:lnTo>
                  <a:lnTo>
                    <a:pt x="595" y="1804"/>
                  </a:lnTo>
                  <a:lnTo>
                    <a:pt x="589" y="1798"/>
                  </a:lnTo>
                  <a:lnTo>
                    <a:pt x="582" y="1795"/>
                  </a:lnTo>
                  <a:lnTo>
                    <a:pt x="574" y="1792"/>
                  </a:lnTo>
                  <a:lnTo>
                    <a:pt x="565" y="1791"/>
                  </a:lnTo>
                  <a:lnTo>
                    <a:pt x="554" y="1791"/>
                  </a:lnTo>
                  <a:lnTo>
                    <a:pt x="542" y="1788"/>
                  </a:lnTo>
                  <a:lnTo>
                    <a:pt x="533" y="1786"/>
                  </a:lnTo>
                  <a:lnTo>
                    <a:pt x="524" y="1788"/>
                  </a:lnTo>
                  <a:lnTo>
                    <a:pt x="516" y="1790"/>
                  </a:lnTo>
                  <a:lnTo>
                    <a:pt x="509" y="1792"/>
                  </a:lnTo>
                  <a:lnTo>
                    <a:pt x="502" y="1796"/>
                  </a:lnTo>
                  <a:lnTo>
                    <a:pt x="495" y="1800"/>
                  </a:lnTo>
                  <a:lnTo>
                    <a:pt x="488" y="1805"/>
                  </a:lnTo>
                  <a:lnTo>
                    <a:pt x="480" y="1809"/>
                  </a:lnTo>
                  <a:lnTo>
                    <a:pt x="473" y="1814"/>
                  </a:lnTo>
                  <a:lnTo>
                    <a:pt x="464" y="1818"/>
                  </a:lnTo>
                  <a:lnTo>
                    <a:pt x="455" y="1822"/>
                  </a:lnTo>
                  <a:lnTo>
                    <a:pt x="444" y="1825"/>
                  </a:lnTo>
                  <a:lnTo>
                    <a:pt x="432" y="1827"/>
                  </a:lnTo>
                  <a:lnTo>
                    <a:pt x="419" y="1828"/>
                  </a:lnTo>
                  <a:lnTo>
                    <a:pt x="404" y="1828"/>
                  </a:lnTo>
                  <a:lnTo>
                    <a:pt x="382" y="1824"/>
                  </a:lnTo>
                  <a:lnTo>
                    <a:pt x="364" y="1822"/>
                  </a:lnTo>
                  <a:lnTo>
                    <a:pt x="347" y="1822"/>
                  </a:lnTo>
                  <a:lnTo>
                    <a:pt x="333" y="1823"/>
                  </a:lnTo>
                  <a:lnTo>
                    <a:pt x="320" y="1824"/>
                  </a:lnTo>
                  <a:lnTo>
                    <a:pt x="310" y="1827"/>
                  </a:lnTo>
                  <a:lnTo>
                    <a:pt x="301" y="1830"/>
                  </a:lnTo>
                  <a:lnTo>
                    <a:pt x="294" y="1834"/>
                  </a:lnTo>
                  <a:lnTo>
                    <a:pt x="287" y="1839"/>
                  </a:lnTo>
                  <a:lnTo>
                    <a:pt x="283" y="1843"/>
                  </a:lnTo>
                  <a:lnTo>
                    <a:pt x="279" y="1847"/>
                  </a:lnTo>
                  <a:lnTo>
                    <a:pt x="277" y="1850"/>
                  </a:lnTo>
                  <a:lnTo>
                    <a:pt x="273" y="1857"/>
                  </a:lnTo>
                  <a:lnTo>
                    <a:pt x="272" y="1859"/>
                  </a:lnTo>
                  <a:lnTo>
                    <a:pt x="265" y="1868"/>
                  </a:lnTo>
                  <a:lnTo>
                    <a:pt x="260" y="1878"/>
                  </a:lnTo>
                  <a:lnTo>
                    <a:pt x="254" y="1889"/>
                  </a:lnTo>
                  <a:lnTo>
                    <a:pt x="251" y="1900"/>
                  </a:lnTo>
                  <a:lnTo>
                    <a:pt x="245" y="1922"/>
                  </a:lnTo>
                  <a:lnTo>
                    <a:pt x="239" y="1943"/>
                  </a:lnTo>
                  <a:lnTo>
                    <a:pt x="236" y="1952"/>
                  </a:lnTo>
                  <a:lnTo>
                    <a:pt x="233" y="1960"/>
                  </a:lnTo>
                  <a:lnTo>
                    <a:pt x="230" y="1964"/>
                  </a:lnTo>
                  <a:lnTo>
                    <a:pt x="228" y="1967"/>
                  </a:lnTo>
                  <a:lnTo>
                    <a:pt x="224" y="1969"/>
                  </a:lnTo>
                  <a:lnTo>
                    <a:pt x="221" y="1971"/>
                  </a:lnTo>
                  <a:lnTo>
                    <a:pt x="218" y="1972"/>
                  </a:lnTo>
                  <a:lnTo>
                    <a:pt x="214" y="1973"/>
                  </a:lnTo>
                  <a:lnTo>
                    <a:pt x="209" y="1974"/>
                  </a:lnTo>
                  <a:lnTo>
                    <a:pt x="204" y="1973"/>
                  </a:lnTo>
                  <a:lnTo>
                    <a:pt x="192" y="1971"/>
                  </a:lnTo>
                  <a:lnTo>
                    <a:pt x="179" y="1966"/>
                  </a:lnTo>
                  <a:lnTo>
                    <a:pt x="166" y="1964"/>
                  </a:lnTo>
                  <a:lnTo>
                    <a:pt x="155" y="1964"/>
                  </a:lnTo>
                  <a:lnTo>
                    <a:pt x="144" y="1964"/>
                  </a:lnTo>
                  <a:lnTo>
                    <a:pt x="135" y="1965"/>
                  </a:lnTo>
                  <a:lnTo>
                    <a:pt x="126" y="1968"/>
                  </a:lnTo>
                  <a:lnTo>
                    <a:pt x="118" y="1971"/>
                  </a:lnTo>
                  <a:lnTo>
                    <a:pt x="110" y="1974"/>
                  </a:lnTo>
                  <a:lnTo>
                    <a:pt x="104" y="1980"/>
                  </a:lnTo>
                  <a:lnTo>
                    <a:pt x="99" y="1985"/>
                  </a:lnTo>
                  <a:lnTo>
                    <a:pt x="93" y="1990"/>
                  </a:lnTo>
                  <a:lnTo>
                    <a:pt x="89" y="1997"/>
                  </a:lnTo>
                  <a:lnTo>
                    <a:pt x="85" y="2004"/>
                  </a:lnTo>
                  <a:lnTo>
                    <a:pt x="78" y="2019"/>
                  </a:lnTo>
                  <a:lnTo>
                    <a:pt x="74" y="2034"/>
                  </a:lnTo>
                  <a:lnTo>
                    <a:pt x="71" y="2050"/>
                  </a:lnTo>
                  <a:lnTo>
                    <a:pt x="70" y="2066"/>
                  </a:lnTo>
                  <a:lnTo>
                    <a:pt x="70" y="2081"/>
                  </a:lnTo>
                  <a:lnTo>
                    <a:pt x="70" y="2094"/>
                  </a:lnTo>
                  <a:lnTo>
                    <a:pt x="72" y="2114"/>
                  </a:lnTo>
                  <a:lnTo>
                    <a:pt x="73" y="2121"/>
                  </a:lnTo>
                  <a:lnTo>
                    <a:pt x="87" y="2137"/>
                  </a:lnTo>
                  <a:lnTo>
                    <a:pt x="97" y="2152"/>
                  </a:lnTo>
                  <a:lnTo>
                    <a:pt x="102" y="2159"/>
                  </a:lnTo>
                  <a:lnTo>
                    <a:pt x="105" y="2165"/>
                  </a:lnTo>
                  <a:lnTo>
                    <a:pt x="107" y="2172"/>
                  </a:lnTo>
                  <a:lnTo>
                    <a:pt x="109" y="2178"/>
                  </a:lnTo>
                  <a:lnTo>
                    <a:pt x="111" y="2190"/>
                  </a:lnTo>
                  <a:lnTo>
                    <a:pt x="111" y="2199"/>
                  </a:lnTo>
                  <a:lnTo>
                    <a:pt x="109" y="2209"/>
                  </a:lnTo>
                  <a:lnTo>
                    <a:pt x="105" y="2217"/>
                  </a:lnTo>
                  <a:lnTo>
                    <a:pt x="101" y="2224"/>
                  </a:lnTo>
                  <a:lnTo>
                    <a:pt x="95" y="2230"/>
                  </a:lnTo>
                  <a:lnTo>
                    <a:pt x="90" y="2236"/>
                  </a:lnTo>
                  <a:lnTo>
                    <a:pt x="85" y="2240"/>
                  </a:lnTo>
                  <a:lnTo>
                    <a:pt x="76" y="2245"/>
                  </a:lnTo>
                  <a:lnTo>
                    <a:pt x="73" y="2246"/>
                  </a:lnTo>
                  <a:lnTo>
                    <a:pt x="69" y="2255"/>
                  </a:lnTo>
                  <a:lnTo>
                    <a:pt x="64" y="2262"/>
                  </a:lnTo>
                  <a:lnTo>
                    <a:pt x="59" y="2270"/>
                  </a:lnTo>
                  <a:lnTo>
                    <a:pt x="54" y="2276"/>
                  </a:lnTo>
                  <a:lnTo>
                    <a:pt x="42" y="2288"/>
                  </a:lnTo>
                  <a:lnTo>
                    <a:pt x="31" y="2297"/>
                  </a:lnTo>
                  <a:lnTo>
                    <a:pt x="12" y="2310"/>
                  </a:lnTo>
                  <a:lnTo>
                    <a:pt x="4" y="2316"/>
                  </a:lnTo>
                  <a:lnTo>
                    <a:pt x="1" y="2321"/>
                  </a:lnTo>
                  <a:lnTo>
                    <a:pt x="0" y="2325"/>
                  </a:lnTo>
                  <a:lnTo>
                    <a:pt x="0" y="2329"/>
                  </a:lnTo>
                  <a:lnTo>
                    <a:pt x="1" y="2333"/>
                  </a:lnTo>
                  <a:lnTo>
                    <a:pt x="3" y="2336"/>
                  </a:lnTo>
                  <a:lnTo>
                    <a:pt x="5" y="2339"/>
                  </a:lnTo>
                  <a:lnTo>
                    <a:pt x="8" y="2342"/>
                  </a:lnTo>
                  <a:lnTo>
                    <a:pt x="11" y="2344"/>
                  </a:lnTo>
                  <a:lnTo>
                    <a:pt x="19" y="2348"/>
                  </a:lnTo>
                  <a:lnTo>
                    <a:pt x="28" y="2350"/>
                  </a:lnTo>
                  <a:lnTo>
                    <a:pt x="39" y="2352"/>
                  </a:lnTo>
                  <a:lnTo>
                    <a:pt x="51" y="2352"/>
                  </a:lnTo>
                  <a:lnTo>
                    <a:pt x="74" y="2352"/>
                  </a:lnTo>
                  <a:lnTo>
                    <a:pt x="95" y="2350"/>
                  </a:lnTo>
                  <a:lnTo>
                    <a:pt x="110" y="2348"/>
                  </a:lnTo>
                  <a:lnTo>
                    <a:pt x="117" y="2346"/>
                  </a:lnTo>
                  <a:lnTo>
                    <a:pt x="120" y="2355"/>
                  </a:lnTo>
                  <a:lnTo>
                    <a:pt x="122" y="2364"/>
                  </a:lnTo>
                  <a:lnTo>
                    <a:pt x="123" y="2371"/>
                  </a:lnTo>
                  <a:lnTo>
                    <a:pt x="123" y="2380"/>
                  </a:lnTo>
                  <a:lnTo>
                    <a:pt x="121" y="2388"/>
                  </a:lnTo>
                  <a:lnTo>
                    <a:pt x="119" y="2396"/>
                  </a:lnTo>
                  <a:lnTo>
                    <a:pt x="117" y="2403"/>
                  </a:lnTo>
                  <a:lnTo>
                    <a:pt x="113" y="2409"/>
                  </a:lnTo>
                  <a:lnTo>
                    <a:pt x="106" y="2422"/>
                  </a:lnTo>
                  <a:lnTo>
                    <a:pt x="99" y="2432"/>
                  </a:lnTo>
                  <a:lnTo>
                    <a:pt x="93" y="2438"/>
                  </a:lnTo>
                  <a:lnTo>
                    <a:pt x="91" y="2440"/>
                  </a:lnTo>
                  <a:lnTo>
                    <a:pt x="87" y="2465"/>
                  </a:lnTo>
                  <a:lnTo>
                    <a:pt x="85" y="2488"/>
                  </a:lnTo>
                  <a:lnTo>
                    <a:pt x="84" y="2510"/>
                  </a:lnTo>
                  <a:lnTo>
                    <a:pt x="84" y="2529"/>
                  </a:lnTo>
                  <a:lnTo>
                    <a:pt x="85" y="2546"/>
                  </a:lnTo>
                  <a:lnTo>
                    <a:pt x="86" y="2562"/>
                  </a:lnTo>
                  <a:lnTo>
                    <a:pt x="89" y="2576"/>
                  </a:lnTo>
                  <a:lnTo>
                    <a:pt x="91" y="2589"/>
                  </a:lnTo>
                  <a:lnTo>
                    <a:pt x="97" y="2609"/>
                  </a:lnTo>
                  <a:lnTo>
                    <a:pt x="104" y="2623"/>
                  </a:lnTo>
                  <a:lnTo>
                    <a:pt x="108" y="2631"/>
                  </a:lnTo>
                  <a:lnTo>
                    <a:pt x="110" y="2634"/>
                  </a:lnTo>
                  <a:lnTo>
                    <a:pt x="235" y="2759"/>
                  </a:lnTo>
                  <a:lnTo>
                    <a:pt x="240" y="2754"/>
                  </a:lnTo>
                  <a:lnTo>
                    <a:pt x="253" y="2741"/>
                  </a:lnTo>
                  <a:lnTo>
                    <a:pt x="271" y="2722"/>
                  </a:lnTo>
                  <a:lnTo>
                    <a:pt x="292" y="2698"/>
                  </a:lnTo>
                  <a:lnTo>
                    <a:pt x="302" y="2685"/>
                  </a:lnTo>
                  <a:lnTo>
                    <a:pt x="312" y="2671"/>
                  </a:lnTo>
                  <a:lnTo>
                    <a:pt x="320" y="2657"/>
                  </a:lnTo>
                  <a:lnTo>
                    <a:pt x="327" y="2643"/>
                  </a:lnTo>
                  <a:lnTo>
                    <a:pt x="332" y="2629"/>
                  </a:lnTo>
                  <a:lnTo>
                    <a:pt x="336" y="2615"/>
                  </a:lnTo>
                  <a:lnTo>
                    <a:pt x="336" y="2609"/>
                  </a:lnTo>
                  <a:lnTo>
                    <a:pt x="336" y="2602"/>
                  </a:lnTo>
                  <a:lnTo>
                    <a:pt x="336" y="2596"/>
                  </a:lnTo>
                  <a:lnTo>
                    <a:pt x="335" y="2591"/>
                  </a:lnTo>
                  <a:lnTo>
                    <a:pt x="336" y="2579"/>
                  </a:lnTo>
                  <a:lnTo>
                    <a:pt x="340" y="2568"/>
                  </a:lnTo>
                  <a:lnTo>
                    <a:pt x="342" y="2561"/>
                  </a:lnTo>
                  <a:lnTo>
                    <a:pt x="345" y="2553"/>
                  </a:lnTo>
                  <a:lnTo>
                    <a:pt x="349" y="2548"/>
                  </a:lnTo>
                  <a:lnTo>
                    <a:pt x="352" y="2543"/>
                  </a:lnTo>
                  <a:lnTo>
                    <a:pt x="357" y="2540"/>
                  </a:lnTo>
                  <a:lnTo>
                    <a:pt x="362" y="2537"/>
                  </a:lnTo>
                  <a:lnTo>
                    <a:pt x="366" y="2535"/>
                  </a:lnTo>
                  <a:lnTo>
                    <a:pt x="372" y="2535"/>
                  </a:lnTo>
                  <a:lnTo>
                    <a:pt x="377" y="2535"/>
                  </a:lnTo>
                  <a:lnTo>
                    <a:pt x="383" y="2536"/>
                  </a:lnTo>
                  <a:lnTo>
                    <a:pt x="395" y="2540"/>
                  </a:lnTo>
                  <a:lnTo>
                    <a:pt x="408" y="2545"/>
                  </a:lnTo>
                  <a:lnTo>
                    <a:pt x="437" y="2558"/>
                  </a:lnTo>
                  <a:lnTo>
                    <a:pt x="467" y="2569"/>
                  </a:lnTo>
                  <a:lnTo>
                    <a:pt x="474" y="2572"/>
                  </a:lnTo>
                  <a:lnTo>
                    <a:pt x="483" y="2573"/>
                  </a:lnTo>
                  <a:lnTo>
                    <a:pt x="490" y="2574"/>
                  </a:lnTo>
                  <a:lnTo>
                    <a:pt x="497" y="2574"/>
                  </a:lnTo>
                  <a:lnTo>
                    <a:pt x="505" y="2573"/>
                  </a:lnTo>
                  <a:lnTo>
                    <a:pt x="513" y="2572"/>
                  </a:lnTo>
                  <a:lnTo>
                    <a:pt x="521" y="2568"/>
                  </a:lnTo>
                  <a:lnTo>
                    <a:pt x="528" y="2565"/>
                  </a:lnTo>
                  <a:lnTo>
                    <a:pt x="535" y="2565"/>
                  </a:lnTo>
                  <a:lnTo>
                    <a:pt x="550" y="2564"/>
                  </a:lnTo>
                  <a:lnTo>
                    <a:pt x="573" y="2562"/>
                  </a:lnTo>
                  <a:lnTo>
                    <a:pt x="601" y="2557"/>
                  </a:lnTo>
                  <a:lnTo>
                    <a:pt x="616" y="2553"/>
                  </a:lnTo>
                  <a:lnTo>
                    <a:pt x="632" y="2548"/>
                  </a:lnTo>
                  <a:lnTo>
                    <a:pt x="648" y="2543"/>
                  </a:lnTo>
                  <a:lnTo>
                    <a:pt x="663" y="2536"/>
                  </a:lnTo>
                  <a:lnTo>
                    <a:pt x="678" y="2529"/>
                  </a:lnTo>
                  <a:lnTo>
                    <a:pt x="692" y="2519"/>
                  </a:lnTo>
                  <a:lnTo>
                    <a:pt x="704" y="2509"/>
                  </a:lnTo>
                  <a:lnTo>
                    <a:pt x="716" y="2497"/>
                  </a:lnTo>
                  <a:lnTo>
                    <a:pt x="718" y="2494"/>
                  </a:lnTo>
                  <a:lnTo>
                    <a:pt x="725" y="2486"/>
                  </a:lnTo>
                  <a:lnTo>
                    <a:pt x="735" y="2476"/>
                  </a:lnTo>
                  <a:lnTo>
                    <a:pt x="749" y="2464"/>
                  </a:lnTo>
                  <a:lnTo>
                    <a:pt x="758" y="2458"/>
                  </a:lnTo>
                  <a:lnTo>
                    <a:pt x="767" y="2452"/>
                  </a:lnTo>
                  <a:lnTo>
                    <a:pt x="777" y="2448"/>
                  </a:lnTo>
                  <a:lnTo>
                    <a:pt x="788" y="2444"/>
                  </a:lnTo>
                  <a:lnTo>
                    <a:pt x="798" y="2440"/>
                  </a:lnTo>
                  <a:lnTo>
                    <a:pt x="810" y="2439"/>
                  </a:lnTo>
                  <a:lnTo>
                    <a:pt x="822" y="2439"/>
                  </a:lnTo>
                  <a:lnTo>
                    <a:pt x="835" y="2440"/>
                  </a:lnTo>
                  <a:lnTo>
                    <a:pt x="839" y="2439"/>
                  </a:lnTo>
                  <a:lnTo>
                    <a:pt x="850" y="2438"/>
                  </a:lnTo>
                  <a:lnTo>
                    <a:pt x="866" y="2437"/>
                  </a:lnTo>
                  <a:lnTo>
                    <a:pt x="887" y="2438"/>
                  </a:lnTo>
                  <a:lnTo>
                    <a:pt x="899" y="2440"/>
                  </a:lnTo>
                  <a:lnTo>
                    <a:pt x="911" y="2442"/>
                  </a:lnTo>
                  <a:lnTo>
                    <a:pt x="924" y="2447"/>
                  </a:lnTo>
                  <a:lnTo>
                    <a:pt x="938" y="2451"/>
                  </a:lnTo>
                  <a:lnTo>
                    <a:pt x="951" y="2456"/>
                  </a:lnTo>
                  <a:lnTo>
                    <a:pt x="965" y="2464"/>
                  </a:lnTo>
                  <a:lnTo>
                    <a:pt x="978" y="2473"/>
                  </a:lnTo>
                  <a:lnTo>
                    <a:pt x="991" y="2484"/>
                  </a:lnTo>
                  <a:lnTo>
                    <a:pt x="998" y="2478"/>
                  </a:lnTo>
                  <a:lnTo>
                    <a:pt x="1003" y="2471"/>
                  </a:lnTo>
                  <a:lnTo>
                    <a:pt x="1008" y="2468"/>
                  </a:lnTo>
                  <a:lnTo>
                    <a:pt x="1014" y="2465"/>
                  </a:lnTo>
                  <a:lnTo>
                    <a:pt x="1018" y="2464"/>
                  </a:lnTo>
                  <a:lnTo>
                    <a:pt x="1021" y="2463"/>
                  </a:lnTo>
                  <a:lnTo>
                    <a:pt x="1024" y="2464"/>
                  </a:lnTo>
                  <a:lnTo>
                    <a:pt x="1028" y="2466"/>
                  </a:lnTo>
                  <a:lnTo>
                    <a:pt x="1030" y="2468"/>
                  </a:lnTo>
                  <a:lnTo>
                    <a:pt x="1032" y="2471"/>
                  </a:lnTo>
                  <a:lnTo>
                    <a:pt x="1033" y="2476"/>
                  </a:lnTo>
                  <a:lnTo>
                    <a:pt x="1034" y="2481"/>
                  </a:lnTo>
                  <a:lnTo>
                    <a:pt x="1036" y="2492"/>
                  </a:lnTo>
                  <a:lnTo>
                    <a:pt x="1038" y="2505"/>
                  </a:lnTo>
                  <a:lnTo>
                    <a:pt x="1040" y="2534"/>
                  </a:lnTo>
                  <a:lnTo>
                    <a:pt x="1044" y="2562"/>
                  </a:lnTo>
                  <a:lnTo>
                    <a:pt x="1047" y="2575"/>
                  </a:lnTo>
                  <a:lnTo>
                    <a:pt x="1051" y="2584"/>
                  </a:lnTo>
                  <a:lnTo>
                    <a:pt x="1054" y="2589"/>
                  </a:lnTo>
                  <a:lnTo>
                    <a:pt x="1058" y="2592"/>
                  </a:lnTo>
                  <a:lnTo>
                    <a:pt x="1062" y="2595"/>
                  </a:lnTo>
                  <a:lnTo>
                    <a:pt x="1066" y="2596"/>
                  </a:lnTo>
                  <a:lnTo>
                    <a:pt x="1074" y="2596"/>
                  </a:lnTo>
                  <a:lnTo>
                    <a:pt x="1081" y="2595"/>
                  </a:lnTo>
                  <a:lnTo>
                    <a:pt x="1088" y="2593"/>
                  </a:lnTo>
                  <a:lnTo>
                    <a:pt x="1095" y="2591"/>
                  </a:lnTo>
                  <a:lnTo>
                    <a:pt x="1107" y="2584"/>
                  </a:lnTo>
                  <a:lnTo>
                    <a:pt x="1116" y="2578"/>
                  </a:lnTo>
                  <a:lnTo>
                    <a:pt x="1130" y="2565"/>
                  </a:lnTo>
                  <a:lnTo>
                    <a:pt x="1134" y="2559"/>
                  </a:lnTo>
                  <a:lnTo>
                    <a:pt x="1145" y="2536"/>
                  </a:lnTo>
                  <a:lnTo>
                    <a:pt x="1155" y="2519"/>
                  </a:lnTo>
                  <a:lnTo>
                    <a:pt x="1165" y="2505"/>
                  </a:lnTo>
                  <a:lnTo>
                    <a:pt x="1174" y="2495"/>
                  </a:lnTo>
                  <a:lnTo>
                    <a:pt x="1182" y="2488"/>
                  </a:lnTo>
                  <a:lnTo>
                    <a:pt x="1191" y="2484"/>
                  </a:lnTo>
                  <a:lnTo>
                    <a:pt x="1198" y="2482"/>
                  </a:lnTo>
                  <a:lnTo>
                    <a:pt x="1206" y="2482"/>
                  </a:lnTo>
                  <a:lnTo>
                    <a:pt x="1212" y="2483"/>
                  </a:lnTo>
                  <a:lnTo>
                    <a:pt x="1218" y="2486"/>
                  </a:lnTo>
                  <a:lnTo>
                    <a:pt x="1223" y="2489"/>
                  </a:lnTo>
                  <a:lnTo>
                    <a:pt x="1227" y="2493"/>
                  </a:lnTo>
                  <a:lnTo>
                    <a:pt x="1232" y="2500"/>
                  </a:lnTo>
                  <a:lnTo>
                    <a:pt x="1235" y="2503"/>
                  </a:lnTo>
                  <a:lnTo>
                    <a:pt x="1241" y="2503"/>
                  </a:lnTo>
                  <a:lnTo>
                    <a:pt x="1246" y="2503"/>
                  </a:lnTo>
                  <a:lnTo>
                    <a:pt x="1253" y="2503"/>
                  </a:lnTo>
                  <a:lnTo>
                    <a:pt x="1259" y="2502"/>
                  </a:lnTo>
                  <a:lnTo>
                    <a:pt x="1271" y="2498"/>
                  </a:lnTo>
                  <a:lnTo>
                    <a:pt x="1284" y="2493"/>
                  </a:lnTo>
                  <a:lnTo>
                    <a:pt x="1295" y="2485"/>
                  </a:lnTo>
                  <a:lnTo>
                    <a:pt x="1307" y="2477"/>
                  </a:lnTo>
                  <a:lnTo>
                    <a:pt x="1319" y="2467"/>
                  </a:lnTo>
                  <a:lnTo>
                    <a:pt x="1330" y="2457"/>
                  </a:lnTo>
                  <a:lnTo>
                    <a:pt x="1350" y="2438"/>
                  </a:lnTo>
                  <a:lnTo>
                    <a:pt x="1365" y="2420"/>
                  </a:lnTo>
                  <a:lnTo>
                    <a:pt x="1374" y="2407"/>
                  </a:lnTo>
                  <a:lnTo>
                    <a:pt x="1379" y="2403"/>
                  </a:lnTo>
                  <a:lnTo>
                    <a:pt x="1403" y="2387"/>
                  </a:lnTo>
                  <a:lnTo>
                    <a:pt x="1424" y="2371"/>
                  </a:lnTo>
                  <a:lnTo>
                    <a:pt x="1444" y="2355"/>
                  </a:lnTo>
                  <a:lnTo>
                    <a:pt x="1460" y="2340"/>
                  </a:lnTo>
                  <a:lnTo>
                    <a:pt x="1474" y="2326"/>
                  </a:lnTo>
                  <a:lnTo>
                    <a:pt x="1486" y="2313"/>
                  </a:lnTo>
                  <a:lnTo>
                    <a:pt x="1496" y="2301"/>
                  </a:lnTo>
                  <a:lnTo>
                    <a:pt x="1504" y="2289"/>
                  </a:lnTo>
                  <a:lnTo>
                    <a:pt x="1512" y="2278"/>
                  </a:lnTo>
                  <a:lnTo>
                    <a:pt x="1517" y="2269"/>
                  </a:lnTo>
                  <a:lnTo>
                    <a:pt x="1522" y="2260"/>
                  </a:lnTo>
                  <a:lnTo>
                    <a:pt x="1524" y="2254"/>
                  </a:lnTo>
                  <a:lnTo>
                    <a:pt x="1528" y="2244"/>
                  </a:lnTo>
                  <a:lnTo>
                    <a:pt x="1528" y="2241"/>
                  </a:lnTo>
                  <a:lnTo>
                    <a:pt x="1544" y="2218"/>
                  </a:lnTo>
                  <a:lnTo>
                    <a:pt x="1559" y="2200"/>
                  </a:lnTo>
                  <a:lnTo>
                    <a:pt x="1574" y="2184"/>
                  </a:lnTo>
                  <a:lnTo>
                    <a:pt x="1589" y="2172"/>
                  </a:lnTo>
                  <a:lnTo>
                    <a:pt x="1604" y="2161"/>
                  </a:lnTo>
                  <a:lnTo>
                    <a:pt x="1618" y="2152"/>
                  </a:lnTo>
                  <a:lnTo>
                    <a:pt x="1630" y="2145"/>
                  </a:lnTo>
                  <a:lnTo>
                    <a:pt x="1643" y="2141"/>
                  </a:lnTo>
                  <a:lnTo>
                    <a:pt x="1655" y="2137"/>
                  </a:lnTo>
                  <a:lnTo>
                    <a:pt x="1666" y="2135"/>
                  </a:lnTo>
                  <a:lnTo>
                    <a:pt x="1674" y="2133"/>
                  </a:lnTo>
                  <a:lnTo>
                    <a:pt x="1682" y="2133"/>
                  </a:lnTo>
                  <a:lnTo>
                    <a:pt x="1693" y="2133"/>
                  </a:lnTo>
                  <a:lnTo>
                    <a:pt x="1696" y="2134"/>
                  </a:lnTo>
                  <a:lnTo>
                    <a:pt x="1711" y="2134"/>
                  </a:lnTo>
                  <a:lnTo>
                    <a:pt x="1725" y="2134"/>
                  </a:lnTo>
                  <a:lnTo>
                    <a:pt x="1737" y="2132"/>
                  </a:lnTo>
                  <a:lnTo>
                    <a:pt x="1749" y="2129"/>
                  </a:lnTo>
                  <a:lnTo>
                    <a:pt x="1759" y="2126"/>
                  </a:lnTo>
                  <a:lnTo>
                    <a:pt x="1768" y="2121"/>
                  </a:lnTo>
                  <a:lnTo>
                    <a:pt x="1777" y="2116"/>
                  </a:lnTo>
                  <a:lnTo>
                    <a:pt x="1784" y="2112"/>
                  </a:lnTo>
                  <a:lnTo>
                    <a:pt x="1796" y="2101"/>
                  </a:lnTo>
                  <a:lnTo>
                    <a:pt x="1803" y="2093"/>
                  </a:lnTo>
                  <a:lnTo>
                    <a:pt x="1809" y="2086"/>
                  </a:lnTo>
                  <a:lnTo>
                    <a:pt x="1810" y="2084"/>
                  </a:lnTo>
                  <a:lnTo>
                    <a:pt x="1815" y="2079"/>
                  </a:lnTo>
                  <a:lnTo>
                    <a:pt x="1821" y="2073"/>
                  </a:lnTo>
                  <a:lnTo>
                    <a:pt x="1827" y="2069"/>
                  </a:lnTo>
                  <a:lnTo>
                    <a:pt x="1831" y="2066"/>
                  </a:lnTo>
                  <a:lnTo>
                    <a:pt x="1836" y="2064"/>
                  </a:lnTo>
                  <a:lnTo>
                    <a:pt x="1842" y="2062"/>
                  </a:lnTo>
                  <a:lnTo>
                    <a:pt x="1846" y="2061"/>
                  </a:lnTo>
                  <a:lnTo>
                    <a:pt x="1851" y="2061"/>
                  </a:lnTo>
                  <a:lnTo>
                    <a:pt x="1860" y="2062"/>
                  </a:lnTo>
                  <a:lnTo>
                    <a:pt x="1868" y="2065"/>
                  </a:lnTo>
                  <a:lnTo>
                    <a:pt x="1877" y="2069"/>
                  </a:lnTo>
                  <a:lnTo>
                    <a:pt x="1886" y="2074"/>
                  </a:lnTo>
                  <a:lnTo>
                    <a:pt x="1905" y="2087"/>
                  </a:lnTo>
                  <a:lnTo>
                    <a:pt x="1924" y="2098"/>
                  </a:lnTo>
                  <a:lnTo>
                    <a:pt x="1934" y="2102"/>
                  </a:lnTo>
                  <a:lnTo>
                    <a:pt x="1946" y="2104"/>
                  </a:lnTo>
                  <a:lnTo>
                    <a:pt x="1953" y="2105"/>
                  </a:lnTo>
                  <a:lnTo>
                    <a:pt x="1959" y="2105"/>
                  </a:lnTo>
                  <a:lnTo>
                    <a:pt x="1965" y="2104"/>
                  </a:lnTo>
                  <a:lnTo>
                    <a:pt x="1972" y="2103"/>
                  </a:lnTo>
                  <a:lnTo>
                    <a:pt x="1981" y="2101"/>
                  </a:lnTo>
                  <a:lnTo>
                    <a:pt x="1989" y="2098"/>
                  </a:lnTo>
                  <a:lnTo>
                    <a:pt x="1994" y="2095"/>
                  </a:lnTo>
                  <a:lnTo>
                    <a:pt x="1998" y="2089"/>
                  </a:lnTo>
                  <a:lnTo>
                    <a:pt x="2002" y="2084"/>
                  </a:lnTo>
                  <a:lnTo>
                    <a:pt x="2003" y="2079"/>
                  </a:lnTo>
                  <a:lnTo>
                    <a:pt x="2003" y="2072"/>
                  </a:lnTo>
                  <a:lnTo>
                    <a:pt x="2003" y="2066"/>
                  </a:lnTo>
                  <a:lnTo>
                    <a:pt x="1999" y="2054"/>
                  </a:lnTo>
                  <a:lnTo>
                    <a:pt x="1995" y="2044"/>
                  </a:lnTo>
                  <a:lnTo>
                    <a:pt x="1992" y="2037"/>
                  </a:lnTo>
                  <a:lnTo>
                    <a:pt x="1991" y="2034"/>
                  </a:lnTo>
                  <a:lnTo>
                    <a:pt x="1980" y="2018"/>
                  </a:lnTo>
                  <a:lnTo>
                    <a:pt x="1974" y="2004"/>
                  </a:lnTo>
                  <a:lnTo>
                    <a:pt x="1970" y="1991"/>
                  </a:lnTo>
                  <a:lnTo>
                    <a:pt x="1967" y="1978"/>
                  </a:lnTo>
                  <a:lnTo>
                    <a:pt x="1967" y="1968"/>
                  </a:lnTo>
                  <a:lnTo>
                    <a:pt x="1970" y="1958"/>
                  </a:lnTo>
                  <a:lnTo>
                    <a:pt x="1973" y="1950"/>
                  </a:lnTo>
                  <a:lnTo>
                    <a:pt x="1977" y="1942"/>
                  </a:lnTo>
                  <a:lnTo>
                    <a:pt x="1981" y="1936"/>
                  </a:lnTo>
                  <a:lnTo>
                    <a:pt x="1987" y="1930"/>
                  </a:lnTo>
                  <a:lnTo>
                    <a:pt x="1992" y="1925"/>
                  </a:lnTo>
                  <a:lnTo>
                    <a:pt x="1997" y="1922"/>
                  </a:lnTo>
                  <a:lnTo>
                    <a:pt x="2006" y="1917"/>
                  </a:lnTo>
                  <a:lnTo>
                    <a:pt x="2009" y="1916"/>
                  </a:lnTo>
                  <a:lnTo>
                    <a:pt x="2018" y="1898"/>
                  </a:lnTo>
                  <a:lnTo>
                    <a:pt x="2024" y="1882"/>
                  </a:lnTo>
                  <a:lnTo>
                    <a:pt x="2028" y="1868"/>
                  </a:lnTo>
                  <a:lnTo>
                    <a:pt x="2031" y="1855"/>
                  </a:lnTo>
                  <a:lnTo>
                    <a:pt x="2033" y="1842"/>
                  </a:lnTo>
                  <a:lnTo>
                    <a:pt x="2034" y="1831"/>
                  </a:lnTo>
                  <a:lnTo>
                    <a:pt x="2033" y="1821"/>
                  </a:lnTo>
                  <a:lnTo>
                    <a:pt x="2031" y="1812"/>
                  </a:lnTo>
                  <a:lnTo>
                    <a:pt x="2029" y="1804"/>
                  </a:lnTo>
                  <a:lnTo>
                    <a:pt x="2027" y="1797"/>
                  </a:lnTo>
                  <a:lnTo>
                    <a:pt x="2024" y="1791"/>
                  </a:lnTo>
                  <a:lnTo>
                    <a:pt x="2022" y="1786"/>
                  </a:lnTo>
                  <a:lnTo>
                    <a:pt x="2018" y="1780"/>
                  </a:lnTo>
                  <a:lnTo>
                    <a:pt x="2015" y="1778"/>
                  </a:lnTo>
                  <a:lnTo>
                    <a:pt x="2010" y="1767"/>
                  </a:lnTo>
                  <a:lnTo>
                    <a:pt x="2006" y="1757"/>
                  </a:lnTo>
                  <a:lnTo>
                    <a:pt x="2005" y="1747"/>
                  </a:lnTo>
                  <a:lnTo>
                    <a:pt x="2005" y="1738"/>
                  </a:lnTo>
                  <a:lnTo>
                    <a:pt x="2006" y="1730"/>
                  </a:lnTo>
                  <a:lnTo>
                    <a:pt x="2007" y="1722"/>
                  </a:lnTo>
                  <a:lnTo>
                    <a:pt x="2010" y="1714"/>
                  </a:lnTo>
                  <a:lnTo>
                    <a:pt x="2013" y="1706"/>
                  </a:lnTo>
                  <a:lnTo>
                    <a:pt x="2017" y="1698"/>
                  </a:lnTo>
                  <a:lnTo>
                    <a:pt x="2020" y="1689"/>
                  </a:lnTo>
                  <a:lnTo>
                    <a:pt x="2022" y="1680"/>
                  </a:lnTo>
                  <a:lnTo>
                    <a:pt x="2024" y="1669"/>
                  </a:lnTo>
                  <a:lnTo>
                    <a:pt x="2024" y="1657"/>
                  </a:lnTo>
                  <a:lnTo>
                    <a:pt x="2023" y="1645"/>
                  </a:lnTo>
                  <a:lnTo>
                    <a:pt x="2021" y="1631"/>
                  </a:lnTo>
                  <a:lnTo>
                    <a:pt x="2015" y="1616"/>
                  </a:lnTo>
                  <a:lnTo>
                    <a:pt x="2018" y="1594"/>
                  </a:lnTo>
                  <a:lnTo>
                    <a:pt x="2017" y="1575"/>
                  </a:lnTo>
                  <a:lnTo>
                    <a:pt x="2015" y="1556"/>
                  </a:lnTo>
                  <a:lnTo>
                    <a:pt x="2013" y="1538"/>
                  </a:lnTo>
                  <a:lnTo>
                    <a:pt x="2008" y="1504"/>
                  </a:lnTo>
                  <a:lnTo>
                    <a:pt x="2003" y="1475"/>
                  </a:lnTo>
                  <a:lnTo>
                    <a:pt x="2001" y="1462"/>
                  </a:lnTo>
                  <a:lnTo>
                    <a:pt x="2001" y="1450"/>
                  </a:lnTo>
                  <a:lnTo>
                    <a:pt x="2002" y="1440"/>
                  </a:lnTo>
                  <a:lnTo>
                    <a:pt x="2005" y="1431"/>
                  </a:lnTo>
                  <a:lnTo>
                    <a:pt x="2007" y="1427"/>
                  </a:lnTo>
                  <a:lnTo>
                    <a:pt x="2009" y="1424"/>
                  </a:lnTo>
                  <a:lnTo>
                    <a:pt x="2012" y="1421"/>
                  </a:lnTo>
                  <a:lnTo>
                    <a:pt x="2017" y="1417"/>
                  </a:lnTo>
                  <a:lnTo>
                    <a:pt x="2022" y="1414"/>
                  </a:lnTo>
                  <a:lnTo>
                    <a:pt x="2027" y="1412"/>
                  </a:lnTo>
                  <a:lnTo>
                    <a:pt x="2034" y="1411"/>
                  </a:lnTo>
                  <a:lnTo>
                    <a:pt x="2041" y="1409"/>
                  </a:lnTo>
                  <a:lnTo>
                    <a:pt x="2053" y="1406"/>
                  </a:lnTo>
                  <a:lnTo>
                    <a:pt x="2065" y="1401"/>
                  </a:lnTo>
                  <a:lnTo>
                    <a:pt x="2075" y="1395"/>
                  </a:lnTo>
                  <a:lnTo>
                    <a:pt x="2085" y="1389"/>
                  </a:lnTo>
                  <a:lnTo>
                    <a:pt x="2094" y="1381"/>
                  </a:lnTo>
                  <a:lnTo>
                    <a:pt x="2103" y="1373"/>
                  </a:lnTo>
                  <a:lnTo>
                    <a:pt x="2110" y="1363"/>
                  </a:lnTo>
                  <a:lnTo>
                    <a:pt x="2117" y="1354"/>
                  </a:lnTo>
                  <a:lnTo>
                    <a:pt x="2127" y="1337"/>
                  </a:lnTo>
                  <a:lnTo>
                    <a:pt x="2135" y="1324"/>
                  </a:lnTo>
                  <a:lnTo>
                    <a:pt x="2139" y="1313"/>
                  </a:lnTo>
                  <a:lnTo>
                    <a:pt x="2140" y="1310"/>
                  </a:lnTo>
                  <a:lnTo>
                    <a:pt x="2203" y="1172"/>
                  </a:lnTo>
                  <a:lnTo>
                    <a:pt x="2210" y="1171"/>
                  </a:lnTo>
                  <a:lnTo>
                    <a:pt x="2216" y="1170"/>
                  </a:lnTo>
                  <a:lnTo>
                    <a:pt x="2221" y="1168"/>
                  </a:lnTo>
                  <a:lnTo>
                    <a:pt x="2227" y="1166"/>
                  </a:lnTo>
                  <a:lnTo>
                    <a:pt x="2231" y="1162"/>
                  </a:lnTo>
                  <a:lnTo>
                    <a:pt x="2235" y="1158"/>
                  </a:lnTo>
                  <a:lnTo>
                    <a:pt x="2239" y="1154"/>
                  </a:lnTo>
                  <a:lnTo>
                    <a:pt x="2243" y="1149"/>
                  </a:lnTo>
                  <a:lnTo>
                    <a:pt x="2248" y="1137"/>
                  </a:lnTo>
                  <a:lnTo>
                    <a:pt x="2252" y="1124"/>
                  </a:lnTo>
                  <a:lnTo>
                    <a:pt x="2254" y="1111"/>
                  </a:lnTo>
                  <a:lnTo>
                    <a:pt x="2257" y="1097"/>
                  </a:lnTo>
                  <a:lnTo>
                    <a:pt x="2258" y="1070"/>
                  </a:lnTo>
                  <a:lnTo>
                    <a:pt x="2255" y="1045"/>
                  </a:lnTo>
                  <a:lnTo>
                    <a:pt x="2254" y="1028"/>
                  </a:lnTo>
                  <a:lnTo>
                    <a:pt x="2253" y="1022"/>
                  </a:lnTo>
                  <a:lnTo>
                    <a:pt x="2269" y="1012"/>
                  </a:lnTo>
                  <a:lnTo>
                    <a:pt x="2281" y="1002"/>
                  </a:lnTo>
                  <a:lnTo>
                    <a:pt x="2291" y="994"/>
                  </a:lnTo>
                  <a:lnTo>
                    <a:pt x="2297" y="985"/>
                  </a:lnTo>
                  <a:lnTo>
                    <a:pt x="2302" y="978"/>
                  </a:lnTo>
                  <a:lnTo>
                    <a:pt x="2305" y="972"/>
                  </a:lnTo>
                  <a:lnTo>
                    <a:pt x="2305" y="965"/>
                  </a:lnTo>
                  <a:lnTo>
                    <a:pt x="2303" y="960"/>
                  </a:lnTo>
                  <a:lnTo>
                    <a:pt x="2302" y="956"/>
                  </a:lnTo>
                  <a:lnTo>
                    <a:pt x="2299" y="951"/>
                  </a:lnTo>
                  <a:lnTo>
                    <a:pt x="2296" y="948"/>
                  </a:lnTo>
                  <a:lnTo>
                    <a:pt x="2293" y="946"/>
                  </a:lnTo>
                  <a:lnTo>
                    <a:pt x="2286" y="942"/>
                  </a:lnTo>
                  <a:lnTo>
                    <a:pt x="2284" y="941"/>
                  </a:lnTo>
                  <a:lnTo>
                    <a:pt x="2278" y="925"/>
                  </a:lnTo>
                  <a:lnTo>
                    <a:pt x="2275" y="911"/>
                  </a:lnTo>
                  <a:lnTo>
                    <a:pt x="2273" y="897"/>
                  </a:lnTo>
                  <a:lnTo>
                    <a:pt x="2271" y="885"/>
                  </a:lnTo>
                  <a:lnTo>
                    <a:pt x="2273" y="875"/>
                  </a:lnTo>
                  <a:lnTo>
                    <a:pt x="2274" y="865"/>
                  </a:lnTo>
                  <a:lnTo>
                    <a:pt x="2277" y="856"/>
                  </a:lnTo>
                  <a:lnTo>
                    <a:pt x="2280" y="849"/>
                  </a:lnTo>
                  <a:lnTo>
                    <a:pt x="2283" y="843"/>
                  </a:lnTo>
                  <a:lnTo>
                    <a:pt x="2287" y="836"/>
                  </a:lnTo>
                  <a:lnTo>
                    <a:pt x="2292" y="832"/>
                  </a:lnTo>
                  <a:lnTo>
                    <a:pt x="2295" y="829"/>
                  </a:lnTo>
                  <a:lnTo>
                    <a:pt x="2300" y="823"/>
                  </a:lnTo>
                  <a:lnTo>
                    <a:pt x="2303" y="822"/>
                  </a:lnTo>
                  <a:lnTo>
                    <a:pt x="2305" y="841"/>
                  </a:lnTo>
                  <a:lnTo>
                    <a:pt x="2307" y="857"/>
                  </a:lnTo>
                  <a:lnTo>
                    <a:pt x="2308" y="864"/>
                  </a:lnTo>
                  <a:lnTo>
                    <a:pt x="2310" y="870"/>
                  </a:lnTo>
                  <a:lnTo>
                    <a:pt x="2312" y="876"/>
                  </a:lnTo>
                  <a:lnTo>
                    <a:pt x="2315" y="881"/>
                  </a:lnTo>
                  <a:lnTo>
                    <a:pt x="2318" y="885"/>
                  </a:lnTo>
                  <a:lnTo>
                    <a:pt x="2323" y="889"/>
                  </a:lnTo>
                  <a:lnTo>
                    <a:pt x="2329" y="895"/>
                  </a:lnTo>
                  <a:lnTo>
                    <a:pt x="2335" y="898"/>
                  </a:lnTo>
                  <a:lnTo>
                    <a:pt x="2354" y="907"/>
                  </a:lnTo>
                  <a:lnTo>
                    <a:pt x="2378" y="916"/>
                  </a:lnTo>
                  <a:lnTo>
                    <a:pt x="2374" y="900"/>
                  </a:lnTo>
                  <a:lnTo>
                    <a:pt x="2372" y="884"/>
                  </a:lnTo>
                  <a:lnTo>
                    <a:pt x="2372" y="870"/>
                  </a:lnTo>
                  <a:lnTo>
                    <a:pt x="2373" y="856"/>
                  </a:lnTo>
                  <a:lnTo>
                    <a:pt x="2374" y="844"/>
                  </a:lnTo>
                  <a:lnTo>
                    <a:pt x="2377" y="832"/>
                  </a:lnTo>
                  <a:lnTo>
                    <a:pt x="2380" y="821"/>
                  </a:lnTo>
                  <a:lnTo>
                    <a:pt x="2385" y="812"/>
                  </a:lnTo>
                  <a:lnTo>
                    <a:pt x="2393" y="795"/>
                  </a:lnTo>
                  <a:lnTo>
                    <a:pt x="2401" y="782"/>
                  </a:lnTo>
                  <a:lnTo>
                    <a:pt x="2407" y="774"/>
                  </a:lnTo>
                  <a:lnTo>
                    <a:pt x="2409" y="772"/>
                  </a:lnTo>
                  <a:lnTo>
                    <a:pt x="2418" y="761"/>
                  </a:lnTo>
                  <a:lnTo>
                    <a:pt x="2426" y="753"/>
                  </a:lnTo>
                  <a:lnTo>
                    <a:pt x="2434" y="748"/>
                  </a:lnTo>
                  <a:lnTo>
                    <a:pt x="2441" y="743"/>
                  </a:lnTo>
                  <a:lnTo>
                    <a:pt x="2449" y="740"/>
                  </a:lnTo>
                  <a:lnTo>
                    <a:pt x="2456" y="739"/>
                  </a:lnTo>
                  <a:lnTo>
                    <a:pt x="2463" y="738"/>
                  </a:lnTo>
                  <a:lnTo>
                    <a:pt x="2470" y="739"/>
                  </a:lnTo>
                  <a:lnTo>
                    <a:pt x="2481" y="743"/>
                  </a:lnTo>
                  <a:lnTo>
                    <a:pt x="2489" y="748"/>
                  </a:lnTo>
                  <a:lnTo>
                    <a:pt x="2494" y="752"/>
                  </a:lnTo>
                  <a:lnTo>
                    <a:pt x="2497" y="753"/>
                  </a:lnTo>
                  <a:lnTo>
                    <a:pt x="2493" y="743"/>
                  </a:lnTo>
                  <a:lnTo>
                    <a:pt x="2491" y="733"/>
                  </a:lnTo>
                  <a:lnTo>
                    <a:pt x="2491" y="723"/>
                  </a:lnTo>
                  <a:lnTo>
                    <a:pt x="2492" y="713"/>
                  </a:lnTo>
                  <a:lnTo>
                    <a:pt x="2494" y="704"/>
                  </a:lnTo>
                  <a:lnTo>
                    <a:pt x="2498" y="695"/>
                  </a:lnTo>
                  <a:lnTo>
                    <a:pt x="2502" y="687"/>
                  </a:lnTo>
                  <a:lnTo>
                    <a:pt x="2506" y="679"/>
                  </a:lnTo>
                  <a:lnTo>
                    <a:pt x="2516" y="665"/>
                  </a:lnTo>
                  <a:lnTo>
                    <a:pt x="2525" y="656"/>
                  </a:lnTo>
                  <a:lnTo>
                    <a:pt x="2532" y="649"/>
                  </a:lnTo>
                  <a:lnTo>
                    <a:pt x="2534" y="647"/>
                  </a:lnTo>
                  <a:lnTo>
                    <a:pt x="2535" y="636"/>
                  </a:lnTo>
                  <a:lnTo>
                    <a:pt x="2534" y="625"/>
                  </a:lnTo>
                  <a:lnTo>
                    <a:pt x="2532" y="615"/>
                  </a:lnTo>
                  <a:lnTo>
                    <a:pt x="2527" y="606"/>
                  </a:lnTo>
                  <a:lnTo>
                    <a:pt x="2523" y="596"/>
                  </a:lnTo>
                  <a:lnTo>
                    <a:pt x="2518" y="589"/>
                  </a:lnTo>
                  <a:lnTo>
                    <a:pt x="2510" y="581"/>
                  </a:lnTo>
                  <a:lnTo>
                    <a:pt x="2503" y="574"/>
                  </a:lnTo>
                  <a:lnTo>
                    <a:pt x="2495" y="567"/>
                  </a:lnTo>
                  <a:lnTo>
                    <a:pt x="2486" y="562"/>
                  </a:lnTo>
                  <a:lnTo>
                    <a:pt x="2476" y="557"/>
                  </a:lnTo>
                  <a:lnTo>
                    <a:pt x="2467" y="552"/>
                  </a:lnTo>
                  <a:lnTo>
                    <a:pt x="2456" y="548"/>
                  </a:lnTo>
                  <a:lnTo>
                    <a:pt x="2445" y="545"/>
                  </a:lnTo>
                  <a:lnTo>
                    <a:pt x="2435" y="542"/>
                  </a:lnTo>
                  <a:lnTo>
                    <a:pt x="2423" y="540"/>
                  </a:lnTo>
                  <a:lnTo>
                    <a:pt x="2402" y="536"/>
                  </a:lnTo>
                  <a:lnTo>
                    <a:pt x="2379" y="535"/>
                  </a:lnTo>
                  <a:lnTo>
                    <a:pt x="2370" y="535"/>
                  </a:lnTo>
                  <a:lnTo>
                    <a:pt x="2359" y="536"/>
                  </a:lnTo>
                  <a:lnTo>
                    <a:pt x="2349" y="539"/>
                  </a:lnTo>
                  <a:lnTo>
                    <a:pt x="2341" y="540"/>
                  </a:lnTo>
                  <a:lnTo>
                    <a:pt x="2333" y="543"/>
                  </a:lnTo>
                  <a:lnTo>
                    <a:pt x="2326" y="545"/>
                  </a:lnTo>
                  <a:lnTo>
                    <a:pt x="2319" y="548"/>
                  </a:lnTo>
                  <a:lnTo>
                    <a:pt x="2313" y="552"/>
                  </a:lnTo>
                  <a:lnTo>
                    <a:pt x="2309" y="557"/>
                  </a:lnTo>
                  <a:lnTo>
                    <a:pt x="2306" y="561"/>
                  </a:lnTo>
                  <a:lnTo>
                    <a:pt x="2303" y="566"/>
                  </a:lnTo>
                  <a:lnTo>
                    <a:pt x="2303" y="573"/>
                  </a:lnTo>
                  <a:lnTo>
                    <a:pt x="2266" y="576"/>
                  </a:lnTo>
                  <a:lnTo>
                    <a:pt x="2234" y="577"/>
                  </a:lnTo>
                  <a:lnTo>
                    <a:pt x="2207" y="577"/>
                  </a:lnTo>
                  <a:lnTo>
                    <a:pt x="2185" y="576"/>
                  </a:lnTo>
                  <a:lnTo>
                    <a:pt x="2167" y="573"/>
                  </a:lnTo>
                  <a:lnTo>
                    <a:pt x="2152" y="569"/>
                  </a:lnTo>
                  <a:lnTo>
                    <a:pt x="2141" y="565"/>
                  </a:lnTo>
                  <a:lnTo>
                    <a:pt x="2133" y="560"/>
                  </a:lnTo>
                  <a:lnTo>
                    <a:pt x="2127" y="555"/>
                  </a:lnTo>
                  <a:lnTo>
                    <a:pt x="2123" y="549"/>
                  </a:lnTo>
                  <a:lnTo>
                    <a:pt x="2121" y="544"/>
                  </a:lnTo>
                  <a:lnTo>
                    <a:pt x="2120" y="539"/>
                  </a:lnTo>
                  <a:lnTo>
                    <a:pt x="2121" y="531"/>
                  </a:lnTo>
                  <a:lnTo>
                    <a:pt x="2122" y="529"/>
                  </a:lnTo>
                  <a:lnTo>
                    <a:pt x="2133" y="518"/>
                  </a:lnTo>
                  <a:lnTo>
                    <a:pt x="2140" y="510"/>
                  </a:lnTo>
                  <a:lnTo>
                    <a:pt x="2142" y="505"/>
                  </a:lnTo>
                  <a:lnTo>
                    <a:pt x="2145" y="502"/>
                  </a:lnTo>
                  <a:lnTo>
                    <a:pt x="2146" y="499"/>
                  </a:lnTo>
                  <a:lnTo>
                    <a:pt x="2146" y="496"/>
                  </a:lnTo>
                  <a:lnTo>
                    <a:pt x="2146" y="493"/>
                  </a:lnTo>
                  <a:lnTo>
                    <a:pt x="2146" y="491"/>
                  </a:lnTo>
                  <a:lnTo>
                    <a:pt x="2143" y="488"/>
                  </a:lnTo>
                  <a:lnTo>
                    <a:pt x="2142" y="486"/>
                  </a:lnTo>
                  <a:lnTo>
                    <a:pt x="2138" y="482"/>
                  </a:lnTo>
                  <a:lnTo>
                    <a:pt x="2132" y="479"/>
                  </a:lnTo>
                  <a:lnTo>
                    <a:pt x="2119" y="476"/>
                  </a:lnTo>
                  <a:lnTo>
                    <a:pt x="2105" y="473"/>
                  </a:lnTo>
                  <a:lnTo>
                    <a:pt x="2094" y="472"/>
                  </a:lnTo>
                  <a:lnTo>
                    <a:pt x="2091" y="472"/>
                  </a:lnTo>
                  <a:lnTo>
                    <a:pt x="2083" y="466"/>
                  </a:lnTo>
                  <a:lnTo>
                    <a:pt x="2075" y="460"/>
                  </a:lnTo>
                  <a:lnTo>
                    <a:pt x="2070" y="452"/>
                  </a:lnTo>
                  <a:lnTo>
                    <a:pt x="2066" y="446"/>
                  </a:lnTo>
                  <a:lnTo>
                    <a:pt x="2062" y="438"/>
                  </a:lnTo>
                  <a:lnTo>
                    <a:pt x="2060" y="431"/>
                  </a:lnTo>
                  <a:lnTo>
                    <a:pt x="2060" y="423"/>
                  </a:lnTo>
                  <a:lnTo>
                    <a:pt x="2059" y="417"/>
                  </a:lnTo>
                  <a:lnTo>
                    <a:pt x="2060" y="404"/>
                  </a:lnTo>
                  <a:lnTo>
                    <a:pt x="2062" y="393"/>
                  </a:lnTo>
                  <a:lnTo>
                    <a:pt x="2065" y="387"/>
                  </a:lnTo>
                  <a:lnTo>
                    <a:pt x="2066" y="385"/>
                  </a:lnTo>
                  <a:lnTo>
                    <a:pt x="2067" y="380"/>
                  </a:lnTo>
                  <a:lnTo>
                    <a:pt x="2068" y="375"/>
                  </a:lnTo>
                  <a:lnTo>
                    <a:pt x="2068" y="370"/>
                  </a:lnTo>
                  <a:lnTo>
                    <a:pt x="2068" y="366"/>
                  </a:lnTo>
                  <a:lnTo>
                    <a:pt x="2066" y="358"/>
                  </a:lnTo>
                  <a:lnTo>
                    <a:pt x="2062" y="352"/>
                  </a:lnTo>
                  <a:lnTo>
                    <a:pt x="2057" y="347"/>
                  </a:lnTo>
                  <a:lnTo>
                    <a:pt x="2051" y="342"/>
                  </a:lnTo>
                  <a:lnTo>
                    <a:pt x="2043" y="338"/>
                  </a:lnTo>
                  <a:lnTo>
                    <a:pt x="2036" y="336"/>
                  </a:lnTo>
                  <a:lnTo>
                    <a:pt x="2020" y="332"/>
                  </a:lnTo>
                  <a:lnTo>
                    <a:pt x="2005" y="329"/>
                  </a:lnTo>
                  <a:lnTo>
                    <a:pt x="1995" y="328"/>
                  </a:lnTo>
                  <a:lnTo>
                    <a:pt x="1991" y="328"/>
                  </a:lnTo>
                  <a:lnTo>
                    <a:pt x="1834" y="335"/>
                  </a:lnTo>
                  <a:lnTo>
                    <a:pt x="1825" y="334"/>
                  </a:lnTo>
                  <a:lnTo>
                    <a:pt x="1815" y="332"/>
                  </a:lnTo>
                  <a:lnTo>
                    <a:pt x="1806" y="328"/>
                  </a:lnTo>
                  <a:lnTo>
                    <a:pt x="1798" y="326"/>
                  </a:lnTo>
                  <a:lnTo>
                    <a:pt x="1781" y="319"/>
                  </a:lnTo>
                  <a:lnTo>
                    <a:pt x="1765" y="311"/>
                  </a:lnTo>
                  <a:lnTo>
                    <a:pt x="1734" y="292"/>
                  </a:lnTo>
                  <a:lnTo>
                    <a:pt x="1701" y="272"/>
                  </a:lnTo>
                  <a:lnTo>
                    <a:pt x="1683" y="261"/>
                  </a:lnTo>
                  <a:lnTo>
                    <a:pt x="1663" y="252"/>
                  </a:lnTo>
                  <a:lnTo>
                    <a:pt x="1642" y="243"/>
                  </a:lnTo>
                  <a:lnTo>
                    <a:pt x="1620" y="236"/>
                  </a:lnTo>
                  <a:lnTo>
                    <a:pt x="1607" y="232"/>
                  </a:lnTo>
                  <a:lnTo>
                    <a:pt x="1593" y="229"/>
                  </a:lnTo>
                  <a:lnTo>
                    <a:pt x="1579" y="227"/>
                  </a:lnTo>
                  <a:lnTo>
                    <a:pt x="1564" y="225"/>
                  </a:lnTo>
                  <a:lnTo>
                    <a:pt x="1549" y="223"/>
                  </a:lnTo>
                  <a:lnTo>
                    <a:pt x="1532" y="223"/>
                  </a:lnTo>
                  <a:lnTo>
                    <a:pt x="1515" y="222"/>
                  </a:lnTo>
                  <a:lnTo>
                    <a:pt x="1497" y="222"/>
                  </a:lnTo>
                  <a:lnTo>
                    <a:pt x="1481" y="224"/>
                  </a:lnTo>
                  <a:lnTo>
                    <a:pt x="1467" y="225"/>
                  </a:lnTo>
                  <a:lnTo>
                    <a:pt x="1454" y="224"/>
                  </a:lnTo>
                  <a:lnTo>
                    <a:pt x="1445" y="223"/>
                  </a:lnTo>
                  <a:lnTo>
                    <a:pt x="1436" y="221"/>
                  </a:lnTo>
                  <a:lnTo>
                    <a:pt x="1430" y="217"/>
                  </a:lnTo>
                  <a:lnTo>
                    <a:pt x="1426" y="214"/>
                  </a:lnTo>
                  <a:lnTo>
                    <a:pt x="1421" y="211"/>
                  </a:lnTo>
                  <a:lnTo>
                    <a:pt x="1418" y="208"/>
                  </a:lnTo>
                  <a:lnTo>
                    <a:pt x="1417" y="205"/>
                  </a:lnTo>
                  <a:lnTo>
                    <a:pt x="1416" y="200"/>
                  </a:lnTo>
                  <a:lnTo>
                    <a:pt x="1415" y="197"/>
                  </a:lnTo>
                  <a:lnTo>
                    <a:pt x="1416" y="193"/>
                  </a:lnTo>
                  <a:lnTo>
                    <a:pt x="1416" y="191"/>
                  </a:lnTo>
                  <a:lnTo>
                    <a:pt x="1414" y="185"/>
                  </a:lnTo>
                  <a:lnTo>
                    <a:pt x="1412" y="180"/>
                  </a:lnTo>
                  <a:lnTo>
                    <a:pt x="1410" y="176"/>
                  </a:lnTo>
                  <a:lnTo>
                    <a:pt x="1405" y="171"/>
                  </a:lnTo>
                  <a:lnTo>
                    <a:pt x="1402" y="167"/>
                  </a:lnTo>
                  <a:lnTo>
                    <a:pt x="1398" y="163"/>
                  </a:lnTo>
                  <a:lnTo>
                    <a:pt x="1392" y="160"/>
                  </a:lnTo>
                  <a:lnTo>
                    <a:pt x="1387" y="157"/>
                  </a:lnTo>
                  <a:lnTo>
                    <a:pt x="1375" y="151"/>
                  </a:lnTo>
                  <a:lnTo>
                    <a:pt x="1363" y="148"/>
                  </a:lnTo>
                  <a:lnTo>
                    <a:pt x="1350" y="145"/>
                  </a:lnTo>
                  <a:lnTo>
                    <a:pt x="1336" y="143"/>
                  </a:lnTo>
                  <a:lnTo>
                    <a:pt x="1310" y="141"/>
                  </a:lnTo>
                  <a:lnTo>
                    <a:pt x="1288" y="140"/>
                  </a:lnTo>
                  <a:lnTo>
                    <a:pt x="1272" y="141"/>
                  </a:lnTo>
                  <a:lnTo>
                    <a:pt x="1266" y="141"/>
                  </a:lnTo>
                  <a:lnTo>
                    <a:pt x="1246" y="144"/>
                  </a:lnTo>
                  <a:lnTo>
                    <a:pt x="1229" y="145"/>
                  </a:lnTo>
                  <a:lnTo>
                    <a:pt x="1213" y="145"/>
                  </a:lnTo>
                  <a:lnTo>
                    <a:pt x="1200" y="143"/>
                  </a:lnTo>
                  <a:lnTo>
                    <a:pt x="1190" y="141"/>
                  </a:lnTo>
                  <a:lnTo>
                    <a:pt x="1181" y="137"/>
                  </a:lnTo>
                  <a:lnTo>
                    <a:pt x="1174" y="133"/>
                  </a:lnTo>
                  <a:lnTo>
                    <a:pt x="1167" y="129"/>
                  </a:lnTo>
                  <a:lnTo>
                    <a:pt x="1163" y="125"/>
                  </a:lnTo>
                  <a:lnTo>
                    <a:pt x="1159" y="120"/>
                  </a:lnTo>
                  <a:lnTo>
                    <a:pt x="1157" y="116"/>
                  </a:lnTo>
                  <a:lnTo>
                    <a:pt x="1156" y="112"/>
                  </a:lnTo>
                  <a:lnTo>
                    <a:pt x="1154" y="105"/>
                  </a:lnTo>
                  <a:lnTo>
                    <a:pt x="1154" y="103"/>
                  </a:lnTo>
                  <a:lnTo>
                    <a:pt x="1150" y="97"/>
                  </a:lnTo>
                  <a:lnTo>
                    <a:pt x="1147" y="91"/>
                  </a:lnTo>
                  <a:lnTo>
                    <a:pt x="1144" y="85"/>
                  </a:lnTo>
                  <a:lnTo>
                    <a:pt x="1140" y="80"/>
                  </a:lnTo>
                  <a:lnTo>
                    <a:pt x="1134" y="76"/>
                  </a:lnTo>
                  <a:lnTo>
                    <a:pt x="1130" y="71"/>
                  </a:lnTo>
                  <a:lnTo>
                    <a:pt x="1125" y="67"/>
                  </a:lnTo>
                  <a:lnTo>
                    <a:pt x="1118" y="64"/>
                  </a:lnTo>
                  <a:lnTo>
                    <a:pt x="1107" y="59"/>
                  </a:lnTo>
                  <a:lnTo>
                    <a:pt x="1093" y="54"/>
                  </a:lnTo>
                  <a:lnTo>
                    <a:pt x="1080" y="52"/>
                  </a:lnTo>
                  <a:lnTo>
                    <a:pt x="1066" y="50"/>
                  </a:lnTo>
                  <a:lnTo>
                    <a:pt x="1040" y="50"/>
                  </a:lnTo>
                  <a:lnTo>
                    <a:pt x="1018" y="51"/>
                  </a:lnTo>
                  <a:lnTo>
                    <a:pt x="1003" y="52"/>
                  </a:lnTo>
                  <a:lnTo>
                    <a:pt x="997" y="53"/>
                  </a:lnTo>
                  <a:lnTo>
                    <a:pt x="973" y="52"/>
                  </a:lnTo>
                  <a:lnTo>
                    <a:pt x="952" y="50"/>
                  </a:lnTo>
                  <a:lnTo>
                    <a:pt x="934" y="47"/>
                  </a:lnTo>
                  <a:lnTo>
                    <a:pt x="919" y="41"/>
                  </a:lnTo>
                  <a:lnTo>
                    <a:pt x="905" y="36"/>
                  </a:lnTo>
                  <a:lnTo>
                    <a:pt x="894" y="30"/>
                  </a:lnTo>
                  <a:lnTo>
                    <a:pt x="884" y="23"/>
                  </a:lnTo>
                  <a:lnTo>
                    <a:pt x="875" y="18"/>
                  </a:lnTo>
                  <a:lnTo>
                    <a:pt x="868" y="12"/>
                  </a:lnTo>
                  <a:lnTo>
                    <a:pt x="860" y="7"/>
                  </a:lnTo>
                  <a:lnTo>
                    <a:pt x="853" y="3"/>
                  </a:lnTo>
                  <a:lnTo>
                    <a:pt x="846" y="1"/>
                  </a:lnTo>
                  <a:lnTo>
                    <a:pt x="839" y="0"/>
                  </a:lnTo>
                  <a:lnTo>
                    <a:pt x="830" y="1"/>
                  </a:lnTo>
                  <a:lnTo>
                    <a:pt x="821" y="4"/>
                  </a:lnTo>
                  <a:lnTo>
                    <a:pt x="810" y="9"/>
                  </a:lnTo>
                  <a:lnTo>
                    <a:pt x="782" y="12"/>
                  </a:lnTo>
                  <a:lnTo>
                    <a:pt x="755" y="12"/>
                  </a:lnTo>
                  <a:lnTo>
                    <a:pt x="728" y="11"/>
                  </a:lnTo>
                  <a:lnTo>
                    <a:pt x="702" y="9"/>
                  </a:lnTo>
                  <a:lnTo>
                    <a:pt x="678" y="7"/>
                  </a:lnTo>
                  <a:lnTo>
                    <a:pt x="654" y="5"/>
                  </a:lnTo>
                  <a:lnTo>
                    <a:pt x="632" y="4"/>
                  </a:lnTo>
                  <a:lnTo>
                    <a:pt x="609" y="3"/>
                  </a:lnTo>
                  <a:close/>
                </a:path>
              </a:pathLst>
            </a:custGeom>
            <a:solidFill>
              <a:srgbClr val="AAA9A9"/>
            </a:solidFill>
            <a:ln w="9525">
              <a:noFill/>
              <a:round/>
              <a:headEnd/>
              <a:tailEnd/>
            </a:ln>
          </p:spPr>
          <p:txBody>
            <a:bodyPr/>
            <a:lstStyle/>
            <a:p>
              <a:endParaRPr lang="uk-UA"/>
            </a:p>
          </p:txBody>
        </p:sp>
        <p:sp>
          <p:nvSpPr>
            <p:cNvPr id="22544" name="Freeform 124"/>
            <p:cNvSpPr>
              <a:spLocks/>
            </p:cNvSpPr>
            <p:nvPr/>
          </p:nvSpPr>
          <p:spPr bwMode="auto">
            <a:xfrm>
              <a:off x="1323" y="937"/>
              <a:ext cx="681" cy="744"/>
            </a:xfrm>
            <a:custGeom>
              <a:avLst/>
              <a:gdLst>
                <a:gd name="T0" fmla="*/ 3 w 2535"/>
                <a:gd name="T1" fmla="*/ 1 h 2759"/>
                <a:gd name="T2" fmla="*/ 3 w 2535"/>
                <a:gd name="T3" fmla="*/ 1 h 2759"/>
                <a:gd name="T4" fmla="*/ 3 w 2535"/>
                <a:gd name="T5" fmla="*/ 2 h 2759"/>
                <a:gd name="T6" fmla="*/ 3 w 2535"/>
                <a:gd name="T7" fmla="*/ 3 h 2759"/>
                <a:gd name="T8" fmla="*/ 3 w 2535"/>
                <a:gd name="T9" fmla="*/ 4 h 2759"/>
                <a:gd name="T10" fmla="*/ 3 w 2535"/>
                <a:gd name="T11" fmla="*/ 4 h 2759"/>
                <a:gd name="T12" fmla="*/ 4 w 2535"/>
                <a:gd name="T13" fmla="*/ 4 h 2759"/>
                <a:gd name="T14" fmla="*/ 5 w 2535"/>
                <a:gd name="T15" fmla="*/ 5 h 2759"/>
                <a:gd name="T16" fmla="*/ 5 w 2535"/>
                <a:gd name="T17" fmla="*/ 6 h 2759"/>
                <a:gd name="T18" fmla="*/ 5 w 2535"/>
                <a:gd name="T19" fmla="*/ 7 h 2759"/>
                <a:gd name="T20" fmla="*/ 5 w 2535"/>
                <a:gd name="T21" fmla="*/ 7 h 2759"/>
                <a:gd name="T22" fmla="*/ 5 w 2535"/>
                <a:gd name="T23" fmla="*/ 8 h 2759"/>
                <a:gd name="T24" fmla="*/ 5 w 2535"/>
                <a:gd name="T25" fmla="*/ 8 h 2759"/>
                <a:gd name="T26" fmla="*/ 5 w 2535"/>
                <a:gd name="T27" fmla="*/ 8 h 2759"/>
                <a:gd name="T28" fmla="*/ 4 w 2535"/>
                <a:gd name="T29" fmla="*/ 9 h 2759"/>
                <a:gd name="T30" fmla="*/ 4 w 2535"/>
                <a:gd name="T31" fmla="*/ 10 h 2759"/>
                <a:gd name="T32" fmla="*/ 3 w 2535"/>
                <a:gd name="T33" fmla="*/ 10 h 2759"/>
                <a:gd name="T34" fmla="*/ 3 w 2535"/>
                <a:gd name="T35" fmla="*/ 9 h 2759"/>
                <a:gd name="T36" fmla="*/ 2 w 2535"/>
                <a:gd name="T37" fmla="*/ 10 h 2759"/>
                <a:gd name="T38" fmla="*/ 1 w 2535"/>
                <a:gd name="T39" fmla="*/ 10 h 2759"/>
                <a:gd name="T40" fmla="*/ 1 w 2535"/>
                <a:gd name="T41" fmla="*/ 11 h 2759"/>
                <a:gd name="T42" fmla="*/ 1 w 2535"/>
                <a:gd name="T43" fmla="*/ 11 h 2759"/>
                <a:gd name="T44" fmla="*/ 0 w 2535"/>
                <a:gd name="T45" fmla="*/ 12 h 2759"/>
                <a:gd name="T46" fmla="*/ 0 w 2535"/>
                <a:gd name="T47" fmla="*/ 12 h 2759"/>
                <a:gd name="T48" fmla="*/ 1 w 2535"/>
                <a:gd name="T49" fmla="*/ 13 h 2759"/>
                <a:gd name="T50" fmla="*/ 1 w 2535"/>
                <a:gd name="T51" fmla="*/ 14 h 2759"/>
                <a:gd name="T52" fmla="*/ 2 w 2535"/>
                <a:gd name="T53" fmla="*/ 14 h 2759"/>
                <a:gd name="T54" fmla="*/ 2 w 2535"/>
                <a:gd name="T55" fmla="*/ 13 h 2759"/>
                <a:gd name="T56" fmla="*/ 3 w 2535"/>
                <a:gd name="T57" fmla="*/ 13 h 2759"/>
                <a:gd name="T58" fmla="*/ 4 w 2535"/>
                <a:gd name="T59" fmla="*/ 13 h 2759"/>
                <a:gd name="T60" fmla="*/ 5 w 2535"/>
                <a:gd name="T61" fmla="*/ 13 h 2759"/>
                <a:gd name="T62" fmla="*/ 5 w 2535"/>
                <a:gd name="T63" fmla="*/ 14 h 2759"/>
                <a:gd name="T64" fmla="*/ 6 w 2535"/>
                <a:gd name="T65" fmla="*/ 13 h 2759"/>
                <a:gd name="T66" fmla="*/ 7 w 2535"/>
                <a:gd name="T67" fmla="*/ 13 h 2759"/>
                <a:gd name="T68" fmla="*/ 8 w 2535"/>
                <a:gd name="T69" fmla="*/ 12 h 2759"/>
                <a:gd name="T70" fmla="*/ 9 w 2535"/>
                <a:gd name="T71" fmla="*/ 11 h 2759"/>
                <a:gd name="T72" fmla="*/ 9 w 2535"/>
                <a:gd name="T73" fmla="*/ 11 h 2759"/>
                <a:gd name="T74" fmla="*/ 10 w 2535"/>
                <a:gd name="T75" fmla="*/ 11 h 2759"/>
                <a:gd name="T76" fmla="*/ 10 w 2535"/>
                <a:gd name="T77" fmla="*/ 11 h 2759"/>
                <a:gd name="T78" fmla="*/ 10 w 2535"/>
                <a:gd name="T79" fmla="*/ 10 h 2759"/>
                <a:gd name="T80" fmla="*/ 10 w 2535"/>
                <a:gd name="T81" fmla="*/ 9 h 2759"/>
                <a:gd name="T82" fmla="*/ 10 w 2535"/>
                <a:gd name="T83" fmla="*/ 8 h 2759"/>
                <a:gd name="T84" fmla="*/ 11 w 2535"/>
                <a:gd name="T85" fmla="*/ 7 h 2759"/>
                <a:gd name="T86" fmla="*/ 12 w 2535"/>
                <a:gd name="T87" fmla="*/ 6 h 2759"/>
                <a:gd name="T88" fmla="*/ 12 w 2535"/>
                <a:gd name="T89" fmla="*/ 5 h 2759"/>
                <a:gd name="T90" fmla="*/ 12 w 2535"/>
                <a:gd name="T91" fmla="*/ 5 h 2759"/>
                <a:gd name="T92" fmla="*/ 12 w 2535"/>
                <a:gd name="T93" fmla="*/ 5 h 2759"/>
                <a:gd name="T94" fmla="*/ 13 w 2535"/>
                <a:gd name="T95" fmla="*/ 4 h 2759"/>
                <a:gd name="T96" fmla="*/ 13 w 2535"/>
                <a:gd name="T97" fmla="*/ 4 h 2759"/>
                <a:gd name="T98" fmla="*/ 13 w 2535"/>
                <a:gd name="T99" fmla="*/ 3 h 2759"/>
                <a:gd name="T100" fmla="*/ 12 w 2535"/>
                <a:gd name="T101" fmla="*/ 3 h 2759"/>
                <a:gd name="T102" fmla="*/ 11 w 2535"/>
                <a:gd name="T103" fmla="*/ 3 h 2759"/>
                <a:gd name="T104" fmla="*/ 11 w 2535"/>
                <a:gd name="T105" fmla="*/ 2 h 2759"/>
                <a:gd name="T106" fmla="*/ 11 w 2535"/>
                <a:gd name="T107" fmla="*/ 2 h 2759"/>
                <a:gd name="T108" fmla="*/ 9 w 2535"/>
                <a:gd name="T109" fmla="*/ 2 h 2759"/>
                <a:gd name="T110" fmla="*/ 8 w 2535"/>
                <a:gd name="T111" fmla="*/ 1 h 2759"/>
                <a:gd name="T112" fmla="*/ 7 w 2535"/>
                <a:gd name="T113" fmla="*/ 1 h 2759"/>
                <a:gd name="T114" fmla="*/ 7 w 2535"/>
                <a:gd name="T115" fmla="*/ 1 h 2759"/>
                <a:gd name="T116" fmla="*/ 6 w 2535"/>
                <a:gd name="T117" fmla="*/ 1 h 2759"/>
                <a:gd name="T118" fmla="*/ 5 w 2535"/>
                <a:gd name="T119" fmla="*/ 0 h 2759"/>
                <a:gd name="T120" fmla="*/ 4 w 2535"/>
                <a:gd name="T121" fmla="*/ 0 h 27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35"/>
                <a:gd name="T184" fmla="*/ 0 h 2759"/>
                <a:gd name="T185" fmla="*/ 2535 w 2535"/>
                <a:gd name="T186" fmla="*/ 2759 h 27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35" h="2759">
                  <a:moveTo>
                    <a:pt x="609" y="3"/>
                  </a:moveTo>
                  <a:lnTo>
                    <a:pt x="609" y="16"/>
                  </a:lnTo>
                  <a:lnTo>
                    <a:pt x="609" y="28"/>
                  </a:lnTo>
                  <a:lnTo>
                    <a:pt x="609" y="38"/>
                  </a:lnTo>
                  <a:lnTo>
                    <a:pt x="611" y="48"/>
                  </a:lnTo>
                  <a:lnTo>
                    <a:pt x="615" y="65"/>
                  </a:lnTo>
                  <a:lnTo>
                    <a:pt x="620" y="80"/>
                  </a:lnTo>
                  <a:lnTo>
                    <a:pt x="630" y="98"/>
                  </a:lnTo>
                  <a:lnTo>
                    <a:pt x="635" y="103"/>
                  </a:lnTo>
                  <a:lnTo>
                    <a:pt x="641" y="103"/>
                  </a:lnTo>
                  <a:lnTo>
                    <a:pt x="647" y="104"/>
                  </a:lnTo>
                  <a:lnTo>
                    <a:pt x="652" y="105"/>
                  </a:lnTo>
                  <a:lnTo>
                    <a:pt x="656" y="108"/>
                  </a:lnTo>
                  <a:lnTo>
                    <a:pt x="661" y="110"/>
                  </a:lnTo>
                  <a:lnTo>
                    <a:pt x="664" y="113"/>
                  </a:lnTo>
                  <a:lnTo>
                    <a:pt x="667" y="116"/>
                  </a:lnTo>
                  <a:lnTo>
                    <a:pt x="669" y="120"/>
                  </a:lnTo>
                  <a:lnTo>
                    <a:pt x="673" y="129"/>
                  </a:lnTo>
                  <a:lnTo>
                    <a:pt x="676" y="140"/>
                  </a:lnTo>
                  <a:lnTo>
                    <a:pt x="676" y="150"/>
                  </a:lnTo>
                  <a:lnTo>
                    <a:pt x="675" y="161"/>
                  </a:lnTo>
                  <a:lnTo>
                    <a:pt x="671" y="173"/>
                  </a:lnTo>
                  <a:lnTo>
                    <a:pt x="667" y="182"/>
                  </a:lnTo>
                  <a:lnTo>
                    <a:pt x="662" y="192"/>
                  </a:lnTo>
                  <a:lnTo>
                    <a:pt x="655" y="200"/>
                  </a:lnTo>
                  <a:lnTo>
                    <a:pt x="651" y="204"/>
                  </a:lnTo>
                  <a:lnTo>
                    <a:pt x="647" y="207"/>
                  </a:lnTo>
                  <a:lnTo>
                    <a:pt x="643" y="209"/>
                  </a:lnTo>
                  <a:lnTo>
                    <a:pt x="637" y="210"/>
                  </a:lnTo>
                  <a:lnTo>
                    <a:pt x="633" y="211"/>
                  </a:lnTo>
                  <a:lnTo>
                    <a:pt x="628" y="211"/>
                  </a:lnTo>
                  <a:lnTo>
                    <a:pt x="622" y="211"/>
                  </a:lnTo>
                  <a:lnTo>
                    <a:pt x="616" y="210"/>
                  </a:lnTo>
                  <a:lnTo>
                    <a:pt x="609" y="219"/>
                  </a:lnTo>
                  <a:lnTo>
                    <a:pt x="603" y="227"/>
                  </a:lnTo>
                  <a:lnTo>
                    <a:pt x="597" y="237"/>
                  </a:lnTo>
                  <a:lnTo>
                    <a:pt x="591" y="246"/>
                  </a:lnTo>
                  <a:lnTo>
                    <a:pt x="582" y="267"/>
                  </a:lnTo>
                  <a:lnTo>
                    <a:pt x="574" y="286"/>
                  </a:lnTo>
                  <a:lnTo>
                    <a:pt x="564" y="316"/>
                  </a:lnTo>
                  <a:lnTo>
                    <a:pt x="559" y="328"/>
                  </a:lnTo>
                  <a:lnTo>
                    <a:pt x="555" y="349"/>
                  </a:lnTo>
                  <a:lnTo>
                    <a:pt x="552" y="368"/>
                  </a:lnTo>
                  <a:lnTo>
                    <a:pt x="551" y="385"/>
                  </a:lnTo>
                  <a:lnTo>
                    <a:pt x="551" y="400"/>
                  </a:lnTo>
                  <a:lnTo>
                    <a:pt x="552" y="415"/>
                  </a:lnTo>
                  <a:lnTo>
                    <a:pt x="554" y="428"/>
                  </a:lnTo>
                  <a:lnTo>
                    <a:pt x="557" y="438"/>
                  </a:lnTo>
                  <a:lnTo>
                    <a:pt x="560" y="449"/>
                  </a:lnTo>
                  <a:lnTo>
                    <a:pt x="565" y="457"/>
                  </a:lnTo>
                  <a:lnTo>
                    <a:pt x="569" y="465"/>
                  </a:lnTo>
                  <a:lnTo>
                    <a:pt x="573" y="471"/>
                  </a:lnTo>
                  <a:lnTo>
                    <a:pt x="576" y="476"/>
                  </a:lnTo>
                  <a:lnTo>
                    <a:pt x="583" y="483"/>
                  </a:lnTo>
                  <a:lnTo>
                    <a:pt x="585" y="485"/>
                  </a:lnTo>
                  <a:lnTo>
                    <a:pt x="595" y="494"/>
                  </a:lnTo>
                  <a:lnTo>
                    <a:pt x="601" y="502"/>
                  </a:lnTo>
                  <a:lnTo>
                    <a:pt x="606" y="511"/>
                  </a:lnTo>
                  <a:lnTo>
                    <a:pt x="609" y="519"/>
                  </a:lnTo>
                  <a:lnTo>
                    <a:pt x="612" y="527"/>
                  </a:lnTo>
                  <a:lnTo>
                    <a:pt x="612" y="534"/>
                  </a:lnTo>
                  <a:lnTo>
                    <a:pt x="611" y="541"/>
                  </a:lnTo>
                  <a:lnTo>
                    <a:pt x="609" y="547"/>
                  </a:lnTo>
                  <a:lnTo>
                    <a:pt x="604" y="558"/>
                  </a:lnTo>
                  <a:lnTo>
                    <a:pt x="598" y="565"/>
                  </a:lnTo>
                  <a:lnTo>
                    <a:pt x="593" y="571"/>
                  </a:lnTo>
                  <a:lnTo>
                    <a:pt x="591" y="573"/>
                  </a:lnTo>
                  <a:lnTo>
                    <a:pt x="591" y="605"/>
                  </a:lnTo>
                  <a:lnTo>
                    <a:pt x="591" y="635"/>
                  </a:lnTo>
                  <a:lnTo>
                    <a:pt x="590" y="661"/>
                  </a:lnTo>
                  <a:lnTo>
                    <a:pt x="589" y="685"/>
                  </a:lnTo>
                  <a:lnTo>
                    <a:pt x="587" y="706"/>
                  </a:lnTo>
                  <a:lnTo>
                    <a:pt x="584" y="725"/>
                  </a:lnTo>
                  <a:lnTo>
                    <a:pt x="581" y="741"/>
                  </a:lnTo>
                  <a:lnTo>
                    <a:pt x="577" y="756"/>
                  </a:lnTo>
                  <a:lnTo>
                    <a:pt x="571" y="777"/>
                  </a:lnTo>
                  <a:lnTo>
                    <a:pt x="566" y="792"/>
                  </a:lnTo>
                  <a:lnTo>
                    <a:pt x="561" y="801"/>
                  </a:lnTo>
                  <a:lnTo>
                    <a:pt x="559" y="803"/>
                  </a:lnTo>
                  <a:lnTo>
                    <a:pt x="561" y="815"/>
                  </a:lnTo>
                  <a:lnTo>
                    <a:pt x="564" y="825"/>
                  </a:lnTo>
                  <a:lnTo>
                    <a:pt x="567" y="834"/>
                  </a:lnTo>
                  <a:lnTo>
                    <a:pt x="569" y="841"/>
                  </a:lnTo>
                  <a:lnTo>
                    <a:pt x="572" y="848"/>
                  </a:lnTo>
                  <a:lnTo>
                    <a:pt x="575" y="854"/>
                  </a:lnTo>
                  <a:lnTo>
                    <a:pt x="579" y="859"/>
                  </a:lnTo>
                  <a:lnTo>
                    <a:pt x="582" y="862"/>
                  </a:lnTo>
                  <a:lnTo>
                    <a:pt x="585" y="864"/>
                  </a:lnTo>
                  <a:lnTo>
                    <a:pt x="588" y="866"/>
                  </a:lnTo>
                  <a:lnTo>
                    <a:pt x="592" y="867"/>
                  </a:lnTo>
                  <a:lnTo>
                    <a:pt x="596" y="867"/>
                  </a:lnTo>
                  <a:lnTo>
                    <a:pt x="603" y="866"/>
                  </a:lnTo>
                  <a:lnTo>
                    <a:pt x="611" y="862"/>
                  </a:lnTo>
                  <a:lnTo>
                    <a:pt x="618" y="856"/>
                  </a:lnTo>
                  <a:lnTo>
                    <a:pt x="624" y="851"/>
                  </a:lnTo>
                  <a:lnTo>
                    <a:pt x="631" y="845"/>
                  </a:lnTo>
                  <a:lnTo>
                    <a:pt x="636" y="837"/>
                  </a:lnTo>
                  <a:lnTo>
                    <a:pt x="645" y="827"/>
                  </a:lnTo>
                  <a:lnTo>
                    <a:pt x="647" y="822"/>
                  </a:lnTo>
                  <a:lnTo>
                    <a:pt x="660" y="818"/>
                  </a:lnTo>
                  <a:lnTo>
                    <a:pt x="670" y="815"/>
                  </a:lnTo>
                  <a:lnTo>
                    <a:pt x="681" y="813"/>
                  </a:lnTo>
                  <a:lnTo>
                    <a:pt x="692" y="811"/>
                  </a:lnTo>
                  <a:lnTo>
                    <a:pt x="701" y="811"/>
                  </a:lnTo>
                  <a:lnTo>
                    <a:pt x="710" y="811"/>
                  </a:lnTo>
                  <a:lnTo>
                    <a:pt x="718" y="812"/>
                  </a:lnTo>
                  <a:lnTo>
                    <a:pt x="726" y="813"/>
                  </a:lnTo>
                  <a:lnTo>
                    <a:pt x="733" y="815"/>
                  </a:lnTo>
                  <a:lnTo>
                    <a:pt x="741" y="817"/>
                  </a:lnTo>
                  <a:lnTo>
                    <a:pt x="746" y="820"/>
                  </a:lnTo>
                  <a:lnTo>
                    <a:pt x="752" y="823"/>
                  </a:lnTo>
                  <a:lnTo>
                    <a:pt x="763" y="832"/>
                  </a:lnTo>
                  <a:lnTo>
                    <a:pt x="772" y="840"/>
                  </a:lnTo>
                  <a:lnTo>
                    <a:pt x="779" y="850"/>
                  </a:lnTo>
                  <a:lnTo>
                    <a:pt x="784" y="861"/>
                  </a:lnTo>
                  <a:lnTo>
                    <a:pt x="789" y="869"/>
                  </a:lnTo>
                  <a:lnTo>
                    <a:pt x="792" y="879"/>
                  </a:lnTo>
                  <a:lnTo>
                    <a:pt x="796" y="892"/>
                  </a:lnTo>
                  <a:lnTo>
                    <a:pt x="797" y="897"/>
                  </a:lnTo>
                  <a:lnTo>
                    <a:pt x="804" y="919"/>
                  </a:lnTo>
                  <a:lnTo>
                    <a:pt x="810" y="938"/>
                  </a:lnTo>
                  <a:lnTo>
                    <a:pt x="816" y="957"/>
                  </a:lnTo>
                  <a:lnTo>
                    <a:pt x="824" y="972"/>
                  </a:lnTo>
                  <a:lnTo>
                    <a:pt x="831" y="984"/>
                  </a:lnTo>
                  <a:lnTo>
                    <a:pt x="839" y="995"/>
                  </a:lnTo>
                  <a:lnTo>
                    <a:pt x="846" y="1005"/>
                  </a:lnTo>
                  <a:lnTo>
                    <a:pt x="853" y="1012"/>
                  </a:lnTo>
                  <a:lnTo>
                    <a:pt x="859" y="1018"/>
                  </a:lnTo>
                  <a:lnTo>
                    <a:pt x="866" y="1024"/>
                  </a:lnTo>
                  <a:lnTo>
                    <a:pt x="871" y="1028"/>
                  </a:lnTo>
                  <a:lnTo>
                    <a:pt x="875" y="1030"/>
                  </a:lnTo>
                  <a:lnTo>
                    <a:pt x="883" y="1033"/>
                  </a:lnTo>
                  <a:lnTo>
                    <a:pt x="885" y="1034"/>
                  </a:lnTo>
                  <a:lnTo>
                    <a:pt x="915" y="1062"/>
                  </a:lnTo>
                  <a:lnTo>
                    <a:pt x="938" y="1086"/>
                  </a:lnTo>
                  <a:lnTo>
                    <a:pt x="955" y="1106"/>
                  </a:lnTo>
                  <a:lnTo>
                    <a:pt x="968" y="1124"/>
                  </a:lnTo>
                  <a:lnTo>
                    <a:pt x="973" y="1132"/>
                  </a:lnTo>
                  <a:lnTo>
                    <a:pt x="976" y="1138"/>
                  </a:lnTo>
                  <a:lnTo>
                    <a:pt x="980" y="1144"/>
                  </a:lnTo>
                  <a:lnTo>
                    <a:pt x="982" y="1151"/>
                  </a:lnTo>
                  <a:lnTo>
                    <a:pt x="983" y="1156"/>
                  </a:lnTo>
                  <a:lnTo>
                    <a:pt x="983" y="1160"/>
                  </a:lnTo>
                  <a:lnTo>
                    <a:pt x="983" y="1165"/>
                  </a:lnTo>
                  <a:lnTo>
                    <a:pt x="982" y="1168"/>
                  </a:lnTo>
                  <a:lnTo>
                    <a:pt x="979" y="1174"/>
                  </a:lnTo>
                  <a:lnTo>
                    <a:pt x="973" y="1178"/>
                  </a:lnTo>
                  <a:lnTo>
                    <a:pt x="968" y="1181"/>
                  </a:lnTo>
                  <a:lnTo>
                    <a:pt x="963" y="1183"/>
                  </a:lnTo>
                  <a:lnTo>
                    <a:pt x="952" y="1185"/>
                  </a:lnTo>
                  <a:lnTo>
                    <a:pt x="948" y="1185"/>
                  </a:lnTo>
                  <a:lnTo>
                    <a:pt x="934" y="1190"/>
                  </a:lnTo>
                  <a:lnTo>
                    <a:pt x="923" y="1196"/>
                  </a:lnTo>
                  <a:lnTo>
                    <a:pt x="914" y="1203"/>
                  </a:lnTo>
                  <a:lnTo>
                    <a:pt x="905" y="1210"/>
                  </a:lnTo>
                  <a:lnTo>
                    <a:pt x="898" y="1219"/>
                  </a:lnTo>
                  <a:lnTo>
                    <a:pt x="892" y="1228"/>
                  </a:lnTo>
                  <a:lnTo>
                    <a:pt x="888" y="1235"/>
                  </a:lnTo>
                  <a:lnTo>
                    <a:pt x="885" y="1244"/>
                  </a:lnTo>
                  <a:lnTo>
                    <a:pt x="880" y="1260"/>
                  </a:lnTo>
                  <a:lnTo>
                    <a:pt x="878" y="1272"/>
                  </a:lnTo>
                  <a:lnTo>
                    <a:pt x="878" y="1281"/>
                  </a:lnTo>
                  <a:lnTo>
                    <a:pt x="878" y="1284"/>
                  </a:lnTo>
                  <a:lnTo>
                    <a:pt x="891" y="1284"/>
                  </a:lnTo>
                  <a:lnTo>
                    <a:pt x="904" y="1284"/>
                  </a:lnTo>
                  <a:lnTo>
                    <a:pt x="915" y="1285"/>
                  </a:lnTo>
                  <a:lnTo>
                    <a:pt x="924" y="1286"/>
                  </a:lnTo>
                  <a:lnTo>
                    <a:pt x="934" y="1288"/>
                  </a:lnTo>
                  <a:lnTo>
                    <a:pt x="942" y="1290"/>
                  </a:lnTo>
                  <a:lnTo>
                    <a:pt x="950" y="1294"/>
                  </a:lnTo>
                  <a:lnTo>
                    <a:pt x="956" y="1297"/>
                  </a:lnTo>
                  <a:lnTo>
                    <a:pt x="963" y="1300"/>
                  </a:lnTo>
                  <a:lnTo>
                    <a:pt x="968" y="1303"/>
                  </a:lnTo>
                  <a:lnTo>
                    <a:pt x="973" y="1308"/>
                  </a:lnTo>
                  <a:lnTo>
                    <a:pt x="978" y="1312"/>
                  </a:lnTo>
                  <a:lnTo>
                    <a:pt x="984" y="1320"/>
                  </a:lnTo>
                  <a:lnTo>
                    <a:pt x="988" y="1329"/>
                  </a:lnTo>
                  <a:lnTo>
                    <a:pt x="991" y="1338"/>
                  </a:lnTo>
                  <a:lnTo>
                    <a:pt x="994" y="1347"/>
                  </a:lnTo>
                  <a:lnTo>
                    <a:pt x="994" y="1356"/>
                  </a:lnTo>
                  <a:lnTo>
                    <a:pt x="994" y="1363"/>
                  </a:lnTo>
                  <a:lnTo>
                    <a:pt x="992" y="1374"/>
                  </a:lnTo>
                  <a:lnTo>
                    <a:pt x="991" y="1378"/>
                  </a:lnTo>
                  <a:lnTo>
                    <a:pt x="991" y="1385"/>
                  </a:lnTo>
                  <a:lnTo>
                    <a:pt x="990" y="1392"/>
                  </a:lnTo>
                  <a:lnTo>
                    <a:pt x="989" y="1398"/>
                  </a:lnTo>
                  <a:lnTo>
                    <a:pt x="987" y="1404"/>
                  </a:lnTo>
                  <a:lnTo>
                    <a:pt x="985" y="1408"/>
                  </a:lnTo>
                  <a:lnTo>
                    <a:pt x="982" y="1412"/>
                  </a:lnTo>
                  <a:lnTo>
                    <a:pt x="979" y="1416"/>
                  </a:lnTo>
                  <a:lnTo>
                    <a:pt x="974" y="1420"/>
                  </a:lnTo>
                  <a:lnTo>
                    <a:pt x="965" y="1425"/>
                  </a:lnTo>
                  <a:lnTo>
                    <a:pt x="954" y="1429"/>
                  </a:lnTo>
                  <a:lnTo>
                    <a:pt x="942" y="1432"/>
                  </a:lnTo>
                  <a:lnTo>
                    <a:pt x="931" y="1434"/>
                  </a:lnTo>
                  <a:lnTo>
                    <a:pt x="907" y="1437"/>
                  </a:lnTo>
                  <a:lnTo>
                    <a:pt x="887" y="1440"/>
                  </a:lnTo>
                  <a:lnTo>
                    <a:pt x="878" y="1442"/>
                  </a:lnTo>
                  <a:lnTo>
                    <a:pt x="872" y="1444"/>
                  </a:lnTo>
                  <a:lnTo>
                    <a:pt x="869" y="1446"/>
                  </a:lnTo>
                  <a:lnTo>
                    <a:pt x="868" y="1448"/>
                  </a:lnTo>
                  <a:lnTo>
                    <a:pt x="867" y="1450"/>
                  </a:lnTo>
                  <a:lnTo>
                    <a:pt x="866" y="1453"/>
                  </a:lnTo>
                  <a:lnTo>
                    <a:pt x="876" y="1460"/>
                  </a:lnTo>
                  <a:lnTo>
                    <a:pt x="885" y="1466"/>
                  </a:lnTo>
                  <a:lnTo>
                    <a:pt x="892" y="1473"/>
                  </a:lnTo>
                  <a:lnTo>
                    <a:pt x="899" y="1479"/>
                  </a:lnTo>
                  <a:lnTo>
                    <a:pt x="905" y="1486"/>
                  </a:lnTo>
                  <a:lnTo>
                    <a:pt x="909" y="1492"/>
                  </a:lnTo>
                  <a:lnTo>
                    <a:pt x="914" y="1497"/>
                  </a:lnTo>
                  <a:lnTo>
                    <a:pt x="917" y="1504"/>
                  </a:lnTo>
                  <a:lnTo>
                    <a:pt x="919" y="1509"/>
                  </a:lnTo>
                  <a:lnTo>
                    <a:pt x="920" y="1513"/>
                  </a:lnTo>
                  <a:lnTo>
                    <a:pt x="921" y="1519"/>
                  </a:lnTo>
                  <a:lnTo>
                    <a:pt x="921" y="1524"/>
                  </a:lnTo>
                  <a:lnTo>
                    <a:pt x="920" y="1533"/>
                  </a:lnTo>
                  <a:lnTo>
                    <a:pt x="918" y="1540"/>
                  </a:lnTo>
                  <a:lnTo>
                    <a:pt x="914" y="1548"/>
                  </a:lnTo>
                  <a:lnTo>
                    <a:pt x="908" y="1554"/>
                  </a:lnTo>
                  <a:lnTo>
                    <a:pt x="903" y="1559"/>
                  </a:lnTo>
                  <a:lnTo>
                    <a:pt x="898" y="1564"/>
                  </a:lnTo>
                  <a:lnTo>
                    <a:pt x="889" y="1570"/>
                  </a:lnTo>
                  <a:lnTo>
                    <a:pt x="885" y="1572"/>
                  </a:lnTo>
                  <a:lnTo>
                    <a:pt x="885" y="1581"/>
                  </a:lnTo>
                  <a:lnTo>
                    <a:pt x="883" y="1590"/>
                  </a:lnTo>
                  <a:lnTo>
                    <a:pt x="879" y="1599"/>
                  </a:lnTo>
                  <a:lnTo>
                    <a:pt x="875" y="1606"/>
                  </a:lnTo>
                  <a:lnTo>
                    <a:pt x="869" y="1615"/>
                  </a:lnTo>
                  <a:lnTo>
                    <a:pt x="861" y="1621"/>
                  </a:lnTo>
                  <a:lnTo>
                    <a:pt x="854" y="1629"/>
                  </a:lnTo>
                  <a:lnTo>
                    <a:pt x="846" y="1634"/>
                  </a:lnTo>
                  <a:lnTo>
                    <a:pt x="831" y="1645"/>
                  </a:lnTo>
                  <a:lnTo>
                    <a:pt x="817" y="1653"/>
                  </a:lnTo>
                  <a:lnTo>
                    <a:pt x="807" y="1657"/>
                  </a:lnTo>
                  <a:lnTo>
                    <a:pt x="804" y="1660"/>
                  </a:lnTo>
                  <a:lnTo>
                    <a:pt x="794" y="1666"/>
                  </a:lnTo>
                  <a:lnTo>
                    <a:pt x="785" y="1672"/>
                  </a:lnTo>
                  <a:lnTo>
                    <a:pt x="780" y="1681"/>
                  </a:lnTo>
                  <a:lnTo>
                    <a:pt x="775" y="1689"/>
                  </a:lnTo>
                  <a:lnTo>
                    <a:pt x="772" y="1698"/>
                  </a:lnTo>
                  <a:lnTo>
                    <a:pt x="768" y="1706"/>
                  </a:lnTo>
                  <a:lnTo>
                    <a:pt x="767" y="1715"/>
                  </a:lnTo>
                  <a:lnTo>
                    <a:pt x="766" y="1725"/>
                  </a:lnTo>
                  <a:lnTo>
                    <a:pt x="767" y="1741"/>
                  </a:lnTo>
                  <a:lnTo>
                    <a:pt x="769" y="1753"/>
                  </a:lnTo>
                  <a:lnTo>
                    <a:pt x="772" y="1762"/>
                  </a:lnTo>
                  <a:lnTo>
                    <a:pt x="773" y="1765"/>
                  </a:lnTo>
                  <a:lnTo>
                    <a:pt x="773" y="1782"/>
                  </a:lnTo>
                  <a:lnTo>
                    <a:pt x="772" y="1797"/>
                  </a:lnTo>
                  <a:lnTo>
                    <a:pt x="771" y="1811"/>
                  </a:lnTo>
                  <a:lnTo>
                    <a:pt x="769" y="1824"/>
                  </a:lnTo>
                  <a:lnTo>
                    <a:pt x="767" y="1834"/>
                  </a:lnTo>
                  <a:lnTo>
                    <a:pt x="765" y="1844"/>
                  </a:lnTo>
                  <a:lnTo>
                    <a:pt x="762" y="1853"/>
                  </a:lnTo>
                  <a:lnTo>
                    <a:pt x="758" y="1860"/>
                  </a:lnTo>
                  <a:lnTo>
                    <a:pt x="755" y="1866"/>
                  </a:lnTo>
                  <a:lnTo>
                    <a:pt x="750" y="1872"/>
                  </a:lnTo>
                  <a:lnTo>
                    <a:pt x="746" y="1876"/>
                  </a:lnTo>
                  <a:lnTo>
                    <a:pt x="742" y="1879"/>
                  </a:lnTo>
                  <a:lnTo>
                    <a:pt x="736" y="1882"/>
                  </a:lnTo>
                  <a:lnTo>
                    <a:pt x="732" y="1884"/>
                  </a:lnTo>
                  <a:lnTo>
                    <a:pt x="727" y="1886"/>
                  </a:lnTo>
                  <a:lnTo>
                    <a:pt x="721" y="1886"/>
                  </a:lnTo>
                  <a:lnTo>
                    <a:pt x="711" y="1886"/>
                  </a:lnTo>
                  <a:lnTo>
                    <a:pt x="701" y="1884"/>
                  </a:lnTo>
                  <a:lnTo>
                    <a:pt x="692" y="1880"/>
                  </a:lnTo>
                  <a:lnTo>
                    <a:pt x="683" y="1876"/>
                  </a:lnTo>
                  <a:lnTo>
                    <a:pt x="671" y="1869"/>
                  </a:lnTo>
                  <a:lnTo>
                    <a:pt x="666" y="1865"/>
                  </a:lnTo>
                  <a:lnTo>
                    <a:pt x="655" y="1863"/>
                  </a:lnTo>
                  <a:lnTo>
                    <a:pt x="646" y="1860"/>
                  </a:lnTo>
                  <a:lnTo>
                    <a:pt x="638" y="1856"/>
                  </a:lnTo>
                  <a:lnTo>
                    <a:pt x="631" y="1850"/>
                  </a:lnTo>
                  <a:lnTo>
                    <a:pt x="619" y="1838"/>
                  </a:lnTo>
                  <a:lnTo>
                    <a:pt x="609" y="1824"/>
                  </a:lnTo>
                  <a:lnTo>
                    <a:pt x="605" y="1816"/>
                  </a:lnTo>
                  <a:lnTo>
                    <a:pt x="600" y="1810"/>
                  </a:lnTo>
                  <a:lnTo>
                    <a:pt x="595" y="1804"/>
                  </a:lnTo>
                  <a:lnTo>
                    <a:pt x="589" y="1798"/>
                  </a:lnTo>
                  <a:lnTo>
                    <a:pt x="582" y="1795"/>
                  </a:lnTo>
                  <a:lnTo>
                    <a:pt x="574" y="1792"/>
                  </a:lnTo>
                  <a:lnTo>
                    <a:pt x="565" y="1791"/>
                  </a:lnTo>
                  <a:lnTo>
                    <a:pt x="554" y="1791"/>
                  </a:lnTo>
                  <a:lnTo>
                    <a:pt x="542" y="1788"/>
                  </a:lnTo>
                  <a:lnTo>
                    <a:pt x="533" y="1786"/>
                  </a:lnTo>
                  <a:lnTo>
                    <a:pt x="524" y="1788"/>
                  </a:lnTo>
                  <a:lnTo>
                    <a:pt x="516" y="1790"/>
                  </a:lnTo>
                  <a:lnTo>
                    <a:pt x="509" y="1792"/>
                  </a:lnTo>
                  <a:lnTo>
                    <a:pt x="502" y="1796"/>
                  </a:lnTo>
                  <a:lnTo>
                    <a:pt x="495" y="1800"/>
                  </a:lnTo>
                  <a:lnTo>
                    <a:pt x="488" y="1805"/>
                  </a:lnTo>
                  <a:lnTo>
                    <a:pt x="480" y="1809"/>
                  </a:lnTo>
                  <a:lnTo>
                    <a:pt x="473" y="1814"/>
                  </a:lnTo>
                  <a:lnTo>
                    <a:pt x="464" y="1818"/>
                  </a:lnTo>
                  <a:lnTo>
                    <a:pt x="455" y="1822"/>
                  </a:lnTo>
                  <a:lnTo>
                    <a:pt x="444" y="1825"/>
                  </a:lnTo>
                  <a:lnTo>
                    <a:pt x="432" y="1827"/>
                  </a:lnTo>
                  <a:lnTo>
                    <a:pt x="419" y="1828"/>
                  </a:lnTo>
                  <a:lnTo>
                    <a:pt x="404" y="1828"/>
                  </a:lnTo>
                  <a:lnTo>
                    <a:pt x="382" y="1824"/>
                  </a:lnTo>
                  <a:lnTo>
                    <a:pt x="364" y="1822"/>
                  </a:lnTo>
                  <a:lnTo>
                    <a:pt x="347" y="1822"/>
                  </a:lnTo>
                  <a:lnTo>
                    <a:pt x="333" y="1823"/>
                  </a:lnTo>
                  <a:lnTo>
                    <a:pt x="320" y="1824"/>
                  </a:lnTo>
                  <a:lnTo>
                    <a:pt x="310" y="1827"/>
                  </a:lnTo>
                  <a:lnTo>
                    <a:pt x="301" y="1830"/>
                  </a:lnTo>
                  <a:lnTo>
                    <a:pt x="294" y="1834"/>
                  </a:lnTo>
                  <a:lnTo>
                    <a:pt x="287" y="1839"/>
                  </a:lnTo>
                  <a:lnTo>
                    <a:pt x="283" y="1843"/>
                  </a:lnTo>
                  <a:lnTo>
                    <a:pt x="279" y="1847"/>
                  </a:lnTo>
                  <a:lnTo>
                    <a:pt x="277" y="1850"/>
                  </a:lnTo>
                  <a:lnTo>
                    <a:pt x="273" y="1857"/>
                  </a:lnTo>
                  <a:lnTo>
                    <a:pt x="272" y="1859"/>
                  </a:lnTo>
                  <a:lnTo>
                    <a:pt x="265" y="1868"/>
                  </a:lnTo>
                  <a:lnTo>
                    <a:pt x="260" y="1878"/>
                  </a:lnTo>
                  <a:lnTo>
                    <a:pt x="254" y="1889"/>
                  </a:lnTo>
                  <a:lnTo>
                    <a:pt x="251" y="1900"/>
                  </a:lnTo>
                  <a:lnTo>
                    <a:pt x="245" y="1922"/>
                  </a:lnTo>
                  <a:lnTo>
                    <a:pt x="239" y="1943"/>
                  </a:lnTo>
                  <a:lnTo>
                    <a:pt x="236" y="1952"/>
                  </a:lnTo>
                  <a:lnTo>
                    <a:pt x="233" y="1960"/>
                  </a:lnTo>
                  <a:lnTo>
                    <a:pt x="230" y="1964"/>
                  </a:lnTo>
                  <a:lnTo>
                    <a:pt x="228" y="1967"/>
                  </a:lnTo>
                  <a:lnTo>
                    <a:pt x="224" y="1969"/>
                  </a:lnTo>
                  <a:lnTo>
                    <a:pt x="221" y="1971"/>
                  </a:lnTo>
                  <a:lnTo>
                    <a:pt x="218" y="1972"/>
                  </a:lnTo>
                  <a:lnTo>
                    <a:pt x="214" y="1973"/>
                  </a:lnTo>
                  <a:lnTo>
                    <a:pt x="209" y="1974"/>
                  </a:lnTo>
                  <a:lnTo>
                    <a:pt x="204" y="1973"/>
                  </a:lnTo>
                  <a:lnTo>
                    <a:pt x="192" y="1971"/>
                  </a:lnTo>
                  <a:lnTo>
                    <a:pt x="179" y="1966"/>
                  </a:lnTo>
                  <a:lnTo>
                    <a:pt x="166" y="1964"/>
                  </a:lnTo>
                  <a:lnTo>
                    <a:pt x="155" y="1964"/>
                  </a:lnTo>
                  <a:lnTo>
                    <a:pt x="144" y="1964"/>
                  </a:lnTo>
                  <a:lnTo>
                    <a:pt x="135" y="1965"/>
                  </a:lnTo>
                  <a:lnTo>
                    <a:pt x="126" y="1968"/>
                  </a:lnTo>
                  <a:lnTo>
                    <a:pt x="118" y="1971"/>
                  </a:lnTo>
                  <a:lnTo>
                    <a:pt x="110" y="1974"/>
                  </a:lnTo>
                  <a:lnTo>
                    <a:pt x="104" y="1980"/>
                  </a:lnTo>
                  <a:lnTo>
                    <a:pt x="99" y="1985"/>
                  </a:lnTo>
                  <a:lnTo>
                    <a:pt x="93" y="1990"/>
                  </a:lnTo>
                  <a:lnTo>
                    <a:pt x="89" y="1997"/>
                  </a:lnTo>
                  <a:lnTo>
                    <a:pt x="85" y="2004"/>
                  </a:lnTo>
                  <a:lnTo>
                    <a:pt x="78" y="2019"/>
                  </a:lnTo>
                  <a:lnTo>
                    <a:pt x="74" y="2034"/>
                  </a:lnTo>
                  <a:lnTo>
                    <a:pt x="71" y="2050"/>
                  </a:lnTo>
                  <a:lnTo>
                    <a:pt x="70" y="2066"/>
                  </a:lnTo>
                  <a:lnTo>
                    <a:pt x="70" y="2081"/>
                  </a:lnTo>
                  <a:lnTo>
                    <a:pt x="70" y="2094"/>
                  </a:lnTo>
                  <a:lnTo>
                    <a:pt x="72" y="2114"/>
                  </a:lnTo>
                  <a:lnTo>
                    <a:pt x="73" y="2121"/>
                  </a:lnTo>
                  <a:lnTo>
                    <a:pt x="87" y="2137"/>
                  </a:lnTo>
                  <a:lnTo>
                    <a:pt x="97" y="2152"/>
                  </a:lnTo>
                  <a:lnTo>
                    <a:pt x="102" y="2159"/>
                  </a:lnTo>
                  <a:lnTo>
                    <a:pt x="105" y="2165"/>
                  </a:lnTo>
                  <a:lnTo>
                    <a:pt x="107" y="2172"/>
                  </a:lnTo>
                  <a:lnTo>
                    <a:pt x="109" y="2178"/>
                  </a:lnTo>
                  <a:lnTo>
                    <a:pt x="111" y="2190"/>
                  </a:lnTo>
                  <a:lnTo>
                    <a:pt x="111" y="2199"/>
                  </a:lnTo>
                  <a:lnTo>
                    <a:pt x="109" y="2209"/>
                  </a:lnTo>
                  <a:lnTo>
                    <a:pt x="105" y="2217"/>
                  </a:lnTo>
                  <a:lnTo>
                    <a:pt x="101" y="2224"/>
                  </a:lnTo>
                  <a:lnTo>
                    <a:pt x="95" y="2230"/>
                  </a:lnTo>
                  <a:lnTo>
                    <a:pt x="90" y="2236"/>
                  </a:lnTo>
                  <a:lnTo>
                    <a:pt x="85" y="2240"/>
                  </a:lnTo>
                  <a:lnTo>
                    <a:pt x="76" y="2245"/>
                  </a:lnTo>
                  <a:lnTo>
                    <a:pt x="73" y="2246"/>
                  </a:lnTo>
                  <a:lnTo>
                    <a:pt x="69" y="2255"/>
                  </a:lnTo>
                  <a:lnTo>
                    <a:pt x="64" y="2262"/>
                  </a:lnTo>
                  <a:lnTo>
                    <a:pt x="59" y="2270"/>
                  </a:lnTo>
                  <a:lnTo>
                    <a:pt x="54" y="2276"/>
                  </a:lnTo>
                  <a:lnTo>
                    <a:pt x="42" y="2288"/>
                  </a:lnTo>
                  <a:lnTo>
                    <a:pt x="31" y="2297"/>
                  </a:lnTo>
                  <a:lnTo>
                    <a:pt x="12" y="2310"/>
                  </a:lnTo>
                  <a:lnTo>
                    <a:pt x="4" y="2316"/>
                  </a:lnTo>
                  <a:lnTo>
                    <a:pt x="1" y="2321"/>
                  </a:lnTo>
                  <a:lnTo>
                    <a:pt x="0" y="2325"/>
                  </a:lnTo>
                  <a:lnTo>
                    <a:pt x="0" y="2329"/>
                  </a:lnTo>
                  <a:lnTo>
                    <a:pt x="1" y="2333"/>
                  </a:lnTo>
                  <a:lnTo>
                    <a:pt x="3" y="2336"/>
                  </a:lnTo>
                  <a:lnTo>
                    <a:pt x="5" y="2339"/>
                  </a:lnTo>
                  <a:lnTo>
                    <a:pt x="8" y="2342"/>
                  </a:lnTo>
                  <a:lnTo>
                    <a:pt x="11" y="2344"/>
                  </a:lnTo>
                  <a:lnTo>
                    <a:pt x="19" y="2348"/>
                  </a:lnTo>
                  <a:lnTo>
                    <a:pt x="28" y="2350"/>
                  </a:lnTo>
                  <a:lnTo>
                    <a:pt x="39" y="2352"/>
                  </a:lnTo>
                  <a:lnTo>
                    <a:pt x="51" y="2352"/>
                  </a:lnTo>
                  <a:lnTo>
                    <a:pt x="74" y="2352"/>
                  </a:lnTo>
                  <a:lnTo>
                    <a:pt x="95" y="2350"/>
                  </a:lnTo>
                  <a:lnTo>
                    <a:pt x="110" y="2348"/>
                  </a:lnTo>
                  <a:lnTo>
                    <a:pt x="117" y="2346"/>
                  </a:lnTo>
                  <a:lnTo>
                    <a:pt x="120" y="2355"/>
                  </a:lnTo>
                  <a:lnTo>
                    <a:pt x="122" y="2364"/>
                  </a:lnTo>
                  <a:lnTo>
                    <a:pt x="123" y="2371"/>
                  </a:lnTo>
                  <a:lnTo>
                    <a:pt x="123" y="2380"/>
                  </a:lnTo>
                  <a:lnTo>
                    <a:pt x="121" y="2388"/>
                  </a:lnTo>
                  <a:lnTo>
                    <a:pt x="119" y="2396"/>
                  </a:lnTo>
                  <a:lnTo>
                    <a:pt x="117" y="2403"/>
                  </a:lnTo>
                  <a:lnTo>
                    <a:pt x="113" y="2409"/>
                  </a:lnTo>
                  <a:lnTo>
                    <a:pt x="106" y="2422"/>
                  </a:lnTo>
                  <a:lnTo>
                    <a:pt x="99" y="2432"/>
                  </a:lnTo>
                  <a:lnTo>
                    <a:pt x="93" y="2438"/>
                  </a:lnTo>
                  <a:lnTo>
                    <a:pt x="91" y="2440"/>
                  </a:lnTo>
                  <a:lnTo>
                    <a:pt x="87" y="2465"/>
                  </a:lnTo>
                  <a:lnTo>
                    <a:pt x="85" y="2488"/>
                  </a:lnTo>
                  <a:lnTo>
                    <a:pt x="84" y="2510"/>
                  </a:lnTo>
                  <a:lnTo>
                    <a:pt x="84" y="2529"/>
                  </a:lnTo>
                  <a:lnTo>
                    <a:pt x="85" y="2546"/>
                  </a:lnTo>
                  <a:lnTo>
                    <a:pt x="86" y="2562"/>
                  </a:lnTo>
                  <a:lnTo>
                    <a:pt x="89" y="2576"/>
                  </a:lnTo>
                  <a:lnTo>
                    <a:pt x="91" y="2589"/>
                  </a:lnTo>
                  <a:lnTo>
                    <a:pt x="97" y="2609"/>
                  </a:lnTo>
                  <a:lnTo>
                    <a:pt x="104" y="2623"/>
                  </a:lnTo>
                  <a:lnTo>
                    <a:pt x="108" y="2631"/>
                  </a:lnTo>
                  <a:lnTo>
                    <a:pt x="110" y="2634"/>
                  </a:lnTo>
                  <a:lnTo>
                    <a:pt x="235" y="2759"/>
                  </a:lnTo>
                  <a:lnTo>
                    <a:pt x="240" y="2754"/>
                  </a:lnTo>
                  <a:lnTo>
                    <a:pt x="253" y="2741"/>
                  </a:lnTo>
                  <a:lnTo>
                    <a:pt x="271" y="2722"/>
                  </a:lnTo>
                  <a:lnTo>
                    <a:pt x="292" y="2698"/>
                  </a:lnTo>
                  <a:lnTo>
                    <a:pt x="302" y="2685"/>
                  </a:lnTo>
                  <a:lnTo>
                    <a:pt x="312" y="2671"/>
                  </a:lnTo>
                  <a:lnTo>
                    <a:pt x="320" y="2657"/>
                  </a:lnTo>
                  <a:lnTo>
                    <a:pt x="327" y="2643"/>
                  </a:lnTo>
                  <a:lnTo>
                    <a:pt x="332" y="2629"/>
                  </a:lnTo>
                  <a:lnTo>
                    <a:pt x="336" y="2615"/>
                  </a:lnTo>
                  <a:lnTo>
                    <a:pt x="336" y="2609"/>
                  </a:lnTo>
                  <a:lnTo>
                    <a:pt x="336" y="2602"/>
                  </a:lnTo>
                  <a:lnTo>
                    <a:pt x="336" y="2596"/>
                  </a:lnTo>
                  <a:lnTo>
                    <a:pt x="335" y="2591"/>
                  </a:lnTo>
                  <a:lnTo>
                    <a:pt x="336" y="2579"/>
                  </a:lnTo>
                  <a:lnTo>
                    <a:pt x="340" y="2568"/>
                  </a:lnTo>
                  <a:lnTo>
                    <a:pt x="342" y="2561"/>
                  </a:lnTo>
                  <a:lnTo>
                    <a:pt x="345" y="2553"/>
                  </a:lnTo>
                  <a:lnTo>
                    <a:pt x="349" y="2548"/>
                  </a:lnTo>
                  <a:lnTo>
                    <a:pt x="352" y="2543"/>
                  </a:lnTo>
                  <a:lnTo>
                    <a:pt x="357" y="2540"/>
                  </a:lnTo>
                  <a:lnTo>
                    <a:pt x="362" y="2537"/>
                  </a:lnTo>
                  <a:lnTo>
                    <a:pt x="366" y="2535"/>
                  </a:lnTo>
                  <a:lnTo>
                    <a:pt x="372" y="2535"/>
                  </a:lnTo>
                  <a:lnTo>
                    <a:pt x="377" y="2535"/>
                  </a:lnTo>
                  <a:lnTo>
                    <a:pt x="383" y="2536"/>
                  </a:lnTo>
                  <a:lnTo>
                    <a:pt x="395" y="2540"/>
                  </a:lnTo>
                  <a:lnTo>
                    <a:pt x="408" y="2545"/>
                  </a:lnTo>
                  <a:lnTo>
                    <a:pt x="437" y="2558"/>
                  </a:lnTo>
                  <a:lnTo>
                    <a:pt x="467" y="2569"/>
                  </a:lnTo>
                  <a:lnTo>
                    <a:pt x="474" y="2572"/>
                  </a:lnTo>
                  <a:lnTo>
                    <a:pt x="483" y="2573"/>
                  </a:lnTo>
                  <a:lnTo>
                    <a:pt x="490" y="2574"/>
                  </a:lnTo>
                  <a:lnTo>
                    <a:pt x="497" y="2574"/>
                  </a:lnTo>
                  <a:lnTo>
                    <a:pt x="505" y="2573"/>
                  </a:lnTo>
                  <a:lnTo>
                    <a:pt x="513" y="2572"/>
                  </a:lnTo>
                  <a:lnTo>
                    <a:pt x="521" y="2568"/>
                  </a:lnTo>
                  <a:lnTo>
                    <a:pt x="528" y="2565"/>
                  </a:lnTo>
                  <a:lnTo>
                    <a:pt x="535" y="2565"/>
                  </a:lnTo>
                  <a:lnTo>
                    <a:pt x="550" y="2564"/>
                  </a:lnTo>
                  <a:lnTo>
                    <a:pt x="573" y="2562"/>
                  </a:lnTo>
                  <a:lnTo>
                    <a:pt x="601" y="2557"/>
                  </a:lnTo>
                  <a:lnTo>
                    <a:pt x="616" y="2553"/>
                  </a:lnTo>
                  <a:lnTo>
                    <a:pt x="632" y="2548"/>
                  </a:lnTo>
                  <a:lnTo>
                    <a:pt x="648" y="2543"/>
                  </a:lnTo>
                  <a:lnTo>
                    <a:pt x="663" y="2536"/>
                  </a:lnTo>
                  <a:lnTo>
                    <a:pt x="678" y="2529"/>
                  </a:lnTo>
                  <a:lnTo>
                    <a:pt x="692" y="2519"/>
                  </a:lnTo>
                  <a:lnTo>
                    <a:pt x="704" y="2509"/>
                  </a:lnTo>
                  <a:lnTo>
                    <a:pt x="716" y="2497"/>
                  </a:lnTo>
                  <a:lnTo>
                    <a:pt x="718" y="2494"/>
                  </a:lnTo>
                  <a:lnTo>
                    <a:pt x="725" y="2486"/>
                  </a:lnTo>
                  <a:lnTo>
                    <a:pt x="735" y="2476"/>
                  </a:lnTo>
                  <a:lnTo>
                    <a:pt x="749" y="2464"/>
                  </a:lnTo>
                  <a:lnTo>
                    <a:pt x="758" y="2458"/>
                  </a:lnTo>
                  <a:lnTo>
                    <a:pt x="767" y="2452"/>
                  </a:lnTo>
                  <a:lnTo>
                    <a:pt x="777" y="2448"/>
                  </a:lnTo>
                  <a:lnTo>
                    <a:pt x="788" y="2444"/>
                  </a:lnTo>
                  <a:lnTo>
                    <a:pt x="798" y="2440"/>
                  </a:lnTo>
                  <a:lnTo>
                    <a:pt x="810" y="2439"/>
                  </a:lnTo>
                  <a:lnTo>
                    <a:pt x="822" y="2439"/>
                  </a:lnTo>
                  <a:lnTo>
                    <a:pt x="835" y="2440"/>
                  </a:lnTo>
                  <a:lnTo>
                    <a:pt x="839" y="2439"/>
                  </a:lnTo>
                  <a:lnTo>
                    <a:pt x="850" y="2438"/>
                  </a:lnTo>
                  <a:lnTo>
                    <a:pt x="866" y="2437"/>
                  </a:lnTo>
                  <a:lnTo>
                    <a:pt x="887" y="2438"/>
                  </a:lnTo>
                  <a:lnTo>
                    <a:pt x="899" y="2440"/>
                  </a:lnTo>
                  <a:lnTo>
                    <a:pt x="911" y="2442"/>
                  </a:lnTo>
                  <a:lnTo>
                    <a:pt x="924" y="2447"/>
                  </a:lnTo>
                  <a:lnTo>
                    <a:pt x="938" y="2451"/>
                  </a:lnTo>
                  <a:lnTo>
                    <a:pt x="951" y="2456"/>
                  </a:lnTo>
                  <a:lnTo>
                    <a:pt x="965" y="2464"/>
                  </a:lnTo>
                  <a:lnTo>
                    <a:pt x="978" y="2473"/>
                  </a:lnTo>
                  <a:lnTo>
                    <a:pt x="991" y="2484"/>
                  </a:lnTo>
                  <a:lnTo>
                    <a:pt x="998" y="2478"/>
                  </a:lnTo>
                  <a:lnTo>
                    <a:pt x="1003" y="2471"/>
                  </a:lnTo>
                  <a:lnTo>
                    <a:pt x="1008" y="2468"/>
                  </a:lnTo>
                  <a:lnTo>
                    <a:pt x="1014" y="2465"/>
                  </a:lnTo>
                  <a:lnTo>
                    <a:pt x="1018" y="2464"/>
                  </a:lnTo>
                  <a:lnTo>
                    <a:pt x="1021" y="2463"/>
                  </a:lnTo>
                  <a:lnTo>
                    <a:pt x="1024" y="2464"/>
                  </a:lnTo>
                  <a:lnTo>
                    <a:pt x="1028" y="2466"/>
                  </a:lnTo>
                  <a:lnTo>
                    <a:pt x="1030" y="2468"/>
                  </a:lnTo>
                  <a:lnTo>
                    <a:pt x="1032" y="2471"/>
                  </a:lnTo>
                  <a:lnTo>
                    <a:pt x="1033" y="2476"/>
                  </a:lnTo>
                  <a:lnTo>
                    <a:pt x="1034" y="2481"/>
                  </a:lnTo>
                  <a:lnTo>
                    <a:pt x="1036" y="2492"/>
                  </a:lnTo>
                  <a:lnTo>
                    <a:pt x="1038" y="2505"/>
                  </a:lnTo>
                  <a:lnTo>
                    <a:pt x="1040" y="2534"/>
                  </a:lnTo>
                  <a:lnTo>
                    <a:pt x="1044" y="2562"/>
                  </a:lnTo>
                  <a:lnTo>
                    <a:pt x="1047" y="2575"/>
                  </a:lnTo>
                  <a:lnTo>
                    <a:pt x="1051" y="2584"/>
                  </a:lnTo>
                  <a:lnTo>
                    <a:pt x="1054" y="2589"/>
                  </a:lnTo>
                  <a:lnTo>
                    <a:pt x="1058" y="2592"/>
                  </a:lnTo>
                  <a:lnTo>
                    <a:pt x="1062" y="2595"/>
                  </a:lnTo>
                  <a:lnTo>
                    <a:pt x="1066" y="2596"/>
                  </a:lnTo>
                  <a:lnTo>
                    <a:pt x="1074" y="2596"/>
                  </a:lnTo>
                  <a:lnTo>
                    <a:pt x="1081" y="2595"/>
                  </a:lnTo>
                  <a:lnTo>
                    <a:pt x="1088" y="2593"/>
                  </a:lnTo>
                  <a:lnTo>
                    <a:pt x="1095" y="2591"/>
                  </a:lnTo>
                  <a:lnTo>
                    <a:pt x="1107" y="2584"/>
                  </a:lnTo>
                  <a:lnTo>
                    <a:pt x="1116" y="2578"/>
                  </a:lnTo>
                  <a:lnTo>
                    <a:pt x="1130" y="2565"/>
                  </a:lnTo>
                  <a:lnTo>
                    <a:pt x="1134" y="2559"/>
                  </a:lnTo>
                  <a:lnTo>
                    <a:pt x="1145" y="2536"/>
                  </a:lnTo>
                  <a:lnTo>
                    <a:pt x="1155" y="2519"/>
                  </a:lnTo>
                  <a:lnTo>
                    <a:pt x="1165" y="2505"/>
                  </a:lnTo>
                  <a:lnTo>
                    <a:pt x="1174" y="2495"/>
                  </a:lnTo>
                  <a:lnTo>
                    <a:pt x="1182" y="2488"/>
                  </a:lnTo>
                  <a:lnTo>
                    <a:pt x="1191" y="2484"/>
                  </a:lnTo>
                  <a:lnTo>
                    <a:pt x="1198" y="2482"/>
                  </a:lnTo>
                  <a:lnTo>
                    <a:pt x="1206" y="2482"/>
                  </a:lnTo>
                  <a:lnTo>
                    <a:pt x="1212" y="2483"/>
                  </a:lnTo>
                  <a:lnTo>
                    <a:pt x="1218" y="2486"/>
                  </a:lnTo>
                  <a:lnTo>
                    <a:pt x="1223" y="2489"/>
                  </a:lnTo>
                  <a:lnTo>
                    <a:pt x="1227" y="2493"/>
                  </a:lnTo>
                  <a:lnTo>
                    <a:pt x="1232" y="2500"/>
                  </a:lnTo>
                  <a:lnTo>
                    <a:pt x="1235" y="2503"/>
                  </a:lnTo>
                  <a:lnTo>
                    <a:pt x="1241" y="2503"/>
                  </a:lnTo>
                  <a:lnTo>
                    <a:pt x="1246" y="2503"/>
                  </a:lnTo>
                  <a:lnTo>
                    <a:pt x="1253" y="2503"/>
                  </a:lnTo>
                  <a:lnTo>
                    <a:pt x="1259" y="2502"/>
                  </a:lnTo>
                  <a:lnTo>
                    <a:pt x="1271" y="2498"/>
                  </a:lnTo>
                  <a:lnTo>
                    <a:pt x="1284" y="2493"/>
                  </a:lnTo>
                  <a:lnTo>
                    <a:pt x="1295" y="2485"/>
                  </a:lnTo>
                  <a:lnTo>
                    <a:pt x="1307" y="2477"/>
                  </a:lnTo>
                  <a:lnTo>
                    <a:pt x="1319" y="2467"/>
                  </a:lnTo>
                  <a:lnTo>
                    <a:pt x="1330" y="2457"/>
                  </a:lnTo>
                  <a:lnTo>
                    <a:pt x="1350" y="2438"/>
                  </a:lnTo>
                  <a:lnTo>
                    <a:pt x="1365" y="2420"/>
                  </a:lnTo>
                  <a:lnTo>
                    <a:pt x="1374" y="2407"/>
                  </a:lnTo>
                  <a:lnTo>
                    <a:pt x="1379" y="2403"/>
                  </a:lnTo>
                  <a:lnTo>
                    <a:pt x="1403" y="2387"/>
                  </a:lnTo>
                  <a:lnTo>
                    <a:pt x="1424" y="2371"/>
                  </a:lnTo>
                  <a:lnTo>
                    <a:pt x="1444" y="2355"/>
                  </a:lnTo>
                  <a:lnTo>
                    <a:pt x="1460" y="2340"/>
                  </a:lnTo>
                  <a:lnTo>
                    <a:pt x="1474" y="2326"/>
                  </a:lnTo>
                  <a:lnTo>
                    <a:pt x="1486" y="2313"/>
                  </a:lnTo>
                  <a:lnTo>
                    <a:pt x="1496" y="2301"/>
                  </a:lnTo>
                  <a:lnTo>
                    <a:pt x="1504" y="2289"/>
                  </a:lnTo>
                  <a:lnTo>
                    <a:pt x="1512" y="2278"/>
                  </a:lnTo>
                  <a:lnTo>
                    <a:pt x="1517" y="2269"/>
                  </a:lnTo>
                  <a:lnTo>
                    <a:pt x="1522" y="2260"/>
                  </a:lnTo>
                  <a:lnTo>
                    <a:pt x="1524" y="2254"/>
                  </a:lnTo>
                  <a:lnTo>
                    <a:pt x="1528" y="2244"/>
                  </a:lnTo>
                  <a:lnTo>
                    <a:pt x="1528" y="2241"/>
                  </a:lnTo>
                  <a:lnTo>
                    <a:pt x="1544" y="2218"/>
                  </a:lnTo>
                  <a:lnTo>
                    <a:pt x="1559" y="2200"/>
                  </a:lnTo>
                  <a:lnTo>
                    <a:pt x="1574" y="2184"/>
                  </a:lnTo>
                  <a:lnTo>
                    <a:pt x="1589" y="2172"/>
                  </a:lnTo>
                  <a:lnTo>
                    <a:pt x="1604" y="2161"/>
                  </a:lnTo>
                  <a:lnTo>
                    <a:pt x="1618" y="2152"/>
                  </a:lnTo>
                  <a:lnTo>
                    <a:pt x="1630" y="2145"/>
                  </a:lnTo>
                  <a:lnTo>
                    <a:pt x="1643" y="2141"/>
                  </a:lnTo>
                  <a:lnTo>
                    <a:pt x="1655" y="2137"/>
                  </a:lnTo>
                  <a:lnTo>
                    <a:pt x="1666" y="2135"/>
                  </a:lnTo>
                  <a:lnTo>
                    <a:pt x="1674" y="2133"/>
                  </a:lnTo>
                  <a:lnTo>
                    <a:pt x="1682" y="2133"/>
                  </a:lnTo>
                  <a:lnTo>
                    <a:pt x="1693" y="2133"/>
                  </a:lnTo>
                  <a:lnTo>
                    <a:pt x="1696" y="2134"/>
                  </a:lnTo>
                  <a:lnTo>
                    <a:pt x="1711" y="2134"/>
                  </a:lnTo>
                  <a:lnTo>
                    <a:pt x="1725" y="2134"/>
                  </a:lnTo>
                  <a:lnTo>
                    <a:pt x="1737" y="2132"/>
                  </a:lnTo>
                  <a:lnTo>
                    <a:pt x="1749" y="2129"/>
                  </a:lnTo>
                  <a:lnTo>
                    <a:pt x="1759" y="2126"/>
                  </a:lnTo>
                  <a:lnTo>
                    <a:pt x="1768" y="2121"/>
                  </a:lnTo>
                  <a:lnTo>
                    <a:pt x="1777" y="2116"/>
                  </a:lnTo>
                  <a:lnTo>
                    <a:pt x="1784" y="2112"/>
                  </a:lnTo>
                  <a:lnTo>
                    <a:pt x="1796" y="2101"/>
                  </a:lnTo>
                  <a:lnTo>
                    <a:pt x="1803" y="2093"/>
                  </a:lnTo>
                  <a:lnTo>
                    <a:pt x="1809" y="2086"/>
                  </a:lnTo>
                  <a:lnTo>
                    <a:pt x="1810" y="2084"/>
                  </a:lnTo>
                  <a:lnTo>
                    <a:pt x="1815" y="2079"/>
                  </a:lnTo>
                  <a:lnTo>
                    <a:pt x="1821" y="2073"/>
                  </a:lnTo>
                  <a:lnTo>
                    <a:pt x="1827" y="2069"/>
                  </a:lnTo>
                  <a:lnTo>
                    <a:pt x="1831" y="2066"/>
                  </a:lnTo>
                  <a:lnTo>
                    <a:pt x="1836" y="2064"/>
                  </a:lnTo>
                  <a:lnTo>
                    <a:pt x="1842" y="2062"/>
                  </a:lnTo>
                  <a:lnTo>
                    <a:pt x="1846" y="2061"/>
                  </a:lnTo>
                  <a:lnTo>
                    <a:pt x="1851" y="2061"/>
                  </a:lnTo>
                  <a:lnTo>
                    <a:pt x="1860" y="2062"/>
                  </a:lnTo>
                  <a:lnTo>
                    <a:pt x="1868" y="2065"/>
                  </a:lnTo>
                  <a:lnTo>
                    <a:pt x="1877" y="2069"/>
                  </a:lnTo>
                  <a:lnTo>
                    <a:pt x="1886" y="2074"/>
                  </a:lnTo>
                  <a:lnTo>
                    <a:pt x="1905" y="2087"/>
                  </a:lnTo>
                  <a:lnTo>
                    <a:pt x="1924" y="2098"/>
                  </a:lnTo>
                  <a:lnTo>
                    <a:pt x="1934" y="2102"/>
                  </a:lnTo>
                  <a:lnTo>
                    <a:pt x="1946" y="2104"/>
                  </a:lnTo>
                  <a:lnTo>
                    <a:pt x="1953" y="2105"/>
                  </a:lnTo>
                  <a:lnTo>
                    <a:pt x="1959" y="2105"/>
                  </a:lnTo>
                  <a:lnTo>
                    <a:pt x="1965" y="2104"/>
                  </a:lnTo>
                  <a:lnTo>
                    <a:pt x="1972" y="2103"/>
                  </a:lnTo>
                  <a:lnTo>
                    <a:pt x="1981" y="2101"/>
                  </a:lnTo>
                  <a:lnTo>
                    <a:pt x="1989" y="2098"/>
                  </a:lnTo>
                  <a:lnTo>
                    <a:pt x="1994" y="2095"/>
                  </a:lnTo>
                  <a:lnTo>
                    <a:pt x="1998" y="2089"/>
                  </a:lnTo>
                  <a:lnTo>
                    <a:pt x="2002" y="2084"/>
                  </a:lnTo>
                  <a:lnTo>
                    <a:pt x="2003" y="2079"/>
                  </a:lnTo>
                  <a:lnTo>
                    <a:pt x="2003" y="2072"/>
                  </a:lnTo>
                  <a:lnTo>
                    <a:pt x="2003" y="2066"/>
                  </a:lnTo>
                  <a:lnTo>
                    <a:pt x="1999" y="2054"/>
                  </a:lnTo>
                  <a:lnTo>
                    <a:pt x="1995" y="2044"/>
                  </a:lnTo>
                  <a:lnTo>
                    <a:pt x="1992" y="2037"/>
                  </a:lnTo>
                  <a:lnTo>
                    <a:pt x="1991" y="2034"/>
                  </a:lnTo>
                  <a:lnTo>
                    <a:pt x="1980" y="2018"/>
                  </a:lnTo>
                  <a:lnTo>
                    <a:pt x="1974" y="2004"/>
                  </a:lnTo>
                  <a:lnTo>
                    <a:pt x="1970" y="1991"/>
                  </a:lnTo>
                  <a:lnTo>
                    <a:pt x="1967" y="1978"/>
                  </a:lnTo>
                  <a:lnTo>
                    <a:pt x="1967" y="1968"/>
                  </a:lnTo>
                  <a:lnTo>
                    <a:pt x="1970" y="1958"/>
                  </a:lnTo>
                  <a:lnTo>
                    <a:pt x="1973" y="1950"/>
                  </a:lnTo>
                  <a:lnTo>
                    <a:pt x="1977" y="1942"/>
                  </a:lnTo>
                  <a:lnTo>
                    <a:pt x="1981" y="1936"/>
                  </a:lnTo>
                  <a:lnTo>
                    <a:pt x="1987" y="1930"/>
                  </a:lnTo>
                  <a:lnTo>
                    <a:pt x="1992" y="1925"/>
                  </a:lnTo>
                  <a:lnTo>
                    <a:pt x="1997" y="1922"/>
                  </a:lnTo>
                  <a:lnTo>
                    <a:pt x="2006" y="1917"/>
                  </a:lnTo>
                  <a:lnTo>
                    <a:pt x="2009" y="1916"/>
                  </a:lnTo>
                  <a:lnTo>
                    <a:pt x="2018" y="1898"/>
                  </a:lnTo>
                  <a:lnTo>
                    <a:pt x="2024" y="1882"/>
                  </a:lnTo>
                  <a:lnTo>
                    <a:pt x="2028" y="1868"/>
                  </a:lnTo>
                  <a:lnTo>
                    <a:pt x="2031" y="1855"/>
                  </a:lnTo>
                  <a:lnTo>
                    <a:pt x="2033" y="1842"/>
                  </a:lnTo>
                  <a:lnTo>
                    <a:pt x="2034" y="1831"/>
                  </a:lnTo>
                  <a:lnTo>
                    <a:pt x="2033" y="1821"/>
                  </a:lnTo>
                  <a:lnTo>
                    <a:pt x="2031" y="1812"/>
                  </a:lnTo>
                  <a:lnTo>
                    <a:pt x="2029" y="1804"/>
                  </a:lnTo>
                  <a:lnTo>
                    <a:pt x="2027" y="1797"/>
                  </a:lnTo>
                  <a:lnTo>
                    <a:pt x="2024" y="1791"/>
                  </a:lnTo>
                  <a:lnTo>
                    <a:pt x="2022" y="1786"/>
                  </a:lnTo>
                  <a:lnTo>
                    <a:pt x="2018" y="1780"/>
                  </a:lnTo>
                  <a:lnTo>
                    <a:pt x="2015" y="1778"/>
                  </a:lnTo>
                  <a:lnTo>
                    <a:pt x="2010" y="1767"/>
                  </a:lnTo>
                  <a:lnTo>
                    <a:pt x="2006" y="1757"/>
                  </a:lnTo>
                  <a:lnTo>
                    <a:pt x="2005" y="1747"/>
                  </a:lnTo>
                  <a:lnTo>
                    <a:pt x="2005" y="1738"/>
                  </a:lnTo>
                  <a:lnTo>
                    <a:pt x="2006" y="1730"/>
                  </a:lnTo>
                  <a:lnTo>
                    <a:pt x="2007" y="1722"/>
                  </a:lnTo>
                  <a:lnTo>
                    <a:pt x="2010" y="1714"/>
                  </a:lnTo>
                  <a:lnTo>
                    <a:pt x="2013" y="1706"/>
                  </a:lnTo>
                  <a:lnTo>
                    <a:pt x="2017" y="1698"/>
                  </a:lnTo>
                  <a:lnTo>
                    <a:pt x="2020" y="1689"/>
                  </a:lnTo>
                  <a:lnTo>
                    <a:pt x="2022" y="1680"/>
                  </a:lnTo>
                  <a:lnTo>
                    <a:pt x="2024" y="1669"/>
                  </a:lnTo>
                  <a:lnTo>
                    <a:pt x="2024" y="1657"/>
                  </a:lnTo>
                  <a:lnTo>
                    <a:pt x="2023" y="1645"/>
                  </a:lnTo>
                  <a:lnTo>
                    <a:pt x="2021" y="1631"/>
                  </a:lnTo>
                  <a:lnTo>
                    <a:pt x="2015" y="1616"/>
                  </a:lnTo>
                  <a:lnTo>
                    <a:pt x="2018" y="1594"/>
                  </a:lnTo>
                  <a:lnTo>
                    <a:pt x="2017" y="1575"/>
                  </a:lnTo>
                  <a:lnTo>
                    <a:pt x="2015" y="1556"/>
                  </a:lnTo>
                  <a:lnTo>
                    <a:pt x="2013" y="1538"/>
                  </a:lnTo>
                  <a:lnTo>
                    <a:pt x="2008" y="1504"/>
                  </a:lnTo>
                  <a:lnTo>
                    <a:pt x="2003" y="1475"/>
                  </a:lnTo>
                  <a:lnTo>
                    <a:pt x="2001" y="1462"/>
                  </a:lnTo>
                  <a:lnTo>
                    <a:pt x="2001" y="1450"/>
                  </a:lnTo>
                  <a:lnTo>
                    <a:pt x="2002" y="1440"/>
                  </a:lnTo>
                  <a:lnTo>
                    <a:pt x="2005" y="1431"/>
                  </a:lnTo>
                  <a:lnTo>
                    <a:pt x="2007" y="1427"/>
                  </a:lnTo>
                  <a:lnTo>
                    <a:pt x="2009" y="1424"/>
                  </a:lnTo>
                  <a:lnTo>
                    <a:pt x="2012" y="1421"/>
                  </a:lnTo>
                  <a:lnTo>
                    <a:pt x="2017" y="1417"/>
                  </a:lnTo>
                  <a:lnTo>
                    <a:pt x="2022" y="1414"/>
                  </a:lnTo>
                  <a:lnTo>
                    <a:pt x="2027" y="1412"/>
                  </a:lnTo>
                  <a:lnTo>
                    <a:pt x="2034" y="1411"/>
                  </a:lnTo>
                  <a:lnTo>
                    <a:pt x="2041" y="1409"/>
                  </a:lnTo>
                  <a:lnTo>
                    <a:pt x="2053" y="1406"/>
                  </a:lnTo>
                  <a:lnTo>
                    <a:pt x="2065" y="1401"/>
                  </a:lnTo>
                  <a:lnTo>
                    <a:pt x="2075" y="1395"/>
                  </a:lnTo>
                  <a:lnTo>
                    <a:pt x="2085" y="1389"/>
                  </a:lnTo>
                  <a:lnTo>
                    <a:pt x="2094" y="1381"/>
                  </a:lnTo>
                  <a:lnTo>
                    <a:pt x="2103" y="1373"/>
                  </a:lnTo>
                  <a:lnTo>
                    <a:pt x="2110" y="1363"/>
                  </a:lnTo>
                  <a:lnTo>
                    <a:pt x="2117" y="1354"/>
                  </a:lnTo>
                  <a:lnTo>
                    <a:pt x="2127" y="1337"/>
                  </a:lnTo>
                  <a:lnTo>
                    <a:pt x="2135" y="1324"/>
                  </a:lnTo>
                  <a:lnTo>
                    <a:pt x="2139" y="1313"/>
                  </a:lnTo>
                  <a:lnTo>
                    <a:pt x="2140" y="1310"/>
                  </a:lnTo>
                  <a:lnTo>
                    <a:pt x="2203" y="1172"/>
                  </a:lnTo>
                  <a:lnTo>
                    <a:pt x="2210" y="1171"/>
                  </a:lnTo>
                  <a:lnTo>
                    <a:pt x="2216" y="1170"/>
                  </a:lnTo>
                  <a:lnTo>
                    <a:pt x="2221" y="1168"/>
                  </a:lnTo>
                  <a:lnTo>
                    <a:pt x="2227" y="1166"/>
                  </a:lnTo>
                  <a:lnTo>
                    <a:pt x="2231" y="1162"/>
                  </a:lnTo>
                  <a:lnTo>
                    <a:pt x="2235" y="1158"/>
                  </a:lnTo>
                  <a:lnTo>
                    <a:pt x="2239" y="1154"/>
                  </a:lnTo>
                  <a:lnTo>
                    <a:pt x="2243" y="1149"/>
                  </a:lnTo>
                  <a:lnTo>
                    <a:pt x="2248" y="1137"/>
                  </a:lnTo>
                  <a:lnTo>
                    <a:pt x="2252" y="1124"/>
                  </a:lnTo>
                  <a:lnTo>
                    <a:pt x="2254" y="1111"/>
                  </a:lnTo>
                  <a:lnTo>
                    <a:pt x="2257" y="1097"/>
                  </a:lnTo>
                  <a:lnTo>
                    <a:pt x="2258" y="1070"/>
                  </a:lnTo>
                  <a:lnTo>
                    <a:pt x="2255" y="1045"/>
                  </a:lnTo>
                  <a:lnTo>
                    <a:pt x="2254" y="1028"/>
                  </a:lnTo>
                  <a:lnTo>
                    <a:pt x="2253" y="1022"/>
                  </a:lnTo>
                  <a:lnTo>
                    <a:pt x="2269" y="1012"/>
                  </a:lnTo>
                  <a:lnTo>
                    <a:pt x="2281" y="1002"/>
                  </a:lnTo>
                  <a:lnTo>
                    <a:pt x="2291" y="994"/>
                  </a:lnTo>
                  <a:lnTo>
                    <a:pt x="2297" y="985"/>
                  </a:lnTo>
                  <a:lnTo>
                    <a:pt x="2302" y="978"/>
                  </a:lnTo>
                  <a:lnTo>
                    <a:pt x="2305" y="972"/>
                  </a:lnTo>
                  <a:lnTo>
                    <a:pt x="2305" y="965"/>
                  </a:lnTo>
                  <a:lnTo>
                    <a:pt x="2303" y="960"/>
                  </a:lnTo>
                  <a:lnTo>
                    <a:pt x="2302" y="956"/>
                  </a:lnTo>
                  <a:lnTo>
                    <a:pt x="2299" y="951"/>
                  </a:lnTo>
                  <a:lnTo>
                    <a:pt x="2296" y="948"/>
                  </a:lnTo>
                  <a:lnTo>
                    <a:pt x="2293" y="946"/>
                  </a:lnTo>
                  <a:lnTo>
                    <a:pt x="2286" y="942"/>
                  </a:lnTo>
                  <a:lnTo>
                    <a:pt x="2284" y="941"/>
                  </a:lnTo>
                  <a:lnTo>
                    <a:pt x="2278" y="925"/>
                  </a:lnTo>
                  <a:lnTo>
                    <a:pt x="2275" y="911"/>
                  </a:lnTo>
                  <a:lnTo>
                    <a:pt x="2273" y="897"/>
                  </a:lnTo>
                  <a:lnTo>
                    <a:pt x="2271" y="885"/>
                  </a:lnTo>
                  <a:lnTo>
                    <a:pt x="2273" y="875"/>
                  </a:lnTo>
                  <a:lnTo>
                    <a:pt x="2274" y="865"/>
                  </a:lnTo>
                  <a:lnTo>
                    <a:pt x="2277" y="856"/>
                  </a:lnTo>
                  <a:lnTo>
                    <a:pt x="2280" y="849"/>
                  </a:lnTo>
                  <a:lnTo>
                    <a:pt x="2283" y="843"/>
                  </a:lnTo>
                  <a:lnTo>
                    <a:pt x="2287" y="836"/>
                  </a:lnTo>
                  <a:lnTo>
                    <a:pt x="2292" y="832"/>
                  </a:lnTo>
                  <a:lnTo>
                    <a:pt x="2295" y="829"/>
                  </a:lnTo>
                  <a:lnTo>
                    <a:pt x="2300" y="823"/>
                  </a:lnTo>
                  <a:lnTo>
                    <a:pt x="2303" y="822"/>
                  </a:lnTo>
                  <a:lnTo>
                    <a:pt x="2305" y="841"/>
                  </a:lnTo>
                  <a:lnTo>
                    <a:pt x="2307" y="857"/>
                  </a:lnTo>
                  <a:lnTo>
                    <a:pt x="2308" y="864"/>
                  </a:lnTo>
                  <a:lnTo>
                    <a:pt x="2310" y="870"/>
                  </a:lnTo>
                  <a:lnTo>
                    <a:pt x="2312" y="876"/>
                  </a:lnTo>
                  <a:lnTo>
                    <a:pt x="2315" y="881"/>
                  </a:lnTo>
                  <a:lnTo>
                    <a:pt x="2318" y="885"/>
                  </a:lnTo>
                  <a:lnTo>
                    <a:pt x="2323" y="889"/>
                  </a:lnTo>
                  <a:lnTo>
                    <a:pt x="2329" y="895"/>
                  </a:lnTo>
                  <a:lnTo>
                    <a:pt x="2335" y="898"/>
                  </a:lnTo>
                  <a:lnTo>
                    <a:pt x="2354" y="907"/>
                  </a:lnTo>
                  <a:lnTo>
                    <a:pt x="2378" y="916"/>
                  </a:lnTo>
                  <a:lnTo>
                    <a:pt x="2374" y="900"/>
                  </a:lnTo>
                  <a:lnTo>
                    <a:pt x="2372" y="884"/>
                  </a:lnTo>
                  <a:lnTo>
                    <a:pt x="2372" y="870"/>
                  </a:lnTo>
                  <a:lnTo>
                    <a:pt x="2373" y="856"/>
                  </a:lnTo>
                  <a:lnTo>
                    <a:pt x="2374" y="844"/>
                  </a:lnTo>
                  <a:lnTo>
                    <a:pt x="2377" y="832"/>
                  </a:lnTo>
                  <a:lnTo>
                    <a:pt x="2380" y="821"/>
                  </a:lnTo>
                  <a:lnTo>
                    <a:pt x="2385" y="812"/>
                  </a:lnTo>
                  <a:lnTo>
                    <a:pt x="2393" y="795"/>
                  </a:lnTo>
                  <a:lnTo>
                    <a:pt x="2401" y="782"/>
                  </a:lnTo>
                  <a:lnTo>
                    <a:pt x="2407" y="774"/>
                  </a:lnTo>
                  <a:lnTo>
                    <a:pt x="2409" y="772"/>
                  </a:lnTo>
                  <a:lnTo>
                    <a:pt x="2418" y="761"/>
                  </a:lnTo>
                  <a:lnTo>
                    <a:pt x="2426" y="753"/>
                  </a:lnTo>
                  <a:lnTo>
                    <a:pt x="2434" y="748"/>
                  </a:lnTo>
                  <a:lnTo>
                    <a:pt x="2441" y="743"/>
                  </a:lnTo>
                  <a:lnTo>
                    <a:pt x="2449" y="740"/>
                  </a:lnTo>
                  <a:lnTo>
                    <a:pt x="2456" y="739"/>
                  </a:lnTo>
                  <a:lnTo>
                    <a:pt x="2463" y="738"/>
                  </a:lnTo>
                  <a:lnTo>
                    <a:pt x="2470" y="739"/>
                  </a:lnTo>
                  <a:lnTo>
                    <a:pt x="2481" y="743"/>
                  </a:lnTo>
                  <a:lnTo>
                    <a:pt x="2489" y="748"/>
                  </a:lnTo>
                  <a:lnTo>
                    <a:pt x="2494" y="752"/>
                  </a:lnTo>
                  <a:lnTo>
                    <a:pt x="2497" y="753"/>
                  </a:lnTo>
                  <a:lnTo>
                    <a:pt x="2493" y="743"/>
                  </a:lnTo>
                  <a:lnTo>
                    <a:pt x="2491" y="733"/>
                  </a:lnTo>
                  <a:lnTo>
                    <a:pt x="2491" y="723"/>
                  </a:lnTo>
                  <a:lnTo>
                    <a:pt x="2492" y="713"/>
                  </a:lnTo>
                  <a:lnTo>
                    <a:pt x="2494" y="704"/>
                  </a:lnTo>
                  <a:lnTo>
                    <a:pt x="2498" y="695"/>
                  </a:lnTo>
                  <a:lnTo>
                    <a:pt x="2502" y="687"/>
                  </a:lnTo>
                  <a:lnTo>
                    <a:pt x="2506" y="679"/>
                  </a:lnTo>
                  <a:lnTo>
                    <a:pt x="2516" y="665"/>
                  </a:lnTo>
                  <a:lnTo>
                    <a:pt x="2525" y="656"/>
                  </a:lnTo>
                  <a:lnTo>
                    <a:pt x="2532" y="649"/>
                  </a:lnTo>
                  <a:lnTo>
                    <a:pt x="2534" y="647"/>
                  </a:lnTo>
                  <a:lnTo>
                    <a:pt x="2535" y="636"/>
                  </a:lnTo>
                  <a:lnTo>
                    <a:pt x="2534" y="625"/>
                  </a:lnTo>
                  <a:lnTo>
                    <a:pt x="2532" y="615"/>
                  </a:lnTo>
                  <a:lnTo>
                    <a:pt x="2527" y="606"/>
                  </a:lnTo>
                  <a:lnTo>
                    <a:pt x="2523" y="596"/>
                  </a:lnTo>
                  <a:lnTo>
                    <a:pt x="2518" y="589"/>
                  </a:lnTo>
                  <a:lnTo>
                    <a:pt x="2510" y="581"/>
                  </a:lnTo>
                  <a:lnTo>
                    <a:pt x="2503" y="574"/>
                  </a:lnTo>
                  <a:lnTo>
                    <a:pt x="2495" y="567"/>
                  </a:lnTo>
                  <a:lnTo>
                    <a:pt x="2486" y="562"/>
                  </a:lnTo>
                  <a:lnTo>
                    <a:pt x="2476" y="557"/>
                  </a:lnTo>
                  <a:lnTo>
                    <a:pt x="2467" y="552"/>
                  </a:lnTo>
                  <a:lnTo>
                    <a:pt x="2456" y="548"/>
                  </a:lnTo>
                  <a:lnTo>
                    <a:pt x="2445" y="545"/>
                  </a:lnTo>
                  <a:lnTo>
                    <a:pt x="2435" y="542"/>
                  </a:lnTo>
                  <a:lnTo>
                    <a:pt x="2423" y="540"/>
                  </a:lnTo>
                  <a:lnTo>
                    <a:pt x="2402" y="536"/>
                  </a:lnTo>
                  <a:lnTo>
                    <a:pt x="2379" y="535"/>
                  </a:lnTo>
                  <a:lnTo>
                    <a:pt x="2370" y="535"/>
                  </a:lnTo>
                  <a:lnTo>
                    <a:pt x="2359" y="536"/>
                  </a:lnTo>
                  <a:lnTo>
                    <a:pt x="2349" y="539"/>
                  </a:lnTo>
                  <a:lnTo>
                    <a:pt x="2341" y="540"/>
                  </a:lnTo>
                  <a:lnTo>
                    <a:pt x="2333" y="543"/>
                  </a:lnTo>
                  <a:lnTo>
                    <a:pt x="2326" y="545"/>
                  </a:lnTo>
                  <a:lnTo>
                    <a:pt x="2319" y="548"/>
                  </a:lnTo>
                  <a:lnTo>
                    <a:pt x="2313" y="552"/>
                  </a:lnTo>
                  <a:lnTo>
                    <a:pt x="2309" y="557"/>
                  </a:lnTo>
                  <a:lnTo>
                    <a:pt x="2306" y="561"/>
                  </a:lnTo>
                  <a:lnTo>
                    <a:pt x="2303" y="566"/>
                  </a:lnTo>
                  <a:lnTo>
                    <a:pt x="2303" y="573"/>
                  </a:lnTo>
                  <a:lnTo>
                    <a:pt x="2266" y="576"/>
                  </a:lnTo>
                  <a:lnTo>
                    <a:pt x="2234" y="577"/>
                  </a:lnTo>
                  <a:lnTo>
                    <a:pt x="2207" y="577"/>
                  </a:lnTo>
                  <a:lnTo>
                    <a:pt x="2185" y="576"/>
                  </a:lnTo>
                  <a:lnTo>
                    <a:pt x="2167" y="573"/>
                  </a:lnTo>
                  <a:lnTo>
                    <a:pt x="2152" y="569"/>
                  </a:lnTo>
                  <a:lnTo>
                    <a:pt x="2141" y="565"/>
                  </a:lnTo>
                  <a:lnTo>
                    <a:pt x="2133" y="560"/>
                  </a:lnTo>
                  <a:lnTo>
                    <a:pt x="2127" y="555"/>
                  </a:lnTo>
                  <a:lnTo>
                    <a:pt x="2123" y="549"/>
                  </a:lnTo>
                  <a:lnTo>
                    <a:pt x="2121" y="544"/>
                  </a:lnTo>
                  <a:lnTo>
                    <a:pt x="2120" y="539"/>
                  </a:lnTo>
                  <a:lnTo>
                    <a:pt x="2121" y="531"/>
                  </a:lnTo>
                  <a:lnTo>
                    <a:pt x="2122" y="529"/>
                  </a:lnTo>
                  <a:lnTo>
                    <a:pt x="2133" y="518"/>
                  </a:lnTo>
                  <a:lnTo>
                    <a:pt x="2140" y="510"/>
                  </a:lnTo>
                  <a:lnTo>
                    <a:pt x="2142" y="505"/>
                  </a:lnTo>
                  <a:lnTo>
                    <a:pt x="2145" y="502"/>
                  </a:lnTo>
                  <a:lnTo>
                    <a:pt x="2146" y="499"/>
                  </a:lnTo>
                  <a:lnTo>
                    <a:pt x="2146" y="496"/>
                  </a:lnTo>
                  <a:lnTo>
                    <a:pt x="2146" y="493"/>
                  </a:lnTo>
                  <a:lnTo>
                    <a:pt x="2146" y="491"/>
                  </a:lnTo>
                  <a:lnTo>
                    <a:pt x="2143" y="488"/>
                  </a:lnTo>
                  <a:lnTo>
                    <a:pt x="2142" y="486"/>
                  </a:lnTo>
                  <a:lnTo>
                    <a:pt x="2138" y="482"/>
                  </a:lnTo>
                  <a:lnTo>
                    <a:pt x="2132" y="479"/>
                  </a:lnTo>
                  <a:lnTo>
                    <a:pt x="2119" y="476"/>
                  </a:lnTo>
                  <a:lnTo>
                    <a:pt x="2105" y="473"/>
                  </a:lnTo>
                  <a:lnTo>
                    <a:pt x="2094" y="472"/>
                  </a:lnTo>
                  <a:lnTo>
                    <a:pt x="2091" y="472"/>
                  </a:lnTo>
                  <a:lnTo>
                    <a:pt x="2083" y="466"/>
                  </a:lnTo>
                  <a:lnTo>
                    <a:pt x="2075" y="460"/>
                  </a:lnTo>
                  <a:lnTo>
                    <a:pt x="2070" y="452"/>
                  </a:lnTo>
                  <a:lnTo>
                    <a:pt x="2066" y="446"/>
                  </a:lnTo>
                  <a:lnTo>
                    <a:pt x="2062" y="438"/>
                  </a:lnTo>
                  <a:lnTo>
                    <a:pt x="2060" y="431"/>
                  </a:lnTo>
                  <a:lnTo>
                    <a:pt x="2060" y="423"/>
                  </a:lnTo>
                  <a:lnTo>
                    <a:pt x="2059" y="417"/>
                  </a:lnTo>
                  <a:lnTo>
                    <a:pt x="2060" y="404"/>
                  </a:lnTo>
                  <a:lnTo>
                    <a:pt x="2062" y="393"/>
                  </a:lnTo>
                  <a:lnTo>
                    <a:pt x="2065" y="387"/>
                  </a:lnTo>
                  <a:lnTo>
                    <a:pt x="2066" y="385"/>
                  </a:lnTo>
                  <a:lnTo>
                    <a:pt x="2067" y="380"/>
                  </a:lnTo>
                  <a:lnTo>
                    <a:pt x="2068" y="375"/>
                  </a:lnTo>
                  <a:lnTo>
                    <a:pt x="2068" y="370"/>
                  </a:lnTo>
                  <a:lnTo>
                    <a:pt x="2068" y="366"/>
                  </a:lnTo>
                  <a:lnTo>
                    <a:pt x="2066" y="358"/>
                  </a:lnTo>
                  <a:lnTo>
                    <a:pt x="2062" y="352"/>
                  </a:lnTo>
                  <a:lnTo>
                    <a:pt x="2057" y="347"/>
                  </a:lnTo>
                  <a:lnTo>
                    <a:pt x="2051" y="342"/>
                  </a:lnTo>
                  <a:lnTo>
                    <a:pt x="2043" y="338"/>
                  </a:lnTo>
                  <a:lnTo>
                    <a:pt x="2036" y="336"/>
                  </a:lnTo>
                  <a:lnTo>
                    <a:pt x="2020" y="332"/>
                  </a:lnTo>
                  <a:lnTo>
                    <a:pt x="2005" y="329"/>
                  </a:lnTo>
                  <a:lnTo>
                    <a:pt x="1995" y="328"/>
                  </a:lnTo>
                  <a:lnTo>
                    <a:pt x="1991" y="328"/>
                  </a:lnTo>
                  <a:lnTo>
                    <a:pt x="1834" y="335"/>
                  </a:lnTo>
                  <a:lnTo>
                    <a:pt x="1825" y="334"/>
                  </a:lnTo>
                  <a:lnTo>
                    <a:pt x="1815" y="332"/>
                  </a:lnTo>
                  <a:lnTo>
                    <a:pt x="1806" y="328"/>
                  </a:lnTo>
                  <a:lnTo>
                    <a:pt x="1798" y="326"/>
                  </a:lnTo>
                  <a:lnTo>
                    <a:pt x="1781" y="319"/>
                  </a:lnTo>
                  <a:lnTo>
                    <a:pt x="1765" y="311"/>
                  </a:lnTo>
                  <a:lnTo>
                    <a:pt x="1734" y="292"/>
                  </a:lnTo>
                  <a:lnTo>
                    <a:pt x="1701" y="272"/>
                  </a:lnTo>
                  <a:lnTo>
                    <a:pt x="1683" y="261"/>
                  </a:lnTo>
                  <a:lnTo>
                    <a:pt x="1663" y="252"/>
                  </a:lnTo>
                  <a:lnTo>
                    <a:pt x="1642" y="243"/>
                  </a:lnTo>
                  <a:lnTo>
                    <a:pt x="1620" y="236"/>
                  </a:lnTo>
                  <a:lnTo>
                    <a:pt x="1607" y="232"/>
                  </a:lnTo>
                  <a:lnTo>
                    <a:pt x="1593" y="229"/>
                  </a:lnTo>
                  <a:lnTo>
                    <a:pt x="1579" y="227"/>
                  </a:lnTo>
                  <a:lnTo>
                    <a:pt x="1564" y="225"/>
                  </a:lnTo>
                  <a:lnTo>
                    <a:pt x="1549" y="223"/>
                  </a:lnTo>
                  <a:lnTo>
                    <a:pt x="1532" y="223"/>
                  </a:lnTo>
                  <a:lnTo>
                    <a:pt x="1515" y="222"/>
                  </a:lnTo>
                  <a:lnTo>
                    <a:pt x="1497" y="222"/>
                  </a:lnTo>
                  <a:lnTo>
                    <a:pt x="1481" y="224"/>
                  </a:lnTo>
                  <a:lnTo>
                    <a:pt x="1467" y="225"/>
                  </a:lnTo>
                  <a:lnTo>
                    <a:pt x="1454" y="224"/>
                  </a:lnTo>
                  <a:lnTo>
                    <a:pt x="1445" y="223"/>
                  </a:lnTo>
                  <a:lnTo>
                    <a:pt x="1436" y="221"/>
                  </a:lnTo>
                  <a:lnTo>
                    <a:pt x="1430" y="217"/>
                  </a:lnTo>
                  <a:lnTo>
                    <a:pt x="1426" y="214"/>
                  </a:lnTo>
                  <a:lnTo>
                    <a:pt x="1421" y="211"/>
                  </a:lnTo>
                  <a:lnTo>
                    <a:pt x="1418" y="208"/>
                  </a:lnTo>
                  <a:lnTo>
                    <a:pt x="1417" y="205"/>
                  </a:lnTo>
                  <a:lnTo>
                    <a:pt x="1416" y="200"/>
                  </a:lnTo>
                  <a:lnTo>
                    <a:pt x="1415" y="197"/>
                  </a:lnTo>
                  <a:lnTo>
                    <a:pt x="1416" y="193"/>
                  </a:lnTo>
                  <a:lnTo>
                    <a:pt x="1416" y="191"/>
                  </a:lnTo>
                  <a:lnTo>
                    <a:pt x="1414" y="185"/>
                  </a:lnTo>
                  <a:lnTo>
                    <a:pt x="1412" y="180"/>
                  </a:lnTo>
                  <a:lnTo>
                    <a:pt x="1410" y="176"/>
                  </a:lnTo>
                  <a:lnTo>
                    <a:pt x="1405" y="171"/>
                  </a:lnTo>
                  <a:lnTo>
                    <a:pt x="1402" y="167"/>
                  </a:lnTo>
                  <a:lnTo>
                    <a:pt x="1398" y="163"/>
                  </a:lnTo>
                  <a:lnTo>
                    <a:pt x="1392" y="160"/>
                  </a:lnTo>
                  <a:lnTo>
                    <a:pt x="1387" y="157"/>
                  </a:lnTo>
                  <a:lnTo>
                    <a:pt x="1375" y="151"/>
                  </a:lnTo>
                  <a:lnTo>
                    <a:pt x="1363" y="148"/>
                  </a:lnTo>
                  <a:lnTo>
                    <a:pt x="1350" y="145"/>
                  </a:lnTo>
                  <a:lnTo>
                    <a:pt x="1336" y="143"/>
                  </a:lnTo>
                  <a:lnTo>
                    <a:pt x="1310" y="141"/>
                  </a:lnTo>
                  <a:lnTo>
                    <a:pt x="1288" y="140"/>
                  </a:lnTo>
                  <a:lnTo>
                    <a:pt x="1272" y="141"/>
                  </a:lnTo>
                  <a:lnTo>
                    <a:pt x="1266" y="141"/>
                  </a:lnTo>
                  <a:lnTo>
                    <a:pt x="1246" y="144"/>
                  </a:lnTo>
                  <a:lnTo>
                    <a:pt x="1229" y="145"/>
                  </a:lnTo>
                  <a:lnTo>
                    <a:pt x="1213" y="145"/>
                  </a:lnTo>
                  <a:lnTo>
                    <a:pt x="1200" y="143"/>
                  </a:lnTo>
                  <a:lnTo>
                    <a:pt x="1190" y="141"/>
                  </a:lnTo>
                  <a:lnTo>
                    <a:pt x="1181" y="137"/>
                  </a:lnTo>
                  <a:lnTo>
                    <a:pt x="1174" y="133"/>
                  </a:lnTo>
                  <a:lnTo>
                    <a:pt x="1167" y="129"/>
                  </a:lnTo>
                  <a:lnTo>
                    <a:pt x="1163" y="125"/>
                  </a:lnTo>
                  <a:lnTo>
                    <a:pt x="1159" y="120"/>
                  </a:lnTo>
                  <a:lnTo>
                    <a:pt x="1157" y="116"/>
                  </a:lnTo>
                  <a:lnTo>
                    <a:pt x="1156" y="112"/>
                  </a:lnTo>
                  <a:lnTo>
                    <a:pt x="1154" y="105"/>
                  </a:lnTo>
                  <a:lnTo>
                    <a:pt x="1154" y="103"/>
                  </a:lnTo>
                  <a:lnTo>
                    <a:pt x="1150" y="97"/>
                  </a:lnTo>
                  <a:lnTo>
                    <a:pt x="1147" y="91"/>
                  </a:lnTo>
                  <a:lnTo>
                    <a:pt x="1144" y="85"/>
                  </a:lnTo>
                  <a:lnTo>
                    <a:pt x="1140" y="80"/>
                  </a:lnTo>
                  <a:lnTo>
                    <a:pt x="1134" y="76"/>
                  </a:lnTo>
                  <a:lnTo>
                    <a:pt x="1130" y="71"/>
                  </a:lnTo>
                  <a:lnTo>
                    <a:pt x="1125" y="67"/>
                  </a:lnTo>
                  <a:lnTo>
                    <a:pt x="1118" y="64"/>
                  </a:lnTo>
                  <a:lnTo>
                    <a:pt x="1107" y="59"/>
                  </a:lnTo>
                  <a:lnTo>
                    <a:pt x="1093" y="54"/>
                  </a:lnTo>
                  <a:lnTo>
                    <a:pt x="1080" y="52"/>
                  </a:lnTo>
                  <a:lnTo>
                    <a:pt x="1066" y="50"/>
                  </a:lnTo>
                  <a:lnTo>
                    <a:pt x="1040" y="50"/>
                  </a:lnTo>
                  <a:lnTo>
                    <a:pt x="1018" y="51"/>
                  </a:lnTo>
                  <a:lnTo>
                    <a:pt x="1003" y="52"/>
                  </a:lnTo>
                  <a:lnTo>
                    <a:pt x="997" y="53"/>
                  </a:lnTo>
                  <a:lnTo>
                    <a:pt x="973" y="52"/>
                  </a:lnTo>
                  <a:lnTo>
                    <a:pt x="952" y="50"/>
                  </a:lnTo>
                  <a:lnTo>
                    <a:pt x="934" y="47"/>
                  </a:lnTo>
                  <a:lnTo>
                    <a:pt x="919" y="41"/>
                  </a:lnTo>
                  <a:lnTo>
                    <a:pt x="905" y="36"/>
                  </a:lnTo>
                  <a:lnTo>
                    <a:pt x="894" y="30"/>
                  </a:lnTo>
                  <a:lnTo>
                    <a:pt x="884" y="23"/>
                  </a:lnTo>
                  <a:lnTo>
                    <a:pt x="875" y="18"/>
                  </a:lnTo>
                  <a:lnTo>
                    <a:pt x="868" y="12"/>
                  </a:lnTo>
                  <a:lnTo>
                    <a:pt x="860" y="7"/>
                  </a:lnTo>
                  <a:lnTo>
                    <a:pt x="853" y="3"/>
                  </a:lnTo>
                  <a:lnTo>
                    <a:pt x="846" y="1"/>
                  </a:lnTo>
                  <a:lnTo>
                    <a:pt x="839" y="0"/>
                  </a:lnTo>
                  <a:lnTo>
                    <a:pt x="830" y="1"/>
                  </a:lnTo>
                  <a:lnTo>
                    <a:pt x="821" y="4"/>
                  </a:lnTo>
                  <a:lnTo>
                    <a:pt x="810" y="9"/>
                  </a:lnTo>
                  <a:lnTo>
                    <a:pt x="782" y="12"/>
                  </a:lnTo>
                  <a:lnTo>
                    <a:pt x="755" y="12"/>
                  </a:lnTo>
                  <a:lnTo>
                    <a:pt x="728" y="11"/>
                  </a:lnTo>
                  <a:lnTo>
                    <a:pt x="702" y="9"/>
                  </a:lnTo>
                  <a:lnTo>
                    <a:pt x="678" y="7"/>
                  </a:lnTo>
                  <a:lnTo>
                    <a:pt x="654" y="5"/>
                  </a:lnTo>
                  <a:lnTo>
                    <a:pt x="632" y="4"/>
                  </a:lnTo>
                  <a:lnTo>
                    <a:pt x="609" y="3"/>
                  </a:lnTo>
                  <a:close/>
                </a:path>
              </a:pathLst>
            </a:custGeom>
            <a:noFill/>
            <a:ln w="7938">
              <a:solidFill>
                <a:srgbClr val="FFFFFF"/>
              </a:solidFill>
              <a:prstDash val="solid"/>
              <a:round/>
              <a:headEnd/>
              <a:tailEnd/>
            </a:ln>
          </p:spPr>
          <p:txBody>
            <a:bodyPr/>
            <a:lstStyle/>
            <a:p>
              <a:endParaRPr lang="uk-UA"/>
            </a:p>
          </p:txBody>
        </p:sp>
        <p:sp>
          <p:nvSpPr>
            <p:cNvPr id="22545" name="Freeform 125"/>
            <p:cNvSpPr>
              <a:spLocks/>
            </p:cNvSpPr>
            <p:nvPr/>
          </p:nvSpPr>
          <p:spPr bwMode="auto">
            <a:xfrm>
              <a:off x="1565" y="1494"/>
              <a:ext cx="435" cy="809"/>
            </a:xfrm>
            <a:custGeom>
              <a:avLst/>
              <a:gdLst>
                <a:gd name="T0" fmla="*/ 6 w 1619"/>
                <a:gd name="T1" fmla="*/ 1 h 3000"/>
                <a:gd name="T2" fmla="*/ 6 w 1619"/>
                <a:gd name="T3" fmla="*/ 1 h 3000"/>
                <a:gd name="T4" fmla="*/ 6 w 1619"/>
                <a:gd name="T5" fmla="*/ 2 h 3000"/>
                <a:gd name="T6" fmla="*/ 6 w 1619"/>
                <a:gd name="T7" fmla="*/ 2 h 3000"/>
                <a:gd name="T8" fmla="*/ 7 w 1619"/>
                <a:gd name="T9" fmla="*/ 3 h 3000"/>
                <a:gd name="T10" fmla="*/ 7 w 1619"/>
                <a:gd name="T11" fmla="*/ 3 h 3000"/>
                <a:gd name="T12" fmla="*/ 8 w 1619"/>
                <a:gd name="T13" fmla="*/ 4 h 3000"/>
                <a:gd name="T14" fmla="*/ 8 w 1619"/>
                <a:gd name="T15" fmla="*/ 4 h 3000"/>
                <a:gd name="T16" fmla="*/ 7 w 1619"/>
                <a:gd name="T17" fmla="*/ 4 h 3000"/>
                <a:gd name="T18" fmla="*/ 7 w 1619"/>
                <a:gd name="T19" fmla="*/ 5 h 3000"/>
                <a:gd name="T20" fmla="*/ 7 w 1619"/>
                <a:gd name="T21" fmla="*/ 6 h 3000"/>
                <a:gd name="T22" fmla="*/ 8 w 1619"/>
                <a:gd name="T23" fmla="*/ 6 h 3000"/>
                <a:gd name="T24" fmla="*/ 8 w 1619"/>
                <a:gd name="T25" fmla="*/ 6 h 3000"/>
                <a:gd name="T26" fmla="*/ 8 w 1619"/>
                <a:gd name="T27" fmla="*/ 7 h 3000"/>
                <a:gd name="T28" fmla="*/ 8 w 1619"/>
                <a:gd name="T29" fmla="*/ 7 h 3000"/>
                <a:gd name="T30" fmla="*/ 8 w 1619"/>
                <a:gd name="T31" fmla="*/ 7 h 3000"/>
                <a:gd name="T32" fmla="*/ 8 w 1619"/>
                <a:gd name="T33" fmla="*/ 8 h 3000"/>
                <a:gd name="T34" fmla="*/ 8 w 1619"/>
                <a:gd name="T35" fmla="*/ 8 h 3000"/>
                <a:gd name="T36" fmla="*/ 8 w 1619"/>
                <a:gd name="T37" fmla="*/ 9 h 3000"/>
                <a:gd name="T38" fmla="*/ 8 w 1619"/>
                <a:gd name="T39" fmla="*/ 10 h 3000"/>
                <a:gd name="T40" fmla="*/ 8 w 1619"/>
                <a:gd name="T41" fmla="*/ 11 h 3000"/>
                <a:gd name="T42" fmla="*/ 8 w 1619"/>
                <a:gd name="T43" fmla="*/ 11 h 3000"/>
                <a:gd name="T44" fmla="*/ 7 w 1619"/>
                <a:gd name="T45" fmla="*/ 11 h 3000"/>
                <a:gd name="T46" fmla="*/ 6 w 1619"/>
                <a:gd name="T47" fmla="*/ 11 h 3000"/>
                <a:gd name="T48" fmla="*/ 6 w 1619"/>
                <a:gd name="T49" fmla="*/ 11 h 3000"/>
                <a:gd name="T50" fmla="*/ 6 w 1619"/>
                <a:gd name="T51" fmla="*/ 12 h 3000"/>
                <a:gd name="T52" fmla="*/ 6 w 1619"/>
                <a:gd name="T53" fmla="*/ 14 h 3000"/>
                <a:gd name="T54" fmla="*/ 6 w 1619"/>
                <a:gd name="T55" fmla="*/ 15 h 3000"/>
                <a:gd name="T56" fmla="*/ 5 w 1619"/>
                <a:gd name="T57" fmla="*/ 15 h 3000"/>
                <a:gd name="T58" fmla="*/ 4 w 1619"/>
                <a:gd name="T59" fmla="*/ 15 h 3000"/>
                <a:gd name="T60" fmla="*/ 3 w 1619"/>
                <a:gd name="T61" fmla="*/ 15 h 3000"/>
                <a:gd name="T62" fmla="*/ 3 w 1619"/>
                <a:gd name="T63" fmla="*/ 15 h 3000"/>
                <a:gd name="T64" fmla="*/ 3 w 1619"/>
                <a:gd name="T65" fmla="*/ 15 h 3000"/>
                <a:gd name="T66" fmla="*/ 2 w 1619"/>
                <a:gd name="T67" fmla="*/ 15 h 3000"/>
                <a:gd name="T68" fmla="*/ 2 w 1619"/>
                <a:gd name="T69" fmla="*/ 16 h 3000"/>
                <a:gd name="T70" fmla="*/ 2 w 1619"/>
                <a:gd name="T71" fmla="*/ 16 h 3000"/>
                <a:gd name="T72" fmla="*/ 1 w 1619"/>
                <a:gd name="T73" fmla="*/ 15 h 3000"/>
                <a:gd name="T74" fmla="*/ 0 w 1619"/>
                <a:gd name="T75" fmla="*/ 15 h 3000"/>
                <a:gd name="T76" fmla="*/ 0 w 1619"/>
                <a:gd name="T77" fmla="*/ 14 h 3000"/>
                <a:gd name="T78" fmla="*/ 0 w 1619"/>
                <a:gd name="T79" fmla="*/ 12 h 3000"/>
                <a:gd name="T80" fmla="*/ 0 w 1619"/>
                <a:gd name="T81" fmla="*/ 11 h 3000"/>
                <a:gd name="T82" fmla="*/ 0 w 1619"/>
                <a:gd name="T83" fmla="*/ 10 h 3000"/>
                <a:gd name="T84" fmla="*/ 0 w 1619"/>
                <a:gd name="T85" fmla="*/ 9 h 3000"/>
                <a:gd name="T86" fmla="*/ 0 w 1619"/>
                <a:gd name="T87" fmla="*/ 8 h 3000"/>
                <a:gd name="T88" fmla="*/ 0 w 1619"/>
                <a:gd name="T89" fmla="*/ 8 h 3000"/>
                <a:gd name="T90" fmla="*/ 1 w 1619"/>
                <a:gd name="T91" fmla="*/ 6 h 3000"/>
                <a:gd name="T92" fmla="*/ 1 w 1619"/>
                <a:gd name="T93" fmla="*/ 6 h 3000"/>
                <a:gd name="T94" fmla="*/ 1 w 1619"/>
                <a:gd name="T95" fmla="*/ 6 h 3000"/>
                <a:gd name="T96" fmla="*/ 0 w 1619"/>
                <a:gd name="T97" fmla="*/ 5 h 3000"/>
                <a:gd name="T98" fmla="*/ 1 w 1619"/>
                <a:gd name="T99" fmla="*/ 4 h 3000"/>
                <a:gd name="T100" fmla="*/ 1 w 1619"/>
                <a:gd name="T101" fmla="*/ 3 h 3000"/>
                <a:gd name="T102" fmla="*/ 1 w 1619"/>
                <a:gd name="T103" fmla="*/ 3 h 3000"/>
                <a:gd name="T104" fmla="*/ 2 w 1619"/>
                <a:gd name="T105" fmla="*/ 2 h 3000"/>
                <a:gd name="T106" fmla="*/ 2 w 1619"/>
                <a:gd name="T107" fmla="*/ 2 h 3000"/>
                <a:gd name="T108" fmla="*/ 3 w 1619"/>
                <a:gd name="T109" fmla="*/ 1 h 3000"/>
                <a:gd name="T110" fmla="*/ 3 w 1619"/>
                <a:gd name="T111" fmla="*/ 1 h 3000"/>
                <a:gd name="T112" fmla="*/ 4 w 1619"/>
                <a:gd name="T113" fmla="*/ 0 h 3000"/>
                <a:gd name="T114" fmla="*/ 5 w 1619"/>
                <a:gd name="T115" fmla="*/ 0 h 3000"/>
                <a:gd name="T116" fmla="*/ 5 w 1619"/>
                <a:gd name="T117" fmla="*/ 0 h 3000"/>
                <a:gd name="T118" fmla="*/ 6 w 1619"/>
                <a:gd name="T119" fmla="*/ 0 h 3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19"/>
                <a:gd name="T181" fmla="*/ 0 h 3000"/>
                <a:gd name="T182" fmla="*/ 1619 w 1619"/>
                <a:gd name="T183" fmla="*/ 3000 h 3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19" h="3000">
                  <a:moveTo>
                    <a:pt x="1076" y="48"/>
                  </a:moveTo>
                  <a:lnTo>
                    <a:pt x="1077" y="60"/>
                  </a:lnTo>
                  <a:lnTo>
                    <a:pt x="1080" y="71"/>
                  </a:lnTo>
                  <a:lnTo>
                    <a:pt x="1085" y="81"/>
                  </a:lnTo>
                  <a:lnTo>
                    <a:pt x="1090" y="89"/>
                  </a:lnTo>
                  <a:lnTo>
                    <a:pt x="1103" y="103"/>
                  </a:lnTo>
                  <a:lnTo>
                    <a:pt x="1116" y="116"/>
                  </a:lnTo>
                  <a:lnTo>
                    <a:pt x="1122" y="122"/>
                  </a:lnTo>
                  <a:lnTo>
                    <a:pt x="1126" y="130"/>
                  </a:lnTo>
                  <a:lnTo>
                    <a:pt x="1129" y="138"/>
                  </a:lnTo>
                  <a:lnTo>
                    <a:pt x="1132" y="147"/>
                  </a:lnTo>
                  <a:lnTo>
                    <a:pt x="1132" y="152"/>
                  </a:lnTo>
                  <a:lnTo>
                    <a:pt x="1132" y="159"/>
                  </a:lnTo>
                  <a:lnTo>
                    <a:pt x="1129" y="164"/>
                  </a:lnTo>
                  <a:lnTo>
                    <a:pt x="1128" y="171"/>
                  </a:lnTo>
                  <a:lnTo>
                    <a:pt x="1122" y="186"/>
                  </a:lnTo>
                  <a:lnTo>
                    <a:pt x="1113" y="203"/>
                  </a:lnTo>
                  <a:lnTo>
                    <a:pt x="1111" y="206"/>
                  </a:lnTo>
                  <a:lnTo>
                    <a:pt x="1105" y="212"/>
                  </a:lnTo>
                  <a:lnTo>
                    <a:pt x="1101" y="216"/>
                  </a:lnTo>
                  <a:lnTo>
                    <a:pt x="1097" y="223"/>
                  </a:lnTo>
                  <a:lnTo>
                    <a:pt x="1094" y="228"/>
                  </a:lnTo>
                  <a:lnTo>
                    <a:pt x="1092" y="235"/>
                  </a:lnTo>
                  <a:lnTo>
                    <a:pt x="1091" y="243"/>
                  </a:lnTo>
                  <a:lnTo>
                    <a:pt x="1091" y="251"/>
                  </a:lnTo>
                  <a:lnTo>
                    <a:pt x="1093" y="260"/>
                  </a:lnTo>
                  <a:lnTo>
                    <a:pt x="1097" y="270"/>
                  </a:lnTo>
                  <a:lnTo>
                    <a:pt x="1105" y="279"/>
                  </a:lnTo>
                  <a:lnTo>
                    <a:pt x="1115" y="289"/>
                  </a:lnTo>
                  <a:lnTo>
                    <a:pt x="1128" y="299"/>
                  </a:lnTo>
                  <a:lnTo>
                    <a:pt x="1145" y="310"/>
                  </a:lnTo>
                  <a:lnTo>
                    <a:pt x="1159" y="325"/>
                  </a:lnTo>
                  <a:lnTo>
                    <a:pt x="1172" y="339"/>
                  </a:lnTo>
                  <a:lnTo>
                    <a:pt x="1183" y="353"/>
                  </a:lnTo>
                  <a:lnTo>
                    <a:pt x="1192" y="367"/>
                  </a:lnTo>
                  <a:lnTo>
                    <a:pt x="1208" y="391"/>
                  </a:lnTo>
                  <a:lnTo>
                    <a:pt x="1221" y="411"/>
                  </a:lnTo>
                  <a:lnTo>
                    <a:pt x="1231" y="430"/>
                  </a:lnTo>
                  <a:lnTo>
                    <a:pt x="1240" y="442"/>
                  </a:lnTo>
                  <a:lnTo>
                    <a:pt x="1246" y="447"/>
                  </a:lnTo>
                  <a:lnTo>
                    <a:pt x="1251" y="451"/>
                  </a:lnTo>
                  <a:lnTo>
                    <a:pt x="1257" y="453"/>
                  </a:lnTo>
                  <a:lnTo>
                    <a:pt x="1264" y="453"/>
                  </a:lnTo>
                  <a:lnTo>
                    <a:pt x="1267" y="458"/>
                  </a:lnTo>
                  <a:lnTo>
                    <a:pt x="1277" y="470"/>
                  </a:lnTo>
                  <a:lnTo>
                    <a:pt x="1283" y="479"/>
                  </a:lnTo>
                  <a:lnTo>
                    <a:pt x="1291" y="486"/>
                  </a:lnTo>
                  <a:lnTo>
                    <a:pt x="1299" y="495"/>
                  </a:lnTo>
                  <a:lnTo>
                    <a:pt x="1309" y="502"/>
                  </a:lnTo>
                  <a:lnTo>
                    <a:pt x="1319" y="510"/>
                  </a:lnTo>
                  <a:lnTo>
                    <a:pt x="1330" y="515"/>
                  </a:lnTo>
                  <a:lnTo>
                    <a:pt x="1335" y="517"/>
                  </a:lnTo>
                  <a:lnTo>
                    <a:pt x="1342" y="518"/>
                  </a:lnTo>
                  <a:lnTo>
                    <a:pt x="1347" y="519"/>
                  </a:lnTo>
                  <a:lnTo>
                    <a:pt x="1353" y="519"/>
                  </a:lnTo>
                  <a:lnTo>
                    <a:pt x="1359" y="519"/>
                  </a:lnTo>
                  <a:lnTo>
                    <a:pt x="1365" y="517"/>
                  </a:lnTo>
                  <a:lnTo>
                    <a:pt x="1372" y="516"/>
                  </a:lnTo>
                  <a:lnTo>
                    <a:pt x="1377" y="513"/>
                  </a:lnTo>
                  <a:lnTo>
                    <a:pt x="1383" y="508"/>
                  </a:lnTo>
                  <a:lnTo>
                    <a:pt x="1390" y="504"/>
                  </a:lnTo>
                  <a:lnTo>
                    <a:pt x="1395" y="498"/>
                  </a:lnTo>
                  <a:lnTo>
                    <a:pt x="1401" y="490"/>
                  </a:lnTo>
                  <a:lnTo>
                    <a:pt x="1403" y="492"/>
                  </a:lnTo>
                  <a:lnTo>
                    <a:pt x="1406" y="498"/>
                  </a:lnTo>
                  <a:lnTo>
                    <a:pt x="1411" y="508"/>
                  </a:lnTo>
                  <a:lnTo>
                    <a:pt x="1416" y="526"/>
                  </a:lnTo>
                  <a:lnTo>
                    <a:pt x="1420" y="536"/>
                  </a:lnTo>
                  <a:lnTo>
                    <a:pt x="1423" y="549"/>
                  </a:lnTo>
                  <a:lnTo>
                    <a:pt x="1425" y="564"/>
                  </a:lnTo>
                  <a:lnTo>
                    <a:pt x="1427" y="580"/>
                  </a:lnTo>
                  <a:lnTo>
                    <a:pt x="1429" y="599"/>
                  </a:lnTo>
                  <a:lnTo>
                    <a:pt x="1431" y="622"/>
                  </a:lnTo>
                  <a:lnTo>
                    <a:pt x="1432" y="645"/>
                  </a:lnTo>
                  <a:lnTo>
                    <a:pt x="1432" y="672"/>
                  </a:lnTo>
                  <a:lnTo>
                    <a:pt x="1427" y="680"/>
                  </a:lnTo>
                  <a:lnTo>
                    <a:pt x="1424" y="689"/>
                  </a:lnTo>
                  <a:lnTo>
                    <a:pt x="1421" y="696"/>
                  </a:lnTo>
                  <a:lnTo>
                    <a:pt x="1419" y="704"/>
                  </a:lnTo>
                  <a:lnTo>
                    <a:pt x="1417" y="711"/>
                  </a:lnTo>
                  <a:lnTo>
                    <a:pt x="1416" y="718"/>
                  </a:lnTo>
                  <a:lnTo>
                    <a:pt x="1416" y="725"/>
                  </a:lnTo>
                  <a:lnTo>
                    <a:pt x="1416" y="730"/>
                  </a:lnTo>
                  <a:lnTo>
                    <a:pt x="1419" y="742"/>
                  </a:lnTo>
                  <a:lnTo>
                    <a:pt x="1423" y="753"/>
                  </a:lnTo>
                  <a:lnTo>
                    <a:pt x="1427" y="762"/>
                  </a:lnTo>
                  <a:lnTo>
                    <a:pt x="1430" y="772"/>
                  </a:lnTo>
                  <a:lnTo>
                    <a:pt x="1435" y="780"/>
                  </a:lnTo>
                  <a:lnTo>
                    <a:pt x="1438" y="789"/>
                  </a:lnTo>
                  <a:lnTo>
                    <a:pt x="1438" y="792"/>
                  </a:lnTo>
                  <a:lnTo>
                    <a:pt x="1439" y="796"/>
                  </a:lnTo>
                  <a:lnTo>
                    <a:pt x="1439" y="800"/>
                  </a:lnTo>
                  <a:lnTo>
                    <a:pt x="1438" y="804"/>
                  </a:lnTo>
                  <a:lnTo>
                    <a:pt x="1437" y="807"/>
                  </a:lnTo>
                  <a:lnTo>
                    <a:pt x="1433" y="811"/>
                  </a:lnTo>
                  <a:lnTo>
                    <a:pt x="1431" y="815"/>
                  </a:lnTo>
                  <a:lnTo>
                    <a:pt x="1427" y="819"/>
                  </a:lnTo>
                  <a:lnTo>
                    <a:pt x="1416" y="826"/>
                  </a:lnTo>
                  <a:lnTo>
                    <a:pt x="1401" y="835"/>
                  </a:lnTo>
                  <a:lnTo>
                    <a:pt x="1397" y="835"/>
                  </a:lnTo>
                  <a:lnTo>
                    <a:pt x="1389" y="836"/>
                  </a:lnTo>
                  <a:lnTo>
                    <a:pt x="1383" y="837"/>
                  </a:lnTo>
                  <a:lnTo>
                    <a:pt x="1377" y="840"/>
                  </a:lnTo>
                  <a:lnTo>
                    <a:pt x="1371" y="843"/>
                  </a:lnTo>
                  <a:lnTo>
                    <a:pt x="1364" y="849"/>
                  </a:lnTo>
                  <a:lnTo>
                    <a:pt x="1358" y="856"/>
                  </a:lnTo>
                  <a:lnTo>
                    <a:pt x="1351" y="865"/>
                  </a:lnTo>
                  <a:lnTo>
                    <a:pt x="1347" y="876"/>
                  </a:lnTo>
                  <a:lnTo>
                    <a:pt x="1343" y="889"/>
                  </a:lnTo>
                  <a:lnTo>
                    <a:pt x="1341" y="906"/>
                  </a:lnTo>
                  <a:lnTo>
                    <a:pt x="1340" y="924"/>
                  </a:lnTo>
                  <a:lnTo>
                    <a:pt x="1342" y="947"/>
                  </a:lnTo>
                  <a:lnTo>
                    <a:pt x="1345" y="971"/>
                  </a:lnTo>
                  <a:lnTo>
                    <a:pt x="1345" y="976"/>
                  </a:lnTo>
                  <a:lnTo>
                    <a:pt x="1346" y="985"/>
                  </a:lnTo>
                  <a:lnTo>
                    <a:pt x="1350" y="1000"/>
                  </a:lnTo>
                  <a:lnTo>
                    <a:pt x="1357" y="1022"/>
                  </a:lnTo>
                  <a:lnTo>
                    <a:pt x="1362" y="1033"/>
                  </a:lnTo>
                  <a:lnTo>
                    <a:pt x="1367" y="1046"/>
                  </a:lnTo>
                  <a:lnTo>
                    <a:pt x="1375" y="1060"/>
                  </a:lnTo>
                  <a:lnTo>
                    <a:pt x="1384" y="1075"/>
                  </a:lnTo>
                  <a:lnTo>
                    <a:pt x="1395" y="1090"/>
                  </a:lnTo>
                  <a:lnTo>
                    <a:pt x="1408" y="1107"/>
                  </a:lnTo>
                  <a:lnTo>
                    <a:pt x="1422" y="1123"/>
                  </a:lnTo>
                  <a:lnTo>
                    <a:pt x="1439" y="1141"/>
                  </a:lnTo>
                  <a:lnTo>
                    <a:pt x="1444" y="1140"/>
                  </a:lnTo>
                  <a:lnTo>
                    <a:pt x="1459" y="1140"/>
                  </a:lnTo>
                  <a:lnTo>
                    <a:pt x="1480" y="1141"/>
                  </a:lnTo>
                  <a:lnTo>
                    <a:pt x="1506" y="1144"/>
                  </a:lnTo>
                  <a:lnTo>
                    <a:pt x="1520" y="1145"/>
                  </a:lnTo>
                  <a:lnTo>
                    <a:pt x="1533" y="1148"/>
                  </a:lnTo>
                  <a:lnTo>
                    <a:pt x="1547" y="1152"/>
                  </a:lnTo>
                  <a:lnTo>
                    <a:pt x="1559" y="1156"/>
                  </a:lnTo>
                  <a:lnTo>
                    <a:pt x="1572" y="1161"/>
                  </a:lnTo>
                  <a:lnTo>
                    <a:pt x="1583" y="1168"/>
                  </a:lnTo>
                  <a:lnTo>
                    <a:pt x="1593" y="1175"/>
                  </a:lnTo>
                  <a:lnTo>
                    <a:pt x="1601" y="1185"/>
                  </a:lnTo>
                  <a:lnTo>
                    <a:pt x="1606" y="1189"/>
                  </a:lnTo>
                  <a:lnTo>
                    <a:pt x="1609" y="1194"/>
                  </a:lnTo>
                  <a:lnTo>
                    <a:pt x="1613" y="1200"/>
                  </a:lnTo>
                  <a:lnTo>
                    <a:pt x="1616" y="1204"/>
                  </a:lnTo>
                  <a:lnTo>
                    <a:pt x="1617" y="1209"/>
                  </a:lnTo>
                  <a:lnTo>
                    <a:pt x="1618" y="1214"/>
                  </a:lnTo>
                  <a:lnTo>
                    <a:pt x="1619" y="1218"/>
                  </a:lnTo>
                  <a:lnTo>
                    <a:pt x="1619" y="1222"/>
                  </a:lnTo>
                  <a:lnTo>
                    <a:pt x="1617" y="1230"/>
                  </a:lnTo>
                  <a:lnTo>
                    <a:pt x="1614" y="1237"/>
                  </a:lnTo>
                  <a:lnTo>
                    <a:pt x="1609" y="1243"/>
                  </a:lnTo>
                  <a:lnTo>
                    <a:pt x="1603" y="1249"/>
                  </a:lnTo>
                  <a:lnTo>
                    <a:pt x="1597" y="1254"/>
                  </a:lnTo>
                  <a:lnTo>
                    <a:pt x="1590" y="1259"/>
                  </a:lnTo>
                  <a:lnTo>
                    <a:pt x="1584" y="1263"/>
                  </a:lnTo>
                  <a:lnTo>
                    <a:pt x="1577" y="1266"/>
                  </a:lnTo>
                  <a:lnTo>
                    <a:pt x="1568" y="1270"/>
                  </a:lnTo>
                  <a:lnTo>
                    <a:pt x="1564" y="1272"/>
                  </a:lnTo>
                  <a:lnTo>
                    <a:pt x="1556" y="1274"/>
                  </a:lnTo>
                  <a:lnTo>
                    <a:pt x="1549" y="1278"/>
                  </a:lnTo>
                  <a:lnTo>
                    <a:pt x="1543" y="1280"/>
                  </a:lnTo>
                  <a:lnTo>
                    <a:pt x="1538" y="1283"/>
                  </a:lnTo>
                  <a:lnTo>
                    <a:pt x="1535" y="1287"/>
                  </a:lnTo>
                  <a:lnTo>
                    <a:pt x="1531" y="1290"/>
                  </a:lnTo>
                  <a:lnTo>
                    <a:pt x="1528" y="1295"/>
                  </a:lnTo>
                  <a:lnTo>
                    <a:pt x="1526" y="1298"/>
                  </a:lnTo>
                  <a:lnTo>
                    <a:pt x="1525" y="1302"/>
                  </a:lnTo>
                  <a:lnTo>
                    <a:pt x="1525" y="1306"/>
                  </a:lnTo>
                  <a:lnTo>
                    <a:pt x="1525" y="1311"/>
                  </a:lnTo>
                  <a:lnTo>
                    <a:pt x="1525" y="1315"/>
                  </a:lnTo>
                  <a:lnTo>
                    <a:pt x="1527" y="1322"/>
                  </a:lnTo>
                  <a:lnTo>
                    <a:pt x="1531" y="1331"/>
                  </a:lnTo>
                  <a:lnTo>
                    <a:pt x="1535" y="1339"/>
                  </a:lnTo>
                  <a:lnTo>
                    <a:pt x="1540" y="1347"/>
                  </a:lnTo>
                  <a:lnTo>
                    <a:pt x="1545" y="1353"/>
                  </a:lnTo>
                  <a:lnTo>
                    <a:pt x="1551" y="1360"/>
                  </a:lnTo>
                  <a:lnTo>
                    <a:pt x="1560" y="1368"/>
                  </a:lnTo>
                  <a:lnTo>
                    <a:pt x="1564" y="1371"/>
                  </a:lnTo>
                  <a:lnTo>
                    <a:pt x="1567" y="1383"/>
                  </a:lnTo>
                  <a:lnTo>
                    <a:pt x="1568" y="1394"/>
                  </a:lnTo>
                  <a:lnTo>
                    <a:pt x="1568" y="1404"/>
                  </a:lnTo>
                  <a:lnTo>
                    <a:pt x="1567" y="1414"/>
                  </a:lnTo>
                  <a:lnTo>
                    <a:pt x="1565" y="1423"/>
                  </a:lnTo>
                  <a:lnTo>
                    <a:pt x="1561" y="1431"/>
                  </a:lnTo>
                  <a:lnTo>
                    <a:pt x="1558" y="1439"/>
                  </a:lnTo>
                  <a:lnTo>
                    <a:pt x="1555" y="1445"/>
                  </a:lnTo>
                  <a:lnTo>
                    <a:pt x="1548" y="1457"/>
                  </a:lnTo>
                  <a:lnTo>
                    <a:pt x="1540" y="1465"/>
                  </a:lnTo>
                  <a:lnTo>
                    <a:pt x="1535" y="1470"/>
                  </a:lnTo>
                  <a:lnTo>
                    <a:pt x="1533" y="1472"/>
                  </a:lnTo>
                  <a:lnTo>
                    <a:pt x="1523" y="1481"/>
                  </a:lnTo>
                  <a:lnTo>
                    <a:pt x="1515" y="1492"/>
                  </a:lnTo>
                  <a:lnTo>
                    <a:pt x="1508" y="1502"/>
                  </a:lnTo>
                  <a:lnTo>
                    <a:pt x="1502" y="1511"/>
                  </a:lnTo>
                  <a:lnTo>
                    <a:pt x="1497" y="1521"/>
                  </a:lnTo>
                  <a:lnTo>
                    <a:pt x="1493" y="1530"/>
                  </a:lnTo>
                  <a:lnTo>
                    <a:pt x="1490" y="1540"/>
                  </a:lnTo>
                  <a:lnTo>
                    <a:pt x="1489" y="1548"/>
                  </a:lnTo>
                  <a:lnTo>
                    <a:pt x="1487" y="1558"/>
                  </a:lnTo>
                  <a:lnTo>
                    <a:pt x="1487" y="1567"/>
                  </a:lnTo>
                  <a:lnTo>
                    <a:pt x="1487" y="1575"/>
                  </a:lnTo>
                  <a:lnTo>
                    <a:pt x="1488" y="1584"/>
                  </a:lnTo>
                  <a:lnTo>
                    <a:pt x="1491" y="1600"/>
                  </a:lnTo>
                  <a:lnTo>
                    <a:pt x="1495" y="1615"/>
                  </a:lnTo>
                  <a:lnTo>
                    <a:pt x="1502" y="1628"/>
                  </a:lnTo>
                  <a:lnTo>
                    <a:pt x="1508" y="1640"/>
                  </a:lnTo>
                  <a:lnTo>
                    <a:pt x="1516" y="1652"/>
                  </a:lnTo>
                  <a:lnTo>
                    <a:pt x="1523" y="1660"/>
                  </a:lnTo>
                  <a:lnTo>
                    <a:pt x="1534" y="1673"/>
                  </a:lnTo>
                  <a:lnTo>
                    <a:pt x="1539" y="1678"/>
                  </a:lnTo>
                  <a:lnTo>
                    <a:pt x="1545" y="1688"/>
                  </a:lnTo>
                  <a:lnTo>
                    <a:pt x="1552" y="1699"/>
                  </a:lnTo>
                  <a:lnTo>
                    <a:pt x="1557" y="1710"/>
                  </a:lnTo>
                  <a:lnTo>
                    <a:pt x="1563" y="1720"/>
                  </a:lnTo>
                  <a:lnTo>
                    <a:pt x="1571" y="1743"/>
                  </a:lnTo>
                  <a:lnTo>
                    <a:pt x="1579" y="1765"/>
                  </a:lnTo>
                  <a:lnTo>
                    <a:pt x="1585" y="1787"/>
                  </a:lnTo>
                  <a:lnTo>
                    <a:pt x="1589" y="1810"/>
                  </a:lnTo>
                  <a:lnTo>
                    <a:pt x="1592" y="1831"/>
                  </a:lnTo>
                  <a:lnTo>
                    <a:pt x="1595" y="1852"/>
                  </a:lnTo>
                  <a:lnTo>
                    <a:pt x="1597" y="1890"/>
                  </a:lnTo>
                  <a:lnTo>
                    <a:pt x="1597" y="1920"/>
                  </a:lnTo>
                  <a:lnTo>
                    <a:pt x="1596" y="1940"/>
                  </a:lnTo>
                  <a:lnTo>
                    <a:pt x="1595" y="1946"/>
                  </a:lnTo>
                  <a:lnTo>
                    <a:pt x="1599" y="1969"/>
                  </a:lnTo>
                  <a:lnTo>
                    <a:pt x="1602" y="1989"/>
                  </a:lnTo>
                  <a:lnTo>
                    <a:pt x="1604" y="2008"/>
                  </a:lnTo>
                  <a:lnTo>
                    <a:pt x="1604" y="2024"/>
                  </a:lnTo>
                  <a:lnTo>
                    <a:pt x="1603" y="2039"/>
                  </a:lnTo>
                  <a:lnTo>
                    <a:pt x="1601" y="2052"/>
                  </a:lnTo>
                  <a:lnTo>
                    <a:pt x="1598" y="2064"/>
                  </a:lnTo>
                  <a:lnTo>
                    <a:pt x="1593" y="2073"/>
                  </a:lnTo>
                  <a:lnTo>
                    <a:pt x="1588" y="2082"/>
                  </a:lnTo>
                  <a:lnTo>
                    <a:pt x="1582" y="2089"/>
                  </a:lnTo>
                  <a:lnTo>
                    <a:pt x="1575" y="2096"/>
                  </a:lnTo>
                  <a:lnTo>
                    <a:pt x="1568" y="2100"/>
                  </a:lnTo>
                  <a:lnTo>
                    <a:pt x="1560" y="2103"/>
                  </a:lnTo>
                  <a:lnTo>
                    <a:pt x="1552" y="2106"/>
                  </a:lnTo>
                  <a:lnTo>
                    <a:pt x="1543" y="2108"/>
                  </a:lnTo>
                  <a:lnTo>
                    <a:pt x="1535" y="2109"/>
                  </a:lnTo>
                  <a:lnTo>
                    <a:pt x="1525" y="2109"/>
                  </a:lnTo>
                  <a:lnTo>
                    <a:pt x="1517" y="2108"/>
                  </a:lnTo>
                  <a:lnTo>
                    <a:pt x="1507" y="2107"/>
                  </a:lnTo>
                  <a:lnTo>
                    <a:pt x="1499" y="2106"/>
                  </a:lnTo>
                  <a:lnTo>
                    <a:pt x="1481" y="2102"/>
                  </a:lnTo>
                  <a:lnTo>
                    <a:pt x="1465" y="2098"/>
                  </a:lnTo>
                  <a:lnTo>
                    <a:pt x="1442" y="2088"/>
                  </a:lnTo>
                  <a:lnTo>
                    <a:pt x="1432" y="2084"/>
                  </a:lnTo>
                  <a:lnTo>
                    <a:pt x="1427" y="2077"/>
                  </a:lnTo>
                  <a:lnTo>
                    <a:pt x="1422" y="2071"/>
                  </a:lnTo>
                  <a:lnTo>
                    <a:pt x="1415" y="2067"/>
                  </a:lnTo>
                  <a:lnTo>
                    <a:pt x="1408" y="2063"/>
                  </a:lnTo>
                  <a:lnTo>
                    <a:pt x="1400" y="2058"/>
                  </a:lnTo>
                  <a:lnTo>
                    <a:pt x="1392" y="2056"/>
                  </a:lnTo>
                  <a:lnTo>
                    <a:pt x="1383" y="2054"/>
                  </a:lnTo>
                  <a:lnTo>
                    <a:pt x="1374" y="2052"/>
                  </a:lnTo>
                  <a:lnTo>
                    <a:pt x="1365" y="2051"/>
                  </a:lnTo>
                  <a:lnTo>
                    <a:pt x="1356" y="2051"/>
                  </a:lnTo>
                  <a:lnTo>
                    <a:pt x="1346" y="2051"/>
                  </a:lnTo>
                  <a:lnTo>
                    <a:pt x="1335" y="2052"/>
                  </a:lnTo>
                  <a:lnTo>
                    <a:pt x="1315" y="2054"/>
                  </a:lnTo>
                  <a:lnTo>
                    <a:pt x="1296" y="2059"/>
                  </a:lnTo>
                  <a:lnTo>
                    <a:pt x="1277" y="2065"/>
                  </a:lnTo>
                  <a:lnTo>
                    <a:pt x="1259" y="2072"/>
                  </a:lnTo>
                  <a:lnTo>
                    <a:pt x="1241" y="2081"/>
                  </a:lnTo>
                  <a:lnTo>
                    <a:pt x="1228" y="2089"/>
                  </a:lnTo>
                  <a:lnTo>
                    <a:pt x="1221" y="2093"/>
                  </a:lnTo>
                  <a:lnTo>
                    <a:pt x="1216" y="2099"/>
                  </a:lnTo>
                  <a:lnTo>
                    <a:pt x="1212" y="2103"/>
                  </a:lnTo>
                  <a:lnTo>
                    <a:pt x="1207" y="2108"/>
                  </a:lnTo>
                  <a:lnTo>
                    <a:pt x="1204" y="2114"/>
                  </a:lnTo>
                  <a:lnTo>
                    <a:pt x="1202" y="2118"/>
                  </a:lnTo>
                  <a:lnTo>
                    <a:pt x="1201" y="2123"/>
                  </a:lnTo>
                  <a:lnTo>
                    <a:pt x="1201" y="2128"/>
                  </a:lnTo>
                  <a:lnTo>
                    <a:pt x="1203" y="2132"/>
                  </a:lnTo>
                  <a:lnTo>
                    <a:pt x="1204" y="2136"/>
                  </a:lnTo>
                  <a:lnTo>
                    <a:pt x="1204" y="2140"/>
                  </a:lnTo>
                  <a:lnTo>
                    <a:pt x="1204" y="2145"/>
                  </a:lnTo>
                  <a:lnTo>
                    <a:pt x="1201" y="2153"/>
                  </a:lnTo>
                  <a:lnTo>
                    <a:pt x="1197" y="2163"/>
                  </a:lnTo>
                  <a:lnTo>
                    <a:pt x="1181" y="2183"/>
                  </a:lnTo>
                  <a:lnTo>
                    <a:pt x="1163" y="2208"/>
                  </a:lnTo>
                  <a:lnTo>
                    <a:pt x="1152" y="2220"/>
                  </a:lnTo>
                  <a:lnTo>
                    <a:pt x="1142" y="2235"/>
                  </a:lnTo>
                  <a:lnTo>
                    <a:pt x="1134" y="2251"/>
                  </a:lnTo>
                  <a:lnTo>
                    <a:pt x="1125" y="2268"/>
                  </a:lnTo>
                  <a:lnTo>
                    <a:pt x="1122" y="2277"/>
                  </a:lnTo>
                  <a:lnTo>
                    <a:pt x="1119" y="2287"/>
                  </a:lnTo>
                  <a:lnTo>
                    <a:pt x="1117" y="2297"/>
                  </a:lnTo>
                  <a:lnTo>
                    <a:pt x="1115" y="2307"/>
                  </a:lnTo>
                  <a:lnTo>
                    <a:pt x="1113" y="2317"/>
                  </a:lnTo>
                  <a:lnTo>
                    <a:pt x="1112" y="2329"/>
                  </a:lnTo>
                  <a:lnTo>
                    <a:pt x="1112" y="2341"/>
                  </a:lnTo>
                  <a:lnTo>
                    <a:pt x="1113" y="2353"/>
                  </a:lnTo>
                  <a:lnTo>
                    <a:pt x="1122" y="2411"/>
                  </a:lnTo>
                  <a:lnTo>
                    <a:pt x="1127" y="2465"/>
                  </a:lnTo>
                  <a:lnTo>
                    <a:pt x="1131" y="2514"/>
                  </a:lnTo>
                  <a:lnTo>
                    <a:pt x="1132" y="2559"/>
                  </a:lnTo>
                  <a:lnTo>
                    <a:pt x="1132" y="2599"/>
                  </a:lnTo>
                  <a:lnTo>
                    <a:pt x="1129" y="2635"/>
                  </a:lnTo>
                  <a:lnTo>
                    <a:pt x="1127" y="2668"/>
                  </a:lnTo>
                  <a:lnTo>
                    <a:pt x="1123" y="2696"/>
                  </a:lnTo>
                  <a:lnTo>
                    <a:pt x="1119" y="2721"/>
                  </a:lnTo>
                  <a:lnTo>
                    <a:pt x="1115" y="2742"/>
                  </a:lnTo>
                  <a:lnTo>
                    <a:pt x="1109" y="2759"/>
                  </a:lnTo>
                  <a:lnTo>
                    <a:pt x="1105" y="2773"/>
                  </a:lnTo>
                  <a:lnTo>
                    <a:pt x="1097" y="2791"/>
                  </a:lnTo>
                  <a:lnTo>
                    <a:pt x="1095" y="2796"/>
                  </a:lnTo>
                  <a:lnTo>
                    <a:pt x="1086" y="2805"/>
                  </a:lnTo>
                  <a:lnTo>
                    <a:pt x="1075" y="2811"/>
                  </a:lnTo>
                  <a:lnTo>
                    <a:pt x="1065" y="2817"/>
                  </a:lnTo>
                  <a:lnTo>
                    <a:pt x="1055" y="2820"/>
                  </a:lnTo>
                  <a:lnTo>
                    <a:pt x="1045" y="2823"/>
                  </a:lnTo>
                  <a:lnTo>
                    <a:pt x="1036" y="2824"/>
                  </a:lnTo>
                  <a:lnTo>
                    <a:pt x="1026" y="2824"/>
                  </a:lnTo>
                  <a:lnTo>
                    <a:pt x="1016" y="2824"/>
                  </a:lnTo>
                  <a:lnTo>
                    <a:pt x="1000" y="2822"/>
                  </a:lnTo>
                  <a:lnTo>
                    <a:pt x="988" y="2819"/>
                  </a:lnTo>
                  <a:lnTo>
                    <a:pt x="979" y="2817"/>
                  </a:lnTo>
                  <a:lnTo>
                    <a:pt x="976" y="2815"/>
                  </a:lnTo>
                  <a:lnTo>
                    <a:pt x="958" y="2829"/>
                  </a:lnTo>
                  <a:lnTo>
                    <a:pt x="939" y="2841"/>
                  </a:lnTo>
                  <a:lnTo>
                    <a:pt x="919" y="2851"/>
                  </a:lnTo>
                  <a:lnTo>
                    <a:pt x="901" y="2859"/>
                  </a:lnTo>
                  <a:lnTo>
                    <a:pt x="883" y="2866"/>
                  </a:lnTo>
                  <a:lnTo>
                    <a:pt x="865" y="2870"/>
                  </a:lnTo>
                  <a:lnTo>
                    <a:pt x="848" y="2874"/>
                  </a:lnTo>
                  <a:lnTo>
                    <a:pt x="833" y="2876"/>
                  </a:lnTo>
                  <a:lnTo>
                    <a:pt x="804" y="2880"/>
                  </a:lnTo>
                  <a:lnTo>
                    <a:pt x="783" y="2880"/>
                  </a:lnTo>
                  <a:lnTo>
                    <a:pt x="769" y="2879"/>
                  </a:lnTo>
                  <a:lnTo>
                    <a:pt x="764" y="2877"/>
                  </a:lnTo>
                  <a:lnTo>
                    <a:pt x="755" y="2868"/>
                  </a:lnTo>
                  <a:lnTo>
                    <a:pt x="745" y="2861"/>
                  </a:lnTo>
                  <a:lnTo>
                    <a:pt x="736" y="2856"/>
                  </a:lnTo>
                  <a:lnTo>
                    <a:pt x="726" y="2853"/>
                  </a:lnTo>
                  <a:lnTo>
                    <a:pt x="716" y="2851"/>
                  </a:lnTo>
                  <a:lnTo>
                    <a:pt x="705" y="2851"/>
                  </a:lnTo>
                  <a:lnTo>
                    <a:pt x="695" y="2852"/>
                  </a:lnTo>
                  <a:lnTo>
                    <a:pt x="685" y="2853"/>
                  </a:lnTo>
                  <a:lnTo>
                    <a:pt x="666" y="2858"/>
                  </a:lnTo>
                  <a:lnTo>
                    <a:pt x="653" y="2865"/>
                  </a:lnTo>
                  <a:lnTo>
                    <a:pt x="642" y="2869"/>
                  </a:lnTo>
                  <a:lnTo>
                    <a:pt x="639" y="2871"/>
                  </a:lnTo>
                  <a:lnTo>
                    <a:pt x="632" y="2876"/>
                  </a:lnTo>
                  <a:lnTo>
                    <a:pt x="625" y="2881"/>
                  </a:lnTo>
                  <a:lnTo>
                    <a:pt x="618" y="2885"/>
                  </a:lnTo>
                  <a:lnTo>
                    <a:pt x="613" y="2887"/>
                  </a:lnTo>
                  <a:lnTo>
                    <a:pt x="607" y="2889"/>
                  </a:lnTo>
                  <a:lnTo>
                    <a:pt x="601" y="2890"/>
                  </a:lnTo>
                  <a:lnTo>
                    <a:pt x="596" y="2890"/>
                  </a:lnTo>
                  <a:lnTo>
                    <a:pt x="592" y="2890"/>
                  </a:lnTo>
                  <a:lnTo>
                    <a:pt x="586" y="2889"/>
                  </a:lnTo>
                  <a:lnTo>
                    <a:pt x="582" y="2887"/>
                  </a:lnTo>
                  <a:lnTo>
                    <a:pt x="578" y="2885"/>
                  </a:lnTo>
                  <a:lnTo>
                    <a:pt x="575" y="2883"/>
                  </a:lnTo>
                  <a:lnTo>
                    <a:pt x="567" y="2876"/>
                  </a:lnTo>
                  <a:lnTo>
                    <a:pt x="561" y="2870"/>
                  </a:lnTo>
                  <a:lnTo>
                    <a:pt x="556" y="2861"/>
                  </a:lnTo>
                  <a:lnTo>
                    <a:pt x="550" y="2854"/>
                  </a:lnTo>
                  <a:lnTo>
                    <a:pt x="547" y="2845"/>
                  </a:lnTo>
                  <a:lnTo>
                    <a:pt x="544" y="2838"/>
                  </a:lnTo>
                  <a:lnTo>
                    <a:pt x="540" y="2826"/>
                  </a:lnTo>
                  <a:lnTo>
                    <a:pt x="538" y="2821"/>
                  </a:lnTo>
                  <a:lnTo>
                    <a:pt x="520" y="2822"/>
                  </a:lnTo>
                  <a:lnTo>
                    <a:pt x="502" y="2823"/>
                  </a:lnTo>
                  <a:lnTo>
                    <a:pt x="485" y="2825"/>
                  </a:lnTo>
                  <a:lnTo>
                    <a:pt x="469" y="2828"/>
                  </a:lnTo>
                  <a:lnTo>
                    <a:pt x="439" y="2835"/>
                  </a:lnTo>
                  <a:lnTo>
                    <a:pt x="414" y="2843"/>
                  </a:lnTo>
                  <a:lnTo>
                    <a:pt x="393" y="2851"/>
                  </a:lnTo>
                  <a:lnTo>
                    <a:pt x="377" y="2858"/>
                  </a:lnTo>
                  <a:lnTo>
                    <a:pt x="368" y="2864"/>
                  </a:lnTo>
                  <a:lnTo>
                    <a:pt x="364" y="2865"/>
                  </a:lnTo>
                  <a:lnTo>
                    <a:pt x="374" y="2876"/>
                  </a:lnTo>
                  <a:lnTo>
                    <a:pt x="382" y="2888"/>
                  </a:lnTo>
                  <a:lnTo>
                    <a:pt x="387" y="2899"/>
                  </a:lnTo>
                  <a:lnTo>
                    <a:pt x="390" y="2909"/>
                  </a:lnTo>
                  <a:lnTo>
                    <a:pt x="391" y="2920"/>
                  </a:lnTo>
                  <a:lnTo>
                    <a:pt x="391" y="2930"/>
                  </a:lnTo>
                  <a:lnTo>
                    <a:pt x="390" y="2939"/>
                  </a:lnTo>
                  <a:lnTo>
                    <a:pt x="387" y="2948"/>
                  </a:lnTo>
                  <a:lnTo>
                    <a:pt x="384" y="2955"/>
                  </a:lnTo>
                  <a:lnTo>
                    <a:pt x="381" y="2963"/>
                  </a:lnTo>
                  <a:lnTo>
                    <a:pt x="376" y="2969"/>
                  </a:lnTo>
                  <a:lnTo>
                    <a:pt x="373" y="2973"/>
                  </a:lnTo>
                  <a:lnTo>
                    <a:pt x="367" y="2981"/>
                  </a:lnTo>
                  <a:lnTo>
                    <a:pt x="364" y="2984"/>
                  </a:lnTo>
                  <a:lnTo>
                    <a:pt x="355" y="2989"/>
                  </a:lnTo>
                  <a:lnTo>
                    <a:pt x="348" y="2994"/>
                  </a:lnTo>
                  <a:lnTo>
                    <a:pt x="339" y="2997"/>
                  </a:lnTo>
                  <a:lnTo>
                    <a:pt x="332" y="2999"/>
                  </a:lnTo>
                  <a:lnTo>
                    <a:pt x="324" y="3000"/>
                  </a:lnTo>
                  <a:lnTo>
                    <a:pt x="318" y="3000"/>
                  </a:lnTo>
                  <a:lnTo>
                    <a:pt x="311" y="3000"/>
                  </a:lnTo>
                  <a:lnTo>
                    <a:pt x="305" y="2998"/>
                  </a:lnTo>
                  <a:lnTo>
                    <a:pt x="298" y="2996"/>
                  </a:lnTo>
                  <a:lnTo>
                    <a:pt x="293" y="2993"/>
                  </a:lnTo>
                  <a:lnTo>
                    <a:pt x="288" y="2988"/>
                  </a:lnTo>
                  <a:lnTo>
                    <a:pt x="284" y="2984"/>
                  </a:lnTo>
                  <a:lnTo>
                    <a:pt x="274" y="2975"/>
                  </a:lnTo>
                  <a:lnTo>
                    <a:pt x="266" y="2963"/>
                  </a:lnTo>
                  <a:lnTo>
                    <a:pt x="259" y="2950"/>
                  </a:lnTo>
                  <a:lnTo>
                    <a:pt x="254" y="2938"/>
                  </a:lnTo>
                  <a:lnTo>
                    <a:pt x="249" y="2925"/>
                  </a:lnTo>
                  <a:lnTo>
                    <a:pt x="245" y="2915"/>
                  </a:lnTo>
                  <a:lnTo>
                    <a:pt x="241" y="2897"/>
                  </a:lnTo>
                  <a:lnTo>
                    <a:pt x="239" y="2890"/>
                  </a:lnTo>
                  <a:lnTo>
                    <a:pt x="101" y="2890"/>
                  </a:lnTo>
                  <a:lnTo>
                    <a:pt x="104" y="2873"/>
                  </a:lnTo>
                  <a:lnTo>
                    <a:pt x="105" y="2857"/>
                  </a:lnTo>
                  <a:lnTo>
                    <a:pt x="105" y="2842"/>
                  </a:lnTo>
                  <a:lnTo>
                    <a:pt x="103" y="2829"/>
                  </a:lnTo>
                  <a:lnTo>
                    <a:pt x="101" y="2817"/>
                  </a:lnTo>
                  <a:lnTo>
                    <a:pt x="98" y="2805"/>
                  </a:lnTo>
                  <a:lnTo>
                    <a:pt x="94" y="2795"/>
                  </a:lnTo>
                  <a:lnTo>
                    <a:pt x="89" y="2786"/>
                  </a:lnTo>
                  <a:lnTo>
                    <a:pt x="81" y="2771"/>
                  </a:lnTo>
                  <a:lnTo>
                    <a:pt x="72" y="2761"/>
                  </a:lnTo>
                  <a:lnTo>
                    <a:pt x="66" y="2755"/>
                  </a:lnTo>
                  <a:lnTo>
                    <a:pt x="64" y="2753"/>
                  </a:lnTo>
                  <a:lnTo>
                    <a:pt x="57" y="2745"/>
                  </a:lnTo>
                  <a:lnTo>
                    <a:pt x="51" y="2737"/>
                  </a:lnTo>
                  <a:lnTo>
                    <a:pt x="46" y="2728"/>
                  </a:lnTo>
                  <a:lnTo>
                    <a:pt x="40" y="2719"/>
                  </a:lnTo>
                  <a:lnTo>
                    <a:pt x="36" y="2708"/>
                  </a:lnTo>
                  <a:lnTo>
                    <a:pt x="32" y="2697"/>
                  </a:lnTo>
                  <a:lnTo>
                    <a:pt x="28" y="2687"/>
                  </a:lnTo>
                  <a:lnTo>
                    <a:pt x="24" y="2675"/>
                  </a:lnTo>
                  <a:lnTo>
                    <a:pt x="19" y="2651"/>
                  </a:lnTo>
                  <a:lnTo>
                    <a:pt x="15" y="2627"/>
                  </a:lnTo>
                  <a:lnTo>
                    <a:pt x="13" y="2602"/>
                  </a:lnTo>
                  <a:lnTo>
                    <a:pt x="10" y="2578"/>
                  </a:lnTo>
                  <a:lnTo>
                    <a:pt x="10" y="2532"/>
                  </a:lnTo>
                  <a:lnTo>
                    <a:pt x="12" y="2495"/>
                  </a:lnTo>
                  <a:lnTo>
                    <a:pt x="13" y="2469"/>
                  </a:lnTo>
                  <a:lnTo>
                    <a:pt x="14" y="2459"/>
                  </a:lnTo>
                  <a:lnTo>
                    <a:pt x="8" y="2433"/>
                  </a:lnTo>
                  <a:lnTo>
                    <a:pt x="5" y="2405"/>
                  </a:lnTo>
                  <a:lnTo>
                    <a:pt x="2" y="2376"/>
                  </a:lnTo>
                  <a:lnTo>
                    <a:pt x="1" y="2347"/>
                  </a:lnTo>
                  <a:lnTo>
                    <a:pt x="0" y="2319"/>
                  </a:lnTo>
                  <a:lnTo>
                    <a:pt x="0" y="2290"/>
                  </a:lnTo>
                  <a:lnTo>
                    <a:pt x="1" y="2262"/>
                  </a:lnTo>
                  <a:lnTo>
                    <a:pt x="2" y="2235"/>
                  </a:lnTo>
                  <a:lnTo>
                    <a:pt x="6" y="2187"/>
                  </a:lnTo>
                  <a:lnTo>
                    <a:pt x="9" y="2150"/>
                  </a:lnTo>
                  <a:lnTo>
                    <a:pt x="13" y="2124"/>
                  </a:lnTo>
                  <a:lnTo>
                    <a:pt x="14" y="2115"/>
                  </a:lnTo>
                  <a:lnTo>
                    <a:pt x="18" y="2109"/>
                  </a:lnTo>
                  <a:lnTo>
                    <a:pt x="21" y="2104"/>
                  </a:lnTo>
                  <a:lnTo>
                    <a:pt x="23" y="2098"/>
                  </a:lnTo>
                  <a:lnTo>
                    <a:pt x="25" y="2091"/>
                  </a:lnTo>
                  <a:lnTo>
                    <a:pt x="29" y="2077"/>
                  </a:lnTo>
                  <a:lnTo>
                    <a:pt x="30" y="2063"/>
                  </a:lnTo>
                  <a:lnTo>
                    <a:pt x="29" y="2029"/>
                  </a:lnTo>
                  <a:lnTo>
                    <a:pt x="25" y="1994"/>
                  </a:lnTo>
                  <a:lnTo>
                    <a:pt x="23" y="1975"/>
                  </a:lnTo>
                  <a:lnTo>
                    <a:pt x="22" y="1957"/>
                  </a:lnTo>
                  <a:lnTo>
                    <a:pt x="22" y="1937"/>
                  </a:lnTo>
                  <a:lnTo>
                    <a:pt x="23" y="1917"/>
                  </a:lnTo>
                  <a:lnTo>
                    <a:pt x="25" y="1898"/>
                  </a:lnTo>
                  <a:lnTo>
                    <a:pt x="30" y="1878"/>
                  </a:lnTo>
                  <a:lnTo>
                    <a:pt x="33" y="1868"/>
                  </a:lnTo>
                  <a:lnTo>
                    <a:pt x="36" y="1859"/>
                  </a:lnTo>
                  <a:lnTo>
                    <a:pt x="40" y="1850"/>
                  </a:lnTo>
                  <a:lnTo>
                    <a:pt x="46" y="1841"/>
                  </a:lnTo>
                  <a:lnTo>
                    <a:pt x="50" y="1827"/>
                  </a:lnTo>
                  <a:lnTo>
                    <a:pt x="53" y="1814"/>
                  </a:lnTo>
                  <a:lnTo>
                    <a:pt x="56" y="1800"/>
                  </a:lnTo>
                  <a:lnTo>
                    <a:pt x="58" y="1787"/>
                  </a:lnTo>
                  <a:lnTo>
                    <a:pt x="62" y="1761"/>
                  </a:lnTo>
                  <a:lnTo>
                    <a:pt x="64" y="1736"/>
                  </a:lnTo>
                  <a:lnTo>
                    <a:pt x="63" y="1712"/>
                  </a:lnTo>
                  <a:lnTo>
                    <a:pt x="62" y="1688"/>
                  </a:lnTo>
                  <a:lnTo>
                    <a:pt x="58" y="1667"/>
                  </a:lnTo>
                  <a:lnTo>
                    <a:pt x="54" y="1646"/>
                  </a:lnTo>
                  <a:lnTo>
                    <a:pt x="50" y="1627"/>
                  </a:lnTo>
                  <a:lnTo>
                    <a:pt x="46" y="1610"/>
                  </a:lnTo>
                  <a:lnTo>
                    <a:pt x="41" y="1595"/>
                  </a:lnTo>
                  <a:lnTo>
                    <a:pt x="36" y="1583"/>
                  </a:lnTo>
                  <a:lnTo>
                    <a:pt x="30" y="1566"/>
                  </a:lnTo>
                  <a:lnTo>
                    <a:pt x="26" y="1559"/>
                  </a:lnTo>
                  <a:lnTo>
                    <a:pt x="20" y="1539"/>
                  </a:lnTo>
                  <a:lnTo>
                    <a:pt x="16" y="1521"/>
                  </a:lnTo>
                  <a:lnTo>
                    <a:pt x="14" y="1504"/>
                  </a:lnTo>
                  <a:lnTo>
                    <a:pt x="13" y="1489"/>
                  </a:lnTo>
                  <a:lnTo>
                    <a:pt x="13" y="1475"/>
                  </a:lnTo>
                  <a:lnTo>
                    <a:pt x="14" y="1462"/>
                  </a:lnTo>
                  <a:lnTo>
                    <a:pt x="16" y="1451"/>
                  </a:lnTo>
                  <a:lnTo>
                    <a:pt x="19" y="1442"/>
                  </a:lnTo>
                  <a:lnTo>
                    <a:pt x="22" y="1434"/>
                  </a:lnTo>
                  <a:lnTo>
                    <a:pt x="25" y="1427"/>
                  </a:lnTo>
                  <a:lnTo>
                    <a:pt x="29" y="1422"/>
                  </a:lnTo>
                  <a:lnTo>
                    <a:pt x="32" y="1417"/>
                  </a:lnTo>
                  <a:lnTo>
                    <a:pt x="37" y="1411"/>
                  </a:lnTo>
                  <a:lnTo>
                    <a:pt x="39" y="1409"/>
                  </a:lnTo>
                  <a:lnTo>
                    <a:pt x="41" y="1407"/>
                  </a:lnTo>
                  <a:lnTo>
                    <a:pt x="47" y="1399"/>
                  </a:lnTo>
                  <a:lnTo>
                    <a:pt x="55" y="1386"/>
                  </a:lnTo>
                  <a:lnTo>
                    <a:pt x="64" y="1367"/>
                  </a:lnTo>
                  <a:lnTo>
                    <a:pt x="69" y="1355"/>
                  </a:lnTo>
                  <a:lnTo>
                    <a:pt x="73" y="1342"/>
                  </a:lnTo>
                  <a:lnTo>
                    <a:pt x="78" y="1327"/>
                  </a:lnTo>
                  <a:lnTo>
                    <a:pt x="81" y="1310"/>
                  </a:lnTo>
                  <a:lnTo>
                    <a:pt x="84" y="1290"/>
                  </a:lnTo>
                  <a:lnTo>
                    <a:pt x="87" y="1269"/>
                  </a:lnTo>
                  <a:lnTo>
                    <a:pt x="88" y="1247"/>
                  </a:lnTo>
                  <a:lnTo>
                    <a:pt x="89" y="1222"/>
                  </a:lnTo>
                  <a:lnTo>
                    <a:pt x="84" y="1219"/>
                  </a:lnTo>
                  <a:lnTo>
                    <a:pt x="80" y="1215"/>
                  </a:lnTo>
                  <a:lnTo>
                    <a:pt x="78" y="1209"/>
                  </a:lnTo>
                  <a:lnTo>
                    <a:pt x="77" y="1204"/>
                  </a:lnTo>
                  <a:lnTo>
                    <a:pt x="77" y="1198"/>
                  </a:lnTo>
                  <a:lnTo>
                    <a:pt x="78" y="1191"/>
                  </a:lnTo>
                  <a:lnTo>
                    <a:pt x="79" y="1184"/>
                  </a:lnTo>
                  <a:lnTo>
                    <a:pt x="81" y="1176"/>
                  </a:lnTo>
                  <a:lnTo>
                    <a:pt x="89" y="1152"/>
                  </a:lnTo>
                  <a:lnTo>
                    <a:pt x="95" y="1141"/>
                  </a:lnTo>
                  <a:lnTo>
                    <a:pt x="101" y="1129"/>
                  </a:lnTo>
                  <a:lnTo>
                    <a:pt x="105" y="1119"/>
                  </a:lnTo>
                  <a:lnTo>
                    <a:pt x="108" y="1109"/>
                  </a:lnTo>
                  <a:lnTo>
                    <a:pt x="109" y="1100"/>
                  </a:lnTo>
                  <a:lnTo>
                    <a:pt x="109" y="1093"/>
                  </a:lnTo>
                  <a:lnTo>
                    <a:pt x="108" y="1086"/>
                  </a:lnTo>
                  <a:lnTo>
                    <a:pt x="105" y="1079"/>
                  </a:lnTo>
                  <a:lnTo>
                    <a:pt x="103" y="1074"/>
                  </a:lnTo>
                  <a:lnTo>
                    <a:pt x="97" y="1064"/>
                  </a:lnTo>
                  <a:lnTo>
                    <a:pt x="90" y="1058"/>
                  </a:lnTo>
                  <a:lnTo>
                    <a:pt x="85" y="1055"/>
                  </a:lnTo>
                  <a:lnTo>
                    <a:pt x="83" y="1054"/>
                  </a:lnTo>
                  <a:lnTo>
                    <a:pt x="77" y="1035"/>
                  </a:lnTo>
                  <a:lnTo>
                    <a:pt x="70" y="1018"/>
                  </a:lnTo>
                  <a:lnTo>
                    <a:pt x="66" y="1001"/>
                  </a:lnTo>
                  <a:lnTo>
                    <a:pt x="63" y="985"/>
                  </a:lnTo>
                  <a:lnTo>
                    <a:pt x="60" y="970"/>
                  </a:lnTo>
                  <a:lnTo>
                    <a:pt x="57" y="955"/>
                  </a:lnTo>
                  <a:lnTo>
                    <a:pt x="56" y="942"/>
                  </a:lnTo>
                  <a:lnTo>
                    <a:pt x="56" y="929"/>
                  </a:lnTo>
                  <a:lnTo>
                    <a:pt x="56" y="916"/>
                  </a:lnTo>
                  <a:lnTo>
                    <a:pt x="56" y="903"/>
                  </a:lnTo>
                  <a:lnTo>
                    <a:pt x="58" y="892"/>
                  </a:lnTo>
                  <a:lnTo>
                    <a:pt x="60" y="881"/>
                  </a:lnTo>
                  <a:lnTo>
                    <a:pt x="64" y="860"/>
                  </a:lnTo>
                  <a:lnTo>
                    <a:pt x="70" y="843"/>
                  </a:lnTo>
                  <a:lnTo>
                    <a:pt x="77" y="827"/>
                  </a:lnTo>
                  <a:lnTo>
                    <a:pt x="84" y="815"/>
                  </a:lnTo>
                  <a:lnTo>
                    <a:pt x="92" y="803"/>
                  </a:lnTo>
                  <a:lnTo>
                    <a:pt x="99" y="794"/>
                  </a:lnTo>
                  <a:lnTo>
                    <a:pt x="110" y="782"/>
                  </a:lnTo>
                  <a:lnTo>
                    <a:pt x="114" y="778"/>
                  </a:lnTo>
                  <a:lnTo>
                    <a:pt x="115" y="747"/>
                  </a:lnTo>
                  <a:lnTo>
                    <a:pt x="117" y="722"/>
                  </a:lnTo>
                  <a:lnTo>
                    <a:pt x="120" y="700"/>
                  </a:lnTo>
                  <a:lnTo>
                    <a:pt x="125" y="683"/>
                  </a:lnTo>
                  <a:lnTo>
                    <a:pt x="130" y="670"/>
                  </a:lnTo>
                  <a:lnTo>
                    <a:pt x="135" y="658"/>
                  </a:lnTo>
                  <a:lnTo>
                    <a:pt x="141" y="648"/>
                  </a:lnTo>
                  <a:lnTo>
                    <a:pt x="147" y="640"/>
                  </a:lnTo>
                  <a:lnTo>
                    <a:pt x="152" y="632"/>
                  </a:lnTo>
                  <a:lnTo>
                    <a:pt x="158" y="625"/>
                  </a:lnTo>
                  <a:lnTo>
                    <a:pt x="163" y="615"/>
                  </a:lnTo>
                  <a:lnTo>
                    <a:pt x="166" y="606"/>
                  </a:lnTo>
                  <a:lnTo>
                    <a:pt x="169" y="593"/>
                  </a:lnTo>
                  <a:lnTo>
                    <a:pt x="172" y="577"/>
                  </a:lnTo>
                  <a:lnTo>
                    <a:pt x="172" y="558"/>
                  </a:lnTo>
                  <a:lnTo>
                    <a:pt x="170" y="534"/>
                  </a:lnTo>
                  <a:lnTo>
                    <a:pt x="178" y="534"/>
                  </a:lnTo>
                  <a:lnTo>
                    <a:pt x="185" y="533"/>
                  </a:lnTo>
                  <a:lnTo>
                    <a:pt x="192" y="531"/>
                  </a:lnTo>
                  <a:lnTo>
                    <a:pt x="198" y="529"/>
                  </a:lnTo>
                  <a:lnTo>
                    <a:pt x="209" y="522"/>
                  </a:lnTo>
                  <a:lnTo>
                    <a:pt x="217" y="516"/>
                  </a:lnTo>
                  <a:lnTo>
                    <a:pt x="229" y="503"/>
                  </a:lnTo>
                  <a:lnTo>
                    <a:pt x="232" y="497"/>
                  </a:lnTo>
                  <a:lnTo>
                    <a:pt x="243" y="474"/>
                  </a:lnTo>
                  <a:lnTo>
                    <a:pt x="253" y="457"/>
                  </a:lnTo>
                  <a:lnTo>
                    <a:pt x="263" y="443"/>
                  </a:lnTo>
                  <a:lnTo>
                    <a:pt x="272" y="433"/>
                  </a:lnTo>
                  <a:lnTo>
                    <a:pt x="280" y="426"/>
                  </a:lnTo>
                  <a:lnTo>
                    <a:pt x="289" y="422"/>
                  </a:lnTo>
                  <a:lnTo>
                    <a:pt x="296" y="420"/>
                  </a:lnTo>
                  <a:lnTo>
                    <a:pt x="304" y="420"/>
                  </a:lnTo>
                  <a:lnTo>
                    <a:pt x="310" y="421"/>
                  </a:lnTo>
                  <a:lnTo>
                    <a:pt x="316" y="424"/>
                  </a:lnTo>
                  <a:lnTo>
                    <a:pt x="321" y="427"/>
                  </a:lnTo>
                  <a:lnTo>
                    <a:pt x="325" y="431"/>
                  </a:lnTo>
                  <a:lnTo>
                    <a:pt x="330" y="438"/>
                  </a:lnTo>
                  <a:lnTo>
                    <a:pt x="333" y="441"/>
                  </a:lnTo>
                  <a:lnTo>
                    <a:pt x="339" y="441"/>
                  </a:lnTo>
                  <a:lnTo>
                    <a:pt x="344" y="441"/>
                  </a:lnTo>
                  <a:lnTo>
                    <a:pt x="351" y="441"/>
                  </a:lnTo>
                  <a:lnTo>
                    <a:pt x="357" y="440"/>
                  </a:lnTo>
                  <a:lnTo>
                    <a:pt x="369" y="436"/>
                  </a:lnTo>
                  <a:lnTo>
                    <a:pt x="382" y="431"/>
                  </a:lnTo>
                  <a:lnTo>
                    <a:pt x="393" y="423"/>
                  </a:lnTo>
                  <a:lnTo>
                    <a:pt x="405" y="415"/>
                  </a:lnTo>
                  <a:lnTo>
                    <a:pt x="417" y="405"/>
                  </a:lnTo>
                  <a:lnTo>
                    <a:pt x="428" y="395"/>
                  </a:lnTo>
                  <a:lnTo>
                    <a:pt x="448" y="376"/>
                  </a:lnTo>
                  <a:lnTo>
                    <a:pt x="463" y="358"/>
                  </a:lnTo>
                  <a:lnTo>
                    <a:pt x="472" y="345"/>
                  </a:lnTo>
                  <a:lnTo>
                    <a:pt x="477" y="341"/>
                  </a:lnTo>
                  <a:lnTo>
                    <a:pt x="501" y="325"/>
                  </a:lnTo>
                  <a:lnTo>
                    <a:pt x="522" y="309"/>
                  </a:lnTo>
                  <a:lnTo>
                    <a:pt x="542" y="293"/>
                  </a:lnTo>
                  <a:lnTo>
                    <a:pt x="558" y="278"/>
                  </a:lnTo>
                  <a:lnTo>
                    <a:pt x="572" y="264"/>
                  </a:lnTo>
                  <a:lnTo>
                    <a:pt x="584" y="251"/>
                  </a:lnTo>
                  <a:lnTo>
                    <a:pt x="594" y="239"/>
                  </a:lnTo>
                  <a:lnTo>
                    <a:pt x="602" y="227"/>
                  </a:lnTo>
                  <a:lnTo>
                    <a:pt x="610" y="216"/>
                  </a:lnTo>
                  <a:lnTo>
                    <a:pt x="615" y="207"/>
                  </a:lnTo>
                  <a:lnTo>
                    <a:pt x="620" y="198"/>
                  </a:lnTo>
                  <a:lnTo>
                    <a:pt x="622" y="192"/>
                  </a:lnTo>
                  <a:lnTo>
                    <a:pt x="626" y="182"/>
                  </a:lnTo>
                  <a:lnTo>
                    <a:pt x="626" y="179"/>
                  </a:lnTo>
                  <a:lnTo>
                    <a:pt x="642" y="156"/>
                  </a:lnTo>
                  <a:lnTo>
                    <a:pt x="657" y="138"/>
                  </a:lnTo>
                  <a:lnTo>
                    <a:pt x="672" y="122"/>
                  </a:lnTo>
                  <a:lnTo>
                    <a:pt x="687" y="110"/>
                  </a:lnTo>
                  <a:lnTo>
                    <a:pt x="702" y="99"/>
                  </a:lnTo>
                  <a:lnTo>
                    <a:pt x="716" y="90"/>
                  </a:lnTo>
                  <a:lnTo>
                    <a:pt x="728" y="83"/>
                  </a:lnTo>
                  <a:lnTo>
                    <a:pt x="741" y="79"/>
                  </a:lnTo>
                  <a:lnTo>
                    <a:pt x="753" y="75"/>
                  </a:lnTo>
                  <a:lnTo>
                    <a:pt x="764" y="73"/>
                  </a:lnTo>
                  <a:lnTo>
                    <a:pt x="772" y="71"/>
                  </a:lnTo>
                  <a:lnTo>
                    <a:pt x="780" y="71"/>
                  </a:lnTo>
                  <a:lnTo>
                    <a:pt x="791" y="71"/>
                  </a:lnTo>
                  <a:lnTo>
                    <a:pt x="794" y="72"/>
                  </a:lnTo>
                  <a:lnTo>
                    <a:pt x="809" y="72"/>
                  </a:lnTo>
                  <a:lnTo>
                    <a:pt x="823" y="72"/>
                  </a:lnTo>
                  <a:lnTo>
                    <a:pt x="835" y="70"/>
                  </a:lnTo>
                  <a:lnTo>
                    <a:pt x="847" y="67"/>
                  </a:lnTo>
                  <a:lnTo>
                    <a:pt x="857" y="64"/>
                  </a:lnTo>
                  <a:lnTo>
                    <a:pt x="866" y="59"/>
                  </a:lnTo>
                  <a:lnTo>
                    <a:pt x="875" y="54"/>
                  </a:lnTo>
                  <a:lnTo>
                    <a:pt x="882" y="50"/>
                  </a:lnTo>
                  <a:lnTo>
                    <a:pt x="894" y="39"/>
                  </a:lnTo>
                  <a:lnTo>
                    <a:pt x="901" y="31"/>
                  </a:lnTo>
                  <a:lnTo>
                    <a:pt x="907" y="24"/>
                  </a:lnTo>
                  <a:lnTo>
                    <a:pt x="908" y="22"/>
                  </a:lnTo>
                  <a:lnTo>
                    <a:pt x="913" y="17"/>
                  </a:lnTo>
                  <a:lnTo>
                    <a:pt x="919" y="11"/>
                  </a:lnTo>
                  <a:lnTo>
                    <a:pt x="925" y="7"/>
                  </a:lnTo>
                  <a:lnTo>
                    <a:pt x="930" y="4"/>
                  </a:lnTo>
                  <a:lnTo>
                    <a:pt x="935" y="2"/>
                  </a:lnTo>
                  <a:lnTo>
                    <a:pt x="941" y="1"/>
                  </a:lnTo>
                  <a:lnTo>
                    <a:pt x="946" y="0"/>
                  </a:lnTo>
                  <a:lnTo>
                    <a:pt x="950" y="0"/>
                  </a:lnTo>
                  <a:lnTo>
                    <a:pt x="961" y="2"/>
                  </a:lnTo>
                  <a:lnTo>
                    <a:pt x="971" y="5"/>
                  </a:lnTo>
                  <a:lnTo>
                    <a:pt x="980" y="10"/>
                  </a:lnTo>
                  <a:lnTo>
                    <a:pt x="990" y="16"/>
                  </a:lnTo>
                  <a:lnTo>
                    <a:pt x="1009" y="30"/>
                  </a:lnTo>
                  <a:lnTo>
                    <a:pt x="1029" y="41"/>
                  </a:lnTo>
                  <a:lnTo>
                    <a:pt x="1041" y="46"/>
                  </a:lnTo>
                  <a:lnTo>
                    <a:pt x="1052" y="49"/>
                  </a:lnTo>
                  <a:lnTo>
                    <a:pt x="1058" y="49"/>
                  </a:lnTo>
                  <a:lnTo>
                    <a:pt x="1063" y="49"/>
                  </a:lnTo>
                  <a:lnTo>
                    <a:pt x="1070" y="49"/>
                  </a:lnTo>
                  <a:lnTo>
                    <a:pt x="1076" y="48"/>
                  </a:lnTo>
                  <a:close/>
                </a:path>
              </a:pathLst>
            </a:custGeom>
            <a:solidFill>
              <a:srgbClr val="AAA9A9"/>
            </a:solidFill>
            <a:ln w="9525">
              <a:noFill/>
              <a:round/>
              <a:headEnd/>
              <a:tailEnd/>
            </a:ln>
          </p:spPr>
          <p:txBody>
            <a:bodyPr/>
            <a:lstStyle/>
            <a:p>
              <a:endParaRPr lang="uk-UA"/>
            </a:p>
          </p:txBody>
        </p:sp>
        <p:sp>
          <p:nvSpPr>
            <p:cNvPr id="22546" name="Freeform 126"/>
            <p:cNvSpPr>
              <a:spLocks/>
            </p:cNvSpPr>
            <p:nvPr/>
          </p:nvSpPr>
          <p:spPr bwMode="auto">
            <a:xfrm>
              <a:off x="1565" y="1494"/>
              <a:ext cx="435" cy="809"/>
            </a:xfrm>
            <a:custGeom>
              <a:avLst/>
              <a:gdLst>
                <a:gd name="T0" fmla="*/ 6 w 1619"/>
                <a:gd name="T1" fmla="*/ 1 h 3000"/>
                <a:gd name="T2" fmla="*/ 6 w 1619"/>
                <a:gd name="T3" fmla="*/ 1 h 3000"/>
                <a:gd name="T4" fmla="*/ 6 w 1619"/>
                <a:gd name="T5" fmla="*/ 2 h 3000"/>
                <a:gd name="T6" fmla="*/ 6 w 1619"/>
                <a:gd name="T7" fmla="*/ 2 h 3000"/>
                <a:gd name="T8" fmla="*/ 7 w 1619"/>
                <a:gd name="T9" fmla="*/ 3 h 3000"/>
                <a:gd name="T10" fmla="*/ 7 w 1619"/>
                <a:gd name="T11" fmla="*/ 3 h 3000"/>
                <a:gd name="T12" fmla="*/ 8 w 1619"/>
                <a:gd name="T13" fmla="*/ 4 h 3000"/>
                <a:gd name="T14" fmla="*/ 8 w 1619"/>
                <a:gd name="T15" fmla="*/ 4 h 3000"/>
                <a:gd name="T16" fmla="*/ 7 w 1619"/>
                <a:gd name="T17" fmla="*/ 4 h 3000"/>
                <a:gd name="T18" fmla="*/ 7 w 1619"/>
                <a:gd name="T19" fmla="*/ 5 h 3000"/>
                <a:gd name="T20" fmla="*/ 7 w 1619"/>
                <a:gd name="T21" fmla="*/ 6 h 3000"/>
                <a:gd name="T22" fmla="*/ 8 w 1619"/>
                <a:gd name="T23" fmla="*/ 6 h 3000"/>
                <a:gd name="T24" fmla="*/ 8 w 1619"/>
                <a:gd name="T25" fmla="*/ 6 h 3000"/>
                <a:gd name="T26" fmla="*/ 8 w 1619"/>
                <a:gd name="T27" fmla="*/ 7 h 3000"/>
                <a:gd name="T28" fmla="*/ 8 w 1619"/>
                <a:gd name="T29" fmla="*/ 7 h 3000"/>
                <a:gd name="T30" fmla="*/ 8 w 1619"/>
                <a:gd name="T31" fmla="*/ 7 h 3000"/>
                <a:gd name="T32" fmla="*/ 8 w 1619"/>
                <a:gd name="T33" fmla="*/ 8 h 3000"/>
                <a:gd name="T34" fmla="*/ 8 w 1619"/>
                <a:gd name="T35" fmla="*/ 8 h 3000"/>
                <a:gd name="T36" fmla="*/ 8 w 1619"/>
                <a:gd name="T37" fmla="*/ 9 h 3000"/>
                <a:gd name="T38" fmla="*/ 8 w 1619"/>
                <a:gd name="T39" fmla="*/ 10 h 3000"/>
                <a:gd name="T40" fmla="*/ 8 w 1619"/>
                <a:gd name="T41" fmla="*/ 11 h 3000"/>
                <a:gd name="T42" fmla="*/ 8 w 1619"/>
                <a:gd name="T43" fmla="*/ 11 h 3000"/>
                <a:gd name="T44" fmla="*/ 7 w 1619"/>
                <a:gd name="T45" fmla="*/ 11 h 3000"/>
                <a:gd name="T46" fmla="*/ 6 w 1619"/>
                <a:gd name="T47" fmla="*/ 11 h 3000"/>
                <a:gd name="T48" fmla="*/ 6 w 1619"/>
                <a:gd name="T49" fmla="*/ 11 h 3000"/>
                <a:gd name="T50" fmla="*/ 6 w 1619"/>
                <a:gd name="T51" fmla="*/ 12 h 3000"/>
                <a:gd name="T52" fmla="*/ 6 w 1619"/>
                <a:gd name="T53" fmla="*/ 14 h 3000"/>
                <a:gd name="T54" fmla="*/ 6 w 1619"/>
                <a:gd name="T55" fmla="*/ 15 h 3000"/>
                <a:gd name="T56" fmla="*/ 5 w 1619"/>
                <a:gd name="T57" fmla="*/ 15 h 3000"/>
                <a:gd name="T58" fmla="*/ 4 w 1619"/>
                <a:gd name="T59" fmla="*/ 15 h 3000"/>
                <a:gd name="T60" fmla="*/ 3 w 1619"/>
                <a:gd name="T61" fmla="*/ 15 h 3000"/>
                <a:gd name="T62" fmla="*/ 3 w 1619"/>
                <a:gd name="T63" fmla="*/ 15 h 3000"/>
                <a:gd name="T64" fmla="*/ 3 w 1619"/>
                <a:gd name="T65" fmla="*/ 15 h 3000"/>
                <a:gd name="T66" fmla="*/ 2 w 1619"/>
                <a:gd name="T67" fmla="*/ 15 h 3000"/>
                <a:gd name="T68" fmla="*/ 2 w 1619"/>
                <a:gd name="T69" fmla="*/ 16 h 3000"/>
                <a:gd name="T70" fmla="*/ 2 w 1619"/>
                <a:gd name="T71" fmla="*/ 16 h 3000"/>
                <a:gd name="T72" fmla="*/ 1 w 1619"/>
                <a:gd name="T73" fmla="*/ 15 h 3000"/>
                <a:gd name="T74" fmla="*/ 0 w 1619"/>
                <a:gd name="T75" fmla="*/ 15 h 3000"/>
                <a:gd name="T76" fmla="*/ 0 w 1619"/>
                <a:gd name="T77" fmla="*/ 14 h 3000"/>
                <a:gd name="T78" fmla="*/ 0 w 1619"/>
                <a:gd name="T79" fmla="*/ 12 h 3000"/>
                <a:gd name="T80" fmla="*/ 0 w 1619"/>
                <a:gd name="T81" fmla="*/ 11 h 3000"/>
                <a:gd name="T82" fmla="*/ 0 w 1619"/>
                <a:gd name="T83" fmla="*/ 10 h 3000"/>
                <a:gd name="T84" fmla="*/ 0 w 1619"/>
                <a:gd name="T85" fmla="*/ 9 h 3000"/>
                <a:gd name="T86" fmla="*/ 0 w 1619"/>
                <a:gd name="T87" fmla="*/ 8 h 3000"/>
                <a:gd name="T88" fmla="*/ 0 w 1619"/>
                <a:gd name="T89" fmla="*/ 8 h 3000"/>
                <a:gd name="T90" fmla="*/ 1 w 1619"/>
                <a:gd name="T91" fmla="*/ 7 h 3000"/>
                <a:gd name="T92" fmla="*/ 1 w 1619"/>
                <a:gd name="T93" fmla="*/ 6 h 3000"/>
                <a:gd name="T94" fmla="*/ 1 w 1619"/>
                <a:gd name="T95" fmla="*/ 6 h 3000"/>
                <a:gd name="T96" fmla="*/ 0 w 1619"/>
                <a:gd name="T97" fmla="*/ 5 h 3000"/>
                <a:gd name="T98" fmla="*/ 1 w 1619"/>
                <a:gd name="T99" fmla="*/ 4 h 3000"/>
                <a:gd name="T100" fmla="*/ 1 w 1619"/>
                <a:gd name="T101" fmla="*/ 3 h 3000"/>
                <a:gd name="T102" fmla="*/ 1 w 1619"/>
                <a:gd name="T103" fmla="*/ 3 h 3000"/>
                <a:gd name="T104" fmla="*/ 2 w 1619"/>
                <a:gd name="T105" fmla="*/ 2 h 3000"/>
                <a:gd name="T106" fmla="*/ 2 w 1619"/>
                <a:gd name="T107" fmla="*/ 2 h 3000"/>
                <a:gd name="T108" fmla="*/ 3 w 1619"/>
                <a:gd name="T109" fmla="*/ 2 h 3000"/>
                <a:gd name="T110" fmla="*/ 3 w 1619"/>
                <a:gd name="T111" fmla="*/ 1 h 3000"/>
                <a:gd name="T112" fmla="*/ 4 w 1619"/>
                <a:gd name="T113" fmla="*/ 0 h 3000"/>
                <a:gd name="T114" fmla="*/ 5 w 1619"/>
                <a:gd name="T115" fmla="*/ 0 h 3000"/>
                <a:gd name="T116" fmla="*/ 5 w 1619"/>
                <a:gd name="T117" fmla="*/ 0 h 3000"/>
                <a:gd name="T118" fmla="*/ 6 w 1619"/>
                <a:gd name="T119" fmla="*/ 0 h 3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19"/>
                <a:gd name="T181" fmla="*/ 0 h 3000"/>
                <a:gd name="T182" fmla="*/ 1619 w 1619"/>
                <a:gd name="T183" fmla="*/ 3000 h 3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19" h="3000">
                  <a:moveTo>
                    <a:pt x="1076" y="48"/>
                  </a:moveTo>
                  <a:lnTo>
                    <a:pt x="1077" y="60"/>
                  </a:lnTo>
                  <a:lnTo>
                    <a:pt x="1080" y="71"/>
                  </a:lnTo>
                  <a:lnTo>
                    <a:pt x="1085" y="81"/>
                  </a:lnTo>
                  <a:lnTo>
                    <a:pt x="1090" y="89"/>
                  </a:lnTo>
                  <a:lnTo>
                    <a:pt x="1103" y="103"/>
                  </a:lnTo>
                  <a:lnTo>
                    <a:pt x="1116" y="116"/>
                  </a:lnTo>
                  <a:lnTo>
                    <a:pt x="1122" y="122"/>
                  </a:lnTo>
                  <a:lnTo>
                    <a:pt x="1126" y="130"/>
                  </a:lnTo>
                  <a:lnTo>
                    <a:pt x="1129" y="138"/>
                  </a:lnTo>
                  <a:lnTo>
                    <a:pt x="1132" y="147"/>
                  </a:lnTo>
                  <a:lnTo>
                    <a:pt x="1132" y="152"/>
                  </a:lnTo>
                  <a:lnTo>
                    <a:pt x="1132" y="159"/>
                  </a:lnTo>
                  <a:lnTo>
                    <a:pt x="1129" y="164"/>
                  </a:lnTo>
                  <a:lnTo>
                    <a:pt x="1128" y="171"/>
                  </a:lnTo>
                  <a:lnTo>
                    <a:pt x="1122" y="186"/>
                  </a:lnTo>
                  <a:lnTo>
                    <a:pt x="1113" y="203"/>
                  </a:lnTo>
                  <a:lnTo>
                    <a:pt x="1111" y="206"/>
                  </a:lnTo>
                  <a:lnTo>
                    <a:pt x="1105" y="212"/>
                  </a:lnTo>
                  <a:lnTo>
                    <a:pt x="1101" y="216"/>
                  </a:lnTo>
                  <a:lnTo>
                    <a:pt x="1097" y="223"/>
                  </a:lnTo>
                  <a:lnTo>
                    <a:pt x="1094" y="228"/>
                  </a:lnTo>
                  <a:lnTo>
                    <a:pt x="1092" y="235"/>
                  </a:lnTo>
                  <a:lnTo>
                    <a:pt x="1091" y="243"/>
                  </a:lnTo>
                  <a:lnTo>
                    <a:pt x="1091" y="251"/>
                  </a:lnTo>
                  <a:lnTo>
                    <a:pt x="1093" y="260"/>
                  </a:lnTo>
                  <a:lnTo>
                    <a:pt x="1097" y="270"/>
                  </a:lnTo>
                  <a:lnTo>
                    <a:pt x="1105" y="279"/>
                  </a:lnTo>
                  <a:lnTo>
                    <a:pt x="1115" y="289"/>
                  </a:lnTo>
                  <a:lnTo>
                    <a:pt x="1128" y="299"/>
                  </a:lnTo>
                  <a:lnTo>
                    <a:pt x="1145" y="310"/>
                  </a:lnTo>
                  <a:lnTo>
                    <a:pt x="1159" y="325"/>
                  </a:lnTo>
                  <a:lnTo>
                    <a:pt x="1172" y="339"/>
                  </a:lnTo>
                  <a:lnTo>
                    <a:pt x="1183" y="353"/>
                  </a:lnTo>
                  <a:lnTo>
                    <a:pt x="1192" y="367"/>
                  </a:lnTo>
                  <a:lnTo>
                    <a:pt x="1208" y="391"/>
                  </a:lnTo>
                  <a:lnTo>
                    <a:pt x="1221" y="411"/>
                  </a:lnTo>
                  <a:lnTo>
                    <a:pt x="1231" y="430"/>
                  </a:lnTo>
                  <a:lnTo>
                    <a:pt x="1240" y="442"/>
                  </a:lnTo>
                  <a:lnTo>
                    <a:pt x="1246" y="447"/>
                  </a:lnTo>
                  <a:lnTo>
                    <a:pt x="1251" y="451"/>
                  </a:lnTo>
                  <a:lnTo>
                    <a:pt x="1257" y="453"/>
                  </a:lnTo>
                  <a:lnTo>
                    <a:pt x="1264" y="453"/>
                  </a:lnTo>
                  <a:lnTo>
                    <a:pt x="1267" y="458"/>
                  </a:lnTo>
                  <a:lnTo>
                    <a:pt x="1277" y="470"/>
                  </a:lnTo>
                  <a:lnTo>
                    <a:pt x="1283" y="479"/>
                  </a:lnTo>
                  <a:lnTo>
                    <a:pt x="1291" y="486"/>
                  </a:lnTo>
                  <a:lnTo>
                    <a:pt x="1299" y="495"/>
                  </a:lnTo>
                  <a:lnTo>
                    <a:pt x="1309" y="502"/>
                  </a:lnTo>
                  <a:lnTo>
                    <a:pt x="1319" y="510"/>
                  </a:lnTo>
                  <a:lnTo>
                    <a:pt x="1330" y="515"/>
                  </a:lnTo>
                  <a:lnTo>
                    <a:pt x="1335" y="517"/>
                  </a:lnTo>
                  <a:lnTo>
                    <a:pt x="1342" y="518"/>
                  </a:lnTo>
                  <a:lnTo>
                    <a:pt x="1347" y="519"/>
                  </a:lnTo>
                  <a:lnTo>
                    <a:pt x="1353" y="519"/>
                  </a:lnTo>
                  <a:lnTo>
                    <a:pt x="1359" y="519"/>
                  </a:lnTo>
                  <a:lnTo>
                    <a:pt x="1365" y="517"/>
                  </a:lnTo>
                  <a:lnTo>
                    <a:pt x="1372" y="516"/>
                  </a:lnTo>
                  <a:lnTo>
                    <a:pt x="1377" y="513"/>
                  </a:lnTo>
                  <a:lnTo>
                    <a:pt x="1383" y="508"/>
                  </a:lnTo>
                  <a:lnTo>
                    <a:pt x="1390" y="504"/>
                  </a:lnTo>
                  <a:lnTo>
                    <a:pt x="1395" y="498"/>
                  </a:lnTo>
                  <a:lnTo>
                    <a:pt x="1401" y="490"/>
                  </a:lnTo>
                  <a:lnTo>
                    <a:pt x="1403" y="492"/>
                  </a:lnTo>
                  <a:lnTo>
                    <a:pt x="1406" y="498"/>
                  </a:lnTo>
                  <a:lnTo>
                    <a:pt x="1411" y="508"/>
                  </a:lnTo>
                  <a:lnTo>
                    <a:pt x="1416" y="526"/>
                  </a:lnTo>
                  <a:lnTo>
                    <a:pt x="1420" y="536"/>
                  </a:lnTo>
                  <a:lnTo>
                    <a:pt x="1423" y="549"/>
                  </a:lnTo>
                  <a:lnTo>
                    <a:pt x="1425" y="564"/>
                  </a:lnTo>
                  <a:lnTo>
                    <a:pt x="1427" y="580"/>
                  </a:lnTo>
                  <a:lnTo>
                    <a:pt x="1429" y="599"/>
                  </a:lnTo>
                  <a:lnTo>
                    <a:pt x="1431" y="622"/>
                  </a:lnTo>
                  <a:lnTo>
                    <a:pt x="1432" y="645"/>
                  </a:lnTo>
                  <a:lnTo>
                    <a:pt x="1432" y="672"/>
                  </a:lnTo>
                  <a:lnTo>
                    <a:pt x="1427" y="680"/>
                  </a:lnTo>
                  <a:lnTo>
                    <a:pt x="1424" y="689"/>
                  </a:lnTo>
                  <a:lnTo>
                    <a:pt x="1421" y="696"/>
                  </a:lnTo>
                  <a:lnTo>
                    <a:pt x="1419" y="704"/>
                  </a:lnTo>
                  <a:lnTo>
                    <a:pt x="1417" y="711"/>
                  </a:lnTo>
                  <a:lnTo>
                    <a:pt x="1416" y="718"/>
                  </a:lnTo>
                  <a:lnTo>
                    <a:pt x="1416" y="725"/>
                  </a:lnTo>
                  <a:lnTo>
                    <a:pt x="1416" y="730"/>
                  </a:lnTo>
                  <a:lnTo>
                    <a:pt x="1419" y="742"/>
                  </a:lnTo>
                  <a:lnTo>
                    <a:pt x="1423" y="753"/>
                  </a:lnTo>
                  <a:lnTo>
                    <a:pt x="1427" y="762"/>
                  </a:lnTo>
                  <a:lnTo>
                    <a:pt x="1430" y="772"/>
                  </a:lnTo>
                  <a:lnTo>
                    <a:pt x="1435" y="780"/>
                  </a:lnTo>
                  <a:lnTo>
                    <a:pt x="1438" y="789"/>
                  </a:lnTo>
                  <a:lnTo>
                    <a:pt x="1438" y="792"/>
                  </a:lnTo>
                  <a:lnTo>
                    <a:pt x="1439" y="796"/>
                  </a:lnTo>
                  <a:lnTo>
                    <a:pt x="1439" y="800"/>
                  </a:lnTo>
                  <a:lnTo>
                    <a:pt x="1438" y="804"/>
                  </a:lnTo>
                  <a:lnTo>
                    <a:pt x="1437" y="807"/>
                  </a:lnTo>
                  <a:lnTo>
                    <a:pt x="1433" y="811"/>
                  </a:lnTo>
                  <a:lnTo>
                    <a:pt x="1431" y="815"/>
                  </a:lnTo>
                  <a:lnTo>
                    <a:pt x="1427" y="819"/>
                  </a:lnTo>
                  <a:lnTo>
                    <a:pt x="1416" y="826"/>
                  </a:lnTo>
                  <a:lnTo>
                    <a:pt x="1401" y="835"/>
                  </a:lnTo>
                  <a:lnTo>
                    <a:pt x="1397" y="835"/>
                  </a:lnTo>
                  <a:lnTo>
                    <a:pt x="1389" y="836"/>
                  </a:lnTo>
                  <a:lnTo>
                    <a:pt x="1383" y="837"/>
                  </a:lnTo>
                  <a:lnTo>
                    <a:pt x="1377" y="840"/>
                  </a:lnTo>
                  <a:lnTo>
                    <a:pt x="1371" y="843"/>
                  </a:lnTo>
                  <a:lnTo>
                    <a:pt x="1364" y="849"/>
                  </a:lnTo>
                  <a:lnTo>
                    <a:pt x="1358" y="856"/>
                  </a:lnTo>
                  <a:lnTo>
                    <a:pt x="1351" y="865"/>
                  </a:lnTo>
                  <a:lnTo>
                    <a:pt x="1347" y="876"/>
                  </a:lnTo>
                  <a:lnTo>
                    <a:pt x="1343" y="889"/>
                  </a:lnTo>
                  <a:lnTo>
                    <a:pt x="1341" y="906"/>
                  </a:lnTo>
                  <a:lnTo>
                    <a:pt x="1340" y="924"/>
                  </a:lnTo>
                  <a:lnTo>
                    <a:pt x="1342" y="947"/>
                  </a:lnTo>
                  <a:lnTo>
                    <a:pt x="1345" y="971"/>
                  </a:lnTo>
                  <a:lnTo>
                    <a:pt x="1345" y="976"/>
                  </a:lnTo>
                  <a:lnTo>
                    <a:pt x="1346" y="985"/>
                  </a:lnTo>
                  <a:lnTo>
                    <a:pt x="1350" y="1000"/>
                  </a:lnTo>
                  <a:lnTo>
                    <a:pt x="1357" y="1022"/>
                  </a:lnTo>
                  <a:lnTo>
                    <a:pt x="1362" y="1033"/>
                  </a:lnTo>
                  <a:lnTo>
                    <a:pt x="1367" y="1046"/>
                  </a:lnTo>
                  <a:lnTo>
                    <a:pt x="1375" y="1060"/>
                  </a:lnTo>
                  <a:lnTo>
                    <a:pt x="1384" y="1075"/>
                  </a:lnTo>
                  <a:lnTo>
                    <a:pt x="1395" y="1090"/>
                  </a:lnTo>
                  <a:lnTo>
                    <a:pt x="1408" y="1107"/>
                  </a:lnTo>
                  <a:lnTo>
                    <a:pt x="1422" y="1123"/>
                  </a:lnTo>
                  <a:lnTo>
                    <a:pt x="1439" y="1141"/>
                  </a:lnTo>
                  <a:lnTo>
                    <a:pt x="1444" y="1140"/>
                  </a:lnTo>
                  <a:lnTo>
                    <a:pt x="1459" y="1140"/>
                  </a:lnTo>
                  <a:lnTo>
                    <a:pt x="1480" y="1141"/>
                  </a:lnTo>
                  <a:lnTo>
                    <a:pt x="1506" y="1144"/>
                  </a:lnTo>
                  <a:lnTo>
                    <a:pt x="1520" y="1145"/>
                  </a:lnTo>
                  <a:lnTo>
                    <a:pt x="1533" y="1148"/>
                  </a:lnTo>
                  <a:lnTo>
                    <a:pt x="1547" y="1152"/>
                  </a:lnTo>
                  <a:lnTo>
                    <a:pt x="1559" y="1156"/>
                  </a:lnTo>
                  <a:lnTo>
                    <a:pt x="1572" y="1161"/>
                  </a:lnTo>
                  <a:lnTo>
                    <a:pt x="1583" y="1168"/>
                  </a:lnTo>
                  <a:lnTo>
                    <a:pt x="1593" y="1175"/>
                  </a:lnTo>
                  <a:lnTo>
                    <a:pt x="1601" y="1185"/>
                  </a:lnTo>
                  <a:lnTo>
                    <a:pt x="1606" y="1189"/>
                  </a:lnTo>
                  <a:lnTo>
                    <a:pt x="1609" y="1194"/>
                  </a:lnTo>
                  <a:lnTo>
                    <a:pt x="1613" y="1200"/>
                  </a:lnTo>
                  <a:lnTo>
                    <a:pt x="1616" y="1204"/>
                  </a:lnTo>
                  <a:lnTo>
                    <a:pt x="1617" y="1209"/>
                  </a:lnTo>
                  <a:lnTo>
                    <a:pt x="1618" y="1214"/>
                  </a:lnTo>
                  <a:lnTo>
                    <a:pt x="1619" y="1218"/>
                  </a:lnTo>
                  <a:lnTo>
                    <a:pt x="1619" y="1222"/>
                  </a:lnTo>
                  <a:lnTo>
                    <a:pt x="1617" y="1230"/>
                  </a:lnTo>
                  <a:lnTo>
                    <a:pt x="1614" y="1237"/>
                  </a:lnTo>
                  <a:lnTo>
                    <a:pt x="1609" y="1243"/>
                  </a:lnTo>
                  <a:lnTo>
                    <a:pt x="1603" y="1249"/>
                  </a:lnTo>
                  <a:lnTo>
                    <a:pt x="1597" y="1254"/>
                  </a:lnTo>
                  <a:lnTo>
                    <a:pt x="1590" y="1259"/>
                  </a:lnTo>
                  <a:lnTo>
                    <a:pt x="1584" y="1263"/>
                  </a:lnTo>
                  <a:lnTo>
                    <a:pt x="1577" y="1266"/>
                  </a:lnTo>
                  <a:lnTo>
                    <a:pt x="1568" y="1270"/>
                  </a:lnTo>
                  <a:lnTo>
                    <a:pt x="1564" y="1272"/>
                  </a:lnTo>
                  <a:lnTo>
                    <a:pt x="1556" y="1274"/>
                  </a:lnTo>
                  <a:lnTo>
                    <a:pt x="1549" y="1278"/>
                  </a:lnTo>
                  <a:lnTo>
                    <a:pt x="1543" y="1280"/>
                  </a:lnTo>
                  <a:lnTo>
                    <a:pt x="1538" y="1283"/>
                  </a:lnTo>
                  <a:lnTo>
                    <a:pt x="1535" y="1287"/>
                  </a:lnTo>
                  <a:lnTo>
                    <a:pt x="1531" y="1290"/>
                  </a:lnTo>
                  <a:lnTo>
                    <a:pt x="1528" y="1295"/>
                  </a:lnTo>
                  <a:lnTo>
                    <a:pt x="1526" y="1298"/>
                  </a:lnTo>
                  <a:lnTo>
                    <a:pt x="1525" y="1302"/>
                  </a:lnTo>
                  <a:lnTo>
                    <a:pt x="1525" y="1306"/>
                  </a:lnTo>
                  <a:lnTo>
                    <a:pt x="1525" y="1311"/>
                  </a:lnTo>
                  <a:lnTo>
                    <a:pt x="1525" y="1315"/>
                  </a:lnTo>
                  <a:lnTo>
                    <a:pt x="1527" y="1322"/>
                  </a:lnTo>
                  <a:lnTo>
                    <a:pt x="1531" y="1331"/>
                  </a:lnTo>
                  <a:lnTo>
                    <a:pt x="1535" y="1339"/>
                  </a:lnTo>
                  <a:lnTo>
                    <a:pt x="1540" y="1347"/>
                  </a:lnTo>
                  <a:lnTo>
                    <a:pt x="1545" y="1353"/>
                  </a:lnTo>
                  <a:lnTo>
                    <a:pt x="1551" y="1360"/>
                  </a:lnTo>
                  <a:lnTo>
                    <a:pt x="1560" y="1368"/>
                  </a:lnTo>
                  <a:lnTo>
                    <a:pt x="1564" y="1371"/>
                  </a:lnTo>
                  <a:lnTo>
                    <a:pt x="1567" y="1383"/>
                  </a:lnTo>
                  <a:lnTo>
                    <a:pt x="1568" y="1394"/>
                  </a:lnTo>
                  <a:lnTo>
                    <a:pt x="1568" y="1404"/>
                  </a:lnTo>
                  <a:lnTo>
                    <a:pt x="1567" y="1414"/>
                  </a:lnTo>
                  <a:lnTo>
                    <a:pt x="1565" y="1423"/>
                  </a:lnTo>
                  <a:lnTo>
                    <a:pt x="1561" y="1431"/>
                  </a:lnTo>
                  <a:lnTo>
                    <a:pt x="1558" y="1439"/>
                  </a:lnTo>
                  <a:lnTo>
                    <a:pt x="1555" y="1445"/>
                  </a:lnTo>
                  <a:lnTo>
                    <a:pt x="1548" y="1457"/>
                  </a:lnTo>
                  <a:lnTo>
                    <a:pt x="1540" y="1465"/>
                  </a:lnTo>
                  <a:lnTo>
                    <a:pt x="1535" y="1470"/>
                  </a:lnTo>
                  <a:lnTo>
                    <a:pt x="1533" y="1472"/>
                  </a:lnTo>
                  <a:lnTo>
                    <a:pt x="1523" y="1481"/>
                  </a:lnTo>
                  <a:lnTo>
                    <a:pt x="1515" y="1492"/>
                  </a:lnTo>
                  <a:lnTo>
                    <a:pt x="1508" y="1502"/>
                  </a:lnTo>
                  <a:lnTo>
                    <a:pt x="1502" y="1511"/>
                  </a:lnTo>
                  <a:lnTo>
                    <a:pt x="1497" y="1521"/>
                  </a:lnTo>
                  <a:lnTo>
                    <a:pt x="1493" y="1530"/>
                  </a:lnTo>
                  <a:lnTo>
                    <a:pt x="1490" y="1540"/>
                  </a:lnTo>
                  <a:lnTo>
                    <a:pt x="1489" y="1548"/>
                  </a:lnTo>
                  <a:lnTo>
                    <a:pt x="1487" y="1558"/>
                  </a:lnTo>
                  <a:lnTo>
                    <a:pt x="1487" y="1567"/>
                  </a:lnTo>
                  <a:lnTo>
                    <a:pt x="1487" y="1575"/>
                  </a:lnTo>
                  <a:lnTo>
                    <a:pt x="1488" y="1584"/>
                  </a:lnTo>
                  <a:lnTo>
                    <a:pt x="1491" y="1600"/>
                  </a:lnTo>
                  <a:lnTo>
                    <a:pt x="1495" y="1615"/>
                  </a:lnTo>
                  <a:lnTo>
                    <a:pt x="1502" y="1628"/>
                  </a:lnTo>
                  <a:lnTo>
                    <a:pt x="1508" y="1640"/>
                  </a:lnTo>
                  <a:lnTo>
                    <a:pt x="1516" y="1652"/>
                  </a:lnTo>
                  <a:lnTo>
                    <a:pt x="1523" y="1660"/>
                  </a:lnTo>
                  <a:lnTo>
                    <a:pt x="1534" y="1673"/>
                  </a:lnTo>
                  <a:lnTo>
                    <a:pt x="1539" y="1678"/>
                  </a:lnTo>
                  <a:lnTo>
                    <a:pt x="1545" y="1688"/>
                  </a:lnTo>
                  <a:lnTo>
                    <a:pt x="1552" y="1699"/>
                  </a:lnTo>
                  <a:lnTo>
                    <a:pt x="1557" y="1710"/>
                  </a:lnTo>
                  <a:lnTo>
                    <a:pt x="1563" y="1720"/>
                  </a:lnTo>
                  <a:lnTo>
                    <a:pt x="1571" y="1743"/>
                  </a:lnTo>
                  <a:lnTo>
                    <a:pt x="1579" y="1765"/>
                  </a:lnTo>
                  <a:lnTo>
                    <a:pt x="1585" y="1787"/>
                  </a:lnTo>
                  <a:lnTo>
                    <a:pt x="1589" y="1810"/>
                  </a:lnTo>
                  <a:lnTo>
                    <a:pt x="1592" y="1831"/>
                  </a:lnTo>
                  <a:lnTo>
                    <a:pt x="1595" y="1852"/>
                  </a:lnTo>
                  <a:lnTo>
                    <a:pt x="1597" y="1890"/>
                  </a:lnTo>
                  <a:lnTo>
                    <a:pt x="1597" y="1920"/>
                  </a:lnTo>
                  <a:lnTo>
                    <a:pt x="1596" y="1940"/>
                  </a:lnTo>
                  <a:lnTo>
                    <a:pt x="1595" y="1946"/>
                  </a:lnTo>
                  <a:lnTo>
                    <a:pt x="1599" y="1969"/>
                  </a:lnTo>
                  <a:lnTo>
                    <a:pt x="1602" y="1989"/>
                  </a:lnTo>
                  <a:lnTo>
                    <a:pt x="1604" y="2008"/>
                  </a:lnTo>
                  <a:lnTo>
                    <a:pt x="1604" y="2024"/>
                  </a:lnTo>
                  <a:lnTo>
                    <a:pt x="1603" y="2039"/>
                  </a:lnTo>
                  <a:lnTo>
                    <a:pt x="1601" y="2052"/>
                  </a:lnTo>
                  <a:lnTo>
                    <a:pt x="1598" y="2064"/>
                  </a:lnTo>
                  <a:lnTo>
                    <a:pt x="1593" y="2073"/>
                  </a:lnTo>
                  <a:lnTo>
                    <a:pt x="1588" y="2082"/>
                  </a:lnTo>
                  <a:lnTo>
                    <a:pt x="1582" y="2089"/>
                  </a:lnTo>
                  <a:lnTo>
                    <a:pt x="1575" y="2096"/>
                  </a:lnTo>
                  <a:lnTo>
                    <a:pt x="1568" y="2100"/>
                  </a:lnTo>
                  <a:lnTo>
                    <a:pt x="1560" y="2103"/>
                  </a:lnTo>
                  <a:lnTo>
                    <a:pt x="1552" y="2106"/>
                  </a:lnTo>
                  <a:lnTo>
                    <a:pt x="1543" y="2108"/>
                  </a:lnTo>
                  <a:lnTo>
                    <a:pt x="1535" y="2109"/>
                  </a:lnTo>
                  <a:lnTo>
                    <a:pt x="1525" y="2109"/>
                  </a:lnTo>
                  <a:lnTo>
                    <a:pt x="1517" y="2108"/>
                  </a:lnTo>
                  <a:lnTo>
                    <a:pt x="1507" y="2107"/>
                  </a:lnTo>
                  <a:lnTo>
                    <a:pt x="1499" y="2106"/>
                  </a:lnTo>
                  <a:lnTo>
                    <a:pt x="1481" y="2102"/>
                  </a:lnTo>
                  <a:lnTo>
                    <a:pt x="1465" y="2098"/>
                  </a:lnTo>
                  <a:lnTo>
                    <a:pt x="1442" y="2088"/>
                  </a:lnTo>
                  <a:lnTo>
                    <a:pt x="1432" y="2084"/>
                  </a:lnTo>
                  <a:lnTo>
                    <a:pt x="1427" y="2077"/>
                  </a:lnTo>
                  <a:lnTo>
                    <a:pt x="1422" y="2071"/>
                  </a:lnTo>
                  <a:lnTo>
                    <a:pt x="1415" y="2067"/>
                  </a:lnTo>
                  <a:lnTo>
                    <a:pt x="1408" y="2063"/>
                  </a:lnTo>
                  <a:lnTo>
                    <a:pt x="1400" y="2058"/>
                  </a:lnTo>
                  <a:lnTo>
                    <a:pt x="1392" y="2056"/>
                  </a:lnTo>
                  <a:lnTo>
                    <a:pt x="1383" y="2054"/>
                  </a:lnTo>
                  <a:lnTo>
                    <a:pt x="1374" y="2052"/>
                  </a:lnTo>
                  <a:lnTo>
                    <a:pt x="1365" y="2051"/>
                  </a:lnTo>
                  <a:lnTo>
                    <a:pt x="1356" y="2051"/>
                  </a:lnTo>
                  <a:lnTo>
                    <a:pt x="1346" y="2051"/>
                  </a:lnTo>
                  <a:lnTo>
                    <a:pt x="1335" y="2052"/>
                  </a:lnTo>
                  <a:lnTo>
                    <a:pt x="1315" y="2054"/>
                  </a:lnTo>
                  <a:lnTo>
                    <a:pt x="1296" y="2059"/>
                  </a:lnTo>
                  <a:lnTo>
                    <a:pt x="1277" y="2065"/>
                  </a:lnTo>
                  <a:lnTo>
                    <a:pt x="1259" y="2072"/>
                  </a:lnTo>
                  <a:lnTo>
                    <a:pt x="1241" y="2081"/>
                  </a:lnTo>
                  <a:lnTo>
                    <a:pt x="1228" y="2089"/>
                  </a:lnTo>
                  <a:lnTo>
                    <a:pt x="1221" y="2093"/>
                  </a:lnTo>
                  <a:lnTo>
                    <a:pt x="1216" y="2099"/>
                  </a:lnTo>
                  <a:lnTo>
                    <a:pt x="1212" y="2103"/>
                  </a:lnTo>
                  <a:lnTo>
                    <a:pt x="1207" y="2108"/>
                  </a:lnTo>
                  <a:lnTo>
                    <a:pt x="1204" y="2114"/>
                  </a:lnTo>
                  <a:lnTo>
                    <a:pt x="1202" y="2118"/>
                  </a:lnTo>
                  <a:lnTo>
                    <a:pt x="1201" y="2123"/>
                  </a:lnTo>
                  <a:lnTo>
                    <a:pt x="1201" y="2128"/>
                  </a:lnTo>
                  <a:lnTo>
                    <a:pt x="1203" y="2132"/>
                  </a:lnTo>
                  <a:lnTo>
                    <a:pt x="1204" y="2136"/>
                  </a:lnTo>
                  <a:lnTo>
                    <a:pt x="1204" y="2140"/>
                  </a:lnTo>
                  <a:lnTo>
                    <a:pt x="1204" y="2145"/>
                  </a:lnTo>
                  <a:lnTo>
                    <a:pt x="1201" y="2153"/>
                  </a:lnTo>
                  <a:lnTo>
                    <a:pt x="1197" y="2163"/>
                  </a:lnTo>
                  <a:lnTo>
                    <a:pt x="1181" y="2183"/>
                  </a:lnTo>
                  <a:lnTo>
                    <a:pt x="1163" y="2208"/>
                  </a:lnTo>
                  <a:lnTo>
                    <a:pt x="1152" y="2220"/>
                  </a:lnTo>
                  <a:lnTo>
                    <a:pt x="1142" y="2235"/>
                  </a:lnTo>
                  <a:lnTo>
                    <a:pt x="1134" y="2251"/>
                  </a:lnTo>
                  <a:lnTo>
                    <a:pt x="1125" y="2268"/>
                  </a:lnTo>
                  <a:lnTo>
                    <a:pt x="1122" y="2277"/>
                  </a:lnTo>
                  <a:lnTo>
                    <a:pt x="1119" y="2287"/>
                  </a:lnTo>
                  <a:lnTo>
                    <a:pt x="1117" y="2297"/>
                  </a:lnTo>
                  <a:lnTo>
                    <a:pt x="1115" y="2307"/>
                  </a:lnTo>
                  <a:lnTo>
                    <a:pt x="1113" y="2317"/>
                  </a:lnTo>
                  <a:lnTo>
                    <a:pt x="1112" y="2329"/>
                  </a:lnTo>
                  <a:lnTo>
                    <a:pt x="1112" y="2341"/>
                  </a:lnTo>
                  <a:lnTo>
                    <a:pt x="1113" y="2353"/>
                  </a:lnTo>
                  <a:lnTo>
                    <a:pt x="1122" y="2411"/>
                  </a:lnTo>
                  <a:lnTo>
                    <a:pt x="1127" y="2465"/>
                  </a:lnTo>
                  <a:lnTo>
                    <a:pt x="1131" y="2514"/>
                  </a:lnTo>
                  <a:lnTo>
                    <a:pt x="1132" y="2559"/>
                  </a:lnTo>
                  <a:lnTo>
                    <a:pt x="1132" y="2599"/>
                  </a:lnTo>
                  <a:lnTo>
                    <a:pt x="1129" y="2635"/>
                  </a:lnTo>
                  <a:lnTo>
                    <a:pt x="1127" y="2668"/>
                  </a:lnTo>
                  <a:lnTo>
                    <a:pt x="1123" y="2696"/>
                  </a:lnTo>
                  <a:lnTo>
                    <a:pt x="1119" y="2721"/>
                  </a:lnTo>
                  <a:lnTo>
                    <a:pt x="1115" y="2742"/>
                  </a:lnTo>
                  <a:lnTo>
                    <a:pt x="1109" y="2759"/>
                  </a:lnTo>
                  <a:lnTo>
                    <a:pt x="1105" y="2773"/>
                  </a:lnTo>
                  <a:lnTo>
                    <a:pt x="1097" y="2791"/>
                  </a:lnTo>
                  <a:lnTo>
                    <a:pt x="1095" y="2796"/>
                  </a:lnTo>
                  <a:lnTo>
                    <a:pt x="1086" y="2805"/>
                  </a:lnTo>
                  <a:lnTo>
                    <a:pt x="1075" y="2811"/>
                  </a:lnTo>
                  <a:lnTo>
                    <a:pt x="1065" y="2817"/>
                  </a:lnTo>
                  <a:lnTo>
                    <a:pt x="1055" y="2820"/>
                  </a:lnTo>
                  <a:lnTo>
                    <a:pt x="1045" y="2823"/>
                  </a:lnTo>
                  <a:lnTo>
                    <a:pt x="1036" y="2824"/>
                  </a:lnTo>
                  <a:lnTo>
                    <a:pt x="1026" y="2824"/>
                  </a:lnTo>
                  <a:lnTo>
                    <a:pt x="1016" y="2824"/>
                  </a:lnTo>
                  <a:lnTo>
                    <a:pt x="1000" y="2822"/>
                  </a:lnTo>
                  <a:lnTo>
                    <a:pt x="988" y="2819"/>
                  </a:lnTo>
                  <a:lnTo>
                    <a:pt x="979" y="2817"/>
                  </a:lnTo>
                  <a:lnTo>
                    <a:pt x="976" y="2815"/>
                  </a:lnTo>
                  <a:lnTo>
                    <a:pt x="958" y="2829"/>
                  </a:lnTo>
                  <a:lnTo>
                    <a:pt x="939" y="2841"/>
                  </a:lnTo>
                  <a:lnTo>
                    <a:pt x="919" y="2851"/>
                  </a:lnTo>
                  <a:lnTo>
                    <a:pt x="901" y="2859"/>
                  </a:lnTo>
                  <a:lnTo>
                    <a:pt x="883" y="2866"/>
                  </a:lnTo>
                  <a:lnTo>
                    <a:pt x="865" y="2870"/>
                  </a:lnTo>
                  <a:lnTo>
                    <a:pt x="848" y="2874"/>
                  </a:lnTo>
                  <a:lnTo>
                    <a:pt x="833" y="2876"/>
                  </a:lnTo>
                  <a:lnTo>
                    <a:pt x="804" y="2880"/>
                  </a:lnTo>
                  <a:lnTo>
                    <a:pt x="783" y="2880"/>
                  </a:lnTo>
                  <a:lnTo>
                    <a:pt x="769" y="2879"/>
                  </a:lnTo>
                  <a:lnTo>
                    <a:pt x="764" y="2877"/>
                  </a:lnTo>
                  <a:lnTo>
                    <a:pt x="755" y="2868"/>
                  </a:lnTo>
                  <a:lnTo>
                    <a:pt x="745" y="2861"/>
                  </a:lnTo>
                  <a:lnTo>
                    <a:pt x="736" y="2856"/>
                  </a:lnTo>
                  <a:lnTo>
                    <a:pt x="726" y="2853"/>
                  </a:lnTo>
                  <a:lnTo>
                    <a:pt x="716" y="2851"/>
                  </a:lnTo>
                  <a:lnTo>
                    <a:pt x="705" y="2851"/>
                  </a:lnTo>
                  <a:lnTo>
                    <a:pt x="695" y="2852"/>
                  </a:lnTo>
                  <a:lnTo>
                    <a:pt x="685" y="2853"/>
                  </a:lnTo>
                  <a:lnTo>
                    <a:pt x="666" y="2858"/>
                  </a:lnTo>
                  <a:lnTo>
                    <a:pt x="653" y="2865"/>
                  </a:lnTo>
                  <a:lnTo>
                    <a:pt x="642" y="2869"/>
                  </a:lnTo>
                  <a:lnTo>
                    <a:pt x="639" y="2871"/>
                  </a:lnTo>
                  <a:lnTo>
                    <a:pt x="632" y="2876"/>
                  </a:lnTo>
                  <a:lnTo>
                    <a:pt x="625" y="2881"/>
                  </a:lnTo>
                  <a:lnTo>
                    <a:pt x="618" y="2885"/>
                  </a:lnTo>
                  <a:lnTo>
                    <a:pt x="613" y="2887"/>
                  </a:lnTo>
                  <a:lnTo>
                    <a:pt x="607" y="2889"/>
                  </a:lnTo>
                  <a:lnTo>
                    <a:pt x="601" y="2890"/>
                  </a:lnTo>
                  <a:lnTo>
                    <a:pt x="596" y="2890"/>
                  </a:lnTo>
                  <a:lnTo>
                    <a:pt x="592" y="2890"/>
                  </a:lnTo>
                  <a:lnTo>
                    <a:pt x="586" y="2889"/>
                  </a:lnTo>
                  <a:lnTo>
                    <a:pt x="582" y="2887"/>
                  </a:lnTo>
                  <a:lnTo>
                    <a:pt x="578" y="2885"/>
                  </a:lnTo>
                  <a:lnTo>
                    <a:pt x="575" y="2883"/>
                  </a:lnTo>
                  <a:lnTo>
                    <a:pt x="567" y="2876"/>
                  </a:lnTo>
                  <a:lnTo>
                    <a:pt x="561" y="2870"/>
                  </a:lnTo>
                  <a:lnTo>
                    <a:pt x="556" y="2861"/>
                  </a:lnTo>
                  <a:lnTo>
                    <a:pt x="550" y="2854"/>
                  </a:lnTo>
                  <a:lnTo>
                    <a:pt x="547" y="2845"/>
                  </a:lnTo>
                  <a:lnTo>
                    <a:pt x="544" y="2838"/>
                  </a:lnTo>
                  <a:lnTo>
                    <a:pt x="540" y="2826"/>
                  </a:lnTo>
                  <a:lnTo>
                    <a:pt x="538" y="2821"/>
                  </a:lnTo>
                  <a:lnTo>
                    <a:pt x="520" y="2822"/>
                  </a:lnTo>
                  <a:lnTo>
                    <a:pt x="502" y="2823"/>
                  </a:lnTo>
                  <a:lnTo>
                    <a:pt x="485" y="2825"/>
                  </a:lnTo>
                  <a:lnTo>
                    <a:pt x="469" y="2828"/>
                  </a:lnTo>
                  <a:lnTo>
                    <a:pt x="439" y="2835"/>
                  </a:lnTo>
                  <a:lnTo>
                    <a:pt x="414" y="2843"/>
                  </a:lnTo>
                  <a:lnTo>
                    <a:pt x="393" y="2851"/>
                  </a:lnTo>
                  <a:lnTo>
                    <a:pt x="377" y="2858"/>
                  </a:lnTo>
                  <a:lnTo>
                    <a:pt x="368" y="2864"/>
                  </a:lnTo>
                  <a:lnTo>
                    <a:pt x="364" y="2865"/>
                  </a:lnTo>
                  <a:lnTo>
                    <a:pt x="374" y="2876"/>
                  </a:lnTo>
                  <a:lnTo>
                    <a:pt x="382" y="2888"/>
                  </a:lnTo>
                  <a:lnTo>
                    <a:pt x="387" y="2899"/>
                  </a:lnTo>
                  <a:lnTo>
                    <a:pt x="390" y="2909"/>
                  </a:lnTo>
                  <a:lnTo>
                    <a:pt x="391" y="2920"/>
                  </a:lnTo>
                  <a:lnTo>
                    <a:pt x="391" y="2930"/>
                  </a:lnTo>
                  <a:lnTo>
                    <a:pt x="390" y="2939"/>
                  </a:lnTo>
                  <a:lnTo>
                    <a:pt x="387" y="2948"/>
                  </a:lnTo>
                  <a:lnTo>
                    <a:pt x="384" y="2955"/>
                  </a:lnTo>
                  <a:lnTo>
                    <a:pt x="381" y="2963"/>
                  </a:lnTo>
                  <a:lnTo>
                    <a:pt x="376" y="2969"/>
                  </a:lnTo>
                  <a:lnTo>
                    <a:pt x="373" y="2973"/>
                  </a:lnTo>
                  <a:lnTo>
                    <a:pt x="367" y="2981"/>
                  </a:lnTo>
                  <a:lnTo>
                    <a:pt x="364" y="2984"/>
                  </a:lnTo>
                  <a:lnTo>
                    <a:pt x="355" y="2989"/>
                  </a:lnTo>
                  <a:lnTo>
                    <a:pt x="348" y="2994"/>
                  </a:lnTo>
                  <a:lnTo>
                    <a:pt x="339" y="2997"/>
                  </a:lnTo>
                  <a:lnTo>
                    <a:pt x="332" y="2999"/>
                  </a:lnTo>
                  <a:lnTo>
                    <a:pt x="324" y="3000"/>
                  </a:lnTo>
                  <a:lnTo>
                    <a:pt x="318" y="3000"/>
                  </a:lnTo>
                  <a:lnTo>
                    <a:pt x="311" y="3000"/>
                  </a:lnTo>
                  <a:lnTo>
                    <a:pt x="305" y="2998"/>
                  </a:lnTo>
                  <a:lnTo>
                    <a:pt x="298" y="2996"/>
                  </a:lnTo>
                  <a:lnTo>
                    <a:pt x="293" y="2993"/>
                  </a:lnTo>
                  <a:lnTo>
                    <a:pt x="288" y="2988"/>
                  </a:lnTo>
                  <a:lnTo>
                    <a:pt x="284" y="2984"/>
                  </a:lnTo>
                  <a:lnTo>
                    <a:pt x="274" y="2975"/>
                  </a:lnTo>
                  <a:lnTo>
                    <a:pt x="266" y="2963"/>
                  </a:lnTo>
                  <a:lnTo>
                    <a:pt x="259" y="2950"/>
                  </a:lnTo>
                  <a:lnTo>
                    <a:pt x="254" y="2938"/>
                  </a:lnTo>
                  <a:lnTo>
                    <a:pt x="249" y="2925"/>
                  </a:lnTo>
                  <a:lnTo>
                    <a:pt x="245" y="2915"/>
                  </a:lnTo>
                  <a:lnTo>
                    <a:pt x="241" y="2897"/>
                  </a:lnTo>
                  <a:lnTo>
                    <a:pt x="239" y="2890"/>
                  </a:lnTo>
                  <a:lnTo>
                    <a:pt x="101" y="2890"/>
                  </a:lnTo>
                  <a:lnTo>
                    <a:pt x="104" y="2873"/>
                  </a:lnTo>
                  <a:lnTo>
                    <a:pt x="105" y="2857"/>
                  </a:lnTo>
                  <a:lnTo>
                    <a:pt x="105" y="2842"/>
                  </a:lnTo>
                  <a:lnTo>
                    <a:pt x="103" y="2829"/>
                  </a:lnTo>
                  <a:lnTo>
                    <a:pt x="101" y="2817"/>
                  </a:lnTo>
                  <a:lnTo>
                    <a:pt x="98" y="2805"/>
                  </a:lnTo>
                  <a:lnTo>
                    <a:pt x="94" y="2795"/>
                  </a:lnTo>
                  <a:lnTo>
                    <a:pt x="89" y="2786"/>
                  </a:lnTo>
                  <a:lnTo>
                    <a:pt x="81" y="2771"/>
                  </a:lnTo>
                  <a:lnTo>
                    <a:pt x="72" y="2761"/>
                  </a:lnTo>
                  <a:lnTo>
                    <a:pt x="66" y="2755"/>
                  </a:lnTo>
                  <a:lnTo>
                    <a:pt x="64" y="2753"/>
                  </a:lnTo>
                  <a:lnTo>
                    <a:pt x="57" y="2745"/>
                  </a:lnTo>
                  <a:lnTo>
                    <a:pt x="51" y="2737"/>
                  </a:lnTo>
                  <a:lnTo>
                    <a:pt x="46" y="2728"/>
                  </a:lnTo>
                  <a:lnTo>
                    <a:pt x="40" y="2719"/>
                  </a:lnTo>
                  <a:lnTo>
                    <a:pt x="36" y="2708"/>
                  </a:lnTo>
                  <a:lnTo>
                    <a:pt x="32" y="2697"/>
                  </a:lnTo>
                  <a:lnTo>
                    <a:pt x="28" y="2687"/>
                  </a:lnTo>
                  <a:lnTo>
                    <a:pt x="24" y="2675"/>
                  </a:lnTo>
                  <a:lnTo>
                    <a:pt x="19" y="2651"/>
                  </a:lnTo>
                  <a:lnTo>
                    <a:pt x="15" y="2627"/>
                  </a:lnTo>
                  <a:lnTo>
                    <a:pt x="13" y="2602"/>
                  </a:lnTo>
                  <a:lnTo>
                    <a:pt x="10" y="2578"/>
                  </a:lnTo>
                  <a:lnTo>
                    <a:pt x="10" y="2532"/>
                  </a:lnTo>
                  <a:lnTo>
                    <a:pt x="12" y="2495"/>
                  </a:lnTo>
                  <a:lnTo>
                    <a:pt x="13" y="2469"/>
                  </a:lnTo>
                  <a:lnTo>
                    <a:pt x="14" y="2459"/>
                  </a:lnTo>
                  <a:lnTo>
                    <a:pt x="8" y="2433"/>
                  </a:lnTo>
                  <a:lnTo>
                    <a:pt x="5" y="2405"/>
                  </a:lnTo>
                  <a:lnTo>
                    <a:pt x="2" y="2376"/>
                  </a:lnTo>
                  <a:lnTo>
                    <a:pt x="1" y="2347"/>
                  </a:lnTo>
                  <a:lnTo>
                    <a:pt x="0" y="2319"/>
                  </a:lnTo>
                  <a:lnTo>
                    <a:pt x="0" y="2290"/>
                  </a:lnTo>
                  <a:lnTo>
                    <a:pt x="1" y="2262"/>
                  </a:lnTo>
                  <a:lnTo>
                    <a:pt x="2" y="2235"/>
                  </a:lnTo>
                  <a:lnTo>
                    <a:pt x="6" y="2187"/>
                  </a:lnTo>
                  <a:lnTo>
                    <a:pt x="9" y="2150"/>
                  </a:lnTo>
                  <a:lnTo>
                    <a:pt x="13" y="2124"/>
                  </a:lnTo>
                  <a:lnTo>
                    <a:pt x="14" y="2115"/>
                  </a:lnTo>
                  <a:lnTo>
                    <a:pt x="18" y="2109"/>
                  </a:lnTo>
                  <a:lnTo>
                    <a:pt x="21" y="2104"/>
                  </a:lnTo>
                  <a:lnTo>
                    <a:pt x="23" y="2098"/>
                  </a:lnTo>
                  <a:lnTo>
                    <a:pt x="25" y="2091"/>
                  </a:lnTo>
                  <a:lnTo>
                    <a:pt x="29" y="2077"/>
                  </a:lnTo>
                  <a:lnTo>
                    <a:pt x="30" y="2063"/>
                  </a:lnTo>
                  <a:lnTo>
                    <a:pt x="29" y="2029"/>
                  </a:lnTo>
                  <a:lnTo>
                    <a:pt x="25" y="1994"/>
                  </a:lnTo>
                  <a:lnTo>
                    <a:pt x="23" y="1975"/>
                  </a:lnTo>
                  <a:lnTo>
                    <a:pt x="22" y="1957"/>
                  </a:lnTo>
                  <a:lnTo>
                    <a:pt x="22" y="1937"/>
                  </a:lnTo>
                  <a:lnTo>
                    <a:pt x="23" y="1917"/>
                  </a:lnTo>
                  <a:lnTo>
                    <a:pt x="25" y="1898"/>
                  </a:lnTo>
                  <a:lnTo>
                    <a:pt x="30" y="1878"/>
                  </a:lnTo>
                  <a:lnTo>
                    <a:pt x="33" y="1868"/>
                  </a:lnTo>
                  <a:lnTo>
                    <a:pt x="36" y="1859"/>
                  </a:lnTo>
                  <a:lnTo>
                    <a:pt x="40" y="1850"/>
                  </a:lnTo>
                  <a:lnTo>
                    <a:pt x="46" y="1841"/>
                  </a:lnTo>
                  <a:lnTo>
                    <a:pt x="50" y="1827"/>
                  </a:lnTo>
                  <a:lnTo>
                    <a:pt x="53" y="1814"/>
                  </a:lnTo>
                  <a:lnTo>
                    <a:pt x="56" y="1800"/>
                  </a:lnTo>
                  <a:lnTo>
                    <a:pt x="58" y="1787"/>
                  </a:lnTo>
                  <a:lnTo>
                    <a:pt x="62" y="1761"/>
                  </a:lnTo>
                  <a:lnTo>
                    <a:pt x="64" y="1736"/>
                  </a:lnTo>
                  <a:lnTo>
                    <a:pt x="63" y="1712"/>
                  </a:lnTo>
                  <a:lnTo>
                    <a:pt x="62" y="1688"/>
                  </a:lnTo>
                  <a:lnTo>
                    <a:pt x="58" y="1667"/>
                  </a:lnTo>
                  <a:lnTo>
                    <a:pt x="54" y="1646"/>
                  </a:lnTo>
                  <a:lnTo>
                    <a:pt x="50" y="1627"/>
                  </a:lnTo>
                  <a:lnTo>
                    <a:pt x="46" y="1610"/>
                  </a:lnTo>
                  <a:lnTo>
                    <a:pt x="41" y="1595"/>
                  </a:lnTo>
                  <a:lnTo>
                    <a:pt x="36" y="1583"/>
                  </a:lnTo>
                  <a:lnTo>
                    <a:pt x="30" y="1566"/>
                  </a:lnTo>
                  <a:lnTo>
                    <a:pt x="26" y="1559"/>
                  </a:lnTo>
                  <a:lnTo>
                    <a:pt x="20" y="1539"/>
                  </a:lnTo>
                  <a:lnTo>
                    <a:pt x="16" y="1521"/>
                  </a:lnTo>
                  <a:lnTo>
                    <a:pt x="14" y="1504"/>
                  </a:lnTo>
                  <a:lnTo>
                    <a:pt x="13" y="1489"/>
                  </a:lnTo>
                  <a:lnTo>
                    <a:pt x="13" y="1475"/>
                  </a:lnTo>
                  <a:lnTo>
                    <a:pt x="14" y="1462"/>
                  </a:lnTo>
                  <a:lnTo>
                    <a:pt x="16" y="1451"/>
                  </a:lnTo>
                  <a:lnTo>
                    <a:pt x="19" y="1442"/>
                  </a:lnTo>
                  <a:lnTo>
                    <a:pt x="22" y="1434"/>
                  </a:lnTo>
                  <a:lnTo>
                    <a:pt x="25" y="1427"/>
                  </a:lnTo>
                  <a:lnTo>
                    <a:pt x="29" y="1422"/>
                  </a:lnTo>
                  <a:lnTo>
                    <a:pt x="32" y="1417"/>
                  </a:lnTo>
                  <a:lnTo>
                    <a:pt x="37" y="1411"/>
                  </a:lnTo>
                  <a:lnTo>
                    <a:pt x="39" y="1409"/>
                  </a:lnTo>
                  <a:lnTo>
                    <a:pt x="41" y="1407"/>
                  </a:lnTo>
                  <a:lnTo>
                    <a:pt x="47" y="1399"/>
                  </a:lnTo>
                  <a:lnTo>
                    <a:pt x="55" y="1386"/>
                  </a:lnTo>
                  <a:lnTo>
                    <a:pt x="64" y="1367"/>
                  </a:lnTo>
                  <a:lnTo>
                    <a:pt x="69" y="1355"/>
                  </a:lnTo>
                  <a:lnTo>
                    <a:pt x="73" y="1342"/>
                  </a:lnTo>
                  <a:lnTo>
                    <a:pt x="78" y="1327"/>
                  </a:lnTo>
                  <a:lnTo>
                    <a:pt x="81" y="1310"/>
                  </a:lnTo>
                  <a:lnTo>
                    <a:pt x="84" y="1290"/>
                  </a:lnTo>
                  <a:lnTo>
                    <a:pt x="87" y="1269"/>
                  </a:lnTo>
                  <a:lnTo>
                    <a:pt x="88" y="1247"/>
                  </a:lnTo>
                  <a:lnTo>
                    <a:pt x="89" y="1222"/>
                  </a:lnTo>
                  <a:lnTo>
                    <a:pt x="84" y="1219"/>
                  </a:lnTo>
                  <a:lnTo>
                    <a:pt x="80" y="1215"/>
                  </a:lnTo>
                  <a:lnTo>
                    <a:pt x="78" y="1209"/>
                  </a:lnTo>
                  <a:lnTo>
                    <a:pt x="77" y="1204"/>
                  </a:lnTo>
                  <a:lnTo>
                    <a:pt x="77" y="1198"/>
                  </a:lnTo>
                  <a:lnTo>
                    <a:pt x="78" y="1191"/>
                  </a:lnTo>
                  <a:lnTo>
                    <a:pt x="79" y="1184"/>
                  </a:lnTo>
                  <a:lnTo>
                    <a:pt x="81" y="1176"/>
                  </a:lnTo>
                  <a:lnTo>
                    <a:pt x="89" y="1152"/>
                  </a:lnTo>
                  <a:lnTo>
                    <a:pt x="95" y="1141"/>
                  </a:lnTo>
                  <a:lnTo>
                    <a:pt x="101" y="1129"/>
                  </a:lnTo>
                  <a:lnTo>
                    <a:pt x="105" y="1119"/>
                  </a:lnTo>
                  <a:lnTo>
                    <a:pt x="108" y="1109"/>
                  </a:lnTo>
                  <a:lnTo>
                    <a:pt x="109" y="1100"/>
                  </a:lnTo>
                  <a:lnTo>
                    <a:pt x="109" y="1093"/>
                  </a:lnTo>
                  <a:lnTo>
                    <a:pt x="108" y="1086"/>
                  </a:lnTo>
                  <a:lnTo>
                    <a:pt x="105" y="1079"/>
                  </a:lnTo>
                  <a:lnTo>
                    <a:pt x="103" y="1074"/>
                  </a:lnTo>
                  <a:lnTo>
                    <a:pt x="97" y="1064"/>
                  </a:lnTo>
                  <a:lnTo>
                    <a:pt x="90" y="1058"/>
                  </a:lnTo>
                  <a:lnTo>
                    <a:pt x="85" y="1055"/>
                  </a:lnTo>
                  <a:lnTo>
                    <a:pt x="83" y="1054"/>
                  </a:lnTo>
                  <a:lnTo>
                    <a:pt x="77" y="1035"/>
                  </a:lnTo>
                  <a:lnTo>
                    <a:pt x="70" y="1018"/>
                  </a:lnTo>
                  <a:lnTo>
                    <a:pt x="66" y="1001"/>
                  </a:lnTo>
                  <a:lnTo>
                    <a:pt x="63" y="985"/>
                  </a:lnTo>
                  <a:lnTo>
                    <a:pt x="60" y="970"/>
                  </a:lnTo>
                  <a:lnTo>
                    <a:pt x="57" y="955"/>
                  </a:lnTo>
                  <a:lnTo>
                    <a:pt x="56" y="942"/>
                  </a:lnTo>
                  <a:lnTo>
                    <a:pt x="56" y="929"/>
                  </a:lnTo>
                  <a:lnTo>
                    <a:pt x="56" y="916"/>
                  </a:lnTo>
                  <a:lnTo>
                    <a:pt x="56" y="903"/>
                  </a:lnTo>
                  <a:lnTo>
                    <a:pt x="58" y="892"/>
                  </a:lnTo>
                  <a:lnTo>
                    <a:pt x="60" y="881"/>
                  </a:lnTo>
                  <a:lnTo>
                    <a:pt x="64" y="860"/>
                  </a:lnTo>
                  <a:lnTo>
                    <a:pt x="70" y="843"/>
                  </a:lnTo>
                  <a:lnTo>
                    <a:pt x="77" y="827"/>
                  </a:lnTo>
                  <a:lnTo>
                    <a:pt x="84" y="815"/>
                  </a:lnTo>
                  <a:lnTo>
                    <a:pt x="92" y="803"/>
                  </a:lnTo>
                  <a:lnTo>
                    <a:pt x="99" y="794"/>
                  </a:lnTo>
                  <a:lnTo>
                    <a:pt x="110" y="782"/>
                  </a:lnTo>
                  <a:lnTo>
                    <a:pt x="114" y="778"/>
                  </a:lnTo>
                  <a:lnTo>
                    <a:pt x="115" y="747"/>
                  </a:lnTo>
                  <a:lnTo>
                    <a:pt x="117" y="722"/>
                  </a:lnTo>
                  <a:lnTo>
                    <a:pt x="120" y="700"/>
                  </a:lnTo>
                  <a:lnTo>
                    <a:pt x="125" y="683"/>
                  </a:lnTo>
                  <a:lnTo>
                    <a:pt x="130" y="670"/>
                  </a:lnTo>
                  <a:lnTo>
                    <a:pt x="135" y="658"/>
                  </a:lnTo>
                  <a:lnTo>
                    <a:pt x="141" y="648"/>
                  </a:lnTo>
                  <a:lnTo>
                    <a:pt x="147" y="640"/>
                  </a:lnTo>
                  <a:lnTo>
                    <a:pt x="152" y="632"/>
                  </a:lnTo>
                  <a:lnTo>
                    <a:pt x="158" y="625"/>
                  </a:lnTo>
                  <a:lnTo>
                    <a:pt x="163" y="615"/>
                  </a:lnTo>
                  <a:lnTo>
                    <a:pt x="166" y="606"/>
                  </a:lnTo>
                  <a:lnTo>
                    <a:pt x="169" y="593"/>
                  </a:lnTo>
                  <a:lnTo>
                    <a:pt x="172" y="577"/>
                  </a:lnTo>
                  <a:lnTo>
                    <a:pt x="172" y="558"/>
                  </a:lnTo>
                  <a:lnTo>
                    <a:pt x="170" y="534"/>
                  </a:lnTo>
                  <a:lnTo>
                    <a:pt x="178" y="534"/>
                  </a:lnTo>
                  <a:lnTo>
                    <a:pt x="185" y="533"/>
                  </a:lnTo>
                  <a:lnTo>
                    <a:pt x="192" y="531"/>
                  </a:lnTo>
                  <a:lnTo>
                    <a:pt x="198" y="529"/>
                  </a:lnTo>
                  <a:lnTo>
                    <a:pt x="209" y="522"/>
                  </a:lnTo>
                  <a:lnTo>
                    <a:pt x="217" y="516"/>
                  </a:lnTo>
                  <a:lnTo>
                    <a:pt x="229" y="503"/>
                  </a:lnTo>
                  <a:lnTo>
                    <a:pt x="232" y="497"/>
                  </a:lnTo>
                  <a:lnTo>
                    <a:pt x="243" y="474"/>
                  </a:lnTo>
                  <a:lnTo>
                    <a:pt x="253" y="457"/>
                  </a:lnTo>
                  <a:lnTo>
                    <a:pt x="263" y="443"/>
                  </a:lnTo>
                  <a:lnTo>
                    <a:pt x="272" y="433"/>
                  </a:lnTo>
                  <a:lnTo>
                    <a:pt x="280" y="426"/>
                  </a:lnTo>
                  <a:lnTo>
                    <a:pt x="289" y="422"/>
                  </a:lnTo>
                  <a:lnTo>
                    <a:pt x="296" y="420"/>
                  </a:lnTo>
                  <a:lnTo>
                    <a:pt x="304" y="420"/>
                  </a:lnTo>
                  <a:lnTo>
                    <a:pt x="310" y="421"/>
                  </a:lnTo>
                  <a:lnTo>
                    <a:pt x="316" y="424"/>
                  </a:lnTo>
                  <a:lnTo>
                    <a:pt x="321" y="427"/>
                  </a:lnTo>
                  <a:lnTo>
                    <a:pt x="325" y="431"/>
                  </a:lnTo>
                  <a:lnTo>
                    <a:pt x="330" y="438"/>
                  </a:lnTo>
                  <a:lnTo>
                    <a:pt x="333" y="441"/>
                  </a:lnTo>
                  <a:lnTo>
                    <a:pt x="339" y="441"/>
                  </a:lnTo>
                  <a:lnTo>
                    <a:pt x="344" y="441"/>
                  </a:lnTo>
                  <a:lnTo>
                    <a:pt x="351" y="441"/>
                  </a:lnTo>
                  <a:lnTo>
                    <a:pt x="357" y="440"/>
                  </a:lnTo>
                  <a:lnTo>
                    <a:pt x="369" y="436"/>
                  </a:lnTo>
                  <a:lnTo>
                    <a:pt x="382" y="431"/>
                  </a:lnTo>
                  <a:lnTo>
                    <a:pt x="393" y="423"/>
                  </a:lnTo>
                  <a:lnTo>
                    <a:pt x="405" y="415"/>
                  </a:lnTo>
                  <a:lnTo>
                    <a:pt x="417" y="405"/>
                  </a:lnTo>
                  <a:lnTo>
                    <a:pt x="428" y="395"/>
                  </a:lnTo>
                  <a:lnTo>
                    <a:pt x="448" y="376"/>
                  </a:lnTo>
                  <a:lnTo>
                    <a:pt x="463" y="358"/>
                  </a:lnTo>
                  <a:lnTo>
                    <a:pt x="472" y="345"/>
                  </a:lnTo>
                  <a:lnTo>
                    <a:pt x="477" y="341"/>
                  </a:lnTo>
                  <a:lnTo>
                    <a:pt x="501" y="325"/>
                  </a:lnTo>
                  <a:lnTo>
                    <a:pt x="522" y="309"/>
                  </a:lnTo>
                  <a:lnTo>
                    <a:pt x="542" y="293"/>
                  </a:lnTo>
                  <a:lnTo>
                    <a:pt x="558" y="278"/>
                  </a:lnTo>
                  <a:lnTo>
                    <a:pt x="572" y="264"/>
                  </a:lnTo>
                  <a:lnTo>
                    <a:pt x="584" y="251"/>
                  </a:lnTo>
                  <a:lnTo>
                    <a:pt x="594" y="239"/>
                  </a:lnTo>
                  <a:lnTo>
                    <a:pt x="602" y="227"/>
                  </a:lnTo>
                  <a:lnTo>
                    <a:pt x="610" y="216"/>
                  </a:lnTo>
                  <a:lnTo>
                    <a:pt x="615" y="207"/>
                  </a:lnTo>
                  <a:lnTo>
                    <a:pt x="620" y="198"/>
                  </a:lnTo>
                  <a:lnTo>
                    <a:pt x="622" y="192"/>
                  </a:lnTo>
                  <a:lnTo>
                    <a:pt x="626" y="182"/>
                  </a:lnTo>
                  <a:lnTo>
                    <a:pt x="626" y="179"/>
                  </a:lnTo>
                  <a:lnTo>
                    <a:pt x="642" y="156"/>
                  </a:lnTo>
                  <a:lnTo>
                    <a:pt x="657" y="138"/>
                  </a:lnTo>
                  <a:lnTo>
                    <a:pt x="672" y="122"/>
                  </a:lnTo>
                  <a:lnTo>
                    <a:pt x="687" y="110"/>
                  </a:lnTo>
                  <a:lnTo>
                    <a:pt x="702" y="99"/>
                  </a:lnTo>
                  <a:lnTo>
                    <a:pt x="716" y="90"/>
                  </a:lnTo>
                  <a:lnTo>
                    <a:pt x="728" y="83"/>
                  </a:lnTo>
                  <a:lnTo>
                    <a:pt x="741" y="79"/>
                  </a:lnTo>
                  <a:lnTo>
                    <a:pt x="753" y="75"/>
                  </a:lnTo>
                  <a:lnTo>
                    <a:pt x="764" y="73"/>
                  </a:lnTo>
                  <a:lnTo>
                    <a:pt x="772" y="71"/>
                  </a:lnTo>
                  <a:lnTo>
                    <a:pt x="780" y="71"/>
                  </a:lnTo>
                  <a:lnTo>
                    <a:pt x="791" y="71"/>
                  </a:lnTo>
                  <a:lnTo>
                    <a:pt x="794" y="72"/>
                  </a:lnTo>
                  <a:lnTo>
                    <a:pt x="809" y="72"/>
                  </a:lnTo>
                  <a:lnTo>
                    <a:pt x="823" y="72"/>
                  </a:lnTo>
                  <a:lnTo>
                    <a:pt x="835" y="70"/>
                  </a:lnTo>
                  <a:lnTo>
                    <a:pt x="847" y="67"/>
                  </a:lnTo>
                  <a:lnTo>
                    <a:pt x="857" y="64"/>
                  </a:lnTo>
                  <a:lnTo>
                    <a:pt x="866" y="59"/>
                  </a:lnTo>
                  <a:lnTo>
                    <a:pt x="875" y="54"/>
                  </a:lnTo>
                  <a:lnTo>
                    <a:pt x="882" y="50"/>
                  </a:lnTo>
                  <a:lnTo>
                    <a:pt x="894" y="39"/>
                  </a:lnTo>
                  <a:lnTo>
                    <a:pt x="901" y="31"/>
                  </a:lnTo>
                  <a:lnTo>
                    <a:pt x="907" y="24"/>
                  </a:lnTo>
                  <a:lnTo>
                    <a:pt x="908" y="22"/>
                  </a:lnTo>
                  <a:lnTo>
                    <a:pt x="913" y="17"/>
                  </a:lnTo>
                  <a:lnTo>
                    <a:pt x="919" y="11"/>
                  </a:lnTo>
                  <a:lnTo>
                    <a:pt x="925" y="7"/>
                  </a:lnTo>
                  <a:lnTo>
                    <a:pt x="930" y="4"/>
                  </a:lnTo>
                  <a:lnTo>
                    <a:pt x="935" y="2"/>
                  </a:lnTo>
                  <a:lnTo>
                    <a:pt x="941" y="1"/>
                  </a:lnTo>
                  <a:lnTo>
                    <a:pt x="946" y="0"/>
                  </a:lnTo>
                  <a:lnTo>
                    <a:pt x="950" y="0"/>
                  </a:lnTo>
                  <a:lnTo>
                    <a:pt x="961" y="2"/>
                  </a:lnTo>
                  <a:lnTo>
                    <a:pt x="971" y="5"/>
                  </a:lnTo>
                  <a:lnTo>
                    <a:pt x="980" y="10"/>
                  </a:lnTo>
                  <a:lnTo>
                    <a:pt x="990" y="16"/>
                  </a:lnTo>
                  <a:lnTo>
                    <a:pt x="1009" y="30"/>
                  </a:lnTo>
                  <a:lnTo>
                    <a:pt x="1029" y="41"/>
                  </a:lnTo>
                  <a:lnTo>
                    <a:pt x="1041" y="46"/>
                  </a:lnTo>
                  <a:lnTo>
                    <a:pt x="1052" y="49"/>
                  </a:lnTo>
                  <a:lnTo>
                    <a:pt x="1058" y="49"/>
                  </a:lnTo>
                  <a:lnTo>
                    <a:pt x="1063" y="49"/>
                  </a:lnTo>
                  <a:lnTo>
                    <a:pt x="1070" y="49"/>
                  </a:lnTo>
                  <a:lnTo>
                    <a:pt x="1076" y="48"/>
                  </a:lnTo>
                  <a:close/>
                </a:path>
              </a:pathLst>
            </a:custGeom>
            <a:noFill/>
            <a:ln w="7938">
              <a:solidFill>
                <a:srgbClr val="FFFFFF"/>
              </a:solidFill>
              <a:prstDash val="solid"/>
              <a:round/>
              <a:headEnd/>
              <a:tailEnd/>
            </a:ln>
          </p:spPr>
          <p:txBody>
            <a:bodyPr/>
            <a:lstStyle/>
            <a:p>
              <a:endParaRPr lang="uk-UA"/>
            </a:p>
          </p:txBody>
        </p:sp>
        <p:sp>
          <p:nvSpPr>
            <p:cNvPr id="22547" name="Freeform 127"/>
            <p:cNvSpPr>
              <a:spLocks/>
            </p:cNvSpPr>
            <p:nvPr/>
          </p:nvSpPr>
          <p:spPr bwMode="auto">
            <a:xfrm>
              <a:off x="1202" y="2202"/>
              <a:ext cx="684" cy="349"/>
            </a:xfrm>
            <a:custGeom>
              <a:avLst/>
              <a:gdLst>
                <a:gd name="T0" fmla="*/ 13 w 2552"/>
                <a:gd name="T1" fmla="*/ 1 h 1294"/>
                <a:gd name="T2" fmla="*/ 13 w 2552"/>
                <a:gd name="T3" fmla="*/ 1 h 1294"/>
                <a:gd name="T4" fmla="*/ 13 w 2552"/>
                <a:gd name="T5" fmla="*/ 2 h 1294"/>
                <a:gd name="T6" fmla="*/ 13 w 2552"/>
                <a:gd name="T7" fmla="*/ 2 h 1294"/>
                <a:gd name="T8" fmla="*/ 13 w 2552"/>
                <a:gd name="T9" fmla="*/ 2 h 1294"/>
                <a:gd name="T10" fmla="*/ 12 w 2552"/>
                <a:gd name="T11" fmla="*/ 2 h 1294"/>
                <a:gd name="T12" fmla="*/ 12 w 2552"/>
                <a:gd name="T13" fmla="*/ 3 h 1294"/>
                <a:gd name="T14" fmla="*/ 12 w 2552"/>
                <a:gd name="T15" fmla="*/ 3 h 1294"/>
                <a:gd name="T16" fmla="*/ 11 w 2552"/>
                <a:gd name="T17" fmla="*/ 2 h 1294"/>
                <a:gd name="T18" fmla="*/ 10 w 2552"/>
                <a:gd name="T19" fmla="*/ 3 h 1294"/>
                <a:gd name="T20" fmla="*/ 10 w 2552"/>
                <a:gd name="T21" fmla="*/ 2 h 1294"/>
                <a:gd name="T22" fmla="*/ 10 w 2552"/>
                <a:gd name="T23" fmla="*/ 2 h 1294"/>
                <a:gd name="T24" fmla="*/ 10 w 2552"/>
                <a:gd name="T25" fmla="*/ 3 h 1294"/>
                <a:gd name="T26" fmla="*/ 9 w 2552"/>
                <a:gd name="T27" fmla="*/ 3 h 1294"/>
                <a:gd name="T28" fmla="*/ 9 w 2552"/>
                <a:gd name="T29" fmla="*/ 3 h 1294"/>
                <a:gd name="T30" fmla="*/ 9 w 2552"/>
                <a:gd name="T31" fmla="*/ 3 h 1294"/>
                <a:gd name="T32" fmla="*/ 9 w 2552"/>
                <a:gd name="T33" fmla="*/ 4 h 1294"/>
                <a:gd name="T34" fmla="*/ 8 w 2552"/>
                <a:gd name="T35" fmla="*/ 4 h 1294"/>
                <a:gd name="T36" fmla="*/ 7 w 2552"/>
                <a:gd name="T37" fmla="*/ 4 h 1294"/>
                <a:gd name="T38" fmla="*/ 6 w 2552"/>
                <a:gd name="T39" fmla="*/ 5 h 1294"/>
                <a:gd name="T40" fmla="*/ 3 w 2552"/>
                <a:gd name="T41" fmla="*/ 5 h 1294"/>
                <a:gd name="T42" fmla="*/ 2 w 2552"/>
                <a:gd name="T43" fmla="*/ 5 h 1294"/>
                <a:gd name="T44" fmla="*/ 2 w 2552"/>
                <a:gd name="T45" fmla="*/ 6 h 1294"/>
                <a:gd name="T46" fmla="*/ 1 w 2552"/>
                <a:gd name="T47" fmla="*/ 6 h 1294"/>
                <a:gd name="T48" fmla="*/ 0 w 2552"/>
                <a:gd name="T49" fmla="*/ 7 h 1294"/>
                <a:gd name="T50" fmla="*/ 0 w 2552"/>
                <a:gd name="T51" fmla="*/ 6 h 1294"/>
                <a:gd name="T52" fmla="*/ 0 w 2552"/>
                <a:gd name="T53" fmla="*/ 6 h 1294"/>
                <a:gd name="T54" fmla="*/ 0 w 2552"/>
                <a:gd name="T55" fmla="*/ 5 h 1294"/>
                <a:gd name="T56" fmla="*/ 1 w 2552"/>
                <a:gd name="T57" fmla="*/ 4 h 1294"/>
                <a:gd name="T58" fmla="*/ 1 w 2552"/>
                <a:gd name="T59" fmla="*/ 4 h 1294"/>
                <a:gd name="T60" fmla="*/ 1 w 2552"/>
                <a:gd name="T61" fmla="*/ 3 h 1294"/>
                <a:gd name="T62" fmla="*/ 2 w 2552"/>
                <a:gd name="T63" fmla="*/ 3 h 1294"/>
                <a:gd name="T64" fmla="*/ 2 w 2552"/>
                <a:gd name="T65" fmla="*/ 2 h 1294"/>
                <a:gd name="T66" fmla="*/ 3 w 2552"/>
                <a:gd name="T67" fmla="*/ 2 h 1294"/>
                <a:gd name="T68" fmla="*/ 3 w 2552"/>
                <a:gd name="T69" fmla="*/ 2 h 1294"/>
                <a:gd name="T70" fmla="*/ 4 w 2552"/>
                <a:gd name="T71" fmla="*/ 2 h 1294"/>
                <a:gd name="T72" fmla="*/ 4 w 2552"/>
                <a:gd name="T73" fmla="*/ 1 h 1294"/>
                <a:gd name="T74" fmla="*/ 4 w 2552"/>
                <a:gd name="T75" fmla="*/ 1 h 1294"/>
                <a:gd name="T76" fmla="*/ 4 w 2552"/>
                <a:gd name="T77" fmla="*/ 0 h 1294"/>
                <a:gd name="T78" fmla="*/ 4 w 2552"/>
                <a:gd name="T79" fmla="*/ 0 h 1294"/>
                <a:gd name="T80" fmla="*/ 4 w 2552"/>
                <a:gd name="T81" fmla="*/ 0 h 1294"/>
                <a:gd name="T82" fmla="*/ 5 w 2552"/>
                <a:gd name="T83" fmla="*/ 0 h 1294"/>
                <a:gd name="T84" fmla="*/ 5 w 2552"/>
                <a:gd name="T85" fmla="*/ 0 h 1294"/>
                <a:gd name="T86" fmla="*/ 5 w 2552"/>
                <a:gd name="T87" fmla="*/ 0 h 1294"/>
                <a:gd name="T88" fmla="*/ 5 w 2552"/>
                <a:gd name="T89" fmla="*/ 1 h 1294"/>
                <a:gd name="T90" fmla="*/ 5 w 2552"/>
                <a:gd name="T91" fmla="*/ 1 h 1294"/>
                <a:gd name="T92" fmla="*/ 6 w 2552"/>
                <a:gd name="T93" fmla="*/ 1 h 1294"/>
                <a:gd name="T94" fmla="*/ 6 w 2552"/>
                <a:gd name="T95" fmla="*/ 1 h 1294"/>
                <a:gd name="T96" fmla="*/ 6 w 2552"/>
                <a:gd name="T97" fmla="*/ 1 h 1294"/>
                <a:gd name="T98" fmla="*/ 6 w 2552"/>
                <a:gd name="T99" fmla="*/ 1 h 1294"/>
                <a:gd name="T100" fmla="*/ 7 w 2552"/>
                <a:gd name="T101" fmla="*/ 1 h 1294"/>
                <a:gd name="T102" fmla="*/ 8 w 2552"/>
                <a:gd name="T103" fmla="*/ 1 h 1294"/>
                <a:gd name="T104" fmla="*/ 9 w 2552"/>
                <a:gd name="T105" fmla="*/ 2 h 1294"/>
                <a:gd name="T106" fmla="*/ 9 w 2552"/>
                <a:gd name="T107" fmla="*/ 2 h 1294"/>
                <a:gd name="T108" fmla="*/ 9 w 2552"/>
                <a:gd name="T109" fmla="*/ 2 h 1294"/>
                <a:gd name="T110" fmla="*/ 9 w 2552"/>
                <a:gd name="T111" fmla="*/ 1 h 1294"/>
                <a:gd name="T112" fmla="*/ 10 w 2552"/>
                <a:gd name="T113" fmla="*/ 1 h 1294"/>
                <a:gd name="T114" fmla="*/ 10 w 2552"/>
                <a:gd name="T115" fmla="*/ 1 h 1294"/>
                <a:gd name="T116" fmla="*/ 10 w 2552"/>
                <a:gd name="T117" fmla="*/ 1 h 1294"/>
                <a:gd name="T118" fmla="*/ 11 w 2552"/>
                <a:gd name="T119" fmla="*/ 1 h 1294"/>
                <a:gd name="T120" fmla="*/ 12 w 2552"/>
                <a:gd name="T121" fmla="*/ 1 h 1294"/>
                <a:gd name="T122" fmla="*/ 12 w 2552"/>
                <a:gd name="T123" fmla="*/ 1 h 1294"/>
                <a:gd name="T124" fmla="*/ 13 w 2552"/>
                <a:gd name="T125" fmla="*/ 1 h 12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52"/>
                <a:gd name="T190" fmla="*/ 0 h 1294"/>
                <a:gd name="T191" fmla="*/ 2552 w 2552"/>
                <a:gd name="T192" fmla="*/ 1294 h 12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52" h="1294">
                  <a:moveTo>
                    <a:pt x="2443" y="176"/>
                  </a:moveTo>
                  <a:lnTo>
                    <a:pt x="2447" y="174"/>
                  </a:lnTo>
                  <a:lnTo>
                    <a:pt x="2459" y="170"/>
                  </a:lnTo>
                  <a:lnTo>
                    <a:pt x="2467" y="169"/>
                  </a:lnTo>
                  <a:lnTo>
                    <a:pt x="2476" y="168"/>
                  </a:lnTo>
                  <a:lnTo>
                    <a:pt x="2485" y="169"/>
                  </a:lnTo>
                  <a:lnTo>
                    <a:pt x="2494" y="172"/>
                  </a:lnTo>
                  <a:lnTo>
                    <a:pt x="2498" y="174"/>
                  </a:lnTo>
                  <a:lnTo>
                    <a:pt x="2504" y="176"/>
                  </a:lnTo>
                  <a:lnTo>
                    <a:pt x="2508" y="179"/>
                  </a:lnTo>
                  <a:lnTo>
                    <a:pt x="2512" y="182"/>
                  </a:lnTo>
                  <a:lnTo>
                    <a:pt x="2517" y="186"/>
                  </a:lnTo>
                  <a:lnTo>
                    <a:pt x="2520" y="192"/>
                  </a:lnTo>
                  <a:lnTo>
                    <a:pt x="2524" y="198"/>
                  </a:lnTo>
                  <a:lnTo>
                    <a:pt x="2527" y="205"/>
                  </a:lnTo>
                  <a:lnTo>
                    <a:pt x="2530" y="212"/>
                  </a:lnTo>
                  <a:lnTo>
                    <a:pt x="2533" y="221"/>
                  </a:lnTo>
                  <a:lnTo>
                    <a:pt x="2535" y="230"/>
                  </a:lnTo>
                  <a:lnTo>
                    <a:pt x="2536" y="241"/>
                  </a:lnTo>
                  <a:lnTo>
                    <a:pt x="2537" y="253"/>
                  </a:lnTo>
                  <a:lnTo>
                    <a:pt x="2538" y="265"/>
                  </a:lnTo>
                  <a:lnTo>
                    <a:pt x="2537" y="279"/>
                  </a:lnTo>
                  <a:lnTo>
                    <a:pt x="2537" y="294"/>
                  </a:lnTo>
                  <a:lnTo>
                    <a:pt x="2539" y="297"/>
                  </a:lnTo>
                  <a:lnTo>
                    <a:pt x="2543" y="306"/>
                  </a:lnTo>
                  <a:lnTo>
                    <a:pt x="2546" y="312"/>
                  </a:lnTo>
                  <a:lnTo>
                    <a:pt x="2549" y="320"/>
                  </a:lnTo>
                  <a:lnTo>
                    <a:pt x="2551" y="329"/>
                  </a:lnTo>
                  <a:lnTo>
                    <a:pt x="2552" y="340"/>
                  </a:lnTo>
                  <a:lnTo>
                    <a:pt x="2552" y="352"/>
                  </a:lnTo>
                  <a:lnTo>
                    <a:pt x="2551" y="365"/>
                  </a:lnTo>
                  <a:lnTo>
                    <a:pt x="2547" y="378"/>
                  </a:lnTo>
                  <a:lnTo>
                    <a:pt x="2542" y="394"/>
                  </a:lnTo>
                  <a:lnTo>
                    <a:pt x="2534" y="412"/>
                  </a:lnTo>
                  <a:lnTo>
                    <a:pt x="2523" y="430"/>
                  </a:lnTo>
                  <a:lnTo>
                    <a:pt x="2510" y="449"/>
                  </a:lnTo>
                  <a:lnTo>
                    <a:pt x="2493" y="469"/>
                  </a:lnTo>
                  <a:lnTo>
                    <a:pt x="2491" y="465"/>
                  </a:lnTo>
                  <a:lnTo>
                    <a:pt x="2487" y="455"/>
                  </a:lnTo>
                  <a:lnTo>
                    <a:pt x="2483" y="450"/>
                  </a:lnTo>
                  <a:lnTo>
                    <a:pt x="2478" y="444"/>
                  </a:lnTo>
                  <a:lnTo>
                    <a:pt x="2473" y="437"/>
                  </a:lnTo>
                  <a:lnTo>
                    <a:pt x="2465" y="432"/>
                  </a:lnTo>
                  <a:lnTo>
                    <a:pt x="2457" y="426"/>
                  </a:lnTo>
                  <a:lnTo>
                    <a:pt x="2446" y="423"/>
                  </a:lnTo>
                  <a:lnTo>
                    <a:pt x="2434" y="421"/>
                  </a:lnTo>
                  <a:lnTo>
                    <a:pt x="2422" y="422"/>
                  </a:lnTo>
                  <a:lnTo>
                    <a:pt x="2414" y="422"/>
                  </a:lnTo>
                  <a:lnTo>
                    <a:pt x="2407" y="424"/>
                  </a:lnTo>
                  <a:lnTo>
                    <a:pt x="2398" y="426"/>
                  </a:lnTo>
                  <a:lnTo>
                    <a:pt x="2390" y="430"/>
                  </a:lnTo>
                  <a:lnTo>
                    <a:pt x="2380" y="434"/>
                  </a:lnTo>
                  <a:lnTo>
                    <a:pt x="2370" y="438"/>
                  </a:lnTo>
                  <a:lnTo>
                    <a:pt x="2360" y="444"/>
                  </a:lnTo>
                  <a:lnTo>
                    <a:pt x="2349" y="450"/>
                  </a:lnTo>
                  <a:lnTo>
                    <a:pt x="2347" y="455"/>
                  </a:lnTo>
                  <a:lnTo>
                    <a:pt x="2339" y="467"/>
                  </a:lnTo>
                  <a:lnTo>
                    <a:pt x="2334" y="474"/>
                  </a:lnTo>
                  <a:lnTo>
                    <a:pt x="2328" y="482"/>
                  </a:lnTo>
                  <a:lnTo>
                    <a:pt x="2320" y="489"/>
                  </a:lnTo>
                  <a:lnTo>
                    <a:pt x="2312" y="497"/>
                  </a:lnTo>
                  <a:lnTo>
                    <a:pt x="2301" y="502"/>
                  </a:lnTo>
                  <a:lnTo>
                    <a:pt x="2290" y="508"/>
                  </a:lnTo>
                  <a:lnTo>
                    <a:pt x="2284" y="510"/>
                  </a:lnTo>
                  <a:lnTo>
                    <a:pt x="2278" y="511"/>
                  </a:lnTo>
                  <a:lnTo>
                    <a:pt x="2271" y="511"/>
                  </a:lnTo>
                  <a:lnTo>
                    <a:pt x="2265" y="511"/>
                  </a:lnTo>
                  <a:lnTo>
                    <a:pt x="2257" y="511"/>
                  </a:lnTo>
                  <a:lnTo>
                    <a:pt x="2250" y="509"/>
                  </a:lnTo>
                  <a:lnTo>
                    <a:pt x="2242" y="506"/>
                  </a:lnTo>
                  <a:lnTo>
                    <a:pt x="2234" y="503"/>
                  </a:lnTo>
                  <a:lnTo>
                    <a:pt x="2225" y="500"/>
                  </a:lnTo>
                  <a:lnTo>
                    <a:pt x="2217" y="495"/>
                  </a:lnTo>
                  <a:lnTo>
                    <a:pt x="2208" y="488"/>
                  </a:lnTo>
                  <a:lnTo>
                    <a:pt x="2199" y="482"/>
                  </a:lnTo>
                  <a:lnTo>
                    <a:pt x="2191" y="476"/>
                  </a:lnTo>
                  <a:lnTo>
                    <a:pt x="2184" y="470"/>
                  </a:lnTo>
                  <a:lnTo>
                    <a:pt x="2176" y="466"/>
                  </a:lnTo>
                  <a:lnTo>
                    <a:pt x="2168" y="463"/>
                  </a:lnTo>
                  <a:lnTo>
                    <a:pt x="2160" y="461"/>
                  </a:lnTo>
                  <a:lnTo>
                    <a:pt x="2153" y="460"/>
                  </a:lnTo>
                  <a:lnTo>
                    <a:pt x="2144" y="460"/>
                  </a:lnTo>
                  <a:lnTo>
                    <a:pt x="2137" y="460"/>
                  </a:lnTo>
                  <a:lnTo>
                    <a:pt x="2122" y="463"/>
                  </a:lnTo>
                  <a:lnTo>
                    <a:pt x="2107" y="467"/>
                  </a:lnTo>
                  <a:lnTo>
                    <a:pt x="2092" y="473"/>
                  </a:lnTo>
                  <a:lnTo>
                    <a:pt x="2078" y="481"/>
                  </a:lnTo>
                  <a:lnTo>
                    <a:pt x="2051" y="495"/>
                  </a:lnTo>
                  <a:lnTo>
                    <a:pt x="2029" y="505"/>
                  </a:lnTo>
                  <a:lnTo>
                    <a:pt x="2025" y="506"/>
                  </a:lnTo>
                  <a:lnTo>
                    <a:pt x="2019" y="508"/>
                  </a:lnTo>
                  <a:lnTo>
                    <a:pt x="2015" y="508"/>
                  </a:lnTo>
                  <a:lnTo>
                    <a:pt x="2012" y="506"/>
                  </a:lnTo>
                  <a:lnTo>
                    <a:pt x="2008" y="505"/>
                  </a:lnTo>
                  <a:lnTo>
                    <a:pt x="2004" y="502"/>
                  </a:lnTo>
                  <a:lnTo>
                    <a:pt x="2001" y="499"/>
                  </a:lnTo>
                  <a:lnTo>
                    <a:pt x="1999" y="494"/>
                  </a:lnTo>
                  <a:lnTo>
                    <a:pt x="1994" y="492"/>
                  </a:lnTo>
                  <a:lnTo>
                    <a:pt x="1980" y="484"/>
                  </a:lnTo>
                  <a:lnTo>
                    <a:pt x="1970" y="480"/>
                  </a:lnTo>
                  <a:lnTo>
                    <a:pt x="1960" y="477"/>
                  </a:lnTo>
                  <a:lnTo>
                    <a:pt x="1948" y="472"/>
                  </a:lnTo>
                  <a:lnTo>
                    <a:pt x="1936" y="470"/>
                  </a:lnTo>
                  <a:lnTo>
                    <a:pt x="1924" y="469"/>
                  </a:lnTo>
                  <a:lnTo>
                    <a:pt x="1914" y="469"/>
                  </a:lnTo>
                  <a:lnTo>
                    <a:pt x="1908" y="470"/>
                  </a:lnTo>
                  <a:lnTo>
                    <a:pt x="1903" y="471"/>
                  </a:lnTo>
                  <a:lnTo>
                    <a:pt x="1898" y="473"/>
                  </a:lnTo>
                  <a:lnTo>
                    <a:pt x="1894" y="476"/>
                  </a:lnTo>
                  <a:lnTo>
                    <a:pt x="1889" y="479"/>
                  </a:lnTo>
                  <a:lnTo>
                    <a:pt x="1886" y="483"/>
                  </a:lnTo>
                  <a:lnTo>
                    <a:pt x="1882" y="488"/>
                  </a:lnTo>
                  <a:lnTo>
                    <a:pt x="1880" y="494"/>
                  </a:lnTo>
                  <a:lnTo>
                    <a:pt x="1878" y="500"/>
                  </a:lnTo>
                  <a:lnTo>
                    <a:pt x="1875" y="508"/>
                  </a:lnTo>
                  <a:lnTo>
                    <a:pt x="1874" y="516"/>
                  </a:lnTo>
                  <a:lnTo>
                    <a:pt x="1874" y="526"/>
                  </a:lnTo>
                  <a:lnTo>
                    <a:pt x="1873" y="529"/>
                  </a:lnTo>
                  <a:lnTo>
                    <a:pt x="1869" y="537"/>
                  </a:lnTo>
                  <a:lnTo>
                    <a:pt x="1864" y="549"/>
                  </a:lnTo>
                  <a:lnTo>
                    <a:pt x="1856" y="562"/>
                  </a:lnTo>
                  <a:lnTo>
                    <a:pt x="1852" y="568"/>
                  </a:lnTo>
                  <a:lnTo>
                    <a:pt x="1847" y="574"/>
                  </a:lnTo>
                  <a:lnTo>
                    <a:pt x="1840" y="578"/>
                  </a:lnTo>
                  <a:lnTo>
                    <a:pt x="1835" y="581"/>
                  </a:lnTo>
                  <a:lnTo>
                    <a:pt x="1827" y="582"/>
                  </a:lnTo>
                  <a:lnTo>
                    <a:pt x="1821" y="582"/>
                  </a:lnTo>
                  <a:lnTo>
                    <a:pt x="1814" y="580"/>
                  </a:lnTo>
                  <a:lnTo>
                    <a:pt x="1805" y="576"/>
                  </a:lnTo>
                  <a:lnTo>
                    <a:pt x="1805" y="572"/>
                  </a:lnTo>
                  <a:lnTo>
                    <a:pt x="1802" y="563"/>
                  </a:lnTo>
                  <a:lnTo>
                    <a:pt x="1800" y="559"/>
                  </a:lnTo>
                  <a:lnTo>
                    <a:pt x="1798" y="554"/>
                  </a:lnTo>
                  <a:lnTo>
                    <a:pt x="1794" y="551"/>
                  </a:lnTo>
                  <a:lnTo>
                    <a:pt x="1790" y="549"/>
                  </a:lnTo>
                  <a:lnTo>
                    <a:pt x="1787" y="549"/>
                  </a:lnTo>
                  <a:lnTo>
                    <a:pt x="1785" y="550"/>
                  </a:lnTo>
                  <a:lnTo>
                    <a:pt x="1782" y="551"/>
                  </a:lnTo>
                  <a:lnTo>
                    <a:pt x="1778" y="552"/>
                  </a:lnTo>
                  <a:lnTo>
                    <a:pt x="1771" y="559"/>
                  </a:lnTo>
                  <a:lnTo>
                    <a:pt x="1763" y="567"/>
                  </a:lnTo>
                  <a:lnTo>
                    <a:pt x="1754" y="581"/>
                  </a:lnTo>
                  <a:lnTo>
                    <a:pt x="1743" y="598"/>
                  </a:lnTo>
                  <a:lnTo>
                    <a:pt x="1731" y="622"/>
                  </a:lnTo>
                  <a:lnTo>
                    <a:pt x="1718" y="650"/>
                  </a:lnTo>
                  <a:lnTo>
                    <a:pt x="1718" y="649"/>
                  </a:lnTo>
                  <a:lnTo>
                    <a:pt x="1718" y="646"/>
                  </a:lnTo>
                  <a:lnTo>
                    <a:pt x="1718" y="645"/>
                  </a:lnTo>
                  <a:lnTo>
                    <a:pt x="1716" y="643"/>
                  </a:lnTo>
                  <a:lnTo>
                    <a:pt x="1715" y="642"/>
                  </a:lnTo>
                  <a:lnTo>
                    <a:pt x="1713" y="641"/>
                  </a:lnTo>
                  <a:lnTo>
                    <a:pt x="1710" y="641"/>
                  </a:lnTo>
                  <a:lnTo>
                    <a:pt x="1707" y="641"/>
                  </a:lnTo>
                  <a:lnTo>
                    <a:pt x="1703" y="643"/>
                  </a:lnTo>
                  <a:lnTo>
                    <a:pt x="1697" y="645"/>
                  </a:lnTo>
                  <a:lnTo>
                    <a:pt x="1682" y="654"/>
                  </a:lnTo>
                  <a:lnTo>
                    <a:pt x="1662" y="670"/>
                  </a:lnTo>
                  <a:lnTo>
                    <a:pt x="1657" y="670"/>
                  </a:lnTo>
                  <a:lnTo>
                    <a:pt x="1641" y="670"/>
                  </a:lnTo>
                  <a:lnTo>
                    <a:pt x="1618" y="672"/>
                  </a:lnTo>
                  <a:lnTo>
                    <a:pt x="1587" y="675"/>
                  </a:lnTo>
                  <a:lnTo>
                    <a:pt x="1551" y="681"/>
                  </a:lnTo>
                  <a:lnTo>
                    <a:pt x="1512" y="690"/>
                  </a:lnTo>
                  <a:lnTo>
                    <a:pt x="1490" y="696"/>
                  </a:lnTo>
                  <a:lnTo>
                    <a:pt x="1469" y="703"/>
                  </a:lnTo>
                  <a:lnTo>
                    <a:pt x="1447" y="710"/>
                  </a:lnTo>
                  <a:lnTo>
                    <a:pt x="1424" y="719"/>
                  </a:lnTo>
                  <a:lnTo>
                    <a:pt x="1421" y="732"/>
                  </a:lnTo>
                  <a:lnTo>
                    <a:pt x="1411" y="765"/>
                  </a:lnTo>
                  <a:lnTo>
                    <a:pt x="1402" y="787"/>
                  </a:lnTo>
                  <a:lnTo>
                    <a:pt x="1390" y="814"/>
                  </a:lnTo>
                  <a:lnTo>
                    <a:pt x="1374" y="844"/>
                  </a:lnTo>
                  <a:lnTo>
                    <a:pt x="1356" y="876"/>
                  </a:lnTo>
                  <a:lnTo>
                    <a:pt x="1337" y="902"/>
                  </a:lnTo>
                  <a:lnTo>
                    <a:pt x="1320" y="925"/>
                  </a:lnTo>
                  <a:lnTo>
                    <a:pt x="1305" y="944"/>
                  </a:lnTo>
                  <a:lnTo>
                    <a:pt x="1290" y="959"/>
                  </a:lnTo>
                  <a:lnTo>
                    <a:pt x="1276" y="972"/>
                  </a:lnTo>
                  <a:lnTo>
                    <a:pt x="1263" y="980"/>
                  </a:lnTo>
                  <a:lnTo>
                    <a:pt x="1249" y="988"/>
                  </a:lnTo>
                  <a:lnTo>
                    <a:pt x="1234" y="993"/>
                  </a:lnTo>
                  <a:lnTo>
                    <a:pt x="1219" y="996"/>
                  </a:lnTo>
                  <a:lnTo>
                    <a:pt x="1201" y="998"/>
                  </a:lnTo>
                  <a:lnTo>
                    <a:pt x="1183" y="999"/>
                  </a:lnTo>
                  <a:lnTo>
                    <a:pt x="1162" y="1000"/>
                  </a:lnTo>
                  <a:lnTo>
                    <a:pt x="1109" y="1001"/>
                  </a:lnTo>
                  <a:lnTo>
                    <a:pt x="1043" y="1007"/>
                  </a:lnTo>
                  <a:lnTo>
                    <a:pt x="606" y="1038"/>
                  </a:lnTo>
                  <a:lnTo>
                    <a:pt x="595" y="1034"/>
                  </a:lnTo>
                  <a:lnTo>
                    <a:pt x="568" y="1029"/>
                  </a:lnTo>
                  <a:lnTo>
                    <a:pt x="547" y="1027"/>
                  </a:lnTo>
                  <a:lnTo>
                    <a:pt x="526" y="1025"/>
                  </a:lnTo>
                  <a:lnTo>
                    <a:pt x="501" y="1025"/>
                  </a:lnTo>
                  <a:lnTo>
                    <a:pt x="475" y="1026"/>
                  </a:lnTo>
                  <a:lnTo>
                    <a:pt x="462" y="1028"/>
                  </a:lnTo>
                  <a:lnTo>
                    <a:pt x="448" y="1030"/>
                  </a:lnTo>
                  <a:lnTo>
                    <a:pt x="434" y="1033"/>
                  </a:lnTo>
                  <a:lnTo>
                    <a:pt x="420" y="1037"/>
                  </a:lnTo>
                  <a:lnTo>
                    <a:pt x="406" y="1042"/>
                  </a:lnTo>
                  <a:lnTo>
                    <a:pt x="393" y="1047"/>
                  </a:lnTo>
                  <a:lnTo>
                    <a:pt x="379" y="1054"/>
                  </a:lnTo>
                  <a:lnTo>
                    <a:pt x="366" y="1061"/>
                  </a:lnTo>
                  <a:lnTo>
                    <a:pt x="353" y="1071"/>
                  </a:lnTo>
                  <a:lnTo>
                    <a:pt x="340" y="1080"/>
                  </a:lnTo>
                  <a:lnTo>
                    <a:pt x="328" y="1092"/>
                  </a:lnTo>
                  <a:lnTo>
                    <a:pt x="316" y="1104"/>
                  </a:lnTo>
                  <a:lnTo>
                    <a:pt x="304" y="1118"/>
                  </a:lnTo>
                  <a:lnTo>
                    <a:pt x="293" y="1134"/>
                  </a:lnTo>
                  <a:lnTo>
                    <a:pt x="284" y="1151"/>
                  </a:lnTo>
                  <a:lnTo>
                    <a:pt x="274" y="1169"/>
                  </a:lnTo>
                  <a:lnTo>
                    <a:pt x="272" y="1174"/>
                  </a:lnTo>
                  <a:lnTo>
                    <a:pt x="262" y="1187"/>
                  </a:lnTo>
                  <a:lnTo>
                    <a:pt x="255" y="1196"/>
                  </a:lnTo>
                  <a:lnTo>
                    <a:pt x="245" y="1205"/>
                  </a:lnTo>
                  <a:lnTo>
                    <a:pt x="234" y="1216"/>
                  </a:lnTo>
                  <a:lnTo>
                    <a:pt x="219" y="1226"/>
                  </a:lnTo>
                  <a:lnTo>
                    <a:pt x="202" y="1238"/>
                  </a:lnTo>
                  <a:lnTo>
                    <a:pt x="182" y="1249"/>
                  </a:lnTo>
                  <a:lnTo>
                    <a:pt x="160" y="1260"/>
                  </a:lnTo>
                  <a:lnTo>
                    <a:pt x="134" y="1269"/>
                  </a:lnTo>
                  <a:lnTo>
                    <a:pt x="121" y="1273"/>
                  </a:lnTo>
                  <a:lnTo>
                    <a:pt x="106" y="1278"/>
                  </a:lnTo>
                  <a:lnTo>
                    <a:pt x="91" y="1282"/>
                  </a:lnTo>
                  <a:lnTo>
                    <a:pt x="74" y="1285"/>
                  </a:lnTo>
                  <a:lnTo>
                    <a:pt x="57" y="1288"/>
                  </a:lnTo>
                  <a:lnTo>
                    <a:pt x="38" y="1290"/>
                  </a:lnTo>
                  <a:lnTo>
                    <a:pt x="19" y="1293"/>
                  </a:lnTo>
                  <a:lnTo>
                    <a:pt x="0" y="1294"/>
                  </a:lnTo>
                  <a:lnTo>
                    <a:pt x="10" y="1280"/>
                  </a:lnTo>
                  <a:lnTo>
                    <a:pt x="18" y="1266"/>
                  </a:lnTo>
                  <a:lnTo>
                    <a:pt x="27" y="1252"/>
                  </a:lnTo>
                  <a:lnTo>
                    <a:pt x="34" y="1239"/>
                  </a:lnTo>
                  <a:lnTo>
                    <a:pt x="40" y="1226"/>
                  </a:lnTo>
                  <a:lnTo>
                    <a:pt x="45" y="1215"/>
                  </a:lnTo>
                  <a:lnTo>
                    <a:pt x="50" y="1203"/>
                  </a:lnTo>
                  <a:lnTo>
                    <a:pt x="53" y="1192"/>
                  </a:lnTo>
                  <a:lnTo>
                    <a:pt x="60" y="1171"/>
                  </a:lnTo>
                  <a:lnTo>
                    <a:pt x="63" y="1152"/>
                  </a:lnTo>
                  <a:lnTo>
                    <a:pt x="64" y="1135"/>
                  </a:lnTo>
                  <a:lnTo>
                    <a:pt x="64" y="1120"/>
                  </a:lnTo>
                  <a:lnTo>
                    <a:pt x="62" y="1106"/>
                  </a:lnTo>
                  <a:lnTo>
                    <a:pt x="59" y="1095"/>
                  </a:lnTo>
                  <a:lnTo>
                    <a:pt x="56" y="1085"/>
                  </a:lnTo>
                  <a:lnTo>
                    <a:pt x="52" y="1077"/>
                  </a:lnTo>
                  <a:lnTo>
                    <a:pt x="46" y="1066"/>
                  </a:lnTo>
                  <a:lnTo>
                    <a:pt x="44" y="1063"/>
                  </a:lnTo>
                  <a:lnTo>
                    <a:pt x="40" y="1047"/>
                  </a:lnTo>
                  <a:lnTo>
                    <a:pt x="36" y="1032"/>
                  </a:lnTo>
                  <a:lnTo>
                    <a:pt x="34" y="1017"/>
                  </a:lnTo>
                  <a:lnTo>
                    <a:pt x="33" y="1004"/>
                  </a:lnTo>
                  <a:lnTo>
                    <a:pt x="33" y="989"/>
                  </a:lnTo>
                  <a:lnTo>
                    <a:pt x="33" y="975"/>
                  </a:lnTo>
                  <a:lnTo>
                    <a:pt x="33" y="961"/>
                  </a:lnTo>
                  <a:lnTo>
                    <a:pt x="34" y="947"/>
                  </a:lnTo>
                  <a:lnTo>
                    <a:pt x="38" y="921"/>
                  </a:lnTo>
                  <a:lnTo>
                    <a:pt x="44" y="897"/>
                  </a:lnTo>
                  <a:lnTo>
                    <a:pt x="50" y="873"/>
                  </a:lnTo>
                  <a:lnTo>
                    <a:pt x="58" y="852"/>
                  </a:lnTo>
                  <a:lnTo>
                    <a:pt x="66" y="833"/>
                  </a:lnTo>
                  <a:lnTo>
                    <a:pt x="75" y="815"/>
                  </a:lnTo>
                  <a:lnTo>
                    <a:pt x="82" y="800"/>
                  </a:lnTo>
                  <a:lnTo>
                    <a:pt x="90" y="787"/>
                  </a:lnTo>
                  <a:lnTo>
                    <a:pt x="101" y="769"/>
                  </a:lnTo>
                  <a:lnTo>
                    <a:pt x="106" y="762"/>
                  </a:lnTo>
                  <a:lnTo>
                    <a:pt x="128" y="755"/>
                  </a:lnTo>
                  <a:lnTo>
                    <a:pt x="148" y="745"/>
                  </a:lnTo>
                  <a:lnTo>
                    <a:pt x="168" y="735"/>
                  </a:lnTo>
                  <a:lnTo>
                    <a:pt x="184" y="724"/>
                  </a:lnTo>
                  <a:lnTo>
                    <a:pt x="198" y="711"/>
                  </a:lnTo>
                  <a:lnTo>
                    <a:pt x="212" y="698"/>
                  </a:lnTo>
                  <a:lnTo>
                    <a:pt x="224" y="687"/>
                  </a:lnTo>
                  <a:lnTo>
                    <a:pt x="234" y="674"/>
                  </a:lnTo>
                  <a:lnTo>
                    <a:pt x="242" y="662"/>
                  </a:lnTo>
                  <a:lnTo>
                    <a:pt x="250" y="650"/>
                  </a:lnTo>
                  <a:lnTo>
                    <a:pt x="256" y="640"/>
                  </a:lnTo>
                  <a:lnTo>
                    <a:pt x="260" y="631"/>
                  </a:lnTo>
                  <a:lnTo>
                    <a:pt x="267" y="617"/>
                  </a:lnTo>
                  <a:lnTo>
                    <a:pt x="268" y="613"/>
                  </a:lnTo>
                  <a:lnTo>
                    <a:pt x="274" y="614"/>
                  </a:lnTo>
                  <a:lnTo>
                    <a:pt x="280" y="614"/>
                  </a:lnTo>
                  <a:lnTo>
                    <a:pt x="285" y="613"/>
                  </a:lnTo>
                  <a:lnTo>
                    <a:pt x="290" y="611"/>
                  </a:lnTo>
                  <a:lnTo>
                    <a:pt x="296" y="608"/>
                  </a:lnTo>
                  <a:lnTo>
                    <a:pt x="300" y="605"/>
                  </a:lnTo>
                  <a:lnTo>
                    <a:pt x="304" y="600"/>
                  </a:lnTo>
                  <a:lnTo>
                    <a:pt x="308" y="596"/>
                  </a:lnTo>
                  <a:lnTo>
                    <a:pt x="320" y="578"/>
                  </a:lnTo>
                  <a:lnTo>
                    <a:pt x="324" y="569"/>
                  </a:lnTo>
                  <a:lnTo>
                    <a:pt x="339" y="550"/>
                  </a:lnTo>
                  <a:lnTo>
                    <a:pt x="353" y="532"/>
                  </a:lnTo>
                  <a:lnTo>
                    <a:pt x="368" y="516"/>
                  </a:lnTo>
                  <a:lnTo>
                    <a:pt x="382" y="500"/>
                  </a:lnTo>
                  <a:lnTo>
                    <a:pt x="396" y="486"/>
                  </a:lnTo>
                  <a:lnTo>
                    <a:pt x="409" y="473"/>
                  </a:lnTo>
                  <a:lnTo>
                    <a:pt x="422" y="462"/>
                  </a:lnTo>
                  <a:lnTo>
                    <a:pt x="435" y="451"/>
                  </a:lnTo>
                  <a:lnTo>
                    <a:pt x="448" y="441"/>
                  </a:lnTo>
                  <a:lnTo>
                    <a:pt x="460" y="433"/>
                  </a:lnTo>
                  <a:lnTo>
                    <a:pt x="473" y="425"/>
                  </a:lnTo>
                  <a:lnTo>
                    <a:pt x="484" y="419"/>
                  </a:lnTo>
                  <a:lnTo>
                    <a:pt x="507" y="407"/>
                  </a:lnTo>
                  <a:lnTo>
                    <a:pt x="527" y="399"/>
                  </a:lnTo>
                  <a:lnTo>
                    <a:pt x="545" y="393"/>
                  </a:lnTo>
                  <a:lnTo>
                    <a:pt x="562" y="389"/>
                  </a:lnTo>
                  <a:lnTo>
                    <a:pt x="577" y="387"/>
                  </a:lnTo>
                  <a:lnTo>
                    <a:pt x="589" y="386"/>
                  </a:lnTo>
                  <a:lnTo>
                    <a:pt x="606" y="387"/>
                  </a:lnTo>
                  <a:lnTo>
                    <a:pt x="612" y="388"/>
                  </a:lnTo>
                  <a:lnTo>
                    <a:pt x="625" y="390"/>
                  </a:lnTo>
                  <a:lnTo>
                    <a:pt x="637" y="391"/>
                  </a:lnTo>
                  <a:lnTo>
                    <a:pt x="649" y="391"/>
                  </a:lnTo>
                  <a:lnTo>
                    <a:pt x="658" y="391"/>
                  </a:lnTo>
                  <a:lnTo>
                    <a:pt x="668" y="390"/>
                  </a:lnTo>
                  <a:lnTo>
                    <a:pt x="676" y="388"/>
                  </a:lnTo>
                  <a:lnTo>
                    <a:pt x="685" y="386"/>
                  </a:lnTo>
                  <a:lnTo>
                    <a:pt x="692" y="383"/>
                  </a:lnTo>
                  <a:lnTo>
                    <a:pt x="699" y="380"/>
                  </a:lnTo>
                  <a:lnTo>
                    <a:pt x="704" y="376"/>
                  </a:lnTo>
                  <a:lnTo>
                    <a:pt x="709" y="372"/>
                  </a:lnTo>
                  <a:lnTo>
                    <a:pt x="715" y="368"/>
                  </a:lnTo>
                  <a:lnTo>
                    <a:pt x="722" y="358"/>
                  </a:lnTo>
                  <a:lnTo>
                    <a:pt x="729" y="348"/>
                  </a:lnTo>
                  <a:lnTo>
                    <a:pt x="733" y="337"/>
                  </a:lnTo>
                  <a:lnTo>
                    <a:pt x="735" y="326"/>
                  </a:lnTo>
                  <a:lnTo>
                    <a:pt x="737" y="317"/>
                  </a:lnTo>
                  <a:lnTo>
                    <a:pt x="737" y="307"/>
                  </a:lnTo>
                  <a:lnTo>
                    <a:pt x="737" y="293"/>
                  </a:lnTo>
                  <a:lnTo>
                    <a:pt x="737" y="288"/>
                  </a:lnTo>
                  <a:lnTo>
                    <a:pt x="743" y="273"/>
                  </a:lnTo>
                  <a:lnTo>
                    <a:pt x="746" y="259"/>
                  </a:lnTo>
                  <a:lnTo>
                    <a:pt x="749" y="246"/>
                  </a:lnTo>
                  <a:lnTo>
                    <a:pt x="750" y="234"/>
                  </a:lnTo>
                  <a:lnTo>
                    <a:pt x="751" y="223"/>
                  </a:lnTo>
                  <a:lnTo>
                    <a:pt x="751" y="213"/>
                  </a:lnTo>
                  <a:lnTo>
                    <a:pt x="750" y="204"/>
                  </a:lnTo>
                  <a:lnTo>
                    <a:pt x="749" y="195"/>
                  </a:lnTo>
                  <a:lnTo>
                    <a:pt x="745" y="181"/>
                  </a:lnTo>
                  <a:lnTo>
                    <a:pt x="741" y="172"/>
                  </a:lnTo>
                  <a:lnTo>
                    <a:pt x="738" y="165"/>
                  </a:lnTo>
                  <a:lnTo>
                    <a:pt x="737" y="163"/>
                  </a:lnTo>
                  <a:lnTo>
                    <a:pt x="732" y="151"/>
                  </a:lnTo>
                  <a:lnTo>
                    <a:pt x="728" y="140"/>
                  </a:lnTo>
                  <a:lnTo>
                    <a:pt x="725" y="129"/>
                  </a:lnTo>
                  <a:lnTo>
                    <a:pt x="722" y="118"/>
                  </a:lnTo>
                  <a:lnTo>
                    <a:pt x="721" y="109"/>
                  </a:lnTo>
                  <a:lnTo>
                    <a:pt x="720" y="99"/>
                  </a:lnTo>
                  <a:lnTo>
                    <a:pt x="720" y="90"/>
                  </a:lnTo>
                  <a:lnTo>
                    <a:pt x="720" y="82"/>
                  </a:lnTo>
                  <a:lnTo>
                    <a:pt x="721" y="74"/>
                  </a:lnTo>
                  <a:lnTo>
                    <a:pt x="722" y="67"/>
                  </a:lnTo>
                  <a:lnTo>
                    <a:pt x="723" y="61"/>
                  </a:lnTo>
                  <a:lnTo>
                    <a:pt x="727" y="54"/>
                  </a:lnTo>
                  <a:lnTo>
                    <a:pt x="731" y="42"/>
                  </a:lnTo>
                  <a:lnTo>
                    <a:pt x="737" y="33"/>
                  </a:lnTo>
                  <a:lnTo>
                    <a:pt x="745" y="24"/>
                  </a:lnTo>
                  <a:lnTo>
                    <a:pt x="752" y="17"/>
                  </a:lnTo>
                  <a:lnTo>
                    <a:pt x="760" y="12"/>
                  </a:lnTo>
                  <a:lnTo>
                    <a:pt x="766" y="7"/>
                  </a:lnTo>
                  <a:lnTo>
                    <a:pt x="777" y="2"/>
                  </a:lnTo>
                  <a:lnTo>
                    <a:pt x="781" y="1"/>
                  </a:lnTo>
                  <a:lnTo>
                    <a:pt x="783" y="0"/>
                  </a:lnTo>
                  <a:lnTo>
                    <a:pt x="792" y="0"/>
                  </a:lnTo>
                  <a:lnTo>
                    <a:pt x="802" y="0"/>
                  </a:lnTo>
                  <a:lnTo>
                    <a:pt x="815" y="1"/>
                  </a:lnTo>
                  <a:lnTo>
                    <a:pt x="821" y="2"/>
                  </a:lnTo>
                  <a:lnTo>
                    <a:pt x="828" y="4"/>
                  </a:lnTo>
                  <a:lnTo>
                    <a:pt x="833" y="7"/>
                  </a:lnTo>
                  <a:lnTo>
                    <a:pt x="839" y="12"/>
                  </a:lnTo>
                  <a:lnTo>
                    <a:pt x="843" y="16"/>
                  </a:lnTo>
                  <a:lnTo>
                    <a:pt x="846" y="22"/>
                  </a:lnTo>
                  <a:lnTo>
                    <a:pt x="848" y="30"/>
                  </a:lnTo>
                  <a:lnTo>
                    <a:pt x="849" y="38"/>
                  </a:lnTo>
                  <a:lnTo>
                    <a:pt x="850" y="41"/>
                  </a:lnTo>
                  <a:lnTo>
                    <a:pt x="855" y="49"/>
                  </a:lnTo>
                  <a:lnTo>
                    <a:pt x="857" y="53"/>
                  </a:lnTo>
                  <a:lnTo>
                    <a:pt x="860" y="58"/>
                  </a:lnTo>
                  <a:lnTo>
                    <a:pt x="864" y="64"/>
                  </a:lnTo>
                  <a:lnTo>
                    <a:pt x="868" y="68"/>
                  </a:lnTo>
                  <a:lnTo>
                    <a:pt x="874" y="71"/>
                  </a:lnTo>
                  <a:lnTo>
                    <a:pt x="880" y="74"/>
                  </a:lnTo>
                  <a:lnTo>
                    <a:pt x="887" y="76"/>
                  </a:lnTo>
                  <a:lnTo>
                    <a:pt x="894" y="74"/>
                  </a:lnTo>
                  <a:lnTo>
                    <a:pt x="903" y="72"/>
                  </a:lnTo>
                  <a:lnTo>
                    <a:pt x="911" y="68"/>
                  </a:lnTo>
                  <a:lnTo>
                    <a:pt x="921" y="61"/>
                  </a:lnTo>
                  <a:lnTo>
                    <a:pt x="930" y="51"/>
                  </a:lnTo>
                  <a:lnTo>
                    <a:pt x="933" y="48"/>
                  </a:lnTo>
                  <a:lnTo>
                    <a:pt x="941" y="41"/>
                  </a:lnTo>
                  <a:lnTo>
                    <a:pt x="946" y="37"/>
                  </a:lnTo>
                  <a:lnTo>
                    <a:pt x="952" y="34"/>
                  </a:lnTo>
                  <a:lnTo>
                    <a:pt x="959" y="32"/>
                  </a:lnTo>
                  <a:lnTo>
                    <a:pt x="965" y="31"/>
                  </a:lnTo>
                  <a:lnTo>
                    <a:pt x="973" y="31"/>
                  </a:lnTo>
                  <a:lnTo>
                    <a:pt x="980" y="33"/>
                  </a:lnTo>
                  <a:lnTo>
                    <a:pt x="985" y="35"/>
                  </a:lnTo>
                  <a:lnTo>
                    <a:pt x="989" y="37"/>
                  </a:lnTo>
                  <a:lnTo>
                    <a:pt x="992" y="41"/>
                  </a:lnTo>
                  <a:lnTo>
                    <a:pt x="996" y="46"/>
                  </a:lnTo>
                  <a:lnTo>
                    <a:pt x="1004" y="56"/>
                  </a:lnTo>
                  <a:lnTo>
                    <a:pt x="1011" y="71"/>
                  </a:lnTo>
                  <a:lnTo>
                    <a:pt x="1018" y="89"/>
                  </a:lnTo>
                  <a:lnTo>
                    <a:pt x="1024" y="113"/>
                  </a:lnTo>
                  <a:lnTo>
                    <a:pt x="1022" y="118"/>
                  </a:lnTo>
                  <a:lnTo>
                    <a:pt x="1019" y="133"/>
                  </a:lnTo>
                  <a:lnTo>
                    <a:pt x="1017" y="142"/>
                  </a:lnTo>
                  <a:lnTo>
                    <a:pt x="1015" y="150"/>
                  </a:lnTo>
                  <a:lnTo>
                    <a:pt x="1013" y="159"/>
                  </a:lnTo>
                  <a:lnTo>
                    <a:pt x="1015" y="167"/>
                  </a:lnTo>
                  <a:lnTo>
                    <a:pt x="1015" y="170"/>
                  </a:lnTo>
                  <a:lnTo>
                    <a:pt x="1016" y="174"/>
                  </a:lnTo>
                  <a:lnTo>
                    <a:pt x="1017" y="176"/>
                  </a:lnTo>
                  <a:lnTo>
                    <a:pt x="1019" y="178"/>
                  </a:lnTo>
                  <a:lnTo>
                    <a:pt x="1022" y="179"/>
                  </a:lnTo>
                  <a:lnTo>
                    <a:pt x="1024" y="180"/>
                  </a:lnTo>
                  <a:lnTo>
                    <a:pt x="1028" y="180"/>
                  </a:lnTo>
                  <a:lnTo>
                    <a:pt x="1033" y="179"/>
                  </a:lnTo>
                  <a:lnTo>
                    <a:pt x="1037" y="177"/>
                  </a:lnTo>
                  <a:lnTo>
                    <a:pt x="1042" y="174"/>
                  </a:lnTo>
                  <a:lnTo>
                    <a:pt x="1049" y="170"/>
                  </a:lnTo>
                  <a:lnTo>
                    <a:pt x="1056" y="165"/>
                  </a:lnTo>
                  <a:lnTo>
                    <a:pt x="1073" y="151"/>
                  </a:lnTo>
                  <a:lnTo>
                    <a:pt x="1093" y="132"/>
                  </a:lnTo>
                  <a:lnTo>
                    <a:pt x="1098" y="128"/>
                  </a:lnTo>
                  <a:lnTo>
                    <a:pt x="1109" y="117"/>
                  </a:lnTo>
                  <a:lnTo>
                    <a:pt x="1118" y="112"/>
                  </a:lnTo>
                  <a:lnTo>
                    <a:pt x="1128" y="106"/>
                  </a:lnTo>
                  <a:lnTo>
                    <a:pt x="1138" y="101"/>
                  </a:lnTo>
                  <a:lnTo>
                    <a:pt x="1149" y="98"/>
                  </a:lnTo>
                  <a:lnTo>
                    <a:pt x="1155" y="96"/>
                  </a:lnTo>
                  <a:lnTo>
                    <a:pt x="1161" y="96"/>
                  </a:lnTo>
                  <a:lnTo>
                    <a:pt x="1166" y="96"/>
                  </a:lnTo>
                  <a:lnTo>
                    <a:pt x="1171" y="96"/>
                  </a:lnTo>
                  <a:lnTo>
                    <a:pt x="1178" y="97"/>
                  </a:lnTo>
                  <a:lnTo>
                    <a:pt x="1183" y="99"/>
                  </a:lnTo>
                  <a:lnTo>
                    <a:pt x="1188" y="102"/>
                  </a:lnTo>
                  <a:lnTo>
                    <a:pt x="1193" y="105"/>
                  </a:lnTo>
                  <a:lnTo>
                    <a:pt x="1198" y="110"/>
                  </a:lnTo>
                  <a:lnTo>
                    <a:pt x="1203" y="116"/>
                  </a:lnTo>
                  <a:lnTo>
                    <a:pt x="1208" y="122"/>
                  </a:lnTo>
                  <a:lnTo>
                    <a:pt x="1212" y="131"/>
                  </a:lnTo>
                  <a:lnTo>
                    <a:pt x="1215" y="140"/>
                  </a:lnTo>
                  <a:lnTo>
                    <a:pt x="1218" y="150"/>
                  </a:lnTo>
                  <a:lnTo>
                    <a:pt x="1221" y="162"/>
                  </a:lnTo>
                  <a:lnTo>
                    <a:pt x="1225" y="176"/>
                  </a:lnTo>
                  <a:lnTo>
                    <a:pt x="1226" y="179"/>
                  </a:lnTo>
                  <a:lnTo>
                    <a:pt x="1230" y="189"/>
                  </a:lnTo>
                  <a:lnTo>
                    <a:pt x="1234" y="195"/>
                  </a:lnTo>
                  <a:lnTo>
                    <a:pt x="1239" y="202"/>
                  </a:lnTo>
                  <a:lnTo>
                    <a:pt x="1244" y="210"/>
                  </a:lnTo>
                  <a:lnTo>
                    <a:pt x="1250" y="217"/>
                  </a:lnTo>
                  <a:lnTo>
                    <a:pt x="1258" y="224"/>
                  </a:lnTo>
                  <a:lnTo>
                    <a:pt x="1265" y="231"/>
                  </a:lnTo>
                  <a:lnTo>
                    <a:pt x="1275" y="237"/>
                  </a:lnTo>
                  <a:lnTo>
                    <a:pt x="1284" y="242"/>
                  </a:lnTo>
                  <a:lnTo>
                    <a:pt x="1296" y="245"/>
                  </a:lnTo>
                  <a:lnTo>
                    <a:pt x="1309" y="246"/>
                  </a:lnTo>
                  <a:lnTo>
                    <a:pt x="1322" y="246"/>
                  </a:lnTo>
                  <a:lnTo>
                    <a:pt x="1337" y="244"/>
                  </a:lnTo>
                  <a:lnTo>
                    <a:pt x="1348" y="243"/>
                  </a:lnTo>
                  <a:lnTo>
                    <a:pt x="1377" y="242"/>
                  </a:lnTo>
                  <a:lnTo>
                    <a:pt x="1396" y="243"/>
                  </a:lnTo>
                  <a:lnTo>
                    <a:pt x="1416" y="247"/>
                  </a:lnTo>
                  <a:lnTo>
                    <a:pt x="1426" y="249"/>
                  </a:lnTo>
                  <a:lnTo>
                    <a:pt x="1436" y="254"/>
                  </a:lnTo>
                  <a:lnTo>
                    <a:pt x="1446" y="258"/>
                  </a:lnTo>
                  <a:lnTo>
                    <a:pt x="1455" y="263"/>
                  </a:lnTo>
                  <a:lnTo>
                    <a:pt x="1593" y="263"/>
                  </a:lnTo>
                  <a:lnTo>
                    <a:pt x="1595" y="270"/>
                  </a:lnTo>
                  <a:lnTo>
                    <a:pt x="1599" y="288"/>
                  </a:lnTo>
                  <a:lnTo>
                    <a:pt x="1603" y="298"/>
                  </a:lnTo>
                  <a:lnTo>
                    <a:pt x="1608" y="311"/>
                  </a:lnTo>
                  <a:lnTo>
                    <a:pt x="1613" y="323"/>
                  </a:lnTo>
                  <a:lnTo>
                    <a:pt x="1620" y="336"/>
                  </a:lnTo>
                  <a:lnTo>
                    <a:pt x="1628" y="348"/>
                  </a:lnTo>
                  <a:lnTo>
                    <a:pt x="1638" y="357"/>
                  </a:lnTo>
                  <a:lnTo>
                    <a:pt x="1642" y="361"/>
                  </a:lnTo>
                  <a:lnTo>
                    <a:pt x="1647" y="366"/>
                  </a:lnTo>
                  <a:lnTo>
                    <a:pt x="1652" y="369"/>
                  </a:lnTo>
                  <a:lnTo>
                    <a:pt x="1659" y="371"/>
                  </a:lnTo>
                  <a:lnTo>
                    <a:pt x="1665" y="373"/>
                  </a:lnTo>
                  <a:lnTo>
                    <a:pt x="1672" y="373"/>
                  </a:lnTo>
                  <a:lnTo>
                    <a:pt x="1678" y="373"/>
                  </a:lnTo>
                  <a:lnTo>
                    <a:pt x="1686" y="372"/>
                  </a:lnTo>
                  <a:lnTo>
                    <a:pt x="1693" y="370"/>
                  </a:lnTo>
                  <a:lnTo>
                    <a:pt x="1702" y="367"/>
                  </a:lnTo>
                  <a:lnTo>
                    <a:pt x="1709" y="362"/>
                  </a:lnTo>
                  <a:lnTo>
                    <a:pt x="1718" y="357"/>
                  </a:lnTo>
                  <a:lnTo>
                    <a:pt x="1721" y="354"/>
                  </a:lnTo>
                  <a:lnTo>
                    <a:pt x="1727" y="346"/>
                  </a:lnTo>
                  <a:lnTo>
                    <a:pt x="1730" y="342"/>
                  </a:lnTo>
                  <a:lnTo>
                    <a:pt x="1735" y="336"/>
                  </a:lnTo>
                  <a:lnTo>
                    <a:pt x="1738" y="328"/>
                  </a:lnTo>
                  <a:lnTo>
                    <a:pt x="1741" y="321"/>
                  </a:lnTo>
                  <a:lnTo>
                    <a:pt x="1744" y="312"/>
                  </a:lnTo>
                  <a:lnTo>
                    <a:pt x="1745" y="303"/>
                  </a:lnTo>
                  <a:lnTo>
                    <a:pt x="1745" y="293"/>
                  </a:lnTo>
                  <a:lnTo>
                    <a:pt x="1744" y="282"/>
                  </a:lnTo>
                  <a:lnTo>
                    <a:pt x="1741" y="272"/>
                  </a:lnTo>
                  <a:lnTo>
                    <a:pt x="1736" y="261"/>
                  </a:lnTo>
                  <a:lnTo>
                    <a:pt x="1728" y="249"/>
                  </a:lnTo>
                  <a:lnTo>
                    <a:pt x="1718" y="238"/>
                  </a:lnTo>
                  <a:lnTo>
                    <a:pt x="1722" y="237"/>
                  </a:lnTo>
                  <a:lnTo>
                    <a:pt x="1731" y="231"/>
                  </a:lnTo>
                  <a:lnTo>
                    <a:pt x="1747" y="224"/>
                  </a:lnTo>
                  <a:lnTo>
                    <a:pt x="1768" y="216"/>
                  </a:lnTo>
                  <a:lnTo>
                    <a:pt x="1793" y="208"/>
                  </a:lnTo>
                  <a:lnTo>
                    <a:pt x="1823" y="201"/>
                  </a:lnTo>
                  <a:lnTo>
                    <a:pt x="1839" y="198"/>
                  </a:lnTo>
                  <a:lnTo>
                    <a:pt x="1856" y="196"/>
                  </a:lnTo>
                  <a:lnTo>
                    <a:pt x="1874" y="195"/>
                  </a:lnTo>
                  <a:lnTo>
                    <a:pt x="1892" y="194"/>
                  </a:lnTo>
                  <a:lnTo>
                    <a:pt x="1894" y="199"/>
                  </a:lnTo>
                  <a:lnTo>
                    <a:pt x="1898" y="211"/>
                  </a:lnTo>
                  <a:lnTo>
                    <a:pt x="1901" y="218"/>
                  </a:lnTo>
                  <a:lnTo>
                    <a:pt x="1904" y="227"/>
                  </a:lnTo>
                  <a:lnTo>
                    <a:pt x="1910" y="234"/>
                  </a:lnTo>
                  <a:lnTo>
                    <a:pt x="1915" y="243"/>
                  </a:lnTo>
                  <a:lnTo>
                    <a:pt x="1921" y="249"/>
                  </a:lnTo>
                  <a:lnTo>
                    <a:pt x="1929" y="256"/>
                  </a:lnTo>
                  <a:lnTo>
                    <a:pt x="1932" y="258"/>
                  </a:lnTo>
                  <a:lnTo>
                    <a:pt x="1936" y="260"/>
                  </a:lnTo>
                  <a:lnTo>
                    <a:pt x="1940" y="262"/>
                  </a:lnTo>
                  <a:lnTo>
                    <a:pt x="1946" y="263"/>
                  </a:lnTo>
                  <a:lnTo>
                    <a:pt x="1950" y="263"/>
                  </a:lnTo>
                  <a:lnTo>
                    <a:pt x="1955" y="263"/>
                  </a:lnTo>
                  <a:lnTo>
                    <a:pt x="1961" y="262"/>
                  </a:lnTo>
                  <a:lnTo>
                    <a:pt x="1967" y="260"/>
                  </a:lnTo>
                  <a:lnTo>
                    <a:pt x="1972" y="258"/>
                  </a:lnTo>
                  <a:lnTo>
                    <a:pt x="1979" y="254"/>
                  </a:lnTo>
                  <a:lnTo>
                    <a:pt x="1986" y="249"/>
                  </a:lnTo>
                  <a:lnTo>
                    <a:pt x="1993" y="244"/>
                  </a:lnTo>
                  <a:lnTo>
                    <a:pt x="1996" y="242"/>
                  </a:lnTo>
                  <a:lnTo>
                    <a:pt x="2007" y="238"/>
                  </a:lnTo>
                  <a:lnTo>
                    <a:pt x="2020" y="231"/>
                  </a:lnTo>
                  <a:lnTo>
                    <a:pt x="2039" y="226"/>
                  </a:lnTo>
                  <a:lnTo>
                    <a:pt x="2049" y="225"/>
                  </a:lnTo>
                  <a:lnTo>
                    <a:pt x="2059" y="224"/>
                  </a:lnTo>
                  <a:lnTo>
                    <a:pt x="2070" y="224"/>
                  </a:lnTo>
                  <a:lnTo>
                    <a:pt x="2080" y="226"/>
                  </a:lnTo>
                  <a:lnTo>
                    <a:pt x="2090" y="229"/>
                  </a:lnTo>
                  <a:lnTo>
                    <a:pt x="2099" y="234"/>
                  </a:lnTo>
                  <a:lnTo>
                    <a:pt x="2109" y="241"/>
                  </a:lnTo>
                  <a:lnTo>
                    <a:pt x="2118" y="250"/>
                  </a:lnTo>
                  <a:lnTo>
                    <a:pt x="2123" y="252"/>
                  </a:lnTo>
                  <a:lnTo>
                    <a:pt x="2137" y="253"/>
                  </a:lnTo>
                  <a:lnTo>
                    <a:pt x="2158" y="253"/>
                  </a:lnTo>
                  <a:lnTo>
                    <a:pt x="2187" y="249"/>
                  </a:lnTo>
                  <a:lnTo>
                    <a:pt x="2202" y="247"/>
                  </a:lnTo>
                  <a:lnTo>
                    <a:pt x="2219" y="243"/>
                  </a:lnTo>
                  <a:lnTo>
                    <a:pt x="2237" y="239"/>
                  </a:lnTo>
                  <a:lnTo>
                    <a:pt x="2255" y="232"/>
                  </a:lnTo>
                  <a:lnTo>
                    <a:pt x="2273" y="224"/>
                  </a:lnTo>
                  <a:lnTo>
                    <a:pt x="2293" y="214"/>
                  </a:lnTo>
                  <a:lnTo>
                    <a:pt x="2312" y="202"/>
                  </a:lnTo>
                  <a:lnTo>
                    <a:pt x="2330" y="188"/>
                  </a:lnTo>
                  <a:lnTo>
                    <a:pt x="2333" y="190"/>
                  </a:lnTo>
                  <a:lnTo>
                    <a:pt x="2342" y="193"/>
                  </a:lnTo>
                  <a:lnTo>
                    <a:pt x="2354" y="197"/>
                  </a:lnTo>
                  <a:lnTo>
                    <a:pt x="2370" y="200"/>
                  </a:lnTo>
                  <a:lnTo>
                    <a:pt x="2379" y="201"/>
                  </a:lnTo>
                  <a:lnTo>
                    <a:pt x="2387" y="201"/>
                  </a:lnTo>
                  <a:lnTo>
                    <a:pt x="2397" y="200"/>
                  </a:lnTo>
                  <a:lnTo>
                    <a:pt x="2407" y="198"/>
                  </a:lnTo>
                  <a:lnTo>
                    <a:pt x="2416" y="195"/>
                  </a:lnTo>
                  <a:lnTo>
                    <a:pt x="2425" y="191"/>
                  </a:lnTo>
                  <a:lnTo>
                    <a:pt x="2434" y="184"/>
                  </a:lnTo>
                  <a:lnTo>
                    <a:pt x="2443" y="176"/>
                  </a:lnTo>
                  <a:close/>
                </a:path>
              </a:pathLst>
            </a:custGeom>
            <a:solidFill>
              <a:srgbClr val="AAA9A9"/>
            </a:solidFill>
            <a:ln w="9525">
              <a:noFill/>
              <a:round/>
              <a:headEnd/>
              <a:tailEnd/>
            </a:ln>
          </p:spPr>
          <p:txBody>
            <a:bodyPr/>
            <a:lstStyle/>
            <a:p>
              <a:endParaRPr lang="uk-UA"/>
            </a:p>
          </p:txBody>
        </p:sp>
        <p:sp>
          <p:nvSpPr>
            <p:cNvPr id="22548" name="Freeform 128"/>
            <p:cNvSpPr>
              <a:spLocks/>
            </p:cNvSpPr>
            <p:nvPr/>
          </p:nvSpPr>
          <p:spPr bwMode="auto">
            <a:xfrm>
              <a:off x="1202" y="2202"/>
              <a:ext cx="684" cy="349"/>
            </a:xfrm>
            <a:custGeom>
              <a:avLst/>
              <a:gdLst>
                <a:gd name="T0" fmla="*/ 13 w 2552"/>
                <a:gd name="T1" fmla="*/ 1 h 1294"/>
                <a:gd name="T2" fmla="*/ 13 w 2552"/>
                <a:gd name="T3" fmla="*/ 1 h 1294"/>
                <a:gd name="T4" fmla="*/ 13 w 2552"/>
                <a:gd name="T5" fmla="*/ 2 h 1294"/>
                <a:gd name="T6" fmla="*/ 13 w 2552"/>
                <a:gd name="T7" fmla="*/ 2 h 1294"/>
                <a:gd name="T8" fmla="*/ 13 w 2552"/>
                <a:gd name="T9" fmla="*/ 2 h 1294"/>
                <a:gd name="T10" fmla="*/ 12 w 2552"/>
                <a:gd name="T11" fmla="*/ 2 h 1294"/>
                <a:gd name="T12" fmla="*/ 12 w 2552"/>
                <a:gd name="T13" fmla="*/ 3 h 1294"/>
                <a:gd name="T14" fmla="*/ 12 w 2552"/>
                <a:gd name="T15" fmla="*/ 3 h 1294"/>
                <a:gd name="T16" fmla="*/ 11 w 2552"/>
                <a:gd name="T17" fmla="*/ 2 h 1294"/>
                <a:gd name="T18" fmla="*/ 10 w 2552"/>
                <a:gd name="T19" fmla="*/ 3 h 1294"/>
                <a:gd name="T20" fmla="*/ 10 w 2552"/>
                <a:gd name="T21" fmla="*/ 2 h 1294"/>
                <a:gd name="T22" fmla="*/ 10 w 2552"/>
                <a:gd name="T23" fmla="*/ 2 h 1294"/>
                <a:gd name="T24" fmla="*/ 10 w 2552"/>
                <a:gd name="T25" fmla="*/ 3 h 1294"/>
                <a:gd name="T26" fmla="*/ 9 w 2552"/>
                <a:gd name="T27" fmla="*/ 3 h 1294"/>
                <a:gd name="T28" fmla="*/ 9 w 2552"/>
                <a:gd name="T29" fmla="*/ 3 h 1294"/>
                <a:gd name="T30" fmla="*/ 9 w 2552"/>
                <a:gd name="T31" fmla="*/ 3 h 1294"/>
                <a:gd name="T32" fmla="*/ 9 w 2552"/>
                <a:gd name="T33" fmla="*/ 4 h 1294"/>
                <a:gd name="T34" fmla="*/ 8 w 2552"/>
                <a:gd name="T35" fmla="*/ 4 h 1294"/>
                <a:gd name="T36" fmla="*/ 7 w 2552"/>
                <a:gd name="T37" fmla="*/ 4 h 1294"/>
                <a:gd name="T38" fmla="*/ 6 w 2552"/>
                <a:gd name="T39" fmla="*/ 5 h 1294"/>
                <a:gd name="T40" fmla="*/ 3 w 2552"/>
                <a:gd name="T41" fmla="*/ 5 h 1294"/>
                <a:gd name="T42" fmla="*/ 2 w 2552"/>
                <a:gd name="T43" fmla="*/ 5 h 1294"/>
                <a:gd name="T44" fmla="*/ 2 w 2552"/>
                <a:gd name="T45" fmla="*/ 6 h 1294"/>
                <a:gd name="T46" fmla="*/ 1 w 2552"/>
                <a:gd name="T47" fmla="*/ 6 h 1294"/>
                <a:gd name="T48" fmla="*/ 1 w 2552"/>
                <a:gd name="T49" fmla="*/ 7 h 1294"/>
                <a:gd name="T50" fmla="*/ 0 w 2552"/>
                <a:gd name="T51" fmla="*/ 6 h 1294"/>
                <a:gd name="T52" fmla="*/ 0 w 2552"/>
                <a:gd name="T53" fmla="*/ 6 h 1294"/>
                <a:gd name="T54" fmla="*/ 0 w 2552"/>
                <a:gd name="T55" fmla="*/ 5 h 1294"/>
                <a:gd name="T56" fmla="*/ 0 w 2552"/>
                <a:gd name="T57" fmla="*/ 4 h 1294"/>
                <a:gd name="T58" fmla="*/ 1 w 2552"/>
                <a:gd name="T59" fmla="*/ 4 h 1294"/>
                <a:gd name="T60" fmla="*/ 1 w 2552"/>
                <a:gd name="T61" fmla="*/ 3 h 1294"/>
                <a:gd name="T62" fmla="*/ 2 w 2552"/>
                <a:gd name="T63" fmla="*/ 3 h 1294"/>
                <a:gd name="T64" fmla="*/ 2 w 2552"/>
                <a:gd name="T65" fmla="*/ 2 h 1294"/>
                <a:gd name="T66" fmla="*/ 3 w 2552"/>
                <a:gd name="T67" fmla="*/ 2 h 1294"/>
                <a:gd name="T68" fmla="*/ 3 w 2552"/>
                <a:gd name="T69" fmla="*/ 2 h 1294"/>
                <a:gd name="T70" fmla="*/ 4 w 2552"/>
                <a:gd name="T71" fmla="*/ 2 h 1294"/>
                <a:gd name="T72" fmla="*/ 4 w 2552"/>
                <a:gd name="T73" fmla="*/ 1 h 1294"/>
                <a:gd name="T74" fmla="*/ 4 w 2552"/>
                <a:gd name="T75" fmla="*/ 1 h 1294"/>
                <a:gd name="T76" fmla="*/ 4 w 2552"/>
                <a:gd name="T77" fmla="*/ 0 h 1294"/>
                <a:gd name="T78" fmla="*/ 4 w 2552"/>
                <a:gd name="T79" fmla="*/ 0 h 1294"/>
                <a:gd name="T80" fmla="*/ 4 w 2552"/>
                <a:gd name="T81" fmla="*/ 0 h 1294"/>
                <a:gd name="T82" fmla="*/ 5 w 2552"/>
                <a:gd name="T83" fmla="*/ 0 h 1294"/>
                <a:gd name="T84" fmla="*/ 5 w 2552"/>
                <a:gd name="T85" fmla="*/ 0 h 1294"/>
                <a:gd name="T86" fmla="*/ 5 w 2552"/>
                <a:gd name="T87" fmla="*/ 0 h 1294"/>
                <a:gd name="T88" fmla="*/ 5 w 2552"/>
                <a:gd name="T89" fmla="*/ 1 h 1294"/>
                <a:gd name="T90" fmla="*/ 5 w 2552"/>
                <a:gd name="T91" fmla="*/ 1 h 1294"/>
                <a:gd name="T92" fmla="*/ 6 w 2552"/>
                <a:gd name="T93" fmla="*/ 1 h 1294"/>
                <a:gd name="T94" fmla="*/ 6 w 2552"/>
                <a:gd name="T95" fmla="*/ 1 h 1294"/>
                <a:gd name="T96" fmla="*/ 6 w 2552"/>
                <a:gd name="T97" fmla="*/ 1 h 1294"/>
                <a:gd name="T98" fmla="*/ 6 w 2552"/>
                <a:gd name="T99" fmla="*/ 1 h 1294"/>
                <a:gd name="T100" fmla="*/ 7 w 2552"/>
                <a:gd name="T101" fmla="*/ 1 h 1294"/>
                <a:gd name="T102" fmla="*/ 8 w 2552"/>
                <a:gd name="T103" fmla="*/ 1 h 1294"/>
                <a:gd name="T104" fmla="*/ 8 w 2552"/>
                <a:gd name="T105" fmla="*/ 2 h 1294"/>
                <a:gd name="T106" fmla="*/ 9 w 2552"/>
                <a:gd name="T107" fmla="*/ 2 h 1294"/>
                <a:gd name="T108" fmla="*/ 9 w 2552"/>
                <a:gd name="T109" fmla="*/ 2 h 1294"/>
                <a:gd name="T110" fmla="*/ 9 w 2552"/>
                <a:gd name="T111" fmla="*/ 1 h 1294"/>
                <a:gd name="T112" fmla="*/ 10 w 2552"/>
                <a:gd name="T113" fmla="*/ 1 h 1294"/>
                <a:gd name="T114" fmla="*/ 10 w 2552"/>
                <a:gd name="T115" fmla="*/ 1 h 1294"/>
                <a:gd name="T116" fmla="*/ 10 w 2552"/>
                <a:gd name="T117" fmla="*/ 1 h 1294"/>
                <a:gd name="T118" fmla="*/ 10 w 2552"/>
                <a:gd name="T119" fmla="*/ 1 h 1294"/>
                <a:gd name="T120" fmla="*/ 11 w 2552"/>
                <a:gd name="T121" fmla="*/ 1 h 1294"/>
                <a:gd name="T122" fmla="*/ 12 w 2552"/>
                <a:gd name="T123" fmla="*/ 1 h 1294"/>
                <a:gd name="T124" fmla="*/ 12 w 2552"/>
                <a:gd name="T125" fmla="*/ 1 h 12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52"/>
                <a:gd name="T190" fmla="*/ 0 h 1294"/>
                <a:gd name="T191" fmla="*/ 2552 w 2552"/>
                <a:gd name="T192" fmla="*/ 1294 h 12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52" h="1294">
                  <a:moveTo>
                    <a:pt x="2443" y="176"/>
                  </a:moveTo>
                  <a:lnTo>
                    <a:pt x="2447" y="174"/>
                  </a:lnTo>
                  <a:lnTo>
                    <a:pt x="2459" y="170"/>
                  </a:lnTo>
                  <a:lnTo>
                    <a:pt x="2467" y="169"/>
                  </a:lnTo>
                  <a:lnTo>
                    <a:pt x="2476" y="168"/>
                  </a:lnTo>
                  <a:lnTo>
                    <a:pt x="2485" y="169"/>
                  </a:lnTo>
                  <a:lnTo>
                    <a:pt x="2494" y="172"/>
                  </a:lnTo>
                  <a:lnTo>
                    <a:pt x="2498" y="174"/>
                  </a:lnTo>
                  <a:lnTo>
                    <a:pt x="2504" y="176"/>
                  </a:lnTo>
                  <a:lnTo>
                    <a:pt x="2508" y="179"/>
                  </a:lnTo>
                  <a:lnTo>
                    <a:pt x="2512" y="182"/>
                  </a:lnTo>
                  <a:lnTo>
                    <a:pt x="2517" y="186"/>
                  </a:lnTo>
                  <a:lnTo>
                    <a:pt x="2520" y="192"/>
                  </a:lnTo>
                  <a:lnTo>
                    <a:pt x="2524" y="198"/>
                  </a:lnTo>
                  <a:lnTo>
                    <a:pt x="2527" y="205"/>
                  </a:lnTo>
                  <a:lnTo>
                    <a:pt x="2530" y="212"/>
                  </a:lnTo>
                  <a:lnTo>
                    <a:pt x="2533" y="221"/>
                  </a:lnTo>
                  <a:lnTo>
                    <a:pt x="2535" y="230"/>
                  </a:lnTo>
                  <a:lnTo>
                    <a:pt x="2536" y="241"/>
                  </a:lnTo>
                  <a:lnTo>
                    <a:pt x="2537" y="253"/>
                  </a:lnTo>
                  <a:lnTo>
                    <a:pt x="2538" y="265"/>
                  </a:lnTo>
                  <a:lnTo>
                    <a:pt x="2537" y="279"/>
                  </a:lnTo>
                  <a:lnTo>
                    <a:pt x="2537" y="294"/>
                  </a:lnTo>
                  <a:lnTo>
                    <a:pt x="2539" y="297"/>
                  </a:lnTo>
                  <a:lnTo>
                    <a:pt x="2543" y="306"/>
                  </a:lnTo>
                  <a:lnTo>
                    <a:pt x="2546" y="312"/>
                  </a:lnTo>
                  <a:lnTo>
                    <a:pt x="2549" y="320"/>
                  </a:lnTo>
                  <a:lnTo>
                    <a:pt x="2551" y="329"/>
                  </a:lnTo>
                  <a:lnTo>
                    <a:pt x="2552" y="340"/>
                  </a:lnTo>
                  <a:lnTo>
                    <a:pt x="2552" y="352"/>
                  </a:lnTo>
                  <a:lnTo>
                    <a:pt x="2551" y="365"/>
                  </a:lnTo>
                  <a:lnTo>
                    <a:pt x="2547" y="378"/>
                  </a:lnTo>
                  <a:lnTo>
                    <a:pt x="2542" y="394"/>
                  </a:lnTo>
                  <a:lnTo>
                    <a:pt x="2534" y="412"/>
                  </a:lnTo>
                  <a:lnTo>
                    <a:pt x="2523" y="430"/>
                  </a:lnTo>
                  <a:lnTo>
                    <a:pt x="2510" y="449"/>
                  </a:lnTo>
                  <a:lnTo>
                    <a:pt x="2493" y="469"/>
                  </a:lnTo>
                  <a:lnTo>
                    <a:pt x="2491" y="465"/>
                  </a:lnTo>
                  <a:lnTo>
                    <a:pt x="2487" y="455"/>
                  </a:lnTo>
                  <a:lnTo>
                    <a:pt x="2483" y="450"/>
                  </a:lnTo>
                  <a:lnTo>
                    <a:pt x="2478" y="444"/>
                  </a:lnTo>
                  <a:lnTo>
                    <a:pt x="2473" y="437"/>
                  </a:lnTo>
                  <a:lnTo>
                    <a:pt x="2465" y="432"/>
                  </a:lnTo>
                  <a:lnTo>
                    <a:pt x="2457" y="426"/>
                  </a:lnTo>
                  <a:lnTo>
                    <a:pt x="2446" y="423"/>
                  </a:lnTo>
                  <a:lnTo>
                    <a:pt x="2434" y="421"/>
                  </a:lnTo>
                  <a:lnTo>
                    <a:pt x="2422" y="422"/>
                  </a:lnTo>
                  <a:lnTo>
                    <a:pt x="2414" y="422"/>
                  </a:lnTo>
                  <a:lnTo>
                    <a:pt x="2407" y="424"/>
                  </a:lnTo>
                  <a:lnTo>
                    <a:pt x="2398" y="426"/>
                  </a:lnTo>
                  <a:lnTo>
                    <a:pt x="2390" y="430"/>
                  </a:lnTo>
                  <a:lnTo>
                    <a:pt x="2380" y="434"/>
                  </a:lnTo>
                  <a:lnTo>
                    <a:pt x="2370" y="438"/>
                  </a:lnTo>
                  <a:lnTo>
                    <a:pt x="2360" y="444"/>
                  </a:lnTo>
                  <a:lnTo>
                    <a:pt x="2349" y="450"/>
                  </a:lnTo>
                  <a:lnTo>
                    <a:pt x="2347" y="455"/>
                  </a:lnTo>
                  <a:lnTo>
                    <a:pt x="2339" y="467"/>
                  </a:lnTo>
                  <a:lnTo>
                    <a:pt x="2334" y="474"/>
                  </a:lnTo>
                  <a:lnTo>
                    <a:pt x="2328" y="482"/>
                  </a:lnTo>
                  <a:lnTo>
                    <a:pt x="2320" y="489"/>
                  </a:lnTo>
                  <a:lnTo>
                    <a:pt x="2312" y="497"/>
                  </a:lnTo>
                  <a:lnTo>
                    <a:pt x="2301" y="502"/>
                  </a:lnTo>
                  <a:lnTo>
                    <a:pt x="2290" y="508"/>
                  </a:lnTo>
                  <a:lnTo>
                    <a:pt x="2284" y="510"/>
                  </a:lnTo>
                  <a:lnTo>
                    <a:pt x="2278" y="511"/>
                  </a:lnTo>
                  <a:lnTo>
                    <a:pt x="2271" y="511"/>
                  </a:lnTo>
                  <a:lnTo>
                    <a:pt x="2265" y="511"/>
                  </a:lnTo>
                  <a:lnTo>
                    <a:pt x="2257" y="511"/>
                  </a:lnTo>
                  <a:lnTo>
                    <a:pt x="2250" y="509"/>
                  </a:lnTo>
                  <a:lnTo>
                    <a:pt x="2242" y="506"/>
                  </a:lnTo>
                  <a:lnTo>
                    <a:pt x="2234" y="503"/>
                  </a:lnTo>
                  <a:lnTo>
                    <a:pt x="2225" y="500"/>
                  </a:lnTo>
                  <a:lnTo>
                    <a:pt x="2217" y="495"/>
                  </a:lnTo>
                  <a:lnTo>
                    <a:pt x="2208" y="488"/>
                  </a:lnTo>
                  <a:lnTo>
                    <a:pt x="2199" y="482"/>
                  </a:lnTo>
                  <a:lnTo>
                    <a:pt x="2191" y="476"/>
                  </a:lnTo>
                  <a:lnTo>
                    <a:pt x="2184" y="470"/>
                  </a:lnTo>
                  <a:lnTo>
                    <a:pt x="2176" y="466"/>
                  </a:lnTo>
                  <a:lnTo>
                    <a:pt x="2168" y="463"/>
                  </a:lnTo>
                  <a:lnTo>
                    <a:pt x="2160" y="461"/>
                  </a:lnTo>
                  <a:lnTo>
                    <a:pt x="2153" y="460"/>
                  </a:lnTo>
                  <a:lnTo>
                    <a:pt x="2144" y="460"/>
                  </a:lnTo>
                  <a:lnTo>
                    <a:pt x="2137" y="460"/>
                  </a:lnTo>
                  <a:lnTo>
                    <a:pt x="2122" y="463"/>
                  </a:lnTo>
                  <a:lnTo>
                    <a:pt x="2107" y="467"/>
                  </a:lnTo>
                  <a:lnTo>
                    <a:pt x="2092" y="473"/>
                  </a:lnTo>
                  <a:lnTo>
                    <a:pt x="2078" y="481"/>
                  </a:lnTo>
                  <a:lnTo>
                    <a:pt x="2051" y="495"/>
                  </a:lnTo>
                  <a:lnTo>
                    <a:pt x="2029" y="505"/>
                  </a:lnTo>
                  <a:lnTo>
                    <a:pt x="2025" y="506"/>
                  </a:lnTo>
                  <a:lnTo>
                    <a:pt x="2019" y="508"/>
                  </a:lnTo>
                  <a:lnTo>
                    <a:pt x="2015" y="508"/>
                  </a:lnTo>
                  <a:lnTo>
                    <a:pt x="2012" y="506"/>
                  </a:lnTo>
                  <a:lnTo>
                    <a:pt x="2008" y="505"/>
                  </a:lnTo>
                  <a:lnTo>
                    <a:pt x="2004" y="502"/>
                  </a:lnTo>
                  <a:lnTo>
                    <a:pt x="2001" y="499"/>
                  </a:lnTo>
                  <a:lnTo>
                    <a:pt x="1999" y="494"/>
                  </a:lnTo>
                  <a:lnTo>
                    <a:pt x="1994" y="492"/>
                  </a:lnTo>
                  <a:lnTo>
                    <a:pt x="1980" y="484"/>
                  </a:lnTo>
                  <a:lnTo>
                    <a:pt x="1970" y="480"/>
                  </a:lnTo>
                  <a:lnTo>
                    <a:pt x="1960" y="477"/>
                  </a:lnTo>
                  <a:lnTo>
                    <a:pt x="1948" y="472"/>
                  </a:lnTo>
                  <a:lnTo>
                    <a:pt x="1936" y="470"/>
                  </a:lnTo>
                  <a:lnTo>
                    <a:pt x="1924" y="469"/>
                  </a:lnTo>
                  <a:lnTo>
                    <a:pt x="1914" y="469"/>
                  </a:lnTo>
                  <a:lnTo>
                    <a:pt x="1908" y="470"/>
                  </a:lnTo>
                  <a:lnTo>
                    <a:pt x="1903" y="471"/>
                  </a:lnTo>
                  <a:lnTo>
                    <a:pt x="1898" y="473"/>
                  </a:lnTo>
                  <a:lnTo>
                    <a:pt x="1894" y="476"/>
                  </a:lnTo>
                  <a:lnTo>
                    <a:pt x="1889" y="479"/>
                  </a:lnTo>
                  <a:lnTo>
                    <a:pt x="1886" y="483"/>
                  </a:lnTo>
                  <a:lnTo>
                    <a:pt x="1882" y="488"/>
                  </a:lnTo>
                  <a:lnTo>
                    <a:pt x="1880" y="494"/>
                  </a:lnTo>
                  <a:lnTo>
                    <a:pt x="1878" y="500"/>
                  </a:lnTo>
                  <a:lnTo>
                    <a:pt x="1875" y="508"/>
                  </a:lnTo>
                  <a:lnTo>
                    <a:pt x="1874" y="516"/>
                  </a:lnTo>
                  <a:lnTo>
                    <a:pt x="1874" y="526"/>
                  </a:lnTo>
                  <a:lnTo>
                    <a:pt x="1873" y="529"/>
                  </a:lnTo>
                  <a:lnTo>
                    <a:pt x="1869" y="537"/>
                  </a:lnTo>
                  <a:lnTo>
                    <a:pt x="1864" y="549"/>
                  </a:lnTo>
                  <a:lnTo>
                    <a:pt x="1856" y="562"/>
                  </a:lnTo>
                  <a:lnTo>
                    <a:pt x="1852" y="568"/>
                  </a:lnTo>
                  <a:lnTo>
                    <a:pt x="1847" y="574"/>
                  </a:lnTo>
                  <a:lnTo>
                    <a:pt x="1840" y="578"/>
                  </a:lnTo>
                  <a:lnTo>
                    <a:pt x="1835" y="581"/>
                  </a:lnTo>
                  <a:lnTo>
                    <a:pt x="1827" y="582"/>
                  </a:lnTo>
                  <a:lnTo>
                    <a:pt x="1821" y="582"/>
                  </a:lnTo>
                  <a:lnTo>
                    <a:pt x="1814" y="580"/>
                  </a:lnTo>
                  <a:lnTo>
                    <a:pt x="1805" y="576"/>
                  </a:lnTo>
                  <a:lnTo>
                    <a:pt x="1805" y="572"/>
                  </a:lnTo>
                  <a:lnTo>
                    <a:pt x="1802" y="563"/>
                  </a:lnTo>
                  <a:lnTo>
                    <a:pt x="1800" y="559"/>
                  </a:lnTo>
                  <a:lnTo>
                    <a:pt x="1798" y="554"/>
                  </a:lnTo>
                  <a:lnTo>
                    <a:pt x="1794" y="551"/>
                  </a:lnTo>
                  <a:lnTo>
                    <a:pt x="1790" y="549"/>
                  </a:lnTo>
                  <a:lnTo>
                    <a:pt x="1787" y="549"/>
                  </a:lnTo>
                  <a:lnTo>
                    <a:pt x="1785" y="550"/>
                  </a:lnTo>
                  <a:lnTo>
                    <a:pt x="1782" y="551"/>
                  </a:lnTo>
                  <a:lnTo>
                    <a:pt x="1778" y="552"/>
                  </a:lnTo>
                  <a:lnTo>
                    <a:pt x="1771" y="559"/>
                  </a:lnTo>
                  <a:lnTo>
                    <a:pt x="1763" y="567"/>
                  </a:lnTo>
                  <a:lnTo>
                    <a:pt x="1754" y="581"/>
                  </a:lnTo>
                  <a:lnTo>
                    <a:pt x="1743" y="598"/>
                  </a:lnTo>
                  <a:lnTo>
                    <a:pt x="1731" y="622"/>
                  </a:lnTo>
                  <a:lnTo>
                    <a:pt x="1718" y="650"/>
                  </a:lnTo>
                  <a:lnTo>
                    <a:pt x="1718" y="649"/>
                  </a:lnTo>
                  <a:lnTo>
                    <a:pt x="1718" y="646"/>
                  </a:lnTo>
                  <a:lnTo>
                    <a:pt x="1718" y="645"/>
                  </a:lnTo>
                  <a:lnTo>
                    <a:pt x="1716" y="643"/>
                  </a:lnTo>
                  <a:lnTo>
                    <a:pt x="1715" y="642"/>
                  </a:lnTo>
                  <a:lnTo>
                    <a:pt x="1713" y="641"/>
                  </a:lnTo>
                  <a:lnTo>
                    <a:pt x="1710" y="641"/>
                  </a:lnTo>
                  <a:lnTo>
                    <a:pt x="1707" y="641"/>
                  </a:lnTo>
                  <a:lnTo>
                    <a:pt x="1703" y="643"/>
                  </a:lnTo>
                  <a:lnTo>
                    <a:pt x="1697" y="645"/>
                  </a:lnTo>
                  <a:lnTo>
                    <a:pt x="1682" y="654"/>
                  </a:lnTo>
                  <a:lnTo>
                    <a:pt x="1662" y="670"/>
                  </a:lnTo>
                  <a:lnTo>
                    <a:pt x="1657" y="670"/>
                  </a:lnTo>
                  <a:lnTo>
                    <a:pt x="1641" y="670"/>
                  </a:lnTo>
                  <a:lnTo>
                    <a:pt x="1618" y="672"/>
                  </a:lnTo>
                  <a:lnTo>
                    <a:pt x="1587" y="675"/>
                  </a:lnTo>
                  <a:lnTo>
                    <a:pt x="1551" y="681"/>
                  </a:lnTo>
                  <a:lnTo>
                    <a:pt x="1512" y="690"/>
                  </a:lnTo>
                  <a:lnTo>
                    <a:pt x="1490" y="696"/>
                  </a:lnTo>
                  <a:lnTo>
                    <a:pt x="1469" y="703"/>
                  </a:lnTo>
                  <a:lnTo>
                    <a:pt x="1447" y="710"/>
                  </a:lnTo>
                  <a:lnTo>
                    <a:pt x="1424" y="719"/>
                  </a:lnTo>
                  <a:lnTo>
                    <a:pt x="1421" y="732"/>
                  </a:lnTo>
                  <a:lnTo>
                    <a:pt x="1411" y="765"/>
                  </a:lnTo>
                  <a:lnTo>
                    <a:pt x="1402" y="787"/>
                  </a:lnTo>
                  <a:lnTo>
                    <a:pt x="1390" y="814"/>
                  </a:lnTo>
                  <a:lnTo>
                    <a:pt x="1374" y="844"/>
                  </a:lnTo>
                  <a:lnTo>
                    <a:pt x="1356" y="876"/>
                  </a:lnTo>
                  <a:lnTo>
                    <a:pt x="1337" y="902"/>
                  </a:lnTo>
                  <a:lnTo>
                    <a:pt x="1320" y="925"/>
                  </a:lnTo>
                  <a:lnTo>
                    <a:pt x="1305" y="944"/>
                  </a:lnTo>
                  <a:lnTo>
                    <a:pt x="1290" y="959"/>
                  </a:lnTo>
                  <a:lnTo>
                    <a:pt x="1276" y="972"/>
                  </a:lnTo>
                  <a:lnTo>
                    <a:pt x="1263" y="980"/>
                  </a:lnTo>
                  <a:lnTo>
                    <a:pt x="1249" y="988"/>
                  </a:lnTo>
                  <a:lnTo>
                    <a:pt x="1234" y="993"/>
                  </a:lnTo>
                  <a:lnTo>
                    <a:pt x="1219" y="996"/>
                  </a:lnTo>
                  <a:lnTo>
                    <a:pt x="1201" y="998"/>
                  </a:lnTo>
                  <a:lnTo>
                    <a:pt x="1183" y="999"/>
                  </a:lnTo>
                  <a:lnTo>
                    <a:pt x="1162" y="1000"/>
                  </a:lnTo>
                  <a:lnTo>
                    <a:pt x="1109" y="1001"/>
                  </a:lnTo>
                  <a:lnTo>
                    <a:pt x="1043" y="1007"/>
                  </a:lnTo>
                  <a:lnTo>
                    <a:pt x="606" y="1038"/>
                  </a:lnTo>
                  <a:lnTo>
                    <a:pt x="595" y="1034"/>
                  </a:lnTo>
                  <a:lnTo>
                    <a:pt x="568" y="1029"/>
                  </a:lnTo>
                  <a:lnTo>
                    <a:pt x="547" y="1027"/>
                  </a:lnTo>
                  <a:lnTo>
                    <a:pt x="526" y="1025"/>
                  </a:lnTo>
                  <a:lnTo>
                    <a:pt x="501" y="1025"/>
                  </a:lnTo>
                  <a:lnTo>
                    <a:pt x="475" y="1026"/>
                  </a:lnTo>
                  <a:lnTo>
                    <a:pt x="462" y="1028"/>
                  </a:lnTo>
                  <a:lnTo>
                    <a:pt x="448" y="1030"/>
                  </a:lnTo>
                  <a:lnTo>
                    <a:pt x="434" y="1033"/>
                  </a:lnTo>
                  <a:lnTo>
                    <a:pt x="420" y="1037"/>
                  </a:lnTo>
                  <a:lnTo>
                    <a:pt x="406" y="1042"/>
                  </a:lnTo>
                  <a:lnTo>
                    <a:pt x="393" y="1047"/>
                  </a:lnTo>
                  <a:lnTo>
                    <a:pt x="379" y="1054"/>
                  </a:lnTo>
                  <a:lnTo>
                    <a:pt x="366" y="1061"/>
                  </a:lnTo>
                  <a:lnTo>
                    <a:pt x="353" y="1071"/>
                  </a:lnTo>
                  <a:lnTo>
                    <a:pt x="340" y="1080"/>
                  </a:lnTo>
                  <a:lnTo>
                    <a:pt x="328" y="1092"/>
                  </a:lnTo>
                  <a:lnTo>
                    <a:pt x="316" y="1104"/>
                  </a:lnTo>
                  <a:lnTo>
                    <a:pt x="304" y="1118"/>
                  </a:lnTo>
                  <a:lnTo>
                    <a:pt x="293" y="1134"/>
                  </a:lnTo>
                  <a:lnTo>
                    <a:pt x="284" y="1151"/>
                  </a:lnTo>
                  <a:lnTo>
                    <a:pt x="274" y="1169"/>
                  </a:lnTo>
                  <a:lnTo>
                    <a:pt x="272" y="1174"/>
                  </a:lnTo>
                  <a:lnTo>
                    <a:pt x="262" y="1187"/>
                  </a:lnTo>
                  <a:lnTo>
                    <a:pt x="255" y="1196"/>
                  </a:lnTo>
                  <a:lnTo>
                    <a:pt x="245" y="1205"/>
                  </a:lnTo>
                  <a:lnTo>
                    <a:pt x="234" y="1216"/>
                  </a:lnTo>
                  <a:lnTo>
                    <a:pt x="219" y="1226"/>
                  </a:lnTo>
                  <a:lnTo>
                    <a:pt x="202" y="1238"/>
                  </a:lnTo>
                  <a:lnTo>
                    <a:pt x="182" y="1249"/>
                  </a:lnTo>
                  <a:lnTo>
                    <a:pt x="160" y="1260"/>
                  </a:lnTo>
                  <a:lnTo>
                    <a:pt x="134" y="1269"/>
                  </a:lnTo>
                  <a:lnTo>
                    <a:pt x="121" y="1273"/>
                  </a:lnTo>
                  <a:lnTo>
                    <a:pt x="106" y="1278"/>
                  </a:lnTo>
                  <a:lnTo>
                    <a:pt x="91" y="1282"/>
                  </a:lnTo>
                  <a:lnTo>
                    <a:pt x="74" y="1285"/>
                  </a:lnTo>
                  <a:lnTo>
                    <a:pt x="57" y="1288"/>
                  </a:lnTo>
                  <a:lnTo>
                    <a:pt x="38" y="1290"/>
                  </a:lnTo>
                  <a:lnTo>
                    <a:pt x="19" y="1293"/>
                  </a:lnTo>
                  <a:lnTo>
                    <a:pt x="0" y="1294"/>
                  </a:lnTo>
                  <a:lnTo>
                    <a:pt x="10" y="1280"/>
                  </a:lnTo>
                  <a:lnTo>
                    <a:pt x="18" y="1266"/>
                  </a:lnTo>
                  <a:lnTo>
                    <a:pt x="27" y="1252"/>
                  </a:lnTo>
                  <a:lnTo>
                    <a:pt x="34" y="1239"/>
                  </a:lnTo>
                  <a:lnTo>
                    <a:pt x="40" y="1226"/>
                  </a:lnTo>
                  <a:lnTo>
                    <a:pt x="45" y="1215"/>
                  </a:lnTo>
                  <a:lnTo>
                    <a:pt x="50" y="1203"/>
                  </a:lnTo>
                  <a:lnTo>
                    <a:pt x="53" y="1192"/>
                  </a:lnTo>
                  <a:lnTo>
                    <a:pt x="60" y="1171"/>
                  </a:lnTo>
                  <a:lnTo>
                    <a:pt x="63" y="1152"/>
                  </a:lnTo>
                  <a:lnTo>
                    <a:pt x="64" y="1135"/>
                  </a:lnTo>
                  <a:lnTo>
                    <a:pt x="64" y="1120"/>
                  </a:lnTo>
                  <a:lnTo>
                    <a:pt x="62" y="1106"/>
                  </a:lnTo>
                  <a:lnTo>
                    <a:pt x="59" y="1095"/>
                  </a:lnTo>
                  <a:lnTo>
                    <a:pt x="56" y="1085"/>
                  </a:lnTo>
                  <a:lnTo>
                    <a:pt x="52" y="1077"/>
                  </a:lnTo>
                  <a:lnTo>
                    <a:pt x="46" y="1066"/>
                  </a:lnTo>
                  <a:lnTo>
                    <a:pt x="44" y="1063"/>
                  </a:lnTo>
                  <a:lnTo>
                    <a:pt x="40" y="1047"/>
                  </a:lnTo>
                  <a:lnTo>
                    <a:pt x="36" y="1032"/>
                  </a:lnTo>
                  <a:lnTo>
                    <a:pt x="34" y="1017"/>
                  </a:lnTo>
                  <a:lnTo>
                    <a:pt x="33" y="1004"/>
                  </a:lnTo>
                  <a:lnTo>
                    <a:pt x="33" y="989"/>
                  </a:lnTo>
                  <a:lnTo>
                    <a:pt x="33" y="975"/>
                  </a:lnTo>
                  <a:lnTo>
                    <a:pt x="33" y="961"/>
                  </a:lnTo>
                  <a:lnTo>
                    <a:pt x="34" y="947"/>
                  </a:lnTo>
                  <a:lnTo>
                    <a:pt x="38" y="921"/>
                  </a:lnTo>
                  <a:lnTo>
                    <a:pt x="44" y="897"/>
                  </a:lnTo>
                  <a:lnTo>
                    <a:pt x="50" y="873"/>
                  </a:lnTo>
                  <a:lnTo>
                    <a:pt x="58" y="852"/>
                  </a:lnTo>
                  <a:lnTo>
                    <a:pt x="66" y="833"/>
                  </a:lnTo>
                  <a:lnTo>
                    <a:pt x="75" y="815"/>
                  </a:lnTo>
                  <a:lnTo>
                    <a:pt x="82" y="800"/>
                  </a:lnTo>
                  <a:lnTo>
                    <a:pt x="90" y="787"/>
                  </a:lnTo>
                  <a:lnTo>
                    <a:pt x="101" y="769"/>
                  </a:lnTo>
                  <a:lnTo>
                    <a:pt x="106" y="762"/>
                  </a:lnTo>
                  <a:lnTo>
                    <a:pt x="128" y="755"/>
                  </a:lnTo>
                  <a:lnTo>
                    <a:pt x="148" y="745"/>
                  </a:lnTo>
                  <a:lnTo>
                    <a:pt x="168" y="735"/>
                  </a:lnTo>
                  <a:lnTo>
                    <a:pt x="184" y="724"/>
                  </a:lnTo>
                  <a:lnTo>
                    <a:pt x="198" y="711"/>
                  </a:lnTo>
                  <a:lnTo>
                    <a:pt x="212" y="698"/>
                  </a:lnTo>
                  <a:lnTo>
                    <a:pt x="224" y="687"/>
                  </a:lnTo>
                  <a:lnTo>
                    <a:pt x="234" y="674"/>
                  </a:lnTo>
                  <a:lnTo>
                    <a:pt x="242" y="662"/>
                  </a:lnTo>
                  <a:lnTo>
                    <a:pt x="250" y="650"/>
                  </a:lnTo>
                  <a:lnTo>
                    <a:pt x="256" y="640"/>
                  </a:lnTo>
                  <a:lnTo>
                    <a:pt x="260" y="631"/>
                  </a:lnTo>
                  <a:lnTo>
                    <a:pt x="267" y="617"/>
                  </a:lnTo>
                  <a:lnTo>
                    <a:pt x="268" y="613"/>
                  </a:lnTo>
                  <a:lnTo>
                    <a:pt x="274" y="614"/>
                  </a:lnTo>
                  <a:lnTo>
                    <a:pt x="280" y="614"/>
                  </a:lnTo>
                  <a:lnTo>
                    <a:pt x="285" y="613"/>
                  </a:lnTo>
                  <a:lnTo>
                    <a:pt x="290" y="611"/>
                  </a:lnTo>
                  <a:lnTo>
                    <a:pt x="296" y="608"/>
                  </a:lnTo>
                  <a:lnTo>
                    <a:pt x="300" y="605"/>
                  </a:lnTo>
                  <a:lnTo>
                    <a:pt x="304" y="600"/>
                  </a:lnTo>
                  <a:lnTo>
                    <a:pt x="308" y="596"/>
                  </a:lnTo>
                  <a:lnTo>
                    <a:pt x="320" y="578"/>
                  </a:lnTo>
                  <a:lnTo>
                    <a:pt x="324" y="569"/>
                  </a:lnTo>
                  <a:lnTo>
                    <a:pt x="339" y="550"/>
                  </a:lnTo>
                  <a:lnTo>
                    <a:pt x="353" y="532"/>
                  </a:lnTo>
                  <a:lnTo>
                    <a:pt x="368" y="516"/>
                  </a:lnTo>
                  <a:lnTo>
                    <a:pt x="382" y="500"/>
                  </a:lnTo>
                  <a:lnTo>
                    <a:pt x="396" y="486"/>
                  </a:lnTo>
                  <a:lnTo>
                    <a:pt x="409" y="473"/>
                  </a:lnTo>
                  <a:lnTo>
                    <a:pt x="422" y="462"/>
                  </a:lnTo>
                  <a:lnTo>
                    <a:pt x="435" y="451"/>
                  </a:lnTo>
                  <a:lnTo>
                    <a:pt x="448" y="441"/>
                  </a:lnTo>
                  <a:lnTo>
                    <a:pt x="460" y="433"/>
                  </a:lnTo>
                  <a:lnTo>
                    <a:pt x="473" y="425"/>
                  </a:lnTo>
                  <a:lnTo>
                    <a:pt x="484" y="419"/>
                  </a:lnTo>
                  <a:lnTo>
                    <a:pt x="507" y="407"/>
                  </a:lnTo>
                  <a:lnTo>
                    <a:pt x="527" y="399"/>
                  </a:lnTo>
                  <a:lnTo>
                    <a:pt x="545" y="393"/>
                  </a:lnTo>
                  <a:lnTo>
                    <a:pt x="562" y="389"/>
                  </a:lnTo>
                  <a:lnTo>
                    <a:pt x="577" y="387"/>
                  </a:lnTo>
                  <a:lnTo>
                    <a:pt x="589" y="386"/>
                  </a:lnTo>
                  <a:lnTo>
                    <a:pt x="606" y="387"/>
                  </a:lnTo>
                  <a:lnTo>
                    <a:pt x="612" y="388"/>
                  </a:lnTo>
                  <a:lnTo>
                    <a:pt x="625" y="390"/>
                  </a:lnTo>
                  <a:lnTo>
                    <a:pt x="637" y="391"/>
                  </a:lnTo>
                  <a:lnTo>
                    <a:pt x="649" y="391"/>
                  </a:lnTo>
                  <a:lnTo>
                    <a:pt x="658" y="391"/>
                  </a:lnTo>
                  <a:lnTo>
                    <a:pt x="668" y="390"/>
                  </a:lnTo>
                  <a:lnTo>
                    <a:pt x="676" y="388"/>
                  </a:lnTo>
                  <a:lnTo>
                    <a:pt x="685" y="386"/>
                  </a:lnTo>
                  <a:lnTo>
                    <a:pt x="692" y="383"/>
                  </a:lnTo>
                  <a:lnTo>
                    <a:pt x="699" y="380"/>
                  </a:lnTo>
                  <a:lnTo>
                    <a:pt x="704" y="376"/>
                  </a:lnTo>
                  <a:lnTo>
                    <a:pt x="709" y="372"/>
                  </a:lnTo>
                  <a:lnTo>
                    <a:pt x="715" y="368"/>
                  </a:lnTo>
                  <a:lnTo>
                    <a:pt x="722" y="358"/>
                  </a:lnTo>
                  <a:lnTo>
                    <a:pt x="729" y="348"/>
                  </a:lnTo>
                  <a:lnTo>
                    <a:pt x="733" y="337"/>
                  </a:lnTo>
                  <a:lnTo>
                    <a:pt x="735" y="326"/>
                  </a:lnTo>
                  <a:lnTo>
                    <a:pt x="737" y="317"/>
                  </a:lnTo>
                  <a:lnTo>
                    <a:pt x="737" y="307"/>
                  </a:lnTo>
                  <a:lnTo>
                    <a:pt x="737" y="293"/>
                  </a:lnTo>
                  <a:lnTo>
                    <a:pt x="737" y="288"/>
                  </a:lnTo>
                  <a:lnTo>
                    <a:pt x="743" y="273"/>
                  </a:lnTo>
                  <a:lnTo>
                    <a:pt x="746" y="259"/>
                  </a:lnTo>
                  <a:lnTo>
                    <a:pt x="749" y="246"/>
                  </a:lnTo>
                  <a:lnTo>
                    <a:pt x="750" y="234"/>
                  </a:lnTo>
                  <a:lnTo>
                    <a:pt x="751" y="223"/>
                  </a:lnTo>
                  <a:lnTo>
                    <a:pt x="751" y="213"/>
                  </a:lnTo>
                  <a:lnTo>
                    <a:pt x="750" y="204"/>
                  </a:lnTo>
                  <a:lnTo>
                    <a:pt x="749" y="195"/>
                  </a:lnTo>
                  <a:lnTo>
                    <a:pt x="745" y="181"/>
                  </a:lnTo>
                  <a:lnTo>
                    <a:pt x="741" y="172"/>
                  </a:lnTo>
                  <a:lnTo>
                    <a:pt x="738" y="165"/>
                  </a:lnTo>
                  <a:lnTo>
                    <a:pt x="737" y="163"/>
                  </a:lnTo>
                  <a:lnTo>
                    <a:pt x="732" y="151"/>
                  </a:lnTo>
                  <a:lnTo>
                    <a:pt x="728" y="140"/>
                  </a:lnTo>
                  <a:lnTo>
                    <a:pt x="725" y="129"/>
                  </a:lnTo>
                  <a:lnTo>
                    <a:pt x="722" y="118"/>
                  </a:lnTo>
                  <a:lnTo>
                    <a:pt x="721" y="109"/>
                  </a:lnTo>
                  <a:lnTo>
                    <a:pt x="720" y="99"/>
                  </a:lnTo>
                  <a:lnTo>
                    <a:pt x="720" y="90"/>
                  </a:lnTo>
                  <a:lnTo>
                    <a:pt x="720" y="82"/>
                  </a:lnTo>
                  <a:lnTo>
                    <a:pt x="721" y="74"/>
                  </a:lnTo>
                  <a:lnTo>
                    <a:pt x="722" y="67"/>
                  </a:lnTo>
                  <a:lnTo>
                    <a:pt x="723" y="61"/>
                  </a:lnTo>
                  <a:lnTo>
                    <a:pt x="727" y="54"/>
                  </a:lnTo>
                  <a:lnTo>
                    <a:pt x="731" y="42"/>
                  </a:lnTo>
                  <a:lnTo>
                    <a:pt x="737" y="33"/>
                  </a:lnTo>
                  <a:lnTo>
                    <a:pt x="745" y="24"/>
                  </a:lnTo>
                  <a:lnTo>
                    <a:pt x="752" y="17"/>
                  </a:lnTo>
                  <a:lnTo>
                    <a:pt x="760" y="12"/>
                  </a:lnTo>
                  <a:lnTo>
                    <a:pt x="766" y="7"/>
                  </a:lnTo>
                  <a:lnTo>
                    <a:pt x="777" y="2"/>
                  </a:lnTo>
                  <a:lnTo>
                    <a:pt x="781" y="1"/>
                  </a:lnTo>
                  <a:lnTo>
                    <a:pt x="783" y="0"/>
                  </a:lnTo>
                  <a:lnTo>
                    <a:pt x="792" y="0"/>
                  </a:lnTo>
                  <a:lnTo>
                    <a:pt x="802" y="0"/>
                  </a:lnTo>
                  <a:lnTo>
                    <a:pt x="815" y="1"/>
                  </a:lnTo>
                  <a:lnTo>
                    <a:pt x="821" y="2"/>
                  </a:lnTo>
                  <a:lnTo>
                    <a:pt x="828" y="4"/>
                  </a:lnTo>
                  <a:lnTo>
                    <a:pt x="833" y="7"/>
                  </a:lnTo>
                  <a:lnTo>
                    <a:pt x="839" y="12"/>
                  </a:lnTo>
                  <a:lnTo>
                    <a:pt x="843" y="16"/>
                  </a:lnTo>
                  <a:lnTo>
                    <a:pt x="846" y="22"/>
                  </a:lnTo>
                  <a:lnTo>
                    <a:pt x="848" y="30"/>
                  </a:lnTo>
                  <a:lnTo>
                    <a:pt x="849" y="38"/>
                  </a:lnTo>
                  <a:lnTo>
                    <a:pt x="850" y="41"/>
                  </a:lnTo>
                  <a:lnTo>
                    <a:pt x="855" y="49"/>
                  </a:lnTo>
                  <a:lnTo>
                    <a:pt x="857" y="53"/>
                  </a:lnTo>
                  <a:lnTo>
                    <a:pt x="860" y="58"/>
                  </a:lnTo>
                  <a:lnTo>
                    <a:pt x="864" y="64"/>
                  </a:lnTo>
                  <a:lnTo>
                    <a:pt x="868" y="68"/>
                  </a:lnTo>
                  <a:lnTo>
                    <a:pt x="874" y="71"/>
                  </a:lnTo>
                  <a:lnTo>
                    <a:pt x="880" y="74"/>
                  </a:lnTo>
                  <a:lnTo>
                    <a:pt x="887" y="76"/>
                  </a:lnTo>
                  <a:lnTo>
                    <a:pt x="894" y="74"/>
                  </a:lnTo>
                  <a:lnTo>
                    <a:pt x="903" y="72"/>
                  </a:lnTo>
                  <a:lnTo>
                    <a:pt x="911" y="68"/>
                  </a:lnTo>
                  <a:lnTo>
                    <a:pt x="921" y="61"/>
                  </a:lnTo>
                  <a:lnTo>
                    <a:pt x="930" y="51"/>
                  </a:lnTo>
                  <a:lnTo>
                    <a:pt x="933" y="48"/>
                  </a:lnTo>
                  <a:lnTo>
                    <a:pt x="941" y="41"/>
                  </a:lnTo>
                  <a:lnTo>
                    <a:pt x="946" y="37"/>
                  </a:lnTo>
                  <a:lnTo>
                    <a:pt x="952" y="34"/>
                  </a:lnTo>
                  <a:lnTo>
                    <a:pt x="959" y="32"/>
                  </a:lnTo>
                  <a:lnTo>
                    <a:pt x="965" y="31"/>
                  </a:lnTo>
                  <a:lnTo>
                    <a:pt x="973" y="31"/>
                  </a:lnTo>
                  <a:lnTo>
                    <a:pt x="980" y="33"/>
                  </a:lnTo>
                  <a:lnTo>
                    <a:pt x="985" y="35"/>
                  </a:lnTo>
                  <a:lnTo>
                    <a:pt x="989" y="37"/>
                  </a:lnTo>
                  <a:lnTo>
                    <a:pt x="992" y="41"/>
                  </a:lnTo>
                  <a:lnTo>
                    <a:pt x="996" y="46"/>
                  </a:lnTo>
                  <a:lnTo>
                    <a:pt x="1004" y="56"/>
                  </a:lnTo>
                  <a:lnTo>
                    <a:pt x="1011" y="71"/>
                  </a:lnTo>
                  <a:lnTo>
                    <a:pt x="1018" y="89"/>
                  </a:lnTo>
                  <a:lnTo>
                    <a:pt x="1024" y="113"/>
                  </a:lnTo>
                  <a:lnTo>
                    <a:pt x="1022" y="118"/>
                  </a:lnTo>
                  <a:lnTo>
                    <a:pt x="1019" y="133"/>
                  </a:lnTo>
                  <a:lnTo>
                    <a:pt x="1017" y="142"/>
                  </a:lnTo>
                  <a:lnTo>
                    <a:pt x="1015" y="150"/>
                  </a:lnTo>
                  <a:lnTo>
                    <a:pt x="1013" y="159"/>
                  </a:lnTo>
                  <a:lnTo>
                    <a:pt x="1015" y="167"/>
                  </a:lnTo>
                  <a:lnTo>
                    <a:pt x="1015" y="170"/>
                  </a:lnTo>
                  <a:lnTo>
                    <a:pt x="1016" y="174"/>
                  </a:lnTo>
                  <a:lnTo>
                    <a:pt x="1017" y="176"/>
                  </a:lnTo>
                  <a:lnTo>
                    <a:pt x="1019" y="178"/>
                  </a:lnTo>
                  <a:lnTo>
                    <a:pt x="1022" y="179"/>
                  </a:lnTo>
                  <a:lnTo>
                    <a:pt x="1024" y="180"/>
                  </a:lnTo>
                  <a:lnTo>
                    <a:pt x="1028" y="180"/>
                  </a:lnTo>
                  <a:lnTo>
                    <a:pt x="1033" y="179"/>
                  </a:lnTo>
                  <a:lnTo>
                    <a:pt x="1037" y="177"/>
                  </a:lnTo>
                  <a:lnTo>
                    <a:pt x="1042" y="174"/>
                  </a:lnTo>
                  <a:lnTo>
                    <a:pt x="1049" y="170"/>
                  </a:lnTo>
                  <a:lnTo>
                    <a:pt x="1056" y="165"/>
                  </a:lnTo>
                  <a:lnTo>
                    <a:pt x="1073" y="151"/>
                  </a:lnTo>
                  <a:lnTo>
                    <a:pt x="1093" y="132"/>
                  </a:lnTo>
                  <a:lnTo>
                    <a:pt x="1098" y="128"/>
                  </a:lnTo>
                  <a:lnTo>
                    <a:pt x="1109" y="117"/>
                  </a:lnTo>
                  <a:lnTo>
                    <a:pt x="1118" y="112"/>
                  </a:lnTo>
                  <a:lnTo>
                    <a:pt x="1128" y="106"/>
                  </a:lnTo>
                  <a:lnTo>
                    <a:pt x="1138" y="101"/>
                  </a:lnTo>
                  <a:lnTo>
                    <a:pt x="1149" y="98"/>
                  </a:lnTo>
                  <a:lnTo>
                    <a:pt x="1155" y="96"/>
                  </a:lnTo>
                  <a:lnTo>
                    <a:pt x="1161" y="96"/>
                  </a:lnTo>
                  <a:lnTo>
                    <a:pt x="1166" y="96"/>
                  </a:lnTo>
                  <a:lnTo>
                    <a:pt x="1171" y="96"/>
                  </a:lnTo>
                  <a:lnTo>
                    <a:pt x="1178" y="97"/>
                  </a:lnTo>
                  <a:lnTo>
                    <a:pt x="1183" y="99"/>
                  </a:lnTo>
                  <a:lnTo>
                    <a:pt x="1188" y="102"/>
                  </a:lnTo>
                  <a:lnTo>
                    <a:pt x="1193" y="105"/>
                  </a:lnTo>
                  <a:lnTo>
                    <a:pt x="1198" y="110"/>
                  </a:lnTo>
                  <a:lnTo>
                    <a:pt x="1203" y="116"/>
                  </a:lnTo>
                  <a:lnTo>
                    <a:pt x="1208" y="122"/>
                  </a:lnTo>
                  <a:lnTo>
                    <a:pt x="1212" y="131"/>
                  </a:lnTo>
                  <a:lnTo>
                    <a:pt x="1215" y="140"/>
                  </a:lnTo>
                  <a:lnTo>
                    <a:pt x="1218" y="150"/>
                  </a:lnTo>
                  <a:lnTo>
                    <a:pt x="1221" y="162"/>
                  </a:lnTo>
                  <a:lnTo>
                    <a:pt x="1225" y="176"/>
                  </a:lnTo>
                  <a:lnTo>
                    <a:pt x="1226" y="179"/>
                  </a:lnTo>
                  <a:lnTo>
                    <a:pt x="1230" y="189"/>
                  </a:lnTo>
                  <a:lnTo>
                    <a:pt x="1234" y="195"/>
                  </a:lnTo>
                  <a:lnTo>
                    <a:pt x="1239" y="202"/>
                  </a:lnTo>
                  <a:lnTo>
                    <a:pt x="1244" y="210"/>
                  </a:lnTo>
                  <a:lnTo>
                    <a:pt x="1250" y="217"/>
                  </a:lnTo>
                  <a:lnTo>
                    <a:pt x="1258" y="224"/>
                  </a:lnTo>
                  <a:lnTo>
                    <a:pt x="1265" y="231"/>
                  </a:lnTo>
                  <a:lnTo>
                    <a:pt x="1275" y="237"/>
                  </a:lnTo>
                  <a:lnTo>
                    <a:pt x="1284" y="242"/>
                  </a:lnTo>
                  <a:lnTo>
                    <a:pt x="1296" y="245"/>
                  </a:lnTo>
                  <a:lnTo>
                    <a:pt x="1309" y="246"/>
                  </a:lnTo>
                  <a:lnTo>
                    <a:pt x="1322" y="246"/>
                  </a:lnTo>
                  <a:lnTo>
                    <a:pt x="1337" y="244"/>
                  </a:lnTo>
                  <a:lnTo>
                    <a:pt x="1348" y="243"/>
                  </a:lnTo>
                  <a:lnTo>
                    <a:pt x="1377" y="242"/>
                  </a:lnTo>
                  <a:lnTo>
                    <a:pt x="1396" y="243"/>
                  </a:lnTo>
                  <a:lnTo>
                    <a:pt x="1416" y="247"/>
                  </a:lnTo>
                  <a:lnTo>
                    <a:pt x="1426" y="249"/>
                  </a:lnTo>
                  <a:lnTo>
                    <a:pt x="1436" y="254"/>
                  </a:lnTo>
                  <a:lnTo>
                    <a:pt x="1446" y="258"/>
                  </a:lnTo>
                  <a:lnTo>
                    <a:pt x="1455" y="263"/>
                  </a:lnTo>
                  <a:lnTo>
                    <a:pt x="1593" y="263"/>
                  </a:lnTo>
                  <a:lnTo>
                    <a:pt x="1595" y="270"/>
                  </a:lnTo>
                  <a:lnTo>
                    <a:pt x="1599" y="288"/>
                  </a:lnTo>
                  <a:lnTo>
                    <a:pt x="1603" y="298"/>
                  </a:lnTo>
                  <a:lnTo>
                    <a:pt x="1608" y="311"/>
                  </a:lnTo>
                  <a:lnTo>
                    <a:pt x="1613" y="323"/>
                  </a:lnTo>
                  <a:lnTo>
                    <a:pt x="1620" y="336"/>
                  </a:lnTo>
                  <a:lnTo>
                    <a:pt x="1628" y="348"/>
                  </a:lnTo>
                  <a:lnTo>
                    <a:pt x="1638" y="357"/>
                  </a:lnTo>
                  <a:lnTo>
                    <a:pt x="1642" y="361"/>
                  </a:lnTo>
                  <a:lnTo>
                    <a:pt x="1647" y="366"/>
                  </a:lnTo>
                  <a:lnTo>
                    <a:pt x="1652" y="369"/>
                  </a:lnTo>
                  <a:lnTo>
                    <a:pt x="1659" y="371"/>
                  </a:lnTo>
                  <a:lnTo>
                    <a:pt x="1665" y="373"/>
                  </a:lnTo>
                  <a:lnTo>
                    <a:pt x="1672" y="373"/>
                  </a:lnTo>
                  <a:lnTo>
                    <a:pt x="1678" y="373"/>
                  </a:lnTo>
                  <a:lnTo>
                    <a:pt x="1686" y="372"/>
                  </a:lnTo>
                  <a:lnTo>
                    <a:pt x="1693" y="370"/>
                  </a:lnTo>
                  <a:lnTo>
                    <a:pt x="1702" y="367"/>
                  </a:lnTo>
                  <a:lnTo>
                    <a:pt x="1709" y="362"/>
                  </a:lnTo>
                  <a:lnTo>
                    <a:pt x="1718" y="357"/>
                  </a:lnTo>
                  <a:lnTo>
                    <a:pt x="1721" y="354"/>
                  </a:lnTo>
                  <a:lnTo>
                    <a:pt x="1727" y="346"/>
                  </a:lnTo>
                  <a:lnTo>
                    <a:pt x="1730" y="342"/>
                  </a:lnTo>
                  <a:lnTo>
                    <a:pt x="1735" y="336"/>
                  </a:lnTo>
                  <a:lnTo>
                    <a:pt x="1738" y="328"/>
                  </a:lnTo>
                  <a:lnTo>
                    <a:pt x="1741" y="321"/>
                  </a:lnTo>
                  <a:lnTo>
                    <a:pt x="1744" y="312"/>
                  </a:lnTo>
                  <a:lnTo>
                    <a:pt x="1745" y="303"/>
                  </a:lnTo>
                  <a:lnTo>
                    <a:pt x="1745" y="293"/>
                  </a:lnTo>
                  <a:lnTo>
                    <a:pt x="1744" y="282"/>
                  </a:lnTo>
                  <a:lnTo>
                    <a:pt x="1741" y="272"/>
                  </a:lnTo>
                  <a:lnTo>
                    <a:pt x="1736" y="261"/>
                  </a:lnTo>
                  <a:lnTo>
                    <a:pt x="1728" y="249"/>
                  </a:lnTo>
                  <a:lnTo>
                    <a:pt x="1718" y="238"/>
                  </a:lnTo>
                  <a:lnTo>
                    <a:pt x="1722" y="237"/>
                  </a:lnTo>
                  <a:lnTo>
                    <a:pt x="1731" y="231"/>
                  </a:lnTo>
                  <a:lnTo>
                    <a:pt x="1747" y="224"/>
                  </a:lnTo>
                  <a:lnTo>
                    <a:pt x="1768" y="216"/>
                  </a:lnTo>
                  <a:lnTo>
                    <a:pt x="1793" y="208"/>
                  </a:lnTo>
                  <a:lnTo>
                    <a:pt x="1823" y="201"/>
                  </a:lnTo>
                  <a:lnTo>
                    <a:pt x="1839" y="198"/>
                  </a:lnTo>
                  <a:lnTo>
                    <a:pt x="1856" y="196"/>
                  </a:lnTo>
                  <a:lnTo>
                    <a:pt x="1874" y="195"/>
                  </a:lnTo>
                  <a:lnTo>
                    <a:pt x="1892" y="194"/>
                  </a:lnTo>
                  <a:lnTo>
                    <a:pt x="1894" y="199"/>
                  </a:lnTo>
                  <a:lnTo>
                    <a:pt x="1898" y="211"/>
                  </a:lnTo>
                  <a:lnTo>
                    <a:pt x="1901" y="218"/>
                  </a:lnTo>
                  <a:lnTo>
                    <a:pt x="1904" y="227"/>
                  </a:lnTo>
                  <a:lnTo>
                    <a:pt x="1910" y="234"/>
                  </a:lnTo>
                  <a:lnTo>
                    <a:pt x="1915" y="243"/>
                  </a:lnTo>
                  <a:lnTo>
                    <a:pt x="1921" y="249"/>
                  </a:lnTo>
                  <a:lnTo>
                    <a:pt x="1929" y="256"/>
                  </a:lnTo>
                  <a:lnTo>
                    <a:pt x="1932" y="258"/>
                  </a:lnTo>
                  <a:lnTo>
                    <a:pt x="1936" y="260"/>
                  </a:lnTo>
                  <a:lnTo>
                    <a:pt x="1940" y="262"/>
                  </a:lnTo>
                  <a:lnTo>
                    <a:pt x="1946" y="263"/>
                  </a:lnTo>
                  <a:lnTo>
                    <a:pt x="1950" y="263"/>
                  </a:lnTo>
                  <a:lnTo>
                    <a:pt x="1955" y="263"/>
                  </a:lnTo>
                  <a:lnTo>
                    <a:pt x="1961" y="262"/>
                  </a:lnTo>
                  <a:lnTo>
                    <a:pt x="1967" y="260"/>
                  </a:lnTo>
                  <a:lnTo>
                    <a:pt x="1972" y="258"/>
                  </a:lnTo>
                  <a:lnTo>
                    <a:pt x="1979" y="254"/>
                  </a:lnTo>
                  <a:lnTo>
                    <a:pt x="1986" y="249"/>
                  </a:lnTo>
                  <a:lnTo>
                    <a:pt x="1993" y="244"/>
                  </a:lnTo>
                  <a:lnTo>
                    <a:pt x="1996" y="242"/>
                  </a:lnTo>
                  <a:lnTo>
                    <a:pt x="2007" y="238"/>
                  </a:lnTo>
                  <a:lnTo>
                    <a:pt x="2020" y="231"/>
                  </a:lnTo>
                  <a:lnTo>
                    <a:pt x="2039" y="226"/>
                  </a:lnTo>
                  <a:lnTo>
                    <a:pt x="2049" y="225"/>
                  </a:lnTo>
                  <a:lnTo>
                    <a:pt x="2059" y="224"/>
                  </a:lnTo>
                  <a:lnTo>
                    <a:pt x="2070" y="224"/>
                  </a:lnTo>
                  <a:lnTo>
                    <a:pt x="2080" y="226"/>
                  </a:lnTo>
                  <a:lnTo>
                    <a:pt x="2090" y="229"/>
                  </a:lnTo>
                  <a:lnTo>
                    <a:pt x="2099" y="234"/>
                  </a:lnTo>
                  <a:lnTo>
                    <a:pt x="2109" y="241"/>
                  </a:lnTo>
                  <a:lnTo>
                    <a:pt x="2118" y="250"/>
                  </a:lnTo>
                  <a:lnTo>
                    <a:pt x="2123" y="252"/>
                  </a:lnTo>
                  <a:lnTo>
                    <a:pt x="2137" y="253"/>
                  </a:lnTo>
                  <a:lnTo>
                    <a:pt x="2158" y="253"/>
                  </a:lnTo>
                  <a:lnTo>
                    <a:pt x="2187" y="249"/>
                  </a:lnTo>
                  <a:lnTo>
                    <a:pt x="2202" y="247"/>
                  </a:lnTo>
                  <a:lnTo>
                    <a:pt x="2219" y="243"/>
                  </a:lnTo>
                  <a:lnTo>
                    <a:pt x="2237" y="239"/>
                  </a:lnTo>
                  <a:lnTo>
                    <a:pt x="2255" y="232"/>
                  </a:lnTo>
                  <a:lnTo>
                    <a:pt x="2273" y="224"/>
                  </a:lnTo>
                  <a:lnTo>
                    <a:pt x="2293" y="214"/>
                  </a:lnTo>
                  <a:lnTo>
                    <a:pt x="2312" y="202"/>
                  </a:lnTo>
                  <a:lnTo>
                    <a:pt x="2330" y="188"/>
                  </a:lnTo>
                  <a:lnTo>
                    <a:pt x="2333" y="190"/>
                  </a:lnTo>
                  <a:lnTo>
                    <a:pt x="2342" y="193"/>
                  </a:lnTo>
                  <a:lnTo>
                    <a:pt x="2354" y="197"/>
                  </a:lnTo>
                  <a:lnTo>
                    <a:pt x="2370" y="200"/>
                  </a:lnTo>
                  <a:lnTo>
                    <a:pt x="2379" y="201"/>
                  </a:lnTo>
                  <a:lnTo>
                    <a:pt x="2387" y="201"/>
                  </a:lnTo>
                  <a:lnTo>
                    <a:pt x="2397" y="200"/>
                  </a:lnTo>
                  <a:lnTo>
                    <a:pt x="2407" y="198"/>
                  </a:lnTo>
                  <a:lnTo>
                    <a:pt x="2416" y="195"/>
                  </a:lnTo>
                  <a:lnTo>
                    <a:pt x="2425" y="191"/>
                  </a:lnTo>
                  <a:lnTo>
                    <a:pt x="2434" y="184"/>
                  </a:lnTo>
                  <a:lnTo>
                    <a:pt x="2443" y="176"/>
                  </a:lnTo>
                  <a:close/>
                </a:path>
              </a:pathLst>
            </a:custGeom>
            <a:noFill/>
            <a:ln w="7938">
              <a:solidFill>
                <a:srgbClr val="FFFFFF"/>
              </a:solidFill>
              <a:prstDash val="solid"/>
              <a:round/>
              <a:headEnd/>
              <a:tailEnd/>
            </a:ln>
          </p:spPr>
          <p:txBody>
            <a:bodyPr/>
            <a:lstStyle/>
            <a:p>
              <a:endParaRPr lang="uk-UA"/>
            </a:p>
          </p:txBody>
        </p:sp>
        <p:sp>
          <p:nvSpPr>
            <p:cNvPr id="22549" name="Freeform 129"/>
            <p:cNvSpPr>
              <a:spLocks/>
            </p:cNvSpPr>
            <p:nvPr/>
          </p:nvSpPr>
          <p:spPr bwMode="auto">
            <a:xfrm>
              <a:off x="1859" y="1782"/>
              <a:ext cx="677" cy="721"/>
            </a:xfrm>
            <a:custGeom>
              <a:avLst/>
              <a:gdLst>
                <a:gd name="T0" fmla="*/ 11 w 2518"/>
                <a:gd name="T1" fmla="*/ 13 h 2680"/>
                <a:gd name="T2" fmla="*/ 11 w 2518"/>
                <a:gd name="T3" fmla="*/ 13 h 2680"/>
                <a:gd name="T4" fmla="*/ 10 w 2518"/>
                <a:gd name="T5" fmla="*/ 13 h 2680"/>
                <a:gd name="T6" fmla="*/ 9 w 2518"/>
                <a:gd name="T7" fmla="*/ 13 h 2680"/>
                <a:gd name="T8" fmla="*/ 8 w 2518"/>
                <a:gd name="T9" fmla="*/ 13 h 2680"/>
                <a:gd name="T10" fmla="*/ 8 w 2518"/>
                <a:gd name="T11" fmla="*/ 14 h 2680"/>
                <a:gd name="T12" fmla="*/ 7 w 2518"/>
                <a:gd name="T13" fmla="*/ 13 h 2680"/>
                <a:gd name="T14" fmla="*/ 6 w 2518"/>
                <a:gd name="T15" fmla="*/ 13 h 2680"/>
                <a:gd name="T16" fmla="*/ 5 w 2518"/>
                <a:gd name="T17" fmla="*/ 13 h 2680"/>
                <a:gd name="T18" fmla="*/ 5 w 2518"/>
                <a:gd name="T19" fmla="*/ 13 h 2680"/>
                <a:gd name="T20" fmla="*/ 5 w 2518"/>
                <a:gd name="T21" fmla="*/ 13 h 2680"/>
                <a:gd name="T22" fmla="*/ 5 w 2518"/>
                <a:gd name="T23" fmla="*/ 12 h 2680"/>
                <a:gd name="T24" fmla="*/ 4 w 2518"/>
                <a:gd name="T25" fmla="*/ 12 h 2680"/>
                <a:gd name="T26" fmla="*/ 4 w 2518"/>
                <a:gd name="T27" fmla="*/ 12 h 2680"/>
                <a:gd name="T28" fmla="*/ 3 w 2518"/>
                <a:gd name="T29" fmla="*/ 12 h 2680"/>
                <a:gd name="T30" fmla="*/ 3 w 2518"/>
                <a:gd name="T31" fmla="*/ 11 h 2680"/>
                <a:gd name="T32" fmla="*/ 2 w 2518"/>
                <a:gd name="T33" fmla="*/ 10 h 2680"/>
                <a:gd name="T34" fmla="*/ 1 w 2518"/>
                <a:gd name="T35" fmla="*/ 10 h 2680"/>
                <a:gd name="T36" fmla="*/ 0 w 2518"/>
                <a:gd name="T37" fmla="*/ 11 h 2680"/>
                <a:gd name="T38" fmla="*/ 1 w 2518"/>
                <a:gd name="T39" fmla="*/ 10 h 2680"/>
                <a:gd name="T40" fmla="*/ 0 w 2518"/>
                <a:gd name="T41" fmla="*/ 9 h 2680"/>
                <a:gd name="T42" fmla="*/ 0 w 2518"/>
                <a:gd name="T43" fmla="*/ 8 h 2680"/>
                <a:gd name="T44" fmla="*/ 1 w 2518"/>
                <a:gd name="T45" fmla="*/ 6 h 2680"/>
                <a:gd name="T46" fmla="*/ 1 w 2518"/>
                <a:gd name="T47" fmla="*/ 5 h 2680"/>
                <a:gd name="T48" fmla="*/ 2 w 2518"/>
                <a:gd name="T49" fmla="*/ 5 h 2680"/>
                <a:gd name="T50" fmla="*/ 3 w 2518"/>
                <a:gd name="T51" fmla="*/ 5 h 2680"/>
                <a:gd name="T52" fmla="*/ 2 w 2518"/>
                <a:gd name="T53" fmla="*/ 4 h 2680"/>
                <a:gd name="T54" fmla="*/ 2 w 2518"/>
                <a:gd name="T55" fmla="*/ 3 h 2680"/>
                <a:gd name="T56" fmla="*/ 2 w 2518"/>
                <a:gd name="T57" fmla="*/ 2 h 2680"/>
                <a:gd name="T58" fmla="*/ 2 w 2518"/>
                <a:gd name="T59" fmla="*/ 1 h 2680"/>
                <a:gd name="T60" fmla="*/ 3 w 2518"/>
                <a:gd name="T61" fmla="*/ 1 h 2680"/>
                <a:gd name="T62" fmla="*/ 3 w 2518"/>
                <a:gd name="T63" fmla="*/ 1 h 2680"/>
                <a:gd name="T64" fmla="*/ 4 w 2518"/>
                <a:gd name="T65" fmla="*/ 1 h 2680"/>
                <a:gd name="T66" fmla="*/ 5 w 2518"/>
                <a:gd name="T67" fmla="*/ 1 h 2680"/>
                <a:gd name="T68" fmla="*/ 6 w 2518"/>
                <a:gd name="T69" fmla="*/ 1 h 2680"/>
                <a:gd name="T70" fmla="*/ 7 w 2518"/>
                <a:gd name="T71" fmla="*/ 1 h 2680"/>
                <a:gd name="T72" fmla="*/ 8 w 2518"/>
                <a:gd name="T73" fmla="*/ 0 h 2680"/>
                <a:gd name="T74" fmla="*/ 8 w 2518"/>
                <a:gd name="T75" fmla="*/ 1 h 2680"/>
                <a:gd name="T76" fmla="*/ 8 w 2518"/>
                <a:gd name="T77" fmla="*/ 1 h 2680"/>
                <a:gd name="T78" fmla="*/ 8 w 2518"/>
                <a:gd name="T79" fmla="*/ 2 h 2680"/>
                <a:gd name="T80" fmla="*/ 9 w 2518"/>
                <a:gd name="T81" fmla="*/ 2 h 2680"/>
                <a:gd name="T82" fmla="*/ 10 w 2518"/>
                <a:gd name="T83" fmla="*/ 2 h 2680"/>
                <a:gd name="T84" fmla="*/ 11 w 2518"/>
                <a:gd name="T85" fmla="*/ 2 h 2680"/>
                <a:gd name="T86" fmla="*/ 11 w 2518"/>
                <a:gd name="T87" fmla="*/ 3 h 2680"/>
                <a:gd name="T88" fmla="*/ 11 w 2518"/>
                <a:gd name="T89" fmla="*/ 4 h 2680"/>
                <a:gd name="T90" fmla="*/ 11 w 2518"/>
                <a:gd name="T91" fmla="*/ 4 h 2680"/>
                <a:gd name="T92" fmla="*/ 12 w 2518"/>
                <a:gd name="T93" fmla="*/ 5 h 2680"/>
                <a:gd name="T94" fmla="*/ 11 w 2518"/>
                <a:gd name="T95" fmla="*/ 6 h 2680"/>
                <a:gd name="T96" fmla="*/ 11 w 2518"/>
                <a:gd name="T97" fmla="*/ 6 h 2680"/>
                <a:gd name="T98" fmla="*/ 11 w 2518"/>
                <a:gd name="T99" fmla="*/ 7 h 2680"/>
                <a:gd name="T100" fmla="*/ 12 w 2518"/>
                <a:gd name="T101" fmla="*/ 8 h 2680"/>
                <a:gd name="T102" fmla="*/ 12 w 2518"/>
                <a:gd name="T103" fmla="*/ 8 h 2680"/>
                <a:gd name="T104" fmla="*/ 12 w 2518"/>
                <a:gd name="T105" fmla="*/ 8 h 2680"/>
                <a:gd name="T106" fmla="*/ 12 w 2518"/>
                <a:gd name="T107" fmla="*/ 9 h 2680"/>
                <a:gd name="T108" fmla="*/ 13 w 2518"/>
                <a:gd name="T109" fmla="*/ 9 h 2680"/>
                <a:gd name="T110" fmla="*/ 13 w 2518"/>
                <a:gd name="T111" fmla="*/ 10 h 2680"/>
                <a:gd name="T112" fmla="*/ 13 w 2518"/>
                <a:gd name="T113" fmla="*/ 11 h 2680"/>
                <a:gd name="T114" fmla="*/ 13 w 2518"/>
                <a:gd name="T115" fmla="*/ 11 h 2680"/>
                <a:gd name="T116" fmla="*/ 13 w 2518"/>
                <a:gd name="T117" fmla="*/ 11 h 2680"/>
                <a:gd name="T118" fmla="*/ 12 w 2518"/>
                <a:gd name="T119" fmla="*/ 12 h 2680"/>
                <a:gd name="T120" fmla="*/ 12 w 2518"/>
                <a:gd name="T121" fmla="*/ 13 h 26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18"/>
                <a:gd name="T184" fmla="*/ 0 h 2680"/>
                <a:gd name="T185" fmla="*/ 2518 w 2518"/>
                <a:gd name="T186" fmla="*/ 2680 h 26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18" h="2680">
                  <a:moveTo>
                    <a:pt x="2293" y="2437"/>
                  </a:moveTo>
                  <a:lnTo>
                    <a:pt x="2287" y="2437"/>
                  </a:lnTo>
                  <a:lnTo>
                    <a:pt x="2273" y="2437"/>
                  </a:lnTo>
                  <a:lnTo>
                    <a:pt x="2263" y="2438"/>
                  </a:lnTo>
                  <a:lnTo>
                    <a:pt x="2252" y="2440"/>
                  </a:lnTo>
                  <a:lnTo>
                    <a:pt x="2242" y="2442"/>
                  </a:lnTo>
                  <a:lnTo>
                    <a:pt x="2230" y="2445"/>
                  </a:lnTo>
                  <a:lnTo>
                    <a:pt x="2218" y="2449"/>
                  </a:lnTo>
                  <a:lnTo>
                    <a:pt x="2208" y="2455"/>
                  </a:lnTo>
                  <a:lnTo>
                    <a:pt x="2203" y="2458"/>
                  </a:lnTo>
                  <a:lnTo>
                    <a:pt x="2199" y="2462"/>
                  </a:lnTo>
                  <a:lnTo>
                    <a:pt x="2195" y="2466"/>
                  </a:lnTo>
                  <a:lnTo>
                    <a:pt x="2190" y="2471"/>
                  </a:lnTo>
                  <a:lnTo>
                    <a:pt x="2187" y="2476"/>
                  </a:lnTo>
                  <a:lnTo>
                    <a:pt x="2184" y="2481"/>
                  </a:lnTo>
                  <a:lnTo>
                    <a:pt x="2182" y="2487"/>
                  </a:lnTo>
                  <a:lnTo>
                    <a:pt x="2180" y="2493"/>
                  </a:lnTo>
                  <a:lnTo>
                    <a:pt x="2179" y="2499"/>
                  </a:lnTo>
                  <a:lnTo>
                    <a:pt x="2179" y="2507"/>
                  </a:lnTo>
                  <a:lnTo>
                    <a:pt x="2180" y="2515"/>
                  </a:lnTo>
                  <a:lnTo>
                    <a:pt x="2181" y="2524"/>
                  </a:lnTo>
                  <a:lnTo>
                    <a:pt x="2181" y="2527"/>
                  </a:lnTo>
                  <a:lnTo>
                    <a:pt x="2178" y="2536"/>
                  </a:lnTo>
                  <a:lnTo>
                    <a:pt x="2175" y="2542"/>
                  </a:lnTo>
                  <a:lnTo>
                    <a:pt x="2172" y="2549"/>
                  </a:lnTo>
                  <a:lnTo>
                    <a:pt x="2167" y="2555"/>
                  </a:lnTo>
                  <a:lnTo>
                    <a:pt x="2159" y="2562"/>
                  </a:lnTo>
                  <a:lnTo>
                    <a:pt x="2151" y="2569"/>
                  </a:lnTo>
                  <a:lnTo>
                    <a:pt x="2139" y="2575"/>
                  </a:lnTo>
                  <a:lnTo>
                    <a:pt x="2125" y="2581"/>
                  </a:lnTo>
                  <a:lnTo>
                    <a:pt x="2109" y="2585"/>
                  </a:lnTo>
                  <a:lnTo>
                    <a:pt x="2090" y="2588"/>
                  </a:lnTo>
                  <a:lnTo>
                    <a:pt x="2068" y="2589"/>
                  </a:lnTo>
                  <a:lnTo>
                    <a:pt x="2042" y="2589"/>
                  </a:lnTo>
                  <a:lnTo>
                    <a:pt x="2012" y="2586"/>
                  </a:lnTo>
                  <a:lnTo>
                    <a:pt x="2009" y="2583"/>
                  </a:lnTo>
                  <a:lnTo>
                    <a:pt x="2002" y="2574"/>
                  </a:lnTo>
                  <a:lnTo>
                    <a:pt x="1996" y="2569"/>
                  </a:lnTo>
                  <a:lnTo>
                    <a:pt x="1990" y="2562"/>
                  </a:lnTo>
                  <a:lnTo>
                    <a:pt x="1981" y="2557"/>
                  </a:lnTo>
                  <a:lnTo>
                    <a:pt x="1973" y="2553"/>
                  </a:lnTo>
                  <a:lnTo>
                    <a:pt x="1963" y="2549"/>
                  </a:lnTo>
                  <a:lnTo>
                    <a:pt x="1952" y="2546"/>
                  </a:lnTo>
                  <a:lnTo>
                    <a:pt x="1941" y="2545"/>
                  </a:lnTo>
                  <a:lnTo>
                    <a:pt x="1928" y="2546"/>
                  </a:lnTo>
                  <a:lnTo>
                    <a:pt x="1920" y="2549"/>
                  </a:lnTo>
                  <a:lnTo>
                    <a:pt x="1914" y="2551"/>
                  </a:lnTo>
                  <a:lnTo>
                    <a:pt x="1907" y="2554"/>
                  </a:lnTo>
                  <a:lnTo>
                    <a:pt x="1899" y="2557"/>
                  </a:lnTo>
                  <a:lnTo>
                    <a:pt x="1892" y="2561"/>
                  </a:lnTo>
                  <a:lnTo>
                    <a:pt x="1884" y="2567"/>
                  </a:lnTo>
                  <a:lnTo>
                    <a:pt x="1877" y="2573"/>
                  </a:lnTo>
                  <a:lnTo>
                    <a:pt x="1868" y="2581"/>
                  </a:lnTo>
                  <a:lnTo>
                    <a:pt x="1862" y="2581"/>
                  </a:lnTo>
                  <a:lnTo>
                    <a:pt x="1845" y="2583"/>
                  </a:lnTo>
                  <a:lnTo>
                    <a:pt x="1818" y="2584"/>
                  </a:lnTo>
                  <a:lnTo>
                    <a:pt x="1786" y="2583"/>
                  </a:lnTo>
                  <a:lnTo>
                    <a:pt x="1769" y="2582"/>
                  </a:lnTo>
                  <a:lnTo>
                    <a:pt x="1750" y="2578"/>
                  </a:lnTo>
                  <a:lnTo>
                    <a:pt x="1732" y="2575"/>
                  </a:lnTo>
                  <a:lnTo>
                    <a:pt x="1712" y="2570"/>
                  </a:lnTo>
                  <a:lnTo>
                    <a:pt x="1694" y="2562"/>
                  </a:lnTo>
                  <a:lnTo>
                    <a:pt x="1676" y="2554"/>
                  </a:lnTo>
                  <a:lnTo>
                    <a:pt x="1668" y="2549"/>
                  </a:lnTo>
                  <a:lnTo>
                    <a:pt x="1659" y="2543"/>
                  </a:lnTo>
                  <a:lnTo>
                    <a:pt x="1651" y="2537"/>
                  </a:lnTo>
                  <a:lnTo>
                    <a:pt x="1643" y="2530"/>
                  </a:lnTo>
                  <a:lnTo>
                    <a:pt x="1641" y="2524"/>
                  </a:lnTo>
                  <a:lnTo>
                    <a:pt x="1635" y="2511"/>
                  </a:lnTo>
                  <a:lnTo>
                    <a:pt x="1629" y="2503"/>
                  </a:lnTo>
                  <a:lnTo>
                    <a:pt x="1624" y="2494"/>
                  </a:lnTo>
                  <a:lnTo>
                    <a:pt x="1619" y="2487"/>
                  </a:lnTo>
                  <a:lnTo>
                    <a:pt x="1612" y="2480"/>
                  </a:lnTo>
                  <a:lnTo>
                    <a:pt x="1609" y="2477"/>
                  </a:lnTo>
                  <a:lnTo>
                    <a:pt x="1606" y="2475"/>
                  </a:lnTo>
                  <a:lnTo>
                    <a:pt x="1603" y="2474"/>
                  </a:lnTo>
                  <a:lnTo>
                    <a:pt x="1598" y="2473"/>
                  </a:lnTo>
                  <a:lnTo>
                    <a:pt x="1595" y="2473"/>
                  </a:lnTo>
                  <a:lnTo>
                    <a:pt x="1592" y="2473"/>
                  </a:lnTo>
                  <a:lnTo>
                    <a:pt x="1589" y="2475"/>
                  </a:lnTo>
                  <a:lnTo>
                    <a:pt x="1586" y="2477"/>
                  </a:lnTo>
                  <a:lnTo>
                    <a:pt x="1582" y="2481"/>
                  </a:lnTo>
                  <a:lnTo>
                    <a:pt x="1579" y="2486"/>
                  </a:lnTo>
                  <a:lnTo>
                    <a:pt x="1576" y="2492"/>
                  </a:lnTo>
                  <a:lnTo>
                    <a:pt x="1573" y="2499"/>
                  </a:lnTo>
                  <a:lnTo>
                    <a:pt x="1567" y="2518"/>
                  </a:lnTo>
                  <a:lnTo>
                    <a:pt x="1562" y="2542"/>
                  </a:lnTo>
                  <a:lnTo>
                    <a:pt x="1560" y="2547"/>
                  </a:lnTo>
                  <a:lnTo>
                    <a:pt x="1555" y="2560"/>
                  </a:lnTo>
                  <a:lnTo>
                    <a:pt x="1545" y="2579"/>
                  </a:lnTo>
                  <a:lnTo>
                    <a:pt x="1531" y="2602"/>
                  </a:lnTo>
                  <a:lnTo>
                    <a:pt x="1524" y="2614"/>
                  </a:lnTo>
                  <a:lnTo>
                    <a:pt x="1514" y="2625"/>
                  </a:lnTo>
                  <a:lnTo>
                    <a:pt x="1502" y="2637"/>
                  </a:lnTo>
                  <a:lnTo>
                    <a:pt x="1491" y="2648"/>
                  </a:lnTo>
                  <a:lnTo>
                    <a:pt x="1478" y="2658"/>
                  </a:lnTo>
                  <a:lnTo>
                    <a:pt x="1464" y="2667"/>
                  </a:lnTo>
                  <a:lnTo>
                    <a:pt x="1448" y="2674"/>
                  </a:lnTo>
                  <a:lnTo>
                    <a:pt x="1431" y="2680"/>
                  </a:lnTo>
                  <a:lnTo>
                    <a:pt x="1423" y="2678"/>
                  </a:lnTo>
                  <a:lnTo>
                    <a:pt x="1417" y="2673"/>
                  </a:lnTo>
                  <a:lnTo>
                    <a:pt x="1412" y="2669"/>
                  </a:lnTo>
                  <a:lnTo>
                    <a:pt x="1406" y="2663"/>
                  </a:lnTo>
                  <a:lnTo>
                    <a:pt x="1401" y="2657"/>
                  </a:lnTo>
                  <a:lnTo>
                    <a:pt x="1397" y="2650"/>
                  </a:lnTo>
                  <a:lnTo>
                    <a:pt x="1392" y="2642"/>
                  </a:lnTo>
                  <a:lnTo>
                    <a:pt x="1389" y="2635"/>
                  </a:lnTo>
                  <a:lnTo>
                    <a:pt x="1377" y="2599"/>
                  </a:lnTo>
                  <a:lnTo>
                    <a:pt x="1366" y="2559"/>
                  </a:lnTo>
                  <a:lnTo>
                    <a:pt x="1359" y="2540"/>
                  </a:lnTo>
                  <a:lnTo>
                    <a:pt x="1352" y="2521"/>
                  </a:lnTo>
                  <a:lnTo>
                    <a:pt x="1347" y="2512"/>
                  </a:lnTo>
                  <a:lnTo>
                    <a:pt x="1341" y="2504"/>
                  </a:lnTo>
                  <a:lnTo>
                    <a:pt x="1336" y="2496"/>
                  </a:lnTo>
                  <a:lnTo>
                    <a:pt x="1329" y="2489"/>
                  </a:lnTo>
                  <a:lnTo>
                    <a:pt x="1323" y="2482"/>
                  </a:lnTo>
                  <a:lnTo>
                    <a:pt x="1315" y="2477"/>
                  </a:lnTo>
                  <a:lnTo>
                    <a:pt x="1306" y="2472"/>
                  </a:lnTo>
                  <a:lnTo>
                    <a:pt x="1297" y="2467"/>
                  </a:lnTo>
                  <a:lnTo>
                    <a:pt x="1287" y="2464"/>
                  </a:lnTo>
                  <a:lnTo>
                    <a:pt x="1275" y="2462"/>
                  </a:lnTo>
                  <a:lnTo>
                    <a:pt x="1263" y="2461"/>
                  </a:lnTo>
                  <a:lnTo>
                    <a:pt x="1249" y="2461"/>
                  </a:lnTo>
                  <a:lnTo>
                    <a:pt x="1243" y="2459"/>
                  </a:lnTo>
                  <a:lnTo>
                    <a:pt x="1224" y="2453"/>
                  </a:lnTo>
                  <a:lnTo>
                    <a:pt x="1211" y="2448"/>
                  </a:lnTo>
                  <a:lnTo>
                    <a:pt x="1197" y="2445"/>
                  </a:lnTo>
                  <a:lnTo>
                    <a:pt x="1181" y="2442"/>
                  </a:lnTo>
                  <a:lnTo>
                    <a:pt x="1164" y="2440"/>
                  </a:lnTo>
                  <a:lnTo>
                    <a:pt x="1146" y="2439"/>
                  </a:lnTo>
                  <a:lnTo>
                    <a:pt x="1128" y="2439"/>
                  </a:lnTo>
                  <a:lnTo>
                    <a:pt x="1118" y="2440"/>
                  </a:lnTo>
                  <a:lnTo>
                    <a:pt x="1110" y="2441"/>
                  </a:lnTo>
                  <a:lnTo>
                    <a:pt x="1100" y="2443"/>
                  </a:lnTo>
                  <a:lnTo>
                    <a:pt x="1092" y="2445"/>
                  </a:lnTo>
                  <a:lnTo>
                    <a:pt x="1083" y="2448"/>
                  </a:lnTo>
                  <a:lnTo>
                    <a:pt x="1075" y="2453"/>
                  </a:lnTo>
                  <a:lnTo>
                    <a:pt x="1066" y="2457"/>
                  </a:lnTo>
                  <a:lnTo>
                    <a:pt x="1059" y="2462"/>
                  </a:lnTo>
                  <a:lnTo>
                    <a:pt x="1051" y="2469"/>
                  </a:lnTo>
                  <a:lnTo>
                    <a:pt x="1044" y="2476"/>
                  </a:lnTo>
                  <a:lnTo>
                    <a:pt x="1037" y="2483"/>
                  </a:lnTo>
                  <a:lnTo>
                    <a:pt x="1031" y="2493"/>
                  </a:lnTo>
                  <a:lnTo>
                    <a:pt x="1032" y="2496"/>
                  </a:lnTo>
                  <a:lnTo>
                    <a:pt x="1034" y="2506"/>
                  </a:lnTo>
                  <a:lnTo>
                    <a:pt x="1035" y="2519"/>
                  </a:lnTo>
                  <a:lnTo>
                    <a:pt x="1034" y="2530"/>
                  </a:lnTo>
                  <a:lnTo>
                    <a:pt x="1033" y="2536"/>
                  </a:lnTo>
                  <a:lnTo>
                    <a:pt x="1030" y="2540"/>
                  </a:lnTo>
                  <a:lnTo>
                    <a:pt x="1028" y="2541"/>
                  </a:lnTo>
                  <a:lnTo>
                    <a:pt x="1025" y="2542"/>
                  </a:lnTo>
                  <a:lnTo>
                    <a:pt x="1023" y="2543"/>
                  </a:lnTo>
                  <a:lnTo>
                    <a:pt x="1020" y="2542"/>
                  </a:lnTo>
                  <a:lnTo>
                    <a:pt x="1014" y="2541"/>
                  </a:lnTo>
                  <a:lnTo>
                    <a:pt x="1004" y="2536"/>
                  </a:lnTo>
                  <a:lnTo>
                    <a:pt x="993" y="2528"/>
                  </a:lnTo>
                  <a:lnTo>
                    <a:pt x="981" y="2518"/>
                  </a:lnTo>
                  <a:lnTo>
                    <a:pt x="985" y="2508"/>
                  </a:lnTo>
                  <a:lnTo>
                    <a:pt x="993" y="2487"/>
                  </a:lnTo>
                  <a:lnTo>
                    <a:pt x="995" y="2481"/>
                  </a:lnTo>
                  <a:lnTo>
                    <a:pt x="997" y="2475"/>
                  </a:lnTo>
                  <a:lnTo>
                    <a:pt x="997" y="2469"/>
                  </a:lnTo>
                  <a:lnTo>
                    <a:pt x="997" y="2462"/>
                  </a:lnTo>
                  <a:lnTo>
                    <a:pt x="996" y="2457"/>
                  </a:lnTo>
                  <a:lnTo>
                    <a:pt x="995" y="2451"/>
                  </a:lnTo>
                  <a:lnTo>
                    <a:pt x="991" y="2446"/>
                  </a:lnTo>
                  <a:lnTo>
                    <a:pt x="987" y="2443"/>
                  </a:lnTo>
                  <a:lnTo>
                    <a:pt x="979" y="2440"/>
                  </a:lnTo>
                  <a:lnTo>
                    <a:pt x="955" y="2438"/>
                  </a:lnTo>
                  <a:lnTo>
                    <a:pt x="948" y="2438"/>
                  </a:lnTo>
                  <a:lnTo>
                    <a:pt x="939" y="2439"/>
                  </a:lnTo>
                  <a:lnTo>
                    <a:pt x="931" y="2441"/>
                  </a:lnTo>
                  <a:lnTo>
                    <a:pt x="921" y="2443"/>
                  </a:lnTo>
                  <a:lnTo>
                    <a:pt x="911" y="2446"/>
                  </a:lnTo>
                  <a:lnTo>
                    <a:pt x="902" y="2449"/>
                  </a:lnTo>
                  <a:lnTo>
                    <a:pt x="891" y="2455"/>
                  </a:lnTo>
                  <a:lnTo>
                    <a:pt x="881" y="2461"/>
                  </a:lnTo>
                  <a:lnTo>
                    <a:pt x="889" y="2456"/>
                  </a:lnTo>
                  <a:lnTo>
                    <a:pt x="907" y="2440"/>
                  </a:lnTo>
                  <a:lnTo>
                    <a:pt x="917" y="2428"/>
                  </a:lnTo>
                  <a:lnTo>
                    <a:pt x="926" y="2414"/>
                  </a:lnTo>
                  <a:lnTo>
                    <a:pt x="929" y="2407"/>
                  </a:lnTo>
                  <a:lnTo>
                    <a:pt x="933" y="2398"/>
                  </a:lnTo>
                  <a:lnTo>
                    <a:pt x="936" y="2390"/>
                  </a:lnTo>
                  <a:lnTo>
                    <a:pt x="937" y="2380"/>
                  </a:lnTo>
                  <a:lnTo>
                    <a:pt x="938" y="2376"/>
                  </a:lnTo>
                  <a:lnTo>
                    <a:pt x="940" y="2365"/>
                  </a:lnTo>
                  <a:lnTo>
                    <a:pt x="940" y="2358"/>
                  </a:lnTo>
                  <a:lnTo>
                    <a:pt x="941" y="2350"/>
                  </a:lnTo>
                  <a:lnTo>
                    <a:pt x="940" y="2342"/>
                  </a:lnTo>
                  <a:lnTo>
                    <a:pt x="939" y="2334"/>
                  </a:lnTo>
                  <a:lnTo>
                    <a:pt x="938" y="2327"/>
                  </a:lnTo>
                  <a:lnTo>
                    <a:pt x="935" y="2319"/>
                  </a:lnTo>
                  <a:lnTo>
                    <a:pt x="929" y="2314"/>
                  </a:lnTo>
                  <a:lnTo>
                    <a:pt x="924" y="2309"/>
                  </a:lnTo>
                  <a:lnTo>
                    <a:pt x="920" y="2307"/>
                  </a:lnTo>
                  <a:lnTo>
                    <a:pt x="917" y="2306"/>
                  </a:lnTo>
                  <a:lnTo>
                    <a:pt x="911" y="2305"/>
                  </a:lnTo>
                  <a:lnTo>
                    <a:pt x="907" y="2305"/>
                  </a:lnTo>
                  <a:lnTo>
                    <a:pt x="895" y="2307"/>
                  </a:lnTo>
                  <a:lnTo>
                    <a:pt x="881" y="2312"/>
                  </a:lnTo>
                  <a:lnTo>
                    <a:pt x="871" y="2309"/>
                  </a:lnTo>
                  <a:lnTo>
                    <a:pt x="846" y="2306"/>
                  </a:lnTo>
                  <a:lnTo>
                    <a:pt x="840" y="2305"/>
                  </a:lnTo>
                  <a:lnTo>
                    <a:pt x="832" y="2306"/>
                  </a:lnTo>
                  <a:lnTo>
                    <a:pt x="825" y="2307"/>
                  </a:lnTo>
                  <a:lnTo>
                    <a:pt x="817" y="2309"/>
                  </a:lnTo>
                  <a:lnTo>
                    <a:pt x="811" y="2311"/>
                  </a:lnTo>
                  <a:lnTo>
                    <a:pt x="805" y="2314"/>
                  </a:lnTo>
                  <a:lnTo>
                    <a:pt x="798" y="2318"/>
                  </a:lnTo>
                  <a:lnTo>
                    <a:pt x="794" y="2323"/>
                  </a:lnTo>
                  <a:lnTo>
                    <a:pt x="792" y="2320"/>
                  </a:lnTo>
                  <a:lnTo>
                    <a:pt x="785" y="2311"/>
                  </a:lnTo>
                  <a:lnTo>
                    <a:pt x="781" y="2305"/>
                  </a:lnTo>
                  <a:lnTo>
                    <a:pt x="776" y="2300"/>
                  </a:lnTo>
                  <a:lnTo>
                    <a:pt x="768" y="2294"/>
                  </a:lnTo>
                  <a:lnTo>
                    <a:pt x="762" y="2288"/>
                  </a:lnTo>
                  <a:lnTo>
                    <a:pt x="753" y="2283"/>
                  </a:lnTo>
                  <a:lnTo>
                    <a:pt x="744" y="2280"/>
                  </a:lnTo>
                  <a:lnTo>
                    <a:pt x="733" y="2277"/>
                  </a:lnTo>
                  <a:lnTo>
                    <a:pt x="723" y="2277"/>
                  </a:lnTo>
                  <a:lnTo>
                    <a:pt x="716" y="2277"/>
                  </a:lnTo>
                  <a:lnTo>
                    <a:pt x="710" y="2278"/>
                  </a:lnTo>
                  <a:lnTo>
                    <a:pt x="703" y="2280"/>
                  </a:lnTo>
                  <a:lnTo>
                    <a:pt x="697" y="2282"/>
                  </a:lnTo>
                  <a:lnTo>
                    <a:pt x="691" y="2285"/>
                  </a:lnTo>
                  <a:lnTo>
                    <a:pt x="683" y="2289"/>
                  </a:lnTo>
                  <a:lnTo>
                    <a:pt x="676" y="2294"/>
                  </a:lnTo>
                  <a:lnTo>
                    <a:pt x="668" y="2299"/>
                  </a:lnTo>
                  <a:lnTo>
                    <a:pt x="669" y="2294"/>
                  </a:lnTo>
                  <a:lnTo>
                    <a:pt x="670" y="2280"/>
                  </a:lnTo>
                  <a:lnTo>
                    <a:pt x="670" y="2270"/>
                  </a:lnTo>
                  <a:lnTo>
                    <a:pt x="670" y="2259"/>
                  </a:lnTo>
                  <a:lnTo>
                    <a:pt x="669" y="2249"/>
                  </a:lnTo>
                  <a:lnTo>
                    <a:pt x="668" y="2238"/>
                  </a:lnTo>
                  <a:lnTo>
                    <a:pt x="665" y="2227"/>
                  </a:lnTo>
                  <a:lnTo>
                    <a:pt x="662" y="2217"/>
                  </a:lnTo>
                  <a:lnTo>
                    <a:pt x="656" y="2207"/>
                  </a:lnTo>
                  <a:lnTo>
                    <a:pt x="650" y="2199"/>
                  </a:lnTo>
                  <a:lnTo>
                    <a:pt x="646" y="2195"/>
                  </a:lnTo>
                  <a:lnTo>
                    <a:pt x="641" y="2192"/>
                  </a:lnTo>
                  <a:lnTo>
                    <a:pt x="637" y="2190"/>
                  </a:lnTo>
                  <a:lnTo>
                    <a:pt x="632" y="2188"/>
                  </a:lnTo>
                  <a:lnTo>
                    <a:pt x="627" y="2186"/>
                  </a:lnTo>
                  <a:lnTo>
                    <a:pt x="620" y="2186"/>
                  </a:lnTo>
                  <a:lnTo>
                    <a:pt x="614" y="2186"/>
                  </a:lnTo>
                  <a:lnTo>
                    <a:pt x="606" y="2186"/>
                  </a:lnTo>
                  <a:lnTo>
                    <a:pt x="595" y="2186"/>
                  </a:lnTo>
                  <a:lnTo>
                    <a:pt x="583" y="2185"/>
                  </a:lnTo>
                  <a:lnTo>
                    <a:pt x="572" y="2183"/>
                  </a:lnTo>
                  <a:lnTo>
                    <a:pt x="563" y="2181"/>
                  </a:lnTo>
                  <a:lnTo>
                    <a:pt x="553" y="2177"/>
                  </a:lnTo>
                  <a:lnTo>
                    <a:pt x="544" y="2173"/>
                  </a:lnTo>
                  <a:lnTo>
                    <a:pt x="536" y="2169"/>
                  </a:lnTo>
                  <a:lnTo>
                    <a:pt x="528" y="2163"/>
                  </a:lnTo>
                  <a:lnTo>
                    <a:pt x="514" y="2153"/>
                  </a:lnTo>
                  <a:lnTo>
                    <a:pt x="502" y="2141"/>
                  </a:lnTo>
                  <a:lnTo>
                    <a:pt x="491" y="2127"/>
                  </a:lnTo>
                  <a:lnTo>
                    <a:pt x="481" y="2113"/>
                  </a:lnTo>
                  <a:lnTo>
                    <a:pt x="463" y="2087"/>
                  </a:lnTo>
                  <a:lnTo>
                    <a:pt x="448" y="2062"/>
                  </a:lnTo>
                  <a:lnTo>
                    <a:pt x="440" y="2053"/>
                  </a:lnTo>
                  <a:lnTo>
                    <a:pt x="431" y="2045"/>
                  </a:lnTo>
                  <a:lnTo>
                    <a:pt x="427" y="2042"/>
                  </a:lnTo>
                  <a:lnTo>
                    <a:pt x="423" y="2039"/>
                  </a:lnTo>
                  <a:lnTo>
                    <a:pt x="417" y="2038"/>
                  </a:lnTo>
                  <a:lnTo>
                    <a:pt x="412" y="2037"/>
                  </a:lnTo>
                  <a:lnTo>
                    <a:pt x="411" y="2032"/>
                  </a:lnTo>
                  <a:lnTo>
                    <a:pt x="406" y="2024"/>
                  </a:lnTo>
                  <a:lnTo>
                    <a:pt x="401" y="2017"/>
                  </a:lnTo>
                  <a:lnTo>
                    <a:pt x="395" y="2011"/>
                  </a:lnTo>
                  <a:lnTo>
                    <a:pt x="389" y="2005"/>
                  </a:lnTo>
                  <a:lnTo>
                    <a:pt x="380" y="1999"/>
                  </a:lnTo>
                  <a:lnTo>
                    <a:pt x="370" y="1994"/>
                  </a:lnTo>
                  <a:lnTo>
                    <a:pt x="359" y="1989"/>
                  </a:lnTo>
                  <a:lnTo>
                    <a:pt x="346" y="1985"/>
                  </a:lnTo>
                  <a:lnTo>
                    <a:pt x="331" y="1983"/>
                  </a:lnTo>
                  <a:lnTo>
                    <a:pt x="314" y="1984"/>
                  </a:lnTo>
                  <a:lnTo>
                    <a:pt x="295" y="1986"/>
                  </a:lnTo>
                  <a:lnTo>
                    <a:pt x="284" y="1989"/>
                  </a:lnTo>
                  <a:lnTo>
                    <a:pt x="273" y="1991"/>
                  </a:lnTo>
                  <a:lnTo>
                    <a:pt x="262" y="1995"/>
                  </a:lnTo>
                  <a:lnTo>
                    <a:pt x="250" y="1999"/>
                  </a:lnTo>
                  <a:lnTo>
                    <a:pt x="240" y="1991"/>
                  </a:lnTo>
                  <a:lnTo>
                    <a:pt x="233" y="1985"/>
                  </a:lnTo>
                  <a:lnTo>
                    <a:pt x="230" y="1984"/>
                  </a:lnTo>
                  <a:lnTo>
                    <a:pt x="226" y="1983"/>
                  </a:lnTo>
                  <a:lnTo>
                    <a:pt x="223" y="1983"/>
                  </a:lnTo>
                  <a:lnTo>
                    <a:pt x="221" y="1983"/>
                  </a:lnTo>
                  <a:lnTo>
                    <a:pt x="216" y="1986"/>
                  </a:lnTo>
                  <a:lnTo>
                    <a:pt x="210" y="1991"/>
                  </a:lnTo>
                  <a:lnTo>
                    <a:pt x="205" y="1996"/>
                  </a:lnTo>
                  <a:lnTo>
                    <a:pt x="199" y="2002"/>
                  </a:lnTo>
                  <a:lnTo>
                    <a:pt x="190" y="2010"/>
                  </a:lnTo>
                  <a:lnTo>
                    <a:pt x="180" y="2016"/>
                  </a:lnTo>
                  <a:lnTo>
                    <a:pt x="166" y="2023"/>
                  </a:lnTo>
                  <a:lnTo>
                    <a:pt x="150" y="2028"/>
                  </a:lnTo>
                  <a:lnTo>
                    <a:pt x="140" y="2030"/>
                  </a:lnTo>
                  <a:lnTo>
                    <a:pt x="129" y="2032"/>
                  </a:lnTo>
                  <a:lnTo>
                    <a:pt x="119" y="2033"/>
                  </a:lnTo>
                  <a:lnTo>
                    <a:pt x="106" y="2033"/>
                  </a:lnTo>
                  <a:lnTo>
                    <a:pt x="92" y="2033"/>
                  </a:lnTo>
                  <a:lnTo>
                    <a:pt x="77" y="2033"/>
                  </a:lnTo>
                  <a:lnTo>
                    <a:pt x="61" y="2032"/>
                  </a:lnTo>
                  <a:lnTo>
                    <a:pt x="44" y="2030"/>
                  </a:lnTo>
                  <a:lnTo>
                    <a:pt x="61" y="2010"/>
                  </a:lnTo>
                  <a:lnTo>
                    <a:pt x="74" y="1991"/>
                  </a:lnTo>
                  <a:lnTo>
                    <a:pt x="85" y="1973"/>
                  </a:lnTo>
                  <a:lnTo>
                    <a:pt x="93" y="1955"/>
                  </a:lnTo>
                  <a:lnTo>
                    <a:pt x="98" y="1939"/>
                  </a:lnTo>
                  <a:lnTo>
                    <a:pt x="102" y="1926"/>
                  </a:lnTo>
                  <a:lnTo>
                    <a:pt x="103" y="1913"/>
                  </a:lnTo>
                  <a:lnTo>
                    <a:pt x="103" y="1901"/>
                  </a:lnTo>
                  <a:lnTo>
                    <a:pt x="102" y="1890"/>
                  </a:lnTo>
                  <a:lnTo>
                    <a:pt x="100" y="1881"/>
                  </a:lnTo>
                  <a:lnTo>
                    <a:pt x="97" y="1873"/>
                  </a:lnTo>
                  <a:lnTo>
                    <a:pt x="94" y="1867"/>
                  </a:lnTo>
                  <a:lnTo>
                    <a:pt x="90" y="1858"/>
                  </a:lnTo>
                  <a:lnTo>
                    <a:pt x="88" y="1855"/>
                  </a:lnTo>
                  <a:lnTo>
                    <a:pt x="88" y="1840"/>
                  </a:lnTo>
                  <a:lnTo>
                    <a:pt x="89" y="1826"/>
                  </a:lnTo>
                  <a:lnTo>
                    <a:pt x="88" y="1814"/>
                  </a:lnTo>
                  <a:lnTo>
                    <a:pt x="87" y="1802"/>
                  </a:lnTo>
                  <a:lnTo>
                    <a:pt x="86" y="1791"/>
                  </a:lnTo>
                  <a:lnTo>
                    <a:pt x="84" y="1782"/>
                  </a:lnTo>
                  <a:lnTo>
                    <a:pt x="81" y="1773"/>
                  </a:lnTo>
                  <a:lnTo>
                    <a:pt x="79" y="1766"/>
                  </a:lnTo>
                  <a:lnTo>
                    <a:pt x="76" y="1759"/>
                  </a:lnTo>
                  <a:lnTo>
                    <a:pt x="73" y="1753"/>
                  </a:lnTo>
                  <a:lnTo>
                    <a:pt x="69" y="1747"/>
                  </a:lnTo>
                  <a:lnTo>
                    <a:pt x="65" y="1743"/>
                  </a:lnTo>
                  <a:lnTo>
                    <a:pt x="61" y="1740"/>
                  </a:lnTo>
                  <a:lnTo>
                    <a:pt x="57" y="1737"/>
                  </a:lnTo>
                  <a:lnTo>
                    <a:pt x="53" y="1735"/>
                  </a:lnTo>
                  <a:lnTo>
                    <a:pt x="48" y="1733"/>
                  </a:lnTo>
                  <a:lnTo>
                    <a:pt x="40" y="1730"/>
                  </a:lnTo>
                  <a:lnTo>
                    <a:pt x="31" y="1729"/>
                  </a:lnTo>
                  <a:lnTo>
                    <a:pt x="23" y="1730"/>
                  </a:lnTo>
                  <a:lnTo>
                    <a:pt x="15" y="1731"/>
                  </a:lnTo>
                  <a:lnTo>
                    <a:pt x="5" y="1735"/>
                  </a:lnTo>
                  <a:lnTo>
                    <a:pt x="0" y="1737"/>
                  </a:lnTo>
                  <a:lnTo>
                    <a:pt x="2" y="1730"/>
                  </a:lnTo>
                  <a:lnTo>
                    <a:pt x="10" y="1712"/>
                  </a:lnTo>
                  <a:lnTo>
                    <a:pt x="14" y="1697"/>
                  </a:lnTo>
                  <a:lnTo>
                    <a:pt x="20" y="1680"/>
                  </a:lnTo>
                  <a:lnTo>
                    <a:pt x="24" y="1659"/>
                  </a:lnTo>
                  <a:lnTo>
                    <a:pt x="28" y="1633"/>
                  </a:lnTo>
                  <a:lnTo>
                    <a:pt x="32" y="1605"/>
                  </a:lnTo>
                  <a:lnTo>
                    <a:pt x="34" y="1571"/>
                  </a:lnTo>
                  <a:lnTo>
                    <a:pt x="37" y="1535"/>
                  </a:lnTo>
                  <a:lnTo>
                    <a:pt x="37" y="1494"/>
                  </a:lnTo>
                  <a:lnTo>
                    <a:pt x="36" y="1449"/>
                  </a:lnTo>
                  <a:lnTo>
                    <a:pt x="32" y="1400"/>
                  </a:lnTo>
                  <a:lnTo>
                    <a:pt x="27" y="1345"/>
                  </a:lnTo>
                  <a:lnTo>
                    <a:pt x="18" y="1287"/>
                  </a:lnTo>
                  <a:lnTo>
                    <a:pt x="17" y="1275"/>
                  </a:lnTo>
                  <a:lnTo>
                    <a:pt x="17" y="1263"/>
                  </a:lnTo>
                  <a:lnTo>
                    <a:pt x="18" y="1251"/>
                  </a:lnTo>
                  <a:lnTo>
                    <a:pt x="20" y="1241"/>
                  </a:lnTo>
                  <a:lnTo>
                    <a:pt x="22" y="1231"/>
                  </a:lnTo>
                  <a:lnTo>
                    <a:pt x="24" y="1221"/>
                  </a:lnTo>
                  <a:lnTo>
                    <a:pt x="27" y="1211"/>
                  </a:lnTo>
                  <a:lnTo>
                    <a:pt x="30" y="1202"/>
                  </a:lnTo>
                  <a:lnTo>
                    <a:pt x="39" y="1185"/>
                  </a:lnTo>
                  <a:lnTo>
                    <a:pt x="47" y="1169"/>
                  </a:lnTo>
                  <a:lnTo>
                    <a:pt x="57" y="1154"/>
                  </a:lnTo>
                  <a:lnTo>
                    <a:pt x="68" y="1142"/>
                  </a:lnTo>
                  <a:lnTo>
                    <a:pt x="86" y="1117"/>
                  </a:lnTo>
                  <a:lnTo>
                    <a:pt x="102" y="1097"/>
                  </a:lnTo>
                  <a:lnTo>
                    <a:pt x="106" y="1087"/>
                  </a:lnTo>
                  <a:lnTo>
                    <a:pt x="109" y="1079"/>
                  </a:lnTo>
                  <a:lnTo>
                    <a:pt x="109" y="1074"/>
                  </a:lnTo>
                  <a:lnTo>
                    <a:pt x="109" y="1070"/>
                  </a:lnTo>
                  <a:lnTo>
                    <a:pt x="108" y="1066"/>
                  </a:lnTo>
                  <a:lnTo>
                    <a:pt x="106" y="1062"/>
                  </a:lnTo>
                  <a:lnTo>
                    <a:pt x="106" y="1057"/>
                  </a:lnTo>
                  <a:lnTo>
                    <a:pt x="107" y="1052"/>
                  </a:lnTo>
                  <a:lnTo>
                    <a:pt x="109" y="1048"/>
                  </a:lnTo>
                  <a:lnTo>
                    <a:pt x="112" y="1042"/>
                  </a:lnTo>
                  <a:lnTo>
                    <a:pt x="117" y="1037"/>
                  </a:lnTo>
                  <a:lnTo>
                    <a:pt x="121" y="1033"/>
                  </a:lnTo>
                  <a:lnTo>
                    <a:pt x="126" y="1027"/>
                  </a:lnTo>
                  <a:lnTo>
                    <a:pt x="133" y="1023"/>
                  </a:lnTo>
                  <a:lnTo>
                    <a:pt x="146" y="1015"/>
                  </a:lnTo>
                  <a:lnTo>
                    <a:pt x="164" y="1006"/>
                  </a:lnTo>
                  <a:lnTo>
                    <a:pt x="182" y="999"/>
                  </a:lnTo>
                  <a:lnTo>
                    <a:pt x="201" y="993"/>
                  </a:lnTo>
                  <a:lnTo>
                    <a:pt x="220" y="988"/>
                  </a:lnTo>
                  <a:lnTo>
                    <a:pt x="240" y="986"/>
                  </a:lnTo>
                  <a:lnTo>
                    <a:pt x="251" y="985"/>
                  </a:lnTo>
                  <a:lnTo>
                    <a:pt x="261" y="985"/>
                  </a:lnTo>
                  <a:lnTo>
                    <a:pt x="270" y="985"/>
                  </a:lnTo>
                  <a:lnTo>
                    <a:pt x="279" y="986"/>
                  </a:lnTo>
                  <a:lnTo>
                    <a:pt x="288" y="988"/>
                  </a:lnTo>
                  <a:lnTo>
                    <a:pt x="297" y="990"/>
                  </a:lnTo>
                  <a:lnTo>
                    <a:pt x="305" y="992"/>
                  </a:lnTo>
                  <a:lnTo>
                    <a:pt x="313" y="997"/>
                  </a:lnTo>
                  <a:lnTo>
                    <a:pt x="320" y="1001"/>
                  </a:lnTo>
                  <a:lnTo>
                    <a:pt x="327" y="1005"/>
                  </a:lnTo>
                  <a:lnTo>
                    <a:pt x="332" y="1011"/>
                  </a:lnTo>
                  <a:lnTo>
                    <a:pt x="337" y="1018"/>
                  </a:lnTo>
                  <a:lnTo>
                    <a:pt x="347" y="1022"/>
                  </a:lnTo>
                  <a:lnTo>
                    <a:pt x="370" y="1032"/>
                  </a:lnTo>
                  <a:lnTo>
                    <a:pt x="386" y="1036"/>
                  </a:lnTo>
                  <a:lnTo>
                    <a:pt x="404" y="1040"/>
                  </a:lnTo>
                  <a:lnTo>
                    <a:pt x="412" y="1041"/>
                  </a:lnTo>
                  <a:lnTo>
                    <a:pt x="422" y="1042"/>
                  </a:lnTo>
                  <a:lnTo>
                    <a:pt x="430" y="1043"/>
                  </a:lnTo>
                  <a:lnTo>
                    <a:pt x="440" y="1043"/>
                  </a:lnTo>
                  <a:lnTo>
                    <a:pt x="448" y="1042"/>
                  </a:lnTo>
                  <a:lnTo>
                    <a:pt x="457" y="1040"/>
                  </a:lnTo>
                  <a:lnTo>
                    <a:pt x="465" y="1037"/>
                  </a:lnTo>
                  <a:lnTo>
                    <a:pt x="473" y="1034"/>
                  </a:lnTo>
                  <a:lnTo>
                    <a:pt x="480" y="1030"/>
                  </a:lnTo>
                  <a:lnTo>
                    <a:pt x="487" y="1023"/>
                  </a:lnTo>
                  <a:lnTo>
                    <a:pt x="493" y="1016"/>
                  </a:lnTo>
                  <a:lnTo>
                    <a:pt x="498" y="1007"/>
                  </a:lnTo>
                  <a:lnTo>
                    <a:pt x="503" y="998"/>
                  </a:lnTo>
                  <a:lnTo>
                    <a:pt x="506" y="986"/>
                  </a:lnTo>
                  <a:lnTo>
                    <a:pt x="508" y="973"/>
                  </a:lnTo>
                  <a:lnTo>
                    <a:pt x="509" y="958"/>
                  </a:lnTo>
                  <a:lnTo>
                    <a:pt x="509" y="942"/>
                  </a:lnTo>
                  <a:lnTo>
                    <a:pt x="507" y="923"/>
                  </a:lnTo>
                  <a:lnTo>
                    <a:pt x="504" y="903"/>
                  </a:lnTo>
                  <a:lnTo>
                    <a:pt x="500" y="880"/>
                  </a:lnTo>
                  <a:lnTo>
                    <a:pt x="501" y="874"/>
                  </a:lnTo>
                  <a:lnTo>
                    <a:pt x="502" y="854"/>
                  </a:lnTo>
                  <a:lnTo>
                    <a:pt x="502" y="824"/>
                  </a:lnTo>
                  <a:lnTo>
                    <a:pt x="500" y="786"/>
                  </a:lnTo>
                  <a:lnTo>
                    <a:pt x="497" y="765"/>
                  </a:lnTo>
                  <a:lnTo>
                    <a:pt x="494" y="744"/>
                  </a:lnTo>
                  <a:lnTo>
                    <a:pt x="490" y="721"/>
                  </a:lnTo>
                  <a:lnTo>
                    <a:pt x="484" y="699"/>
                  </a:lnTo>
                  <a:lnTo>
                    <a:pt x="476" y="677"/>
                  </a:lnTo>
                  <a:lnTo>
                    <a:pt x="468" y="654"/>
                  </a:lnTo>
                  <a:lnTo>
                    <a:pt x="462" y="644"/>
                  </a:lnTo>
                  <a:lnTo>
                    <a:pt x="457" y="633"/>
                  </a:lnTo>
                  <a:lnTo>
                    <a:pt x="450" y="622"/>
                  </a:lnTo>
                  <a:lnTo>
                    <a:pt x="444" y="612"/>
                  </a:lnTo>
                  <a:lnTo>
                    <a:pt x="439" y="607"/>
                  </a:lnTo>
                  <a:lnTo>
                    <a:pt x="428" y="594"/>
                  </a:lnTo>
                  <a:lnTo>
                    <a:pt x="421" y="586"/>
                  </a:lnTo>
                  <a:lnTo>
                    <a:pt x="413" y="574"/>
                  </a:lnTo>
                  <a:lnTo>
                    <a:pt x="407" y="562"/>
                  </a:lnTo>
                  <a:lnTo>
                    <a:pt x="400" y="549"/>
                  </a:lnTo>
                  <a:lnTo>
                    <a:pt x="396" y="534"/>
                  </a:lnTo>
                  <a:lnTo>
                    <a:pt x="393" y="518"/>
                  </a:lnTo>
                  <a:lnTo>
                    <a:pt x="392" y="509"/>
                  </a:lnTo>
                  <a:lnTo>
                    <a:pt x="392" y="501"/>
                  </a:lnTo>
                  <a:lnTo>
                    <a:pt x="392" y="492"/>
                  </a:lnTo>
                  <a:lnTo>
                    <a:pt x="394" y="482"/>
                  </a:lnTo>
                  <a:lnTo>
                    <a:pt x="395" y="474"/>
                  </a:lnTo>
                  <a:lnTo>
                    <a:pt x="398" y="464"/>
                  </a:lnTo>
                  <a:lnTo>
                    <a:pt x="402" y="455"/>
                  </a:lnTo>
                  <a:lnTo>
                    <a:pt x="407" y="445"/>
                  </a:lnTo>
                  <a:lnTo>
                    <a:pt x="413" y="436"/>
                  </a:lnTo>
                  <a:lnTo>
                    <a:pt x="420" y="426"/>
                  </a:lnTo>
                  <a:lnTo>
                    <a:pt x="428" y="415"/>
                  </a:lnTo>
                  <a:lnTo>
                    <a:pt x="438" y="406"/>
                  </a:lnTo>
                  <a:lnTo>
                    <a:pt x="440" y="404"/>
                  </a:lnTo>
                  <a:lnTo>
                    <a:pt x="445" y="399"/>
                  </a:lnTo>
                  <a:lnTo>
                    <a:pt x="453" y="391"/>
                  </a:lnTo>
                  <a:lnTo>
                    <a:pt x="460" y="379"/>
                  </a:lnTo>
                  <a:lnTo>
                    <a:pt x="463" y="373"/>
                  </a:lnTo>
                  <a:lnTo>
                    <a:pt x="466" y="365"/>
                  </a:lnTo>
                  <a:lnTo>
                    <a:pt x="470" y="357"/>
                  </a:lnTo>
                  <a:lnTo>
                    <a:pt x="472" y="348"/>
                  </a:lnTo>
                  <a:lnTo>
                    <a:pt x="473" y="338"/>
                  </a:lnTo>
                  <a:lnTo>
                    <a:pt x="473" y="328"/>
                  </a:lnTo>
                  <a:lnTo>
                    <a:pt x="472" y="317"/>
                  </a:lnTo>
                  <a:lnTo>
                    <a:pt x="469" y="305"/>
                  </a:lnTo>
                  <a:lnTo>
                    <a:pt x="465" y="302"/>
                  </a:lnTo>
                  <a:lnTo>
                    <a:pt x="456" y="294"/>
                  </a:lnTo>
                  <a:lnTo>
                    <a:pt x="450" y="287"/>
                  </a:lnTo>
                  <a:lnTo>
                    <a:pt x="445" y="281"/>
                  </a:lnTo>
                  <a:lnTo>
                    <a:pt x="440" y="273"/>
                  </a:lnTo>
                  <a:lnTo>
                    <a:pt x="436" y="265"/>
                  </a:lnTo>
                  <a:lnTo>
                    <a:pt x="432" y="256"/>
                  </a:lnTo>
                  <a:lnTo>
                    <a:pt x="430" y="249"/>
                  </a:lnTo>
                  <a:lnTo>
                    <a:pt x="430" y="245"/>
                  </a:lnTo>
                  <a:lnTo>
                    <a:pt x="430" y="240"/>
                  </a:lnTo>
                  <a:lnTo>
                    <a:pt x="430" y="236"/>
                  </a:lnTo>
                  <a:lnTo>
                    <a:pt x="431" y="232"/>
                  </a:lnTo>
                  <a:lnTo>
                    <a:pt x="433" y="229"/>
                  </a:lnTo>
                  <a:lnTo>
                    <a:pt x="436" y="224"/>
                  </a:lnTo>
                  <a:lnTo>
                    <a:pt x="440" y="221"/>
                  </a:lnTo>
                  <a:lnTo>
                    <a:pt x="443" y="217"/>
                  </a:lnTo>
                  <a:lnTo>
                    <a:pt x="448" y="214"/>
                  </a:lnTo>
                  <a:lnTo>
                    <a:pt x="454" y="212"/>
                  </a:lnTo>
                  <a:lnTo>
                    <a:pt x="461" y="208"/>
                  </a:lnTo>
                  <a:lnTo>
                    <a:pt x="469" y="206"/>
                  </a:lnTo>
                  <a:lnTo>
                    <a:pt x="473" y="204"/>
                  </a:lnTo>
                  <a:lnTo>
                    <a:pt x="484" y="200"/>
                  </a:lnTo>
                  <a:lnTo>
                    <a:pt x="497" y="193"/>
                  </a:lnTo>
                  <a:lnTo>
                    <a:pt x="511" y="183"/>
                  </a:lnTo>
                  <a:lnTo>
                    <a:pt x="518" y="177"/>
                  </a:lnTo>
                  <a:lnTo>
                    <a:pt x="523" y="171"/>
                  </a:lnTo>
                  <a:lnTo>
                    <a:pt x="527" y="164"/>
                  </a:lnTo>
                  <a:lnTo>
                    <a:pt x="529" y="156"/>
                  </a:lnTo>
                  <a:lnTo>
                    <a:pt x="529" y="152"/>
                  </a:lnTo>
                  <a:lnTo>
                    <a:pt x="529" y="148"/>
                  </a:lnTo>
                  <a:lnTo>
                    <a:pt x="528" y="143"/>
                  </a:lnTo>
                  <a:lnTo>
                    <a:pt x="526" y="138"/>
                  </a:lnTo>
                  <a:lnTo>
                    <a:pt x="524" y="134"/>
                  </a:lnTo>
                  <a:lnTo>
                    <a:pt x="521" y="128"/>
                  </a:lnTo>
                  <a:lnTo>
                    <a:pt x="517" y="123"/>
                  </a:lnTo>
                  <a:lnTo>
                    <a:pt x="512" y="119"/>
                  </a:lnTo>
                  <a:lnTo>
                    <a:pt x="525" y="116"/>
                  </a:lnTo>
                  <a:lnTo>
                    <a:pt x="537" y="112"/>
                  </a:lnTo>
                  <a:lnTo>
                    <a:pt x="549" y="111"/>
                  </a:lnTo>
                  <a:lnTo>
                    <a:pt x="560" y="110"/>
                  </a:lnTo>
                  <a:lnTo>
                    <a:pt x="583" y="109"/>
                  </a:lnTo>
                  <a:lnTo>
                    <a:pt x="603" y="110"/>
                  </a:lnTo>
                  <a:lnTo>
                    <a:pt x="622" y="113"/>
                  </a:lnTo>
                  <a:lnTo>
                    <a:pt x="640" y="117"/>
                  </a:lnTo>
                  <a:lnTo>
                    <a:pt x="659" y="122"/>
                  </a:lnTo>
                  <a:lnTo>
                    <a:pt x="675" y="126"/>
                  </a:lnTo>
                  <a:lnTo>
                    <a:pt x="691" y="130"/>
                  </a:lnTo>
                  <a:lnTo>
                    <a:pt x="707" y="135"/>
                  </a:lnTo>
                  <a:lnTo>
                    <a:pt x="723" y="138"/>
                  </a:lnTo>
                  <a:lnTo>
                    <a:pt x="737" y="139"/>
                  </a:lnTo>
                  <a:lnTo>
                    <a:pt x="745" y="140"/>
                  </a:lnTo>
                  <a:lnTo>
                    <a:pt x="752" y="139"/>
                  </a:lnTo>
                  <a:lnTo>
                    <a:pt x="760" y="139"/>
                  </a:lnTo>
                  <a:lnTo>
                    <a:pt x="768" y="137"/>
                  </a:lnTo>
                  <a:lnTo>
                    <a:pt x="776" y="135"/>
                  </a:lnTo>
                  <a:lnTo>
                    <a:pt x="783" y="133"/>
                  </a:lnTo>
                  <a:lnTo>
                    <a:pt x="792" y="128"/>
                  </a:lnTo>
                  <a:lnTo>
                    <a:pt x="799" y="124"/>
                  </a:lnTo>
                  <a:lnTo>
                    <a:pt x="815" y="120"/>
                  </a:lnTo>
                  <a:lnTo>
                    <a:pt x="830" y="117"/>
                  </a:lnTo>
                  <a:lnTo>
                    <a:pt x="844" y="114"/>
                  </a:lnTo>
                  <a:lnTo>
                    <a:pt x="857" y="112"/>
                  </a:lnTo>
                  <a:lnTo>
                    <a:pt x="881" y="110"/>
                  </a:lnTo>
                  <a:lnTo>
                    <a:pt x="904" y="110"/>
                  </a:lnTo>
                  <a:lnTo>
                    <a:pt x="923" y="112"/>
                  </a:lnTo>
                  <a:lnTo>
                    <a:pt x="940" y="116"/>
                  </a:lnTo>
                  <a:lnTo>
                    <a:pt x="955" y="120"/>
                  </a:lnTo>
                  <a:lnTo>
                    <a:pt x="969" y="124"/>
                  </a:lnTo>
                  <a:lnTo>
                    <a:pt x="990" y="132"/>
                  </a:lnTo>
                  <a:lnTo>
                    <a:pt x="1005" y="136"/>
                  </a:lnTo>
                  <a:lnTo>
                    <a:pt x="1008" y="136"/>
                  </a:lnTo>
                  <a:lnTo>
                    <a:pt x="1012" y="136"/>
                  </a:lnTo>
                  <a:lnTo>
                    <a:pt x="1014" y="135"/>
                  </a:lnTo>
                  <a:lnTo>
                    <a:pt x="1017" y="133"/>
                  </a:lnTo>
                  <a:lnTo>
                    <a:pt x="1021" y="127"/>
                  </a:lnTo>
                  <a:lnTo>
                    <a:pt x="1024" y="119"/>
                  </a:lnTo>
                  <a:lnTo>
                    <a:pt x="1029" y="111"/>
                  </a:lnTo>
                  <a:lnTo>
                    <a:pt x="1033" y="106"/>
                  </a:lnTo>
                  <a:lnTo>
                    <a:pt x="1038" y="101"/>
                  </a:lnTo>
                  <a:lnTo>
                    <a:pt x="1044" y="96"/>
                  </a:lnTo>
                  <a:lnTo>
                    <a:pt x="1048" y="92"/>
                  </a:lnTo>
                  <a:lnTo>
                    <a:pt x="1053" y="89"/>
                  </a:lnTo>
                  <a:lnTo>
                    <a:pt x="1059" y="86"/>
                  </a:lnTo>
                  <a:lnTo>
                    <a:pt x="1065" y="84"/>
                  </a:lnTo>
                  <a:lnTo>
                    <a:pt x="1076" y="80"/>
                  </a:lnTo>
                  <a:lnTo>
                    <a:pt x="1087" y="79"/>
                  </a:lnTo>
                  <a:lnTo>
                    <a:pt x="1099" y="79"/>
                  </a:lnTo>
                  <a:lnTo>
                    <a:pt x="1110" y="80"/>
                  </a:lnTo>
                  <a:lnTo>
                    <a:pt x="1120" y="82"/>
                  </a:lnTo>
                  <a:lnTo>
                    <a:pt x="1130" y="86"/>
                  </a:lnTo>
                  <a:lnTo>
                    <a:pt x="1139" y="89"/>
                  </a:lnTo>
                  <a:lnTo>
                    <a:pt x="1147" y="92"/>
                  </a:lnTo>
                  <a:lnTo>
                    <a:pt x="1158" y="97"/>
                  </a:lnTo>
                  <a:lnTo>
                    <a:pt x="1162" y="100"/>
                  </a:lnTo>
                  <a:lnTo>
                    <a:pt x="1166" y="101"/>
                  </a:lnTo>
                  <a:lnTo>
                    <a:pt x="1177" y="105"/>
                  </a:lnTo>
                  <a:lnTo>
                    <a:pt x="1194" y="109"/>
                  </a:lnTo>
                  <a:lnTo>
                    <a:pt x="1216" y="112"/>
                  </a:lnTo>
                  <a:lnTo>
                    <a:pt x="1229" y="114"/>
                  </a:lnTo>
                  <a:lnTo>
                    <a:pt x="1243" y="114"/>
                  </a:lnTo>
                  <a:lnTo>
                    <a:pt x="1258" y="114"/>
                  </a:lnTo>
                  <a:lnTo>
                    <a:pt x="1273" y="112"/>
                  </a:lnTo>
                  <a:lnTo>
                    <a:pt x="1289" y="110"/>
                  </a:lnTo>
                  <a:lnTo>
                    <a:pt x="1305" y="106"/>
                  </a:lnTo>
                  <a:lnTo>
                    <a:pt x="1321" y="101"/>
                  </a:lnTo>
                  <a:lnTo>
                    <a:pt x="1337" y="93"/>
                  </a:lnTo>
                  <a:lnTo>
                    <a:pt x="1337" y="78"/>
                  </a:lnTo>
                  <a:lnTo>
                    <a:pt x="1337" y="65"/>
                  </a:lnTo>
                  <a:lnTo>
                    <a:pt x="1338" y="54"/>
                  </a:lnTo>
                  <a:lnTo>
                    <a:pt x="1340" y="45"/>
                  </a:lnTo>
                  <a:lnTo>
                    <a:pt x="1343" y="37"/>
                  </a:lnTo>
                  <a:lnTo>
                    <a:pt x="1348" y="31"/>
                  </a:lnTo>
                  <a:lnTo>
                    <a:pt x="1352" y="26"/>
                  </a:lnTo>
                  <a:lnTo>
                    <a:pt x="1357" y="23"/>
                  </a:lnTo>
                  <a:lnTo>
                    <a:pt x="1364" y="20"/>
                  </a:lnTo>
                  <a:lnTo>
                    <a:pt x="1370" y="17"/>
                  </a:lnTo>
                  <a:lnTo>
                    <a:pt x="1379" y="16"/>
                  </a:lnTo>
                  <a:lnTo>
                    <a:pt x="1386" y="15"/>
                  </a:lnTo>
                  <a:lnTo>
                    <a:pt x="1404" y="14"/>
                  </a:lnTo>
                  <a:lnTo>
                    <a:pt x="1424" y="12"/>
                  </a:lnTo>
                  <a:lnTo>
                    <a:pt x="1439" y="8"/>
                  </a:lnTo>
                  <a:lnTo>
                    <a:pt x="1452" y="5"/>
                  </a:lnTo>
                  <a:lnTo>
                    <a:pt x="1464" y="1"/>
                  </a:lnTo>
                  <a:lnTo>
                    <a:pt x="1475" y="0"/>
                  </a:lnTo>
                  <a:lnTo>
                    <a:pt x="1483" y="0"/>
                  </a:lnTo>
                  <a:lnTo>
                    <a:pt x="1492" y="1"/>
                  </a:lnTo>
                  <a:lnTo>
                    <a:pt x="1499" y="4"/>
                  </a:lnTo>
                  <a:lnTo>
                    <a:pt x="1504" y="6"/>
                  </a:lnTo>
                  <a:lnTo>
                    <a:pt x="1510" y="10"/>
                  </a:lnTo>
                  <a:lnTo>
                    <a:pt x="1514" y="13"/>
                  </a:lnTo>
                  <a:lnTo>
                    <a:pt x="1518" y="18"/>
                  </a:lnTo>
                  <a:lnTo>
                    <a:pt x="1522" y="24"/>
                  </a:lnTo>
                  <a:lnTo>
                    <a:pt x="1525" y="36"/>
                  </a:lnTo>
                  <a:lnTo>
                    <a:pt x="1528" y="48"/>
                  </a:lnTo>
                  <a:lnTo>
                    <a:pt x="1530" y="77"/>
                  </a:lnTo>
                  <a:lnTo>
                    <a:pt x="1532" y="105"/>
                  </a:lnTo>
                  <a:lnTo>
                    <a:pt x="1533" y="110"/>
                  </a:lnTo>
                  <a:lnTo>
                    <a:pt x="1534" y="117"/>
                  </a:lnTo>
                  <a:lnTo>
                    <a:pt x="1536" y="121"/>
                  </a:lnTo>
                  <a:lnTo>
                    <a:pt x="1539" y="126"/>
                  </a:lnTo>
                  <a:lnTo>
                    <a:pt x="1542" y="129"/>
                  </a:lnTo>
                  <a:lnTo>
                    <a:pt x="1546" y="133"/>
                  </a:lnTo>
                  <a:lnTo>
                    <a:pt x="1550" y="136"/>
                  </a:lnTo>
                  <a:lnTo>
                    <a:pt x="1556" y="137"/>
                  </a:lnTo>
                  <a:lnTo>
                    <a:pt x="1558" y="141"/>
                  </a:lnTo>
                  <a:lnTo>
                    <a:pt x="1563" y="152"/>
                  </a:lnTo>
                  <a:lnTo>
                    <a:pt x="1570" y="169"/>
                  </a:lnTo>
                  <a:lnTo>
                    <a:pt x="1575" y="189"/>
                  </a:lnTo>
                  <a:lnTo>
                    <a:pt x="1578" y="200"/>
                  </a:lnTo>
                  <a:lnTo>
                    <a:pt x="1579" y="210"/>
                  </a:lnTo>
                  <a:lnTo>
                    <a:pt x="1580" y="221"/>
                  </a:lnTo>
                  <a:lnTo>
                    <a:pt x="1579" y="232"/>
                  </a:lnTo>
                  <a:lnTo>
                    <a:pt x="1578" y="242"/>
                  </a:lnTo>
                  <a:lnTo>
                    <a:pt x="1575" y="252"/>
                  </a:lnTo>
                  <a:lnTo>
                    <a:pt x="1572" y="256"/>
                  </a:lnTo>
                  <a:lnTo>
                    <a:pt x="1570" y="261"/>
                  </a:lnTo>
                  <a:lnTo>
                    <a:pt x="1566" y="265"/>
                  </a:lnTo>
                  <a:lnTo>
                    <a:pt x="1562" y="268"/>
                  </a:lnTo>
                  <a:lnTo>
                    <a:pt x="1560" y="272"/>
                  </a:lnTo>
                  <a:lnTo>
                    <a:pt x="1555" y="285"/>
                  </a:lnTo>
                  <a:lnTo>
                    <a:pt x="1551" y="294"/>
                  </a:lnTo>
                  <a:lnTo>
                    <a:pt x="1549" y="303"/>
                  </a:lnTo>
                  <a:lnTo>
                    <a:pt x="1546" y="314"/>
                  </a:lnTo>
                  <a:lnTo>
                    <a:pt x="1545" y="326"/>
                  </a:lnTo>
                  <a:lnTo>
                    <a:pt x="1544" y="337"/>
                  </a:lnTo>
                  <a:lnTo>
                    <a:pt x="1545" y="350"/>
                  </a:lnTo>
                  <a:lnTo>
                    <a:pt x="1547" y="363"/>
                  </a:lnTo>
                  <a:lnTo>
                    <a:pt x="1551" y="377"/>
                  </a:lnTo>
                  <a:lnTo>
                    <a:pt x="1555" y="383"/>
                  </a:lnTo>
                  <a:lnTo>
                    <a:pt x="1558" y="390"/>
                  </a:lnTo>
                  <a:lnTo>
                    <a:pt x="1562" y="395"/>
                  </a:lnTo>
                  <a:lnTo>
                    <a:pt x="1566" y="401"/>
                  </a:lnTo>
                  <a:lnTo>
                    <a:pt x="1573" y="408"/>
                  </a:lnTo>
                  <a:lnTo>
                    <a:pt x="1578" y="413"/>
                  </a:lnTo>
                  <a:lnTo>
                    <a:pt x="1586" y="420"/>
                  </a:lnTo>
                  <a:lnTo>
                    <a:pt x="1593" y="425"/>
                  </a:lnTo>
                  <a:lnTo>
                    <a:pt x="1602" y="426"/>
                  </a:lnTo>
                  <a:lnTo>
                    <a:pt x="1624" y="428"/>
                  </a:lnTo>
                  <a:lnTo>
                    <a:pt x="1657" y="431"/>
                  </a:lnTo>
                  <a:lnTo>
                    <a:pt x="1694" y="433"/>
                  </a:lnTo>
                  <a:lnTo>
                    <a:pt x="1715" y="434"/>
                  </a:lnTo>
                  <a:lnTo>
                    <a:pt x="1735" y="433"/>
                  </a:lnTo>
                  <a:lnTo>
                    <a:pt x="1754" y="432"/>
                  </a:lnTo>
                  <a:lnTo>
                    <a:pt x="1772" y="430"/>
                  </a:lnTo>
                  <a:lnTo>
                    <a:pt x="1789" y="426"/>
                  </a:lnTo>
                  <a:lnTo>
                    <a:pt x="1804" y="421"/>
                  </a:lnTo>
                  <a:lnTo>
                    <a:pt x="1811" y="417"/>
                  </a:lnTo>
                  <a:lnTo>
                    <a:pt x="1816" y="414"/>
                  </a:lnTo>
                  <a:lnTo>
                    <a:pt x="1820" y="410"/>
                  </a:lnTo>
                  <a:lnTo>
                    <a:pt x="1824" y="406"/>
                  </a:lnTo>
                  <a:lnTo>
                    <a:pt x="1828" y="398"/>
                  </a:lnTo>
                  <a:lnTo>
                    <a:pt x="1832" y="392"/>
                  </a:lnTo>
                  <a:lnTo>
                    <a:pt x="1836" y="386"/>
                  </a:lnTo>
                  <a:lnTo>
                    <a:pt x="1840" y="382"/>
                  </a:lnTo>
                  <a:lnTo>
                    <a:pt x="1845" y="378"/>
                  </a:lnTo>
                  <a:lnTo>
                    <a:pt x="1850" y="374"/>
                  </a:lnTo>
                  <a:lnTo>
                    <a:pt x="1854" y="370"/>
                  </a:lnTo>
                  <a:lnTo>
                    <a:pt x="1860" y="368"/>
                  </a:lnTo>
                  <a:lnTo>
                    <a:pt x="1870" y="365"/>
                  </a:lnTo>
                  <a:lnTo>
                    <a:pt x="1882" y="363"/>
                  </a:lnTo>
                  <a:lnTo>
                    <a:pt x="1894" y="361"/>
                  </a:lnTo>
                  <a:lnTo>
                    <a:pt x="1907" y="361"/>
                  </a:lnTo>
                  <a:lnTo>
                    <a:pt x="1919" y="360"/>
                  </a:lnTo>
                  <a:lnTo>
                    <a:pt x="1932" y="359"/>
                  </a:lnTo>
                  <a:lnTo>
                    <a:pt x="1946" y="358"/>
                  </a:lnTo>
                  <a:lnTo>
                    <a:pt x="1959" y="354"/>
                  </a:lnTo>
                  <a:lnTo>
                    <a:pt x="1973" y="350"/>
                  </a:lnTo>
                  <a:lnTo>
                    <a:pt x="1986" y="345"/>
                  </a:lnTo>
                  <a:lnTo>
                    <a:pt x="1992" y="341"/>
                  </a:lnTo>
                  <a:lnTo>
                    <a:pt x="1999" y="336"/>
                  </a:lnTo>
                  <a:lnTo>
                    <a:pt x="2006" y="331"/>
                  </a:lnTo>
                  <a:lnTo>
                    <a:pt x="2012" y="325"/>
                  </a:lnTo>
                  <a:lnTo>
                    <a:pt x="2019" y="325"/>
                  </a:lnTo>
                  <a:lnTo>
                    <a:pt x="2025" y="326"/>
                  </a:lnTo>
                  <a:lnTo>
                    <a:pt x="2031" y="328"/>
                  </a:lnTo>
                  <a:lnTo>
                    <a:pt x="2036" y="330"/>
                  </a:lnTo>
                  <a:lnTo>
                    <a:pt x="2040" y="333"/>
                  </a:lnTo>
                  <a:lnTo>
                    <a:pt x="2043" y="336"/>
                  </a:lnTo>
                  <a:lnTo>
                    <a:pt x="2046" y="341"/>
                  </a:lnTo>
                  <a:lnTo>
                    <a:pt x="2048" y="345"/>
                  </a:lnTo>
                  <a:lnTo>
                    <a:pt x="2052" y="354"/>
                  </a:lnTo>
                  <a:lnTo>
                    <a:pt x="2054" y="366"/>
                  </a:lnTo>
                  <a:lnTo>
                    <a:pt x="2054" y="379"/>
                  </a:lnTo>
                  <a:lnTo>
                    <a:pt x="2054" y="392"/>
                  </a:lnTo>
                  <a:lnTo>
                    <a:pt x="2051" y="420"/>
                  </a:lnTo>
                  <a:lnTo>
                    <a:pt x="2050" y="446"/>
                  </a:lnTo>
                  <a:lnTo>
                    <a:pt x="2051" y="458"/>
                  </a:lnTo>
                  <a:lnTo>
                    <a:pt x="2053" y="470"/>
                  </a:lnTo>
                  <a:lnTo>
                    <a:pt x="2054" y="474"/>
                  </a:lnTo>
                  <a:lnTo>
                    <a:pt x="2056" y="479"/>
                  </a:lnTo>
                  <a:lnTo>
                    <a:pt x="2059" y="484"/>
                  </a:lnTo>
                  <a:lnTo>
                    <a:pt x="2062" y="487"/>
                  </a:lnTo>
                  <a:lnTo>
                    <a:pt x="2064" y="492"/>
                  </a:lnTo>
                  <a:lnTo>
                    <a:pt x="2072" y="506"/>
                  </a:lnTo>
                  <a:lnTo>
                    <a:pt x="2076" y="517"/>
                  </a:lnTo>
                  <a:lnTo>
                    <a:pt x="2080" y="528"/>
                  </a:lnTo>
                  <a:lnTo>
                    <a:pt x="2085" y="542"/>
                  </a:lnTo>
                  <a:lnTo>
                    <a:pt x="2089" y="558"/>
                  </a:lnTo>
                  <a:lnTo>
                    <a:pt x="2092" y="575"/>
                  </a:lnTo>
                  <a:lnTo>
                    <a:pt x="2095" y="592"/>
                  </a:lnTo>
                  <a:lnTo>
                    <a:pt x="2096" y="612"/>
                  </a:lnTo>
                  <a:lnTo>
                    <a:pt x="2096" y="632"/>
                  </a:lnTo>
                  <a:lnTo>
                    <a:pt x="2094" y="653"/>
                  </a:lnTo>
                  <a:lnTo>
                    <a:pt x="2090" y="674"/>
                  </a:lnTo>
                  <a:lnTo>
                    <a:pt x="2087" y="685"/>
                  </a:lnTo>
                  <a:lnTo>
                    <a:pt x="2084" y="696"/>
                  </a:lnTo>
                  <a:lnTo>
                    <a:pt x="2079" y="707"/>
                  </a:lnTo>
                  <a:lnTo>
                    <a:pt x="2074" y="718"/>
                  </a:lnTo>
                  <a:lnTo>
                    <a:pt x="2072" y="719"/>
                  </a:lnTo>
                  <a:lnTo>
                    <a:pt x="2064" y="723"/>
                  </a:lnTo>
                  <a:lnTo>
                    <a:pt x="2060" y="727"/>
                  </a:lnTo>
                  <a:lnTo>
                    <a:pt x="2055" y="730"/>
                  </a:lnTo>
                  <a:lnTo>
                    <a:pt x="2051" y="735"/>
                  </a:lnTo>
                  <a:lnTo>
                    <a:pt x="2045" y="741"/>
                  </a:lnTo>
                  <a:lnTo>
                    <a:pt x="2041" y="747"/>
                  </a:lnTo>
                  <a:lnTo>
                    <a:pt x="2038" y="755"/>
                  </a:lnTo>
                  <a:lnTo>
                    <a:pt x="2036" y="764"/>
                  </a:lnTo>
                  <a:lnTo>
                    <a:pt x="2035" y="774"/>
                  </a:lnTo>
                  <a:lnTo>
                    <a:pt x="2036" y="784"/>
                  </a:lnTo>
                  <a:lnTo>
                    <a:pt x="2038" y="796"/>
                  </a:lnTo>
                  <a:lnTo>
                    <a:pt x="2042" y="810"/>
                  </a:lnTo>
                  <a:lnTo>
                    <a:pt x="2050" y="825"/>
                  </a:lnTo>
                  <a:lnTo>
                    <a:pt x="2054" y="825"/>
                  </a:lnTo>
                  <a:lnTo>
                    <a:pt x="2064" y="827"/>
                  </a:lnTo>
                  <a:lnTo>
                    <a:pt x="2072" y="829"/>
                  </a:lnTo>
                  <a:lnTo>
                    <a:pt x="2082" y="832"/>
                  </a:lnTo>
                  <a:lnTo>
                    <a:pt x="2091" y="837"/>
                  </a:lnTo>
                  <a:lnTo>
                    <a:pt x="2103" y="842"/>
                  </a:lnTo>
                  <a:lnTo>
                    <a:pt x="2115" y="850"/>
                  </a:lnTo>
                  <a:lnTo>
                    <a:pt x="2127" y="859"/>
                  </a:lnTo>
                  <a:lnTo>
                    <a:pt x="2141" y="871"/>
                  </a:lnTo>
                  <a:lnTo>
                    <a:pt x="2155" y="885"/>
                  </a:lnTo>
                  <a:lnTo>
                    <a:pt x="2169" y="902"/>
                  </a:lnTo>
                  <a:lnTo>
                    <a:pt x="2183" y="921"/>
                  </a:lnTo>
                  <a:lnTo>
                    <a:pt x="2198" y="943"/>
                  </a:lnTo>
                  <a:lnTo>
                    <a:pt x="2212" y="968"/>
                  </a:lnTo>
                  <a:lnTo>
                    <a:pt x="2214" y="972"/>
                  </a:lnTo>
                  <a:lnTo>
                    <a:pt x="2218" y="985"/>
                  </a:lnTo>
                  <a:lnTo>
                    <a:pt x="2221" y="994"/>
                  </a:lnTo>
                  <a:lnTo>
                    <a:pt x="2223" y="1005"/>
                  </a:lnTo>
                  <a:lnTo>
                    <a:pt x="2224" y="1018"/>
                  </a:lnTo>
                  <a:lnTo>
                    <a:pt x="2226" y="1032"/>
                  </a:lnTo>
                  <a:lnTo>
                    <a:pt x="2226" y="1047"/>
                  </a:lnTo>
                  <a:lnTo>
                    <a:pt x="2224" y="1063"/>
                  </a:lnTo>
                  <a:lnTo>
                    <a:pt x="2222" y="1080"/>
                  </a:lnTo>
                  <a:lnTo>
                    <a:pt x="2217" y="1097"/>
                  </a:lnTo>
                  <a:lnTo>
                    <a:pt x="2211" y="1116"/>
                  </a:lnTo>
                  <a:lnTo>
                    <a:pt x="2201" y="1135"/>
                  </a:lnTo>
                  <a:lnTo>
                    <a:pt x="2196" y="1145"/>
                  </a:lnTo>
                  <a:lnTo>
                    <a:pt x="2189" y="1154"/>
                  </a:lnTo>
                  <a:lnTo>
                    <a:pt x="2182" y="1164"/>
                  </a:lnTo>
                  <a:lnTo>
                    <a:pt x="2174" y="1175"/>
                  </a:lnTo>
                  <a:lnTo>
                    <a:pt x="2171" y="1174"/>
                  </a:lnTo>
                  <a:lnTo>
                    <a:pt x="2168" y="1174"/>
                  </a:lnTo>
                  <a:lnTo>
                    <a:pt x="2164" y="1174"/>
                  </a:lnTo>
                  <a:lnTo>
                    <a:pt x="2160" y="1175"/>
                  </a:lnTo>
                  <a:lnTo>
                    <a:pt x="2152" y="1178"/>
                  </a:lnTo>
                  <a:lnTo>
                    <a:pt x="2143" y="1182"/>
                  </a:lnTo>
                  <a:lnTo>
                    <a:pt x="2136" y="1189"/>
                  </a:lnTo>
                  <a:lnTo>
                    <a:pt x="2128" y="1196"/>
                  </a:lnTo>
                  <a:lnTo>
                    <a:pt x="2122" y="1205"/>
                  </a:lnTo>
                  <a:lnTo>
                    <a:pt x="2117" y="1213"/>
                  </a:lnTo>
                  <a:lnTo>
                    <a:pt x="2115" y="1217"/>
                  </a:lnTo>
                  <a:lnTo>
                    <a:pt x="2114" y="1222"/>
                  </a:lnTo>
                  <a:lnTo>
                    <a:pt x="2112" y="1227"/>
                  </a:lnTo>
                  <a:lnTo>
                    <a:pt x="2112" y="1231"/>
                  </a:lnTo>
                  <a:lnTo>
                    <a:pt x="2114" y="1234"/>
                  </a:lnTo>
                  <a:lnTo>
                    <a:pt x="2115" y="1239"/>
                  </a:lnTo>
                  <a:lnTo>
                    <a:pt x="2117" y="1243"/>
                  </a:lnTo>
                  <a:lnTo>
                    <a:pt x="2120" y="1246"/>
                  </a:lnTo>
                  <a:lnTo>
                    <a:pt x="2124" y="1249"/>
                  </a:lnTo>
                  <a:lnTo>
                    <a:pt x="2128" y="1253"/>
                  </a:lnTo>
                  <a:lnTo>
                    <a:pt x="2135" y="1255"/>
                  </a:lnTo>
                  <a:lnTo>
                    <a:pt x="2141" y="1258"/>
                  </a:lnTo>
                  <a:lnTo>
                    <a:pt x="2150" y="1259"/>
                  </a:lnTo>
                  <a:lnTo>
                    <a:pt x="2158" y="1261"/>
                  </a:lnTo>
                  <a:lnTo>
                    <a:pt x="2169" y="1261"/>
                  </a:lnTo>
                  <a:lnTo>
                    <a:pt x="2181" y="1262"/>
                  </a:lnTo>
                  <a:lnTo>
                    <a:pt x="2179" y="1266"/>
                  </a:lnTo>
                  <a:lnTo>
                    <a:pt x="2174" y="1280"/>
                  </a:lnTo>
                  <a:lnTo>
                    <a:pt x="2172" y="1290"/>
                  </a:lnTo>
                  <a:lnTo>
                    <a:pt x="2169" y="1301"/>
                  </a:lnTo>
                  <a:lnTo>
                    <a:pt x="2168" y="1311"/>
                  </a:lnTo>
                  <a:lnTo>
                    <a:pt x="2167" y="1323"/>
                  </a:lnTo>
                  <a:lnTo>
                    <a:pt x="2167" y="1336"/>
                  </a:lnTo>
                  <a:lnTo>
                    <a:pt x="2168" y="1347"/>
                  </a:lnTo>
                  <a:lnTo>
                    <a:pt x="2171" y="1359"/>
                  </a:lnTo>
                  <a:lnTo>
                    <a:pt x="2175" y="1370"/>
                  </a:lnTo>
                  <a:lnTo>
                    <a:pt x="2179" y="1375"/>
                  </a:lnTo>
                  <a:lnTo>
                    <a:pt x="2182" y="1379"/>
                  </a:lnTo>
                  <a:lnTo>
                    <a:pt x="2186" y="1384"/>
                  </a:lnTo>
                  <a:lnTo>
                    <a:pt x="2191" y="1388"/>
                  </a:lnTo>
                  <a:lnTo>
                    <a:pt x="2197" y="1391"/>
                  </a:lnTo>
                  <a:lnTo>
                    <a:pt x="2203" y="1394"/>
                  </a:lnTo>
                  <a:lnTo>
                    <a:pt x="2211" y="1398"/>
                  </a:lnTo>
                  <a:lnTo>
                    <a:pt x="2218" y="1399"/>
                  </a:lnTo>
                  <a:lnTo>
                    <a:pt x="2217" y="1403"/>
                  </a:lnTo>
                  <a:lnTo>
                    <a:pt x="2214" y="1413"/>
                  </a:lnTo>
                  <a:lnTo>
                    <a:pt x="2211" y="1427"/>
                  </a:lnTo>
                  <a:lnTo>
                    <a:pt x="2208" y="1443"/>
                  </a:lnTo>
                  <a:lnTo>
                    <a:pt x="2208" y="1452"/>
                  </a:lnTo>
                  <a:lnTo>
                    <a:pt x="2208" y="1461"/>
                  </a:lnTo>
                  <a:lnTo>
                    <a:pt x="2211" y="1468"/>
                  </a:lnTo>
                  <a:lnTo>
                    <a:pt x="2213" y="1475"/>
                  </a:lnTo>
                  <a:lnTo>
                    <a:pt x="2217" y="1482"/>
                  </a:lnTo>
                  <a:lnTo>
                    <a:pt x="2221" y="1487"/>
                  </a:lnTo>
                  <a:lnTo>
                    <a:pt x="2224" y="1489"/>
                  </a:lnTo>
                  <a:lnTo>
                    <a:pt x="2229" y="1490"/>
                  </a:lnTo>
                  <a:lnTo>
                    <a:pt x="2232" y="1493"/>
                  </a:lnTo>
                  <a:lnTo>
                    <a:pt x="2237" y="1493"/>
                  </a:lnTo>
                  <a:lnTo>
                    <a:pt x="2243" y="1491"/>
                  </a:lnTo>
                  <a:lnTo>
                    <a:pt x="2247" y="1490"/>
                  </a:lnTo>
                  <a:lnTo>
                    <a:pt x="2251" y="1490"/>
                  </a:lnTo>
                  <a:lnTo>
                    <a:pt x="2254" y="1491"/>
                  </a:lnTo>
                  <a:lnTo>
                    <a:pt x="2256" y="1493"/>
                  </a:lnTo>
                  <a:lnTo>
                    <a:pt x="2259" y="1494"/>
                  </a:lnTo>
                  <a:lnTo>
                    <a:pt x="2261" y="1496"/>
                  </a:lnTo>
                  <a:lnTo>
                    <a:pt x="2262" y="1498"/>
                  </a:lnTo>
                  <a:lnTo>
                    <a:pt x="2263" y="1504"/>
                  </a:lnTo>
                  <a:lnTo>
                    <a:pt x="2263" y="1512"/>
                  </a:lnTo>
                  <a:lnTo>
                    <a:pt x="2263" y="1519"/>
                  </a:lnTo>
                  <a:lnTo>
                    <a:pt x="2263" y="1529"/>
                  </a:lnTo>
                  <a:lnTo>
                    <a:pt x="2263" y="1538"/>
                  </a:lnTo>
                  <a:lnTo>
                    <a:pt x="2263" y="1548"/>
                  </a:lnTo>
                  <a:lnTo>
                    <a:pt x="2265" y="1558"/>
                  </a:lnTo>
                  <a:lnTo>
                    <a:pt x="2269" y="1566"/>
                  </a:lnTo>
                  <a:lnTo>
                    <a:pt x="2273" y="1571"/>
                  </a:lnTo>
                  <a:lnTo>
                    <a:pt x="2276" y="1575"/>
                  </a:lnTo>
                  <a:lnTo>
                    <a:pt x="2280" y="1579"/>
                  </a:lnTo>
                  <a:lnTo>
                    <a:pt x="2284" y="1582"/>
                  </a:lnTo>
                  <a:lnTo>
                    <a:pt x="2290" y="1585"/>
                  </a:lnTo>
                  <a:lnTo>
                    <a:pt x="2296" y="1589"/>
                  </a:lnTo>
                  <a:lnTo>
                    <a:pt x="2303" y="1591"/>
                  </a:lnTo>
                  <a:lnTo>
                    <a:pt x="2312" y="1593"/>
                  </a:lnTo>
                  <a:lnTo>
                    <a:pt x="2321" y="1599"/>
                  </a:lnTo>
                  <a:lnTo>
                    <a:pt x="2329" y="1606"/>
                  </a:lnTo>
                  <a:lnTo>
                    <a:pt x="2335" y="1612"/>
                  </a:lnTo>
                  <a:lnTo>
                    <a:pt x="2342" y="1618"/>
                  </a:lnTo>
                  <a:lnTo>
                    <a:pt x="2347" y="1625"/>
                  </a:lnTo>
                  <a:lnTo>
                    <a:pt x="2351" y="1631"/>
                  </a:lnTo>
                  <a:lnTo>
                    <a:pt x="2355" y="1638"/>
                  </a:lnTo>
                  <a:lnTo>
                    <a:pt x="2358" y="1644"/>
                  </a:lnTo>
                  <a:lnTo>
                    <a:pt x="2363" y="1656"/>
                  </a:lnTo>
                  <a:lnTo>
                    <a:pt x="2365" y="1667"/>
                  </a:lnTo>
                  <a:lnTo>
                    <a:pt x="2367" y="1679"/>
                  </a:lnTo>
                  <a:lnTo>
                    <a:pt x="2369" y="1691"/>
                  </a:lnTo>
                  <a:lnTo>
                    <a:pt x="2369" y="1701"/>
                  </a:lnTo>
                  <a:lnTo>
                    <a:pt x="2370" y="1711"/>
                  </a:lnTo>
                  <a:lnTo>
                    <a:pt x="2371" y="1721"/>
                  </a:lnTo>
                  <a:lnTo>
                    <a:pt x="2374" y="1729"/>
                  </a:lnTo>
                  <a:lnTo>
                    <a:pt x="2375" y="1733"/>
                  </a:lnTo>
                  <a:lnTo>
                    <a:pt x="2378" y="1737"/>
                  </a:lnTo>
                  <a:lnTo>
                    <a:pt x="2380" y="1740"/>
                  </a:lnTo>
                  <a:lnTo>
                    <a:pt x="2385" y="1744"/>
                  </a:lnTo>
                  <a:lnTo>
                    <a:pt x="2389" y="1747"/>
                  </a:lnTo>
                  <a:lnTo>
                    <a:pt x="2393" y="1750"/>
                  </a:lnTo>
                  <a:lnTo>
                    <a:pt x="2399" y="1753"/>
                  </a:lnTo>
                  <a:lnTo>
                    <a:pt x="2406" y="1755"/>
                  </a:lnTo>
                  <a:lnTo>
                    <a:pt x="2415" y="1755"/>
                  </a:lnTo>
                  <a:lnTo>
                    <a:pt x="2423" y="1756"/>
                  </a:lnTo>
                  <a:lnTo>
                    <a:pt x="2430" y="1757"/>
                  </a:lnTo>
                  <a:lnTo>
                    <a:pt x="2437" y="1758"/>
                  </a:lnTo>
                  <a:lnTo>
                    <a:pt x="2442" y="1760"/>
                  </a:lnTo>
                  <a:lnTo>
                    <a:pt x="2446" y="1763"/>
                  </a:lnTo>
                  <a:lnTo>
                    <a:pt x="2451" y="1767"/>
                  </a:lnTo>
                  <a:lnTo>
                    <a:pt x="2453" y="1770"/>
                  </a:lnTo>
                  <a:lnTo>
                    <a:pt x="2455" y="1774"/>
                  </a:lnTo>
                  <a:lnTo>
                    <a:pt x="2457" y="1778"/>
                  </a:lnTo>
                  <a:lnTo>
                    <a:pt x="2458" y="1784"/>
                  </a:lnTo>
                  <a:lnTo>
                    <a:pt x="2458" y="1788"/>
                  </a:lnTo>
                  <a:lnTo>
                    <a:pt x="2458" y="1799"/>
                  </a:lnTo>
                  <a:lnTo>
                    <a:pt x="2457" y="1810"/>
                  </a:lnTo>
                  <a:lnTo>
                    <a:pt x="2453" y="1832"/>
                  </a:lnTo>
                  <a:lnTo>
                    <a:pt x="2450" y="1852"/>
                  </a:lnTo>
                  <a:lnTo>
                    <a:pt x="2450" y="1861"/>
                  </a:lnTo>
                  <a:lnTo>
                    <a:pt x="2452" y="1867"/>
                  </a:lnTo>
                  <a:lnTo>
                    <a:pt x="2453" y="1869"/>
                  </a:lnTo>
                  <a:lnTo>
                    <a:pt x="2455" y="1871"/>
                  </a:lnTo>
                  <a:lnTo>
                    <a:pt x="2458" y="1873"/>
                  </a:lnTo>
                  <a:lnTo>
                    <a:pt x="2461" y="1874"/>
                  </a:lnTo>
                  <a:lnTo>
                    <a:pt x="2466" y="1875"/>
                  </a:lnTo>
                  <a:lnTo>
                    <a:pt x="2474" y="1879"/>
                  </a:lnTo>
                  <a:lnTo>
                    <a:pt x="2479" y="1882"/>
                  </a:lnTo>
                  <a:lnTo>
                    <a:pt x="2485" y="1886"/>
                  </a:lnTo>
                  <a:lnTo>
                    <a:pt x="2491" y="1891"/>
                  </a:lnTo>
                  <a:lnTo>
                    <a:pt x="2497" y="1898"/>
                  </a:lnTo>
                  <a:lnTo>
                    <a:pt x="2502" y="1906"/>
                  </a:lnTo>
                  <a:lnTo>
                    <a:pt x="2507" y="1916"/>
                  </a:lnTo>
                  <a:lnTo>
                    <a:pt x="2510" y="1927"/>
                  </a:lnTo>
                  <a:lnTo>
                    <a:pt x="2511" y="1939"/>
                  </a:lnTo>
                  <a:lnTo>
                    <a:pt x="2513" y="1954"/>
                  </a:lnTo>
                  <a:lnTo>
                    <a:pt x="2510" y="1971"/>
                  </a:lnTo>
                  <a:lnTo>
                    <a:pt x="2506" y="1991"/>
                  </a:lnTo>
                  <a:lnTo>
                    <a:pt x="2500" y="2011"/>
                  </a:lnTo>
                  <a:lnTo>
                    <a:pt x="2495" y="2014"/>
                  </a:lnTo>
                  <a:lnTo>
                    <a:pt x="2485" y="2021"/>
                  </a:lnTo>
                  <a:lnTo>
                    <a:pt x="2478" y="2026"/>
                  </a:lnTo>
                  <a:lnTo>
                    <a:pt x="2472" y="2031"/>
                  </a:lnTo>
                  <a:lnTo>
                    <a:pt x="2467" y="2038"/>
                  </a:lnTo>
                  <a:lnTo>
                    <a:pt x="2461" y="2044"/>
                  </a:lnTo>
                  <a:lnTo>
                    <a:pt x="2458" y="2051"/>
                  </a:lnTo>
                  <a:lnTo>
                    <a:pt x="2457" y="2059"/>
                  </a:lnTo>
                  <a:lnTo>
                    <a:pt x="2457" y="2063"/>
                  </a:lnTo>
                  <a:lnTo>
                    <a:pt x="2458" y="2066"/>
                  </a:lnTo>
                  <a:lnTo>
                    <a:pt x="2460" y="2071"/>
                  </a:lnTo>
                  <a:lnTo>
                    <a:pt x="2462" y="2075"/>
                  </a:lnTo>
                  <a:lnTo>
                    <a:pt x="2466" y="2079"/>
                  </a:lnTo>
                  <a:lnTo>
                    <a:pt x="2470" y="2082"/>
                  </a:lnTo>
                  <a:lnTo>
                    <a:pt x="2475" y="2087"/>
                  </a:lnTo>
                  <a:lnTo>
                    <a:pt x="2482" y="2090"/>
                  </a:lnTo>
                  <a:lnTo>
                    <a:pt x="2489" y="2094"/>
                  </a:lnTo>
                  <a:lnTo>
                    <a:pt x="2498" y="2098"/>
                  </a:lnTo>
                  <a:lnTo>
                    <a:pt x="2507" y="2102"/>
                  </a:lnTo>
                  <a:lnTo>
                    <a:pt x="2518" y="2105"/>
                  </a:lnTo>
                  <a:lnTo>
                    <a:pt x="2515" y="2110"/>
                  </a:lnTo>
                  <a:lnTo>
                    <a:pt x="2505" y="2124"/>
                  </a:lnTo>
                  <a:lnTo>
                    <a:pt x="2499" y="2133"/>
                  </a:lnTo>
                  <a:lnTo>
                    <a:pt x="2491" y="2141"/>
                  </a:lnTo>
                  <a:lnTo>
                    <a:pt x="2483" y="2150"/>
                  </a:lnTo>
                  <a:lnTo>
                    <a:pt x="2473" y="2157"/>
                  </a:lnTo>
                  <a:lnTo>
                    <a:pt x="2462" y="2165"/>
                  </a:lnTo>
                  <a:lnTo>
                    <a:pt x="2452" y="2169"/>
                  </a:lnTo>
                  <a:lnTo>
                    <a:pt x="2446" y="2171"/>
                  </a:lnTo>
                  <a:lnTo>
                    <a:pt x="2440" y="2171"/>
                  </a:lnTo>
                  <a:lnTo>
                    <a:pt x="2435" y="2172"/>
                  </a:lnTo>
                  <a:lnTo>
                    <a:pt x="2428" y="2171"/>
                  </a:lnTo>
                  <a:lnTo>
                    <a:pt x="2423" y="2170"/>
                  </a:lnTo>
                  <a:lnTo>
                    <a:pt x="2417" y="2168"/>
                  </a:lnTo>
                  <a:lnTo>
                    <a:pt x="2410" y="2163"/>
                  </a:lnTo>
                  <a:lnTo>
                    <a:pt x="2405" y="2159"/>
                  </a:lnTo>
                  <a:lnTo>
                    <a:pt x="2398" y="2154"/>
                  </a:lnTo>
                  <a:lnTo>
                    <a:pt x="2392" y="2147"/>
                  </a:lnTo>
                  <a:lnTo>
                    <a:pt x="2387" y="2139"/>
                  </a:lnTo>
                  <a:lnTo>
                    <a:pt x="2380" y="2130"/>
                  </a:lnTo>
                  <a:lnTo>
                    <a:pt x="2378" y="2128"/>
                  </a:lnTo>
                  <a:lnTo>
                    <a:pt x="2371" y="2125"/>
                  </a:lnTo>
                  <a:lnTo>
                    <a:pt x="2366" y="2124"/>
                  </a:lnTo>
                  <a:lnTo>
                    <a:pt x="2360" y="2123"/>
                  </a:lnTo>
                  <a:lnTo>
                    <a:pt x="2354" y="2123"/>
                  </a:lnTo>
                  <a:lnTo>
                    <a:pt x="2346" y="2124"/>
                  </a:lnTo>
                  <a:lnTo>
                    <a:pt x="2339" y="2126"/>
                  </a:lnTo>
                  <a:lnTo>
                    <a:pt x="2330" y="2130"/>
                  </a:lnTo>
                  <a:lnTo>
                    <a:pt x="2322" y="2137"/>
                  </a:lnTo>
                  <a:lnTo>
                    <a:pt x="2312" y="2146"/>
                  </a:lnTo>
                  <a:lnTo>
                    <a:pt x="2302" y="2157"/>
                  </a:lnTo>
                  <a:lnTo>
                    <a:pt x="2293" y="2172"/>
                  </a:lnTo>
                  <a:lnTo>
                    <a:pt x="2284" y="2190"/>
                  </a:lnTo>
                  <a:lnTo>
                    <a:pt x="2275" y="2211"/>
                  </a:lnTo>
                  <a:lnTo>
                    <a:pt x="2271" y="2217"/>
                  </a:lnTo>
                  <a:lnTo>
                    <a:pt x="2264" y="2232"/>
                  </a:lnTo>
                  <a:lnTo>
                    <a:pt x="2260" y="2242"/>
                  </a:lnTo>
                  <a:lnTo>
                    <a:pt x="2255" y="2254"/>
                  </a:lnTo>
                  <a:lnTo>
                    <a:pt x="2252" y="2269"/>
                  </a:lnTo>
                  <a:lnTo>
                    <a:pt x="2249" y="2284"/>
                  </a:lnTo>
                  <a:lnTo>
                    <a:pt x="2247" y="2301"/>
                  </a:lnTo>
                  <a:lnTo>
                    <a:pt x="2246" y="2318"/>
                  </a:lnTo>
                  <a:lnTo>
                    <a:pt x="2247" y="2337"/>
                  </a:lnTo>
                  <a:lnTo>
                    <a:pt x="2251" y="2357"/>
                  </a:lnTo>
                  <a:lnTo>
                    <a:pt x="2253" y="2366"/>
                  </a:lnTo>
                  <a:lnTo>
                    <a:pt x="2256" y="2376"/>
                  </a:lnTo>
                  <a:lnTo>
                    <a:pt x="2261" y="2386"/>
                  </a:lnTo>
                  <a:lnTo>
                    <a:pt x="2265" y="2396"/>
                  </a:lnTo>
                  <a:lnTo>
                    <a:pt x="2271" y="2407"/>
                  </a:lnTo>
                  <a:lnTo>
                    <a:pt x="2278" y="2416"/>
                  </a:lnTo>
                  <a:lnTo>
                    <a:pt x="2285" y="2426"/>
                  </a:lnTo>
                  <a:lnTo>
                    <a:pt x="2293" y="2437"/>
                  </a:lnTo>
                  <a:close/>
                </a:path>
              </a:pathLst>
            </a:custGeom>
            <a:solidFill>
              <a:srgbClr val="AAA9A9"/>
            </a:solidFill>
            <a:ln w="9525">
              <a:noFill/>
              <a:round/>
              <a:headEnd/>
              <a:tailEnd/>
            </a:ln>
          </p:spPr>
          <p:txBody>
            <a:bodyPr/>
            <a:lstStyle/>
            <a:p>
              <a:endParaRPr lang="uk-UA"/>
            </a:p>
          </p:txBody>
        </p:sp>
        <p:sp>
          <p:nvSpPr>
            <p:cNvPr id="22550" name="Freeform 130"/>
            <p:cNvSpPr>
              <a:spLocks/>
            </p:cNvSpPr>
            <p:nvPr/>
          </p:nvSpPr>
          <p:spPr bwMode="auto">
            <a:xfrm>
              <a:off x="1859" y="1782"/>
              <a:ext cx="677" cy="721"/>
            </a:xfrm>
            <a:custGeom>
              <a:avLst/>
              <a:gdLst>
                <a:gd name="T0" fmla="*/ 11 w 2518"/>
                <a:gd name="T1" fmla="*/ 13 h 2680"/>
                <a:gd name="T2" fmla="*/ 11 w 2518"/>
                <a:gd name="T3" fmla="*/ 13 h 2680"/>
                <a:gd name="T4" fmla="*/ 10 w 2518"/>
                <a:gd name="T5" fmla="*/ 13 h 2680"/>
                <a:gd name="T6" fmla="*/ 9 w 2518"/>
                <a:gd name="T7" fmla="*/ 13 h 2680"/>
                <a:gd name="T8" fmla="*/ 8 w 2518"/>
                <a:gd name="T9" fmla="*/ 13 h 2680"/>
                <a:gd name="T10" fmla="*/ 8 w 2518"/>
                <a:gd name="T11" fmla="*/ 14 h 2680"/>
                <a:gd name="T12" fmla="*/ 7 w 2518"/>
                <a:gd name="T13" fmla="*/ 13 h 2680"/>
                <a:gd name="T14" fmla="*/ 6 w 2518"/>
                <a:gd name="T15" fmla="*/ 13 h 2680"/>
                <a:gd name="T16" fmla="*/ 5 w 2518"/>
                <a:gd name="T17" fmla="*/ 13 h 2680"/>
                <a:gd name="T18" fmla="*/ 5 w 2518"/>
                <a:gd name="T19" fmla="*/ 13 h 2680"/>
                <a:gd name="T20" fmla="*/ 5 w 2518"/>
                <a:gd name="T21" fmla="*/ 13 h 2680"/>
                <a:gd name="T22" fmla="*/ 5 w 2518"/>
                <a:gd name="T23" fmla="*/ 12 h 2680"/>
                <a:gd name="T24" fmla="*/ 4 w 2518"/>
                <a:gd name="T25" fmla="*/ 12 h 2680"/>
                <a:gd name="T26" fmla="*/ 4 w 2518"/>
                <a:gd name="T27" fmla="*/ 12 h 2680"/>
                <a:gd name="T28" fmla="*/ 3 w 2518"/>
                <a:gd name="T29" fmla="*/ 12 h 2680"/>
                <a:gd name="T30" fmla="*/ 3 w 2518"/>
                <a:gd name="T31" fmla="*/ 11 h 2680"/>
                <a:gd name="T32" fmla="*/ 2 w 2518"/>
                <a:gd name="T33" fmla="*/ 10 h 2680"/>
                <a:gd name="T34" fmla="*/ 1 w 2518"/>
                <a:gd name="T35" fmla="*/ 10 h 2680"/>
                <a:gd name="T36" fmla="*/ 0 w 2518"/>
                <a:gd name="T37" fmla="*/ 11 h 2680"/>
                <a:gd name="T38" fmla="*/ 1 w 2518"/>
                <a:gd name="T39" fmla="*/ 10 h 2680"/>
                <a:gd name="T40" fmla="*/ 0 w 2518"/>
                <a:gd name="T41" fmla="*/ 9 h 2680"/>
                <a:gd name="T42" fmla="*/ 0 w 2518"/>
                <a:gd name="T43" fmla="*/ 8 h 2680"/>
                <a:gd name="T44" fmla="*/ 1 w 2518"/>
                <a:gd name="T45" fmla="*/ 6 h 2680"/>
                <a:gd name="T46" fmla="*/ 1 w 2518"/>
                <a:gd name="T47" fmla="*/ 5 h 2680"/>
                <a:gd name="T48" fmla="*/ 2 w 2518"/>
                <a:gd name="T49" fmla="*/ 5 h 2680"/>
                <a:gd name="T50" fmla="*/ 3 w 2518"/>
                <a:gd name="T51" fmla="*/ 5 h 2680"/>
                <a:gd name="T52" fmla="*/ 2 w 2518"/>
                <a:gd name="T53" fmla="*/ 4 h 2680"/>
                <a:gd name="T54" fmla="*/ 2 w 2518"/>
                <a:gd name="T55" fmla="*/ 3 h 2680"/>
                <a:gd name="T56" fmla="*/ 2 w 2518"/>
                <a:gd name="T57" fmla="*/ 2 h 2680"/>
                <a:gd name="T58" fmla="*/ 2 w 2518"/>
                <a:gd name="T59" fmla="*/ 1 h 2680"/>
                <a:gd name="T60" fmla="*/ 3 w 2518"/>
                <a:gd name="T61" fmla="*/ 1 h 2680"/>
                <a:gd name="T62" fmla="*/ 3 w 2518"/>
                <a:gd name="T63" fmla="*/ 1 h 2680"/>
                <a:gd name="T64" fmla="*/ 4 w 2518"/>
                <a:gd name="T65" fmla="*/ 1 h 2680"/>
                <a:gd name="T66" fmla="*/ 5 w 2518"/>
                <a:gd name="T67" fmla="*/ 1 h 2680"/>
                <a:gd name="T68" fmla="*/ 6 w 2518"/>
                <a:gd name="T69" fmla="*/ 1 h 2680"/>
                <a:gd name="T70" fmla="*/ 7 w 2518"/>
                <a:gd name="T71" fmla="*/ 1 h 2680"/>
                <a:gd name="T72" fmla="*/ 8 w 2518"/>
                <a:gd name="T73" fmla="*/ 0 h 2680"/>
                <a:gd name="T74" fmla="*/ 8 w 2518"/>
                <a:gd name="T75" fmla="*/ 1 h 2680"/>
                <a:gd name="T76" fmla="*/ 8 w 2518"/>
                <a:gd name="T77" fmla="*/ 1 h 2680"/>
                <a:gd name="T78" fmla="*/ 8 w 2518"/>
                <a:gd name="T79" fmla="*/ 2 h 2680"/>
                <a:gd name="T80" fmla="*/ 9 w 2518"/>
                <a:gd name="T81" fmla="*/ 2 h 2680"/>
                <a:gd name="T82" fmla="*/ 10 w 2518"/>
                <a:gd name="T83" fmla="*/ 2 h 2680"/>
                <a:gd name="T84" fmla="*/ 11 w 2518"/>
                <a:gd name="T85" fmla="*/ 2 h 2680"/>
                <a:gd name="T86" fmla="*/ 11 w 2518"/>
                <a:gd name="T87" fmla="*/ 3 h 2680"/>
                <a:gd name="T88" fmla="*/ 11 w 2518"/>
                <a:gd name="T89" fmla="*/ 4 h 2680"/>
                <a:gd name="T90" fmla="*/ 11 w 2518"/>
                <a:gd name="T91" fmla="*/ 4 h 2680"/>
                <a:gd name="T92" fmla="*/ 12 w 2518"/>
                <a:gd name="T93" fmla="*/ 5 h 2680"/>
                <a:gd name="T94" fmla="*/ 11 w 2518"/>
                <a:gd name="T95" fmla="*/ 6 h 2680"/>
                <a:gd name="T96" fmla="*/ 11 w 2518"/>
                <a:gd name="T97" fmla="*/ 6 h 2680"/>
                <a:gd name="T98" fmla="*/ 11 w 2518"/>
                <a:gd name="T99" fmla="*/ 7 h 2680"/>
                <a:gd name="T100" fmla="*/ 12 w 2518"/>
                <a:gd name="T101" fmla="*/ 8 h 2680"/>
                <a:gd name="T102" fmla="*/ 12 w 2518"/>
                <a:gd name="T103" fmla="*/ 8 h 2680"/>
                <a:gd name="T104" fmla="*/ 12 w 2518"/>
                <a:gd name="T105" fmla="*/ 8 h 2680"/>
                <a:gd name="T106" fmla="*/ 12 w 2518"/>
                <a:gd name="T107" fmla="*/ 9 h 2680"/>
                <a:gd name="T108" fmla="*/ 13 w 2518"/>
                <a:gd name="T109" fmla="*/ 9 h 2680"/>
                <a:gd name="T110" fmla="*/ 13 w 2518"/>
                <a:gd name="T111" fmla="*/ 10 h 2680"/>
                <a:gd name="T112" fmla="*/ 13 w 2518"/>
                <a:gd name="T113" fmla="*/ 11 h 2680"/>
                <a:gd name="T114" fmla="*/ 13 w 2518"/>
                <a:gd name="T115" fmla="*/ 11 h 2680"/>
                <a:gd name="T116" fmla="*/ 13 w 2518"/>
                <a:gd name="T117" fmla="*/ 11 h 2680"/>
                <a:gd name="T118" fmla="*/ 12 w 2518"/>
                <a:gd name="T119" fmla="*/ 12 h 2680"/>
                <a:gd name="T120" fmla="*/ 12 w 2518"/>
                <a:gd name="T121" fmla="*/ 13 h 26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18"/>
                <a:gd name="T184" fmla="*/ 0 h 2680"/>
                <a:gd name="T185" fmla="*/ 2518 w 2518"/>
                <a:gd name="T186" fmla="*/ 2680 h 26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18" h="2680">
                  <a:moveTo>
                    <a:pt x="2293" y="2437"/>
                  </a:moveTo>
                  <a:lnTo>
                    <a:pt x="2287" y="2437"/>
                  </a:lnTo>
                  <a:lnTo>
                    <a:pt x="2273" y="2437"/>
                  </a:lnTo>
                  <a:lnTo>
                    <a:pt x="2263" y="2438"/>
                  </a:lnTo>
                  <a:lnTo>
                    <a:pt x="2252" y="2440"/>
                  </a:lnTo>
                  <a:lnTo>
                    <a:pt x="2242" y="2442"/>
                  </a:lnTo>
                  <a:lnTo>
                    <a:pt x="2230" y="2445"/>
                  </a:lnTo>
                  <a:lnTo>
                    <a:pt x="2218" y="2449"/>
                  </a:lnTo>
                  <a:lnTo>
                    <a:pt x="2208" y="2455"/>
                  </a:lnTo>
                  <a:lnTo>
                    <a:pt x="2203" y="2458"/>
                  </a:lnTo>
                  <a:lnTo>
                    <a:pt x="2199" y="2462"/>
                  </a:lnTo>
                  <a:lnTo>
                    <a:pt x="2195" y="2466"/>
                  </a:lnTo>
                  <a:lnTo>
                    <a:pt x="2190" y="2471"/>
                  </a:lnTo>
                  <a:lnTo>
                    <a:pt x="2187" y="2476"/>
                  </a:lnTo>
                  <a:lnTo>
                    <a:pt x="2184" y="2481"/>
                  </a:lnTo>
                  <a:lnTo>
                    <a:pt x="2182" y="2487"/>
                  </a:lnTo>
                  <a:lnTo>
                    <a:pt x="2180" y="2493"/>
                  </a:lnTo>
                  <a:lnTo>
                    <a:pt x="2179" y="2499"/>
                  </a:lnTo>
                  <a:lnTo>
                    <a:pt x="2179" y="2507"/>
                  </a:lnTo>
                  <a:lnTo>
                    <a:pt x="2180" y="2515"/>
                  </a:lnTo>
                  <a:lnTo>
                    <a:pt x="2181" y="2524"/>
                  </a:lnTo>
                  <a:lnTo>
                    <a:pt x="2181" y="2527"/>
                  </a:lnTo>
                  <a:lnTo>
                    <a:pt x="2178" y="2536"/>
                  </a:lnTo>
                  <a:lnTo>
                    <a:pt x="2175" y="2542"/>
                  </a:lnTo>
                  <a:lnTo>
                    <a:pt x="2172" y="2549"/>
                  </a:lnTo>
                  <a:lnTo>
                    <a:pt x="2167" y="2555"/>
                  </a:lnTo>
                  <a:lnTo>
                    <a:pt x="2159" y="2562"/>
                  </a:lnTo>
                  <a:lnTo>
                    <a:pt x="2151" y="2569"/>
                  </a:lnTo>
                  <a:lnTo>
                    <a:pt x="2139" y="2575"/>
                  </a:lnTo>
                  <a:lnTo>
                    <a:pt x="2125" y="2581"/>
                  </a:lnTo>
                  <a:lnTo>
                    <a:pt x="2109" y="2585"/>
                  </a:lnTo>
                  <a:lnTo>
                    <a:pt x="2090" y="2588"/>
                  </a:lnTo>
                  <a:lnTo>
                    <a:pt x="2068" y="2589"/>
                  </a:lnTo>
                  <a:lnTo>
                    <a:pt x="2042" y="2589"/>
                  </a:lnTo>
                  <a:lnTo>
                    <a:pt x="2012" y="2586"/>
                  </a:lnTo>
                  <a:lnTo>
                    <a:pt x="2009" y="2583"/>
                  </a:lnTo>
                  <a:lnTo>
                    <a:pt x="2002" y="2574"/>
                  </a:lnTo>
                  <a:lnTo>
                    <a:pt x="1996" y="2569"/>
                  </a:lnTo>
                  <a:lnTo>
                    <a:pt x="1990" y="2562"/>
                  </a:lnTo>
                  <a:lnTo>
                    <a:pt x="1981" y="2557"/>
                  </a:lnTo>
                  <a:lnTo>
                    <a:pt x="1973" y="2553"/>
                  </a:lnTo>
                  <a:lnTo>
                    <a:pt x="1963" y="2549"/>
                  </a:lnTo>
                  <a:lnTo>
                    <a:pt x="1952" y="2546"/>
                  </a:lnTo>
                  <a:lnTo>
                    <a:pt x="1941" y="2545"/>
                  </a:lnTo>
                  <a:lnTo>
                    <a:pt x="1928" y="2546"/>
                  </a:lnTo>
                  <a:lnTo>
                    <a:pt x="1920" y="2549"/>
                  </a:lnTo>
                  <a:lnTo>
                    <a:pt x="1914" y="2551"/>
                  </a:lnTo>
                  <a:lnTo>
                    <a:pt x="1907" y="2554"/>
                  </a:lnTo>
                  <a:lnTo>
                    <a:pt x="1899" y="2557"/>
                  </a:lnTo>
                  <a:lnTo>
                    <a:pt x="1892" y="2561"/>
                  </a:lnTo>
                  <a:lnTo>
                    <a:pt x="1884" y="2567"/>
                  </a:lnTo>
                  <a:lnTo>
                    <a:pt x="1877" y="2573"/>
                  </a:lnTo>
                  <a:lnTo>
                    <a:pt x="1868" y="2581"/>
                  </a:lnTo>
                  <a:lnTo>
                    <a:pt x="1862" y="2581"/>
                  </a:lnTo>
                  <a:lnTo>
                    <a:pt x="1845" y="2583"/>
                  </a:lnTo>
                  <a:lnTo>
                    <a:pt x="1818" y="2584"/>
                  </a:lnTo>
                  <a:lnTo>
                    <a:pt x="1786" y="2583"/>
                  </a:lnTo>
                  <a:lnTo>
                    <a:pt x="1769" y="2582"/>
                  </a:lnTo>
                  <a:lnTo>
                    <a:pt x="1750" y="2578"/>
                  </a:lnTo>
                  <a:lnTo>
                    <a:pt x="1732" y="2575"/>
                  </a:lnTo>
                  <a:lnTo>
                    <a:pt x="1712" y="2570"/>
                  </a:lnTo>
                  <a:lnTo>
                    <a:pt x="1694" y="2562"/>
                  </a:lnTo>
                  <a:lnTo>
                    <a:pt x="1676" y="2554"/>
                  </a:lnTo>
                  <a:lnTo>
                    <a:pt x="1668" y="2549"/>
                  </a:lnTo>
                  <a:lnTo>
                    <a:pt x="1659" y="2543"/>
                  </a:lnTo>
                  <a:lnTo>
                    <a:pt x="1651" y="2537"/>
                  </a:lnTo>
                  <a:lnTo>
                    <a:pt x="1643" y="2530"/>
                  </a:lnTo>
                  <a:lnTo>
                    <a:pt x="1641" y="2524"/>
                  </a:lnTo>
                  <a:lnTo>
                    <a:pt x="1635" y="2511"/>
                  </a:lnTo>
                  <a:lnTo>
                    <a:pt x="1629" y="2503"/>
                  </a:lnTo>
                  <a:lnTo>
                    <a:pt x="1624" y="2494"/>
                  </a:lnTo>
                  <a:lnTo>
                    <a:pt x="1619" y="2487"/>
                  </a:lnTo>
                  <a:lnTo>
                    <a:pt x="1612" y="2480"/>
                  </a:lnTo>
                  <a:lnTo>
                    <a:pt x="1609" y="2477"/>
                  </a:lnTo>
                  <a:lnTo>
                    <a:pt x="1606" y="2475"/>
                  </a:lnTo>
                  <a:lnTo>
                    <a:pt x="1603" y="2474"/>
                  </a:lnTo>
                  <a:lnTo>
                    <a:pt x="1598" y="2473"/>
                  </a:lnTo>
                  <a:lnTo>
                    <a:pt x="1595" y="2473"/>
                  </a:lnTo>
                  <a:lnTo>
                    <a:pt x="1592" y="2473"/>
                  </a:lnTo>
                  <a:lnTo>
                    <a:pt x="1589" y="2475"/>
                  </a:lnTo>
                  <a:lnTo>
                    <a:pt x="1586" y="2477"/>
                  </a:lnTo>
                  <a:lnTo>
                    <a:pt x="1582" y="2481"/>
                  </a:lnTo>
                  <a:lnTo>
                    <a:pt x="1579" y="2486"/>
                  </a:lnTo>
                  <a:lnTo>
                    <a:pt x="1576" y="2492"/>
                  </a:lnTo>
                  <a:lnTo>
                    <a:pt x="1573" y="2499"/>
                  </a:lnTo>
                  <a:lnTo>
                    <a:pt x="1567" y="2518"/>
                  </a:lnTo>
                  <a:lnTo>
                    <a:pt x="1562" y="2542"/>
                  </a:lnTo>
                  <a:lnTo>
                    <a:pt x="1560" y="2547"/>
                  </a:lnTo>
                  <a:lnTo>
                    <a:pt x="1555" y="2560"/>
                  </a:lnTo>
                  <a:lnTo>
                    <a:pt x="1545" y="2579"/>
                  </a:lnTo>
                  <a:lnTo>
                    <a:pt x="1531" y="2602"/>
                  </a:lnTo>
                  <a:lnTo>
                    <a:pt x="1524" y="2614"/>
                  </a:lnTo>
                  <a:lnTo>
                    <a:pt x="1514" y="2625"/>
                  </a:lnTo>
                  <a:lnTo>
                    <a:pt x="1502" y="2637"/>
                  </a:lnTo>
                  <a:lnTo>
                    <a:pt x="1491" y="2648"/>
                  </a:lnTo>
                  <a:lnTo>
                    <a:pt x="1478" y="2658"/>
                  </a:lnTo>
                  <a:lnTo>
                    <a:pt x="1464" y="2667"/>
                  </a:lnTo>
                  <a:lnTo>
                    <a:pt x="1448" y="2674"/>
                  </a:lnTo>
                  <a:lnTo>
                    <a:pt x="1431" y="2680"/>
                  </a:lnTo>
                  <a:lnTo>
                    <a:pt x="1423" y="2678"/>
                  </a:lnTo>
                  <a:lnTo>
                    <a:pt x="1417" y="2673"/>
                  </a:lnTo>
                  <a:lnTo>
                    <a:pt x="1412" y="2669"/>
                  </a:lnTo>
                  <a:lnTo>
                    <a:pt x="1406" y="2663"/>
                  </a:lnTo>
                  <a:lnTo>
                    <a:pt x="1401" y="2657"/>
                  </a:lnTo>
                  <a:lnTo>
                    <a:pt x="1397" y="2650"/>
                  </a:lnTo>
                  <a:lnTo>
                    <a:pt x="1392" y="2642"/>
                  </a:lnTo>
                  <a:lnTo>
                    <a:pt x="1389" y="2635"/>
                  </a:lnTo>
                  <a:lnTo>
                    <a:pt x="1377" y="2599"/>
                  </a:lnTo>
                  <a:lnTo>
                    <a:pt x="1366" y="2559"/>
                  </a:lnTo>
                  <a:lnTo>
                    <a:pt x="1359" y="2540"/>
                  </a:lnTo>
                  <a:lnTo>
                    <a:pt x="1352" y="2521"/>
                  </a:lnTo>
                  <a:lnTo>
                    <a:pt x="1347" y="2512"/>
                  </a:lnTo>
                  <a:lnTo>
                    <a:pt x="1341" y="2504"/>
                  </a:lnTo>
                  <a:lnTo>
                    <a:pt x="1336" y="2496"/>
                  </a:lnTo>
                  <a:lnTo>
                    <a:pt x="1329" y="2489"/>
                  </a:lnTo>
                  <a:lnTo>
                    <a:pt x="1323" y="2482"/>
                  </a:lnTo>
                  <a:lnTo>
                    <a:pt x="1315" y="2477"/>
                  </a:lnTo>
                  <a:lnTo>
                    <a:pt x="1306" y="2472"/>
                  </a:lnTo>
                  <a:lnTo>
                    <a:pt x="1297" y="2467"/>
                  </a:lnTo>
                  <a:lnTo>
                    <a:pt x="1287" y="2464"/>
                  </a:lnTo>
                  <a:lnTo>
                    <a:pt x="1275" y="2462"/>
                  </a:lnTo>
                  <a:lnTo>
                    <a:pt x="1263" y="2461"/>
                  </a:lnTo>
                  <a:lnTo>
                    <a:pt x="1249" y="2461"/>
                  </a:lnTo>
                  <a:lnTo>
                    <a:pt x="1243" y="2459"/>
                  </a:lnTo>
                  <a:lnTo>
                    <a:pt x="1224" y="2453"/>
                  </a:lnTo>
                  <a:lnTo>
                    <a:pt x="1211" y="2448"/>
                  </a:lnTo>
                  <a:lnTo>
                    <a:pt x="1197" y="2445"/>
                  </a:lnTo>
                  <a:lnTo>
                    <a:pt x="1181" y="2442"/>
                  </a:lnTo>
                  <a:lnTo>
                    <a:pt x="1164" y="2440"/>
                  </a:lnTo>
                  <a:lnTo>
                    <a:pt x="1146" y="2439"/>
                  </a:lnTo>
                  <a:lnTo>
                    <a:pt x="1128" y="2439"/>
                  </a:lnTo>
                  <a:lnTo>
                    <a:pt x="1118" y="2440"/>
                  </a:lnTo>
                  <a:lnTo>
                    <a:pt x="1110" y="2441"/>
                  </a:lnTo>
                  <a:lnTo>
                    <a:pt x="1100" y="2443"/>
                  </a:lnTo>
                  <a:lnTo>
                    <a:pt x="1092" y="2445"/>
                  </a:lnTo>
                  <a:lnTo>
                    <a:pt x="1083" y="2448"/>
                  </a:lnTo>
                  <a:lnTo>
                    <a:pt x="1075" y="2453"/>
                  </a:lnTo>
                  <a:lnTo>
                    <a:pt x="1066" y="2457"/>
                  </a:lnTo>
                  <a:lnTo>
                    <a:pt x="1059" y="2462"/>
                  </a:lnTo>
                  <a:lnTo>
                    <a:pt x="1051" y="2469"/>
                  </a:lnTo>
                  <a:lnTo>
                    <a:pt x="1044" y="2476"/>
                  </a:lnTo>
                  <a:lnTo>
                    <a:pt x="1037" y="2483"/>
                  </a:lnTo>
                  <a:lnTo>
                    <a:pt x="1031" y="2493"/>
                  </a:lnTo>
                  <a:lnTo>
                    <a:pt x="1032" y="2496"/>
                  </a:lnTo>
                  <a:lnTo>
                    <a:pt x="1034" y="2506"/>
                  </a:lnTo>
                  <a:lnTo>
                    <a:pt x="1035" y="2519"/>
                  </a:lnTo>
                  <a:lnTo>
                    <a:pt x="1034" y="2530"/>
                  </a:lnTo>
                  <a:lnTo>
                    <a:pt x="1033" y="2536"/>
                  </a:lnTo>
                  <a:lnTo>
                    <a:pt x="1030" y="2540"/>
                  </a:lnTo>
                  <a:lnTo>
                    <a:pt x="1028" y="2541"/>
                  </a:lnTo>
                  <a:lnTo>
                    <a:pt x="1025" y="2542"/>
                  </a:lnTo>
                  <a:lnTo>
                    <a:pt x="1023" y="2543"/>
                  </a:lnTo>
                  <a:lnTo>
                    <a:pt x="1020" y="2542"/>
                  </a:lnTo>
                  <a:lnTo>
                    <a:pt x="1014" y="2541"/>
                  </a:lnTo>
                  <a:lnTo>
                    <a:pt x="1004" y="2536"/>
                  </a:lnTo>
                  <a:lnTo>
                    <a:pt x="993" y="2528"/>
                  </a:lnTo>
                  <a:lnTo>
                    <a:pt x="981" y="2518"/>
                  </a:lnTo>
                  <a:lnTo>
                    <a:pt x="985" y="2508"/>
                  </a:lnTo>
                  <a:lnTo>
                    <a:pt x="993" y="2487"/>
                  </a:lnTo>
                  <a:lnTo>
                    <a:pt x="995" y="2481"/>
                  </a:lnTo>
                  <a:lnTo>
                    <a:pt x="997" y="2475"/>
                  </a:lnTo>
                  <a:lnTo>
                    <a:pt x="997" y="2469"/>
                  </a:lnTo>
                  <a:lnTo>
                    <a:pt x="997" y="2462"/>
                  </a:lnTo>
                  <a:lnTo>
                    <a:pt x="996" y="2457"/>
                  </a:lnTo>
                  <a:lnTo>
                    <a:pt x="995" y="2451"/>
                  </a:lnTo>
                  <a:lnTo>
                    <a:pt x="991" y="2446"/>
                  </a:lnTo>
                  <a:lnTo>
                    <a:pt x="987" y="2443"/>
                  </a:lnTo>
                  <a:lnTo>
                    <a:pt x="979" y="2440"/>
                  </a:lnTo>
                  <a:lnTo>
                    <a:pt x="955" y="2438"/>
                  </a:lnTo>
                  <a:lnTo>
                    <a:pt x="948" y="2438"/>
                  </a:lnTo>
                  <a:lnTo>
                    <a:pt x="939" y="2439"/>
                  </a:lnTo>
                  <a:lnTo>
                    <a:pt x="931" y="2441"/>
                  </a:lnTo>
                  <a:lnTo>
                    <a:pt x="921" y="2443"/>
                  </a:lnTo>
                  <a:lnTo>
                    <a:pt x="911" y="2446"/>
                  </a:lnTo>
                  <a:lnTo>
                    <a:pt x="902" y="2449"/>
                  </a:lnTo>
                  <a:lnTo>
                    <a:pt x="891" y="2455"/>
                  </a:lnTo>
                  <a:lnTo>
                    <a:pt x="881" y="2461"/>
                  </a:lnTo>
                  <a:lnTo>
                    <a:pt x="889" y="2456"/>
                  </a:lnTo>
                  <a:lnTo>
                    <a:pt x="907" y="2440"/>
                  </a:lnTo>
                  <a:lnTo>
                    <a:pt x="917" y="2428"/>
                  </a:lnTo>
                  <a:lnTo>
                    <a:pt x="926" y="2414"/>
                  </a:lnTo>
                  <a:lnTo>
                    <a:pt x="929" y="2407"/>
                  </a:lnTo>
                  <a:lnTo>
                    <a:pt x="933" y="2398"/>
                  </a:lnTo>
                  <a:lnTo>
                    <a:pt x="936" y="2390"/>
                  </a:lnTo>
                  <a:lnTo>
                    <a:pt x="937" y="2380"/>
                  </a:lnTo>
                  <a:lnTo>
                    <a:pt x="938" y="2376"/>
                  </a:lnTo>
                  <a:lnTo>
                    <a:pt x="940" y="2365"/>
                  </a:lnTo>
                  <a:lnTo>
                    <a:pt x="940" y="2358"/>
                  </a:lnTo>
                  <a:lnTo>
                    <a:pt x="941" y="2350"/>
                  </a:lnTo>
                  <a:lnTo>
                    <a:pt x="940" y="2342"/>
                  </a:lnTo>
                  <a:lnTo>
                    <a:pt x="939" y="2334"/>
                  </a:lnTo>
                  <a:lnTo>
                    <a:pt x="938" y="2327"/>
                  </a:lnTo>
                  <a:lnTo>
                    <a:pt x="935" y="2319"/>
                  </a:lnTo>
                  <a:lnTo>
                    <a:pt x="929" y="2314"/>
                  </a:lnTo>
                  <a:lnTo>
                    <a:pt x="924" y="2309"/>
                  </a:lnTo>
                  <a:lnTo>
                    <a:pt x="920" y="2307"/>
                  </a:lnTo>
                  <a:lnTo>
                    <a:pt x="917" y="2306"/>
                  </a:lnTo>
                  <a:lnTo>
                    <a:pt x="911" y="2305"/>
                  </a:lnTo>
                  <a:lnTo>
                    <a:pt x="907" y="2305"/>
                  </a:lnTo>
                  <a:lnTo>
                    <a:pt x="895" y="2307"/>
                  </a:lnTo>
                  <a:lnTo>
                    <a:pt x="881" y="2312"/>
                  </a:lnTo>
                  <a:lnTo>
                    <a:pt x="871" y="2309"/>
                  </a:lnTo>
                  <a:lnTo>
                    <a:pt x="846" y="2306"/>
                  </a:lnTo>
                  <a:lnTo>
                    <a:pt x="840" y="2305"/>
                  </a:lnTo>
                  <a:lnTo>
                    <a:pt x="832" y="2306"/>
                  </a:lnTo>
                  <a:lnTo>
                    <a:pt x="825" y="2307"/>
                  </a:lnTo>
                  <a:lnTo>
                    <a:pt x="817" y="2309"/>
                  </a:lnTo>
                  <a:lnTo>
                    <a:pt x="811" y="2311"/>
                  </a:lnTo>
                  <a:lnTo>
                    <a:pt x="805" y="2314"/>
                  </a:lnTo>
                  <a:lnTo>
                    <a:pt x="798" y="2318"/>
                  </a:lnTo>
                  <a:lnTo>
                    <a:pt x="794" y="2323"/>
                  </a:lnTo>
                  <a:lnTo>
                    <a:pt x="792" y="2320"/>
                  </a:lnTo>
                  <a:lnTo>
                    <a:pt x="785" y="2311"/>
                  </a:lnTo>
                  <a:lnTo>
                    <a:pt x="781" y="2305"/>
                  </a:lnTo>
                  <a:lnTo>
                    <a:pt x="776" y="2300"/>
                  </a:lnTo>
                  <a:lnTo>
                    <a:pt x="768" y="2294"/>
                  </a:lnTo>
                  <a:lnTo>
                    <a:pt x="762" y="2288"/>
                  </a:lnTo>
                  <a:lnTo>
                    <a:pt x="753" y="2283"/>
                  </a:lnTo>
                  <a:lnTo>
                    <a:pt x="744" y="2280"/>
                  </a:lnTo>
                  <a:lnTo>
                    <a:pt x="733" y="2277"/>
                  </a:lnTo>
                  <a:lnTo>
                    <a:pt x="723" y="2277"/>
                  </a:lnTo>
                  <a:lnTo>
                    <a:pt x="716" y="2277"/>
                  </a:lnTo>
                  <a:lnTo>
                    <a:pt x="710" y="2278"/>
                  </a:lnTo>
                  <a:lnTo>
                    <a:pt x="703" y="2280"/>
                  </a:lnTo>
                  <a:lnTo>
                    <a:pt x="697" y="2282"/>
                  </a:lnTo>
                  <a:lnTo>
                    <a:pt x="691" y="2285"/>
                  </a:lnTo>
                  <a:lnTo>
                    <a:pt x="683" y="2289"/>
                  </a:lnTo>
                  <a:lnTo>
                    <a:pt x="676" y="2294"/>
                  </a:lnTo>
                  <a:lnTo>
                    <a:pt x="668" y="2299"/>
                  </a:lnTo>
                  <a:lnTo>
                    <a:pt x="669" y="2294"/>
                  </a:lnTo>
                  <a:lnTo>
                    <a:pt x="670" y="2280"/>
                  </a:lnTo>
                  <a:lnTo>
                    <a:pt x="670" y="2270"/>
                  </a:lnTo>
                  <a:lnTo>
                    <a:pt x="670" y="2259"/>
                  </a:lnTo>
                  <a:lnTo>
                    <a:pt x="669" y="2249"/>
                  </a:lnTo>
                  <a:lnTo>
                    <a:pt x="668" y="2238"/>
                  </a:lnTo>
                  <a:lnTo>
                    <a:pt x="665" y="2227"/>
                  </a:lnTo>
                  <a:lnTo>
                    <a:pt x="662" y="2217"/>
                  </a:lnTo>
                  <a:lnTo>
                    <a:pt x="656" y="2207"/>
                  </a:lnTo>
                  <a:lnTo>
                    <a:pt x="650" y="2199"/>
                  </a:lnTo>
                  <a:lnTo>
                    <a:pt x="646" y="2195"/>
                  </a:lnTo>
                  <a:lnTo>
                    <a:pt x="641" y="2192"/>
                  </a:lnTo>
                  <a:lnTo>
                    <a:pt x="637" y="2190"/>
                  </a:lnTo>
                  <a:lnTo>
                    <a:pt x="632" y="2188"/>
                  </a:lnTo>
                  <a:lnTo>
                    <a:pt x="627" y="2186"/>
                  </a:lnTo>
                  <a:lnTo>
                    <a:pt x="620" y="2186"/>
                  </a:lnTo>
                  <a:lnTo>
                    <a:pt x="614" y="2186"/>
                  </a:lnTo>
                  <a:lnTo>
                    <a:pt x="606" y="2186"/>
                  </a:lnTo>
                  <a:lnTo>
                    <a:pt x="595" y="2186"/>
                  </a:lnTo>
                  <a:lnTo>
                    <a:pt x="583" y="2185"/>
                  </a:lnTo>
                  <a:lnTo>
                    <a:pt x="572" y="2183"/>
                  </a:lnTo>
                  <a:lnTo>
                    <a:pt x="563" y="2181"/>
                  </a:lnTo>
                  <a:lnTo>
                    <a:pt x="553" y="2177"/>
                  </a:lnTo>
                  <a:lnTo>
                    <a:pt x="544" y="2173"/>
                  </a:lnTo>
                  <a:lnTo>
                    <a:pt x="536" y="2169"/>
                  </a:lnTo>
                  <a:lnTo>
                    <a:pt x="528" y="2163"/>
                  </a:lnTo>
                  <a:lnTo>
                    <a:pt x="514" y="2153"/>
                  </a:lnTo>
                  <a:lnTo>
                    <a:pt x="502" y="2141"/>
                  </a:lnTo>
                  <a:lnTo>
                    <a:pt x="491" y="2127"/>
                  </a:lnTo>
                  <a:lnTo>
                    <a:pt x="481" y="2113"/>
                  </a:lnTo>
                  <a:lnTo>
                    <a:pt x="463" y="2087"/>
                  </a:lnTo>
                  <a:lnTo>
                    <a:pt x="448" y="2062"/>
                  </a:lnTo>
                  <a:lnTo>
                    <a:pt x="440" y="2053"/>
                  </a:lnTo>
                  <a:lnTo>
                    <a:pt x="431" y="2045"/>
                  </a:lnTo>
                  <a:lnTo>
                    <a:pt x="427" y="2042"/>
                  </a:lnTo>
                  <a:lnTo>
                    <a:pt x="423" y="2039"/>
                  </a:lnTo>
                  <a:lnTo>
                    <a:pt x="417" y="2038"/>
                  </a:lnTo>
                  <a:lnTo>
                    <a:pt x="412" y="2037"/>
                  </a:lnTo>
                  <a:lnTo>
                    <a:pt x="411" y="2032"/>
                  </a:lnTo>
                  <a:lnTo>
                    <a:pt x="406" y="2024"/>
                  </a:lnTo>
                  <a:lnTo>
                    <a:pt x="401" y="2017"/>
                  </a:lnTo>
                  <a:lnTo>
                    <a:pt x="395" y="2011"/>
                  </a:lnTo>
                  <a:lnTo>
                    <a:pt x="389" y="2005"/>
                  </a:lnTo>
                  <a:lnTo>
                    <a:pt x="380" y="1999"/>
                  </a:lnTo>
                  <a:lnTo>
                    <a:pt x="370" y="1994"/>
                  </a:lnTo>
                  <a:lnTo>
                    <a:pt x="359" y="1989"/>
                  </a:lnTo>
                  <a:lnTo>
                    <a:pt x="346" y="1985"/>
                  </a:lnTo>
                  <a:lnTo>
                    <a:pt x="331" y="1983"/>
                  </a:lnTo>
                  <a:lnTo>
                    <a:pt x="314" y="1984"/>
                  </a:lnTo>
                  <a:lnTo>
                    <a:pt x="295" y="1986"/>
                  </a:lnTo>
                  <a:lnTo>
                    <a:pt x="284" y="1989"/>
                  </a:lnTo>
                  <a:lnTo>
                    <a:pt x="273" y="1991"/>
                  </a:lnTo>
                  <a:lnTo>
                    <a:pt x="262" y="1995"/>
                  </a:lnTo>
                  <a:lnTo>
                    <a:pt x="250" y="1999"/>
                  </a:lnTo>
                  <a:lnTo>
                    <a:pt x="240" y="1991"/>
                  </a:lnTo>
                  <a:lnTo>
                    <a:pt x="233" y="1985"/>
                  </a:lnTo>
                  <a:lnTo>
                    <a:pt x="230" y="1984"/>
                  </a:lnTo>
                  <a:lnTo>
                    <a:pt x="226" y="1983"/>
                  </a:lnTo>
                  <a:lnTo>
                    <a:pt x="223" y="1983"/>
                  </a:lnTo>
                  <a:lnTo>
                    <a:pt x="221" y="1983"/>
                  </a:lnTo>
                  <a:lnTo>
                    <a:pt x="216" y="1986"/>
                  </a:lnTo>
                  <a:lnTo>
                    <a:pt x="210" y="1991"/>
                  </a:lnTo>
                  <a:lnTo>
                    <a:pt x="205" y="1996"/>
                  </a:lnTo>
                  <a:lnTo>
                    <a:pt x="199" y="2002"/>
                  </a:lnTo>
                  <a:lnTo>
                    <a:pt x="190" y="2010"/>
                  </a:lnTo>
                  <a:lnTo>
                    <a:pt x="180" y="2016"/>
                  </a:lnTo>
                  <a:lnTo>
                    <a:pt x="166" y="2023"/>
                  </a:lnTo>
                  <a:lnTo>
                    <a:pt x="150" y="2028"/>
                  </a:lnTo>
                  <a:lnTo>
                    <a:pt x="140" y="2030"/>
                  </a:lnTo>
                  <a:lnTo>
                    <a:pt x="129" y="2032"/>
                  </a:lnTo>
                  <a:lnTo>
                    <a:pt x="119" y="2033"/>
                  </a:lnTo>
                  <a:lnTo>
                    <a:pt x="106" y="2033"/>
                  </a:lnTo>
                  <a:lnTo>
                    <a:pt x="92" y="2033"/>
                  </a:lnTo>
                  <a:lnTo>
                    <a:pt x="77" y="2033"/>
                  </a:lnTo>
                  <a:lnTo>
                    <a:pt x="61" y="2032"/>
                  </a:lnTo>
                  <a:lnTo>
                    <a:pt x="44" y="2030"/>
                  </a:lnTo>
                  <a:lnTo>
                    <a:pt x="61" y="2010"/>
                  </a:lnTo>
                  <a:lnTo>
                    <a:pt x="74" y="1991"/>
                  </a:lnTo>
                  <a:lnTo>
                    <a:pt x="85" y="1973"/>
                  </a:lnTo>
                  <a:lnTo>
                    <a:pt x="93" y="1955"/>
                  </a:lnTo>
                  <a:lnTo>
                    <a:pt x="98" y="1939"/>
                  </a:lnTo>
                  <a:lnTo>
                    <a:pt x="102" y="1926"/>
                  </a:lnTo>
                  <a:lnTo>
                    <a:pt x="103" y="1913"/>
                  </a:lnTo>
                  <a:lnTo>
                    <a:pt x="103" y="1901"/>
                  </a:lnTo>
                  <a:lnTo>
                    <a:pt x="102" y="1890"/>
                  </a:lnTo>
                  <a:lnTo>
                    <a:pt x="100" y="1881"/>
                  </a:lnTo>
                  <a:lnTo>
                    <a:pt x="97" y="1873"/>
                  </a:lnTo>
                  <a:lnTo>
                    <a:pt x="94" y="1867"/>
                  </a:lnTo>
                  <a:lnTo>
                    <a:pt x="90" y="1858"/>
                  </a:lnTo>
                  <a:lnTo>
                    <a:pt x="88" y="1855"/>
                  </a:lnTo>
                  <a:lnTo>
                    <a:pt x="88" y="1840"/>
                  </a:lnTo>
                  <a:lnTo>
                    <a:pt x="89" y="1826"/>
                  </a:lnTo>
                  <a:lnTo>
                    <a:pt x="88" y="1814"/>
                  </a:lnTo>
                  <a:lnTo>
                    <a:pt x="87" y="1802"/>
                  </a:lnTo>
                  <a:lnTo>
                    <a:pt x="86" y="1791"/>
                  </a:lnTo>
                  <a:lnTo>
                    <a:pt x="84" y="1782"/>
                  </a:lnTo>
                  <a:lnTo>
                    <a:pt x="81" y="1773"/>
                  </a:lnTo>
                  <a:lnTo>
                    <a:pt x="79" y="1766"/>
                  </a:lnTo>
                  <a:lnTo>
                    <a:pt x="76" y="1759"/>
                  </a:lnTo>
                  <a:lnTo>
                    <a:pt x="73" y="1753"/>
                  </a:lnTo>
                  <a:lnTo>
                    <a:pt x="69" y="1747"/>
                  </a:lnTo>
                  <a:lnTo>
                    <a:pt x="65" y="1743"/>
                  </a:lnTo>
                  <a:lnTo>
                    <a:pt x="61" y="1740"/>
                  </a:lnTo>
                  <a:lnTo>
                    <a:pt x="57" y="1737"/>
                  </a:lnTo>
                  <a:lnTo>
                    <a:pt x="53" y="1735"/>
                  </a:lnTo>
                  <a:lnTo>
                    <a:pt x="48" y="1733"/>
                  </a:lnTo>
                  <a:lnTo>
                    <a:pt x="40" y="1730"/>
                  </a:lnTo>
                  <a:lnTo>
                    <a:pt x="31" y="1729"/>
                  </a:lnTo>
                  <a:lnTo>
                    <a:pt x="23" y="1730"/>
                  </a:lnTo>
                  <a:lnTo>
                    <a:pt x="15" y="1731"/>
                  </a:lnTo>
                  <a:lnTo>
                    <a:pt x="5" y="1735"/>
                  </a:lnTo>
                  <a:lnTo>
                    <a:pt x="0" y="1737"/>
                  </a:lnTo>
                  <a:lnTo>
                    <a:pt x="2" y="1730"/>
                  </a:lnTo>
                  <a:lnTo>
                    <a:pt x="10" y="1712"/>
                  </a:lnTo>
                  <a:lnTo>
                    <a:pt x="14" y="1697"/>
                  </a:lnTo>
                  <a:lnTo>
                    <a:pt x="20" y="1680"/>
                  </a:lnTo>
                  <a:lnTo>
                    <a:pt x="24" y="1659"/>
                  </a:lnTo>
                  <a:lnTo>
                    <a:pt x="28" y="1633"/>
                  </a:lnTo>
                  <a:lnTo>
                    <a:pt x="32" y="1605"/>
                  </a:lnTo>
                  <a:lnTo>
                    <a:pt x="34" y="1571"/>
                  </a:lnTo>
                  <a:lnTo>
                    <a:pt x="37" y="1535"/>
                  </a:lnTo>
                  <a:lnTo>
                    <a:pt x="37" y="1494"/>
                  </a:lnTo>
                  <a:lnTo>
                    <a:pt x="36" y="1449"/>
                  </a:lnTo>
                  <a:lnTo>
                    <a:pt x="32" y="1400"/>
                  </a:lnTo>
                  <a:lnTo>
                    <a:pt x="27" y="1345"/>
                  </a:lnTo>
                  <a:lnTo>
                    <a:pt x="18" y="1287"/>
                  </a:lnTo>
                  <a:lnTo>
                    <a:pt x="17" y="1275"/>
                  </a:lnTo>
                  <a:lnTo>
                    <a:pt x="17" y="1263"/>
                  </a:lnTo>
                  <a:lnTo>
                    <a:pt x="18" y="1251"/>
                  </a:lnTo>
                  <a:lnTo>
                    <a:pt x="20" y="1241"/>
                  </a:lnTo>
                  <a:lnTo>
                    <a:pt x="22" y="1231"/>
                  </a:lnTo>
                  <a:lnTo>
                    <a:pt x="24" y="1221"/>
                  </a:lnTo>
                  <a:lnTo>
                    <a:pt x="27" y="1211"/>
                  </a:lnTo>
                  <a:lnTo>
                    <a:pt x="30" y="1202"/>
                  </a:lnTo>
                  <a:lnTo>
                    <a:pt x="39" y="1185"/>
                  </a:lnTo>
                  <a:lnTo>
                    <a:pt x="47" y="1169"/>
                  </a:lnTo>
                  <a:lnTo>
                    <a:pt x="57" y="1154"/>
                  </a:lnTo>
                  <a:lnTo>
                    <a:pt x="68" y="1142"/>
                  </a:lnTo>
                  <a:lnTo>
                    <a:pt x="86" y="1117"/>
                  </a:lnTo>
                  <a:lnTo>
                    <a:pt x="102" y="1097"/>
                  </a:lnTo>
                  <a:lnTo>
                    <a:pt x="106" y="1087"/>
                  </a:lnTo>
                  <a:lnTo>
                    <a:pt x="109" y="1079"/>
                  </a:lnTo>
                  <a:lnTo>
                    <a:pt x="109" y="1074"/>
                  </a:lnTo>
                  <a:lnTo>
                    <a:pt x="109" y="1070"/>
                  </a:lnTo>
                  <a:lnTo>
                    <a:pt x="108" y="1066"/>
                  </a:lnTo>
                  <a:lnTo>
                    <a:pt x="106" y="1062"/>
                  </a:lnTo>
                  <a:lnTo>
                    <a:pt x="106" y="1057"/>
                  </a:lnTo>
                  <a:lnTo>
                    <a:pt x="107" y="1052"/>
                  </a:lnTo>
                  <a:lnTo>
                    <a:pt x="109" y="1048"/>
                  </a:lnTo>
                  <a:lnTo>
                    <a:pt x="112" y="1042"/>
                  </a:lnTo>
                  <a:lnTo>
                    <a:pt x="117" y="1037"/>
                  </a:lnTo>
                  <a:lnTo>
                    <a:pt x="121" y="1033"/>
                  </a:lnTo>
                  <a:lnTo>
                    <a:pt x="126" y="1027"/>
                  </a:lnTo>
                  <a:lnTo>
                    <a:pt x="133" y="1023"/>
                  </a:lnTo>
                  <a:lnTo>
                    <a:pt x="146" y="1015"/>
                  </a:lnTo>
                  <a:lnTo>
                    <a:pt x="164" y="1006"/>
                  </a:lnTo>
                  <a:lnTo>
                    <a:pt x="182" y="999"/>
                  </a:lnTo>
                  <a:lnTo>
                    <a:pt x="201" y="993"/>
                  </a:lnTo>
                  <a:lnTo>
                    <a:pt x="220" y="988"/>
                  </a:lnTo>
                  <a:lnTo>
                    <a:pt x="240" y="986"/>
                  </a:lnTo>
                  <a:lnTo>
                    <a:pt x="251" y="985"/>
                  </a:lnTo>
                  <a:lnTo>
                    <a:pt x="261" y="985"/>
                  </a:lnTo>
                  <a:lnTo>
                    <a:pt x="270" y="985"/>
                  </a:lnTo>
                  <a:lnTo>
                    <a:pt x="279" y="986"/>
                  </a:lnTo>
                  <a:lnTo>
                    <a:pt x="288" y="988"/>
                  </a:lnTo>
                  <a:lnTo>
                    <a:pt x="297" y="990"/>
                  </a:lnTo>
                  <a:lnTo>
                    <a:pt x="305" y="992"/>
                  </a:lnTo>
                  <a:lnTo>
                    <a:pt x="313" y="997"/>
                  </a:lnTo>
                  <a:lnTo>
                    <a:pt x="320" y="1001"/>
                  </a:lnTo>
                  <a:lnTo>
                    <a:pt x="327" y="1005"/>
                  </a:lnTo>
                  <a:lnTo>
                    <a:pt x="332" y="1011"/>
                  </a:lnTo>
                  <a:lnTo>
                    <a:pt x="337" y="1018"/>
                  </a:lnTo>
                  <a:lnTo>
                    <a:pt x="347" y="1022"/>
                  </a:lnTo>
                  <a:lnTo>
                    <a:pt x="370" y="1032"/>
                  </a:lnTo>
                  <a:lnTo>
                    <a:pt x="386" y="1036"/>
                  </a:lnTo>
                  <a:lnTo>
                    <a:pt x="404" y="1040"/>
                  </a:lnTo>
                  <a:lnTo>
                    <a:pt x="412" y="1041"/>
                  </a:lnTo>
                  <a:lnTo>
                    <a:pt x="422" y="1042"/>
                  </a:lnTo>
                  <a:lnTo>
                    <a:pt x="430" y="1043"/>
                  </a:lnTo>
                  <a:lnTo>
                    <a:pt x="440" y="1043"/>
                  </a:lnTo>
                  <a:lnTo>
                    <a:pt x="448" y="1042"/>
                  </a:lnTo>
                  <a:lnTo>
                    <a:pt x="457" y="1040"/>
                  </a:lnTo>
                  <a:lnTo>
                    <a:pt x="465" y="1037"/>
                  </a:lnTo>
                  <a:lnTo>
                    <a:pt x="473" y="1034"/>
                  </a:lnTo>
                  <a:lnTo>
                    <a:pt x="480" y="1030"/>
                  </a:lnTo>
                  <a:lnTo>
                    <a:pt x="487" y="1023"/>
                  </a:lnTo>
                  <a:lnTo>
                    <a:pt x="493" y="1016"/>
                  </a:lnTo>
                  <a:lnTo>
                    <a:pt x="498" y="1007"/>
                  </a:lnTo>
                  <a:lnTo>
                    <a:pt x="503" y="998"/>
                  </a:lnTo>
                  <a:lnTo>
                    <a:pt x="506" y="986"/>
                  </a:lnTo>
                  <a:lnTo>
                    <a:pt x="508" y="973"/>
                  </a:lnTo>
                  <a:lnTo>
                    <a:pt x="509" y="958"/>
                  </a:lnTo>
                  <a:lnTo>
                    <a:pt x="509" y="942"/>
                  </a:lnTo>
                  <a:lnTo>
                    <a:pt x="507" y="923"/>
                  </a:lnTo>
                  <a:lnTo>
                    <a:pt x="504" y="903"/>
                  </a:lnTo>
                  <a:lnTo>
                    <a:pt x="500" y="880"/>
                  </a:lnTo>
                  <a:lnTo>
                    <a:pt x="501" y="874"/>
                  </a:lnTo>
                  <a:lnTo>
                    <a:pt x="502" y="854"/>
                  </a:lnTo>
                  <a:lnTo>
                    <a:pt x="502" y="824"/>
                  </a:lnTo>
                  <a:lnTo>
                    <a:pt x="500" y="786"/>
                  </a:lnTo>
                  <a:lnTo>
                    <a:pt x="497" y="765"/>
                  </a:lnTo>
                  <a:lnTo>
                    <a:pt x="494" y="744"/>
                  </a:lnTo>
                  <a:lnTo>
                    <a:pt x="490" y="721"/>
                  </a:lnTo>
                  <a:lnTo>
                    <a:pt x="484" y="699"/>
                  </a:lnTo>
                  <a:lnTo>
                    <a:pt x="476" y="677"/>
                  </a:lnTo>
                  <a:lnTo>
                    <a:pt x="468" y="654"/>
                  </a:lnTo>
                  <a:lnTo>
                    <a:pt x="462" y="644"/>
                  </a:lnTo>
                  <a:lnTo>
                    <a:pt x="457" y="633"/>
                  </a:lnTo>
                  <a:lnTo>
                    <a:pt x="450" y="622"/>
                  </a:lnTo>
                  <a:lnTo>
                    <a:pt x="444" y="612"/>
                  </a:lnTo>
                  <a:lnTo>
                    <a:pt x="439" y="607"/>
                  </a:lnTo>
                  <a:lnTo>
                    <a:pt x="428" y="594"/>
                  </a:lnTo>
                  <a:lnTo>
                    <a:pt x="421" y="586"/>
                  </a:lnTo>
                  <a:lnTo>
                    <a:pt x="413" y="574"/>
                  </a:lnTo>
                  <a:lnTo>
                    <a:pt x="407" y="562"/>
                  </a:lnTo>
                  <a:lnTo>
                    <a:pt x="400" y="549"/>
                  </a:lnTo>
                  <a:lnTo>
                    <a:pt x="396" y="534"/>
                  </a:lnTo>
                  <a:lnTo>
                    <a:pt x="393" y="518"/>
                  </a:lnTo>
                  <a:lnTo>
                    <a:pt x="392" y="509"/>
                  </a:lnTo>
                  <a:lnTo>
                    <a:pt x="392" y="501"/>
                  </a:lnTo>
                  <a:lnTo>
                    <a:pt x="392" y="492"/>
                  </a:lnTo>
                  <a:lnTo>
                    <a:pt x="394" y="482"/>
                  </a:lnTo>
                  <a:lnTo>
                    <a:pt x="395" y="474"/>
                  </a:lnTo>
                  <a:lnTo>
                    <a:pt x="398" y="464"/>
                  </a:lnTo>
                  <a:lnTo>
                    <a:pt x="402" y="455"/>
                  </a:lnTo>
                  <a:lnTo>
                    <a:pt x="407" y="445"/>
                  </a:lnTo>
                  <a:lnTo>
                    <a:pt x="413" y="436"/>
                  </a:lnTo>
                  <a:lnTo>
                    <a:pt x="420" y="426"/>
                  </a:lnTo>
                  <a:lnTo>
                    <a:pt x="428" y="415"/>
                  </a:lnTo>
                  <a:lnTo>
                    <a:pt x="438" y="406"/>
                  </a:lnTo>
                  <a:lnTo>
                    <a:pt x="440" y="404"/>
                  </a:lnTo>
                  <a:lnTo>
                    <a:pt x="445" y="399"/>
                  </a:lnTo>
                  <a:lnTo>
                    <a:pt x="453" y="391"/>
                  </a:lnTo>
                  <a:lnTo>
                    <a:pt x="460" y="379"/>
                  </a:lnTo>
                  <a:lnTo>
                    <a:pt x="463" y="373"/>
                  </a:lnTo>
                  <a:lnTo>
                    <a:pt x="466" y="365"/>
                  </a:lnTo>
                  <a:lnTo>
                    <a:pt x="470" y="357"/>
                  </a:lnTo>
                  <a:lnTo>
                    <a:pt x="472" y="348"/>
                  </a:lnTo>
                  <a:lnTo>
                    <a:pt x="473" y="338"/>
                  </a:lnTo>
                  <a:lnTo>
                    <a:pt x="473" y="328"/>
                  </a:lnTo>
                  <a:lnTo>
                    <a:pt x="472" y="317"/>
                  </a:lnTo>
                  <a:lnTo>
                    <a:pt x="469" y="305"/>
                  </a:lnTo>
                  <a:lnTo>
                    <a:pt x="465" y="302"/>
                  </a:lnTo>
                  <a:lnTo>
                    <a:pt x="456" y="294"/>
                  </a:lnTo>
                  <a:lnTo>
                    <a:pt x="450" y="287"/>
                  </a:lnTo>
                  <a:lnTo>
                    <a:pt x="445" y="281"/>
                  </a:lnTo>
                  <a:lnTo>
                    <a:pt x="440" y="273"/>
                  </a:lnTo>
                  <a:lnTo>
                    <a:pt x="436" y="265"/>
                  </a:lnTo>
                  <a:lnTo>
                    <a:pt x="432" y="256"/>
                  </a:lnTo>
                  <a:lnTo>
                    <a:pt x="430" y="249"/>
                  </a:lnTo>
                  <a:lnTo>
                    <a:pt x="430" y="245"/>
                  </a:lnTo>
                  <a:lnTo>
                    <a:pt x="430" y="240"/>
                  </a:lnTo>
                  <a:lnTo>
                    <a:pt x="430" y="236"/>
                  </a:lnTo>
                  <a:lnTo>
                    <a:pt x="431" y="232"/>
                  </a:lnTo>
                  <a:lnTo>
                    <a:pt x="433" y="229"/>
                  </a:lnTo>
                  <a:lnTo>
                    <a:pt x="436" y="224"/>
                  </a:lnTo>
                  <a:lnTo>
                    <a:pt x="440" y="221"/>
                  </a:lnTo>
                  <a:lnTo>
                    <a:pt x="443" y="217"/>
                  </a:lnTo>
                  <a:lnTo>
                    <a:pt x="448" y="214"/>
                  </a:lnTo>
                  <a:lnTo>
                    <a:pt x="454" y="212"/>
                  </a:lnTo>
                  <a:lnTo>
                    <a:pt x="461" y="208"/>
                  </a:lnTo>
                  <a:lnTo>
                    <a:pt x="469" y="206"/>
                  </a:lnTo>
                  <a:lnTo>
                    <a:pt x="473" y="204"/>
                  </a:lnTo>
                  <a:lnTo>
                    <a:pt x="484" y="200"/>
                  </a:lnTo>
                  <a:lnTo>
                    <a:pt x="497" y="193"/>
                  </a:lnTo>
                  <a:lnTo>
                    <a:pt x="511" y="183"/>
                  </a:lnTo>
                  <a:lnTo>
                    <a:pt x="518" y="177"/>
                  </a:lnTo>
                  <a:lnTo>
                    <a:pt x="523" y="171"/>
                  </a:lnTo>
                  <a:lnTo>
                    <a:pt x="527" y="164"/>
                  </a:lnTo>
                  <a:lnTo>
                    <a:pt x="529" y="156"/>
                  </a:lnTo>
                  <a:lnTo>
                    <a:pt x="529" y="152"/>
                  </a:lnTo>
                  <a:lnTo>
                    <a:pt x="529" y="148"/>
                  </a:lnTo>
                  <a:lnTo>
                    <a:pt x="528" y="143"/>
                  </a:lnTo>
                  <a:lnTo>
                    <a:pt x="526" y="138"/>
                  </a:lnTo>
                  <a:lnTo>
                    <a:pt x="524" y="134"/>
                  </a:lnTo>
                  <a:lnTo>
                    <a:pt x="521" y="128"/>
                  </a:lnTo>
                  <a:lnTo>
                    <a:pt x="517" y="123"/>
                  </a:lnTo>
                  <a:lnTo>
                    <a:pt x="512" y="119"/>
                  </a:lnTo>
                  <a:lnTo>
                    <a:pt x="525" y="116"/>
                  </a:lnTo>
                  <a:lnTo>
                    <a:pt x="537" y="112"/>
                  </a:lnTo>
                  <a:lnTo>
                    <a:pt x="549" y="111"/>
                  </a:lnTo>
                  <a:lnTo>
                    <a:pt x="560" y="110"/>
                  </a:lnTo>
                  <a:lnTo>
                    <a:pt x="583" y="109"/>
                  </a:lnTo>
                  <a:lnTo>
                    <a:pt x="603" y="110"/>
                  </a:lnTo>
                  <a:lnTo>
                    <a:pt x="622" y="113"/>
                  </a:lnTo>
                  <a:lnTo>
                    <a:pt x="640" y="117"/>
                  </a:lnTo>
                  <a:lnTo>
                    <a:pt x="659" y="122"/>
                  </a:lnTo>
                  <a:lnTo>
                    <a:pt x="675" y="126"/>
                  </a:lnTo>
                  <a:lnTo>
                    <a:pt x="691" y="130"/>
                  </a:lnTo>
                  <a:lnTo>
                    <a:pt x="707" y="135"/>
                  </a:lnTo>
                  <a:lnTo>
                    <a:pt x="723" y="138"/>
                  </a:lnTo>
                  <a:lnTo>
                    <a:pt x="737" y="139"/>
                  </a:lnTo>
                  <a:lnTo>
                    <a:pt x="745" y="140"/>
                  </a:lnTo>
                  <a:lnTo>
                    <a:pt x="752" y="139"/>
                  </a:lnTo>
                  <a:lnTo>
                    <a:pt x="760" y="139"/>
                  </a:lnTo>
                  <a:lnTo>
                    <a:pt x="768" y="137"/>
                  </a:lnTo>
                  <a:lnTo>
                    <a:pt x="776" y="135"/>
                  </a:lnTo>
                  <a:lnTo>
                    <a:pt x="783" y="133"/>
                  </a:lnTo>
                  <a:lnTo>
                    <a:pt x="792" y="128"/>
                  </a:lnTo>
                  <a:lnTo>
                    <a:pt x="799" y="124"/>
                  </a:lnTo>
                  <a:lnTo>
                    <a:pt x="815" y="120"/>
                  </a:lnTo>
                  <a:lnTo>
                    <a:pt x="830" y="117"/>
                  </a:lnTo>
                  <a:lnTo>
                    <a:pt x="844" y="114"/>
                  </a:lnTo>
                  <a:lnTo>
                    <a:pt x="857" y="112"/>
                  </a:lnTo>
                  <a:lnTo>
                    <a:pt x="881" y="110"/>
                  </a:lnTo>
                  <a:lnTo>
                    <a:pt x="904" y="110"/>
                  </a:lnTo>
                  <a:lnTo>
                    <a:pt x="923" y="112"/>
                  </a:lnTo>
                  <a:lnTo>
                    <a:pt x="940" y="116"/>
                  </a:lnTo>
                  <a:lnTo>
                    <a:pt x="955" y="120"/>
                  </a:lnTo>
                  <a:lnTo>
                    <a:pt x="969" y="124"/>
                  </a:lnTo>
                  <a:lnTo>
                    <a:pt x="990" y="132"/>
                  </a:lnTo>
                  <a:lnTo>
                    <a:pt x="1005" y="136"/>
                  </a:lnTo>
                  <a:lnTo>
                    <a:pt x="1008" y="136"/>
                  </a:lnTo>
                  <a:lnTo>
                    <a:pt x="1012" y="136"/>
                  </a:lnTo>
                  <a:lnTo>
                    <a:pt x="1014" y="135"/>
                  </a:lnTo>
                  <a:lnTo>
                    <a:pt x="1017" y="133"/>
                  </a:lnTo>
                  <a:lnTo>
                    <a:pt x="1021" y="127"/>
                  </a:lnTo>
                  <a:lnTo>
                    <a:pt x="1024" y="119"/>
                  </a:lnTo>
                  <a:lnTo>
                    <a:pt x="1029" y="111"/>
                  </a:lnTo>
                  <a:lnTo>
                    <a:pt x="1033" y="106"/>
                  </a:lnTo>
                  <a:lnTo>
                    <a:pt x="1038" y="101"/>
                  </a:lnTo>
                  <a:lnTo>
                    <a:pt x="1044" y="96"/>
                  </a:lnTo>
                  <a:lnTo>
                    <a:pt x="1048" y="92"/>
                  </a:lnTo>
                  <a:lnTo>
                    <a:pt x="1053" y="89"/>
                  </a:lnTo>
                  <a:lnTo>
                    <a:pt x="1059" y="86"/>
                  </a:lnTo>
                  <a:lnTo>
                    <a:pt x="1065" y="84"/>
                  </a:lnTo>
                  <a:lnTo>
                    <a:pt x="1076" y="80"/>
                  </a:lnTo>
                  <a:lnTo>
                    <a:pt x="1087" y="79"/>
                  </a:lnTo>
                  <a:lnTo>
                    <a:pt x="1099" y="79"/>
                  </a:lnTo>
                  <a:lnTo>
                    <a:pt x="1110" y="80"/>
                  </a:lnTo>
                  <a:lnTo>
                    <a:pt x="1120" y="82"/>
                  </a:lnTo>
                  <a:lnTo>
                    <a:pt x="1130" y="86"/>
                  </a:lnTo>
                  <a:lnTo>
                    <a:pt x="1139" y="89"/>
                  </a:lnTo>
                  <a:lnTo>
                    <a:pt x="1147" y="92"/>
                  </a:lnTo>
                  <a:lnTo>
                    <a:pt x="1158" y="97"/>
                  </a:lnTo>
                  <a:lnTo>
                    <a:pt x="1162" y="100"/>
                  </a:lnTo>
                  <a:lnTo>
                    <a:pt x="1166" y="101"/>
                  </a:lnTo>
                  <a:lnTo>
                    <a:pt x="1177" y="105"/>
                  </a:lnTo>
                  <a:lnTo>
                    <a:pt x="1194" y="109"/>
                  </a:lnTo>
                  <a:lnTo>
                    <a:pt x="1216" y="112"/>
                  </a:lnTo>
                  <a:lnTo>
                    <a:pt x="1229" y="114"/>
                  </a:lnTo>
                  <a:lnTo>
                    <a:pt x="1243" y="114"/>
                  </a:lnTo>
                  <a:lnTo>
                    <a:pt x="1258" y="114"/>
                  </a:lnTo>
                  <a:lnTo>
                    <a:pt x="1273" y="112"/>
                  </a:lnTo>
                  <a:lnTo>
                    <a:pt x="1289" y="110"/>
                  </a:lnTo>
                  <a:lnTo>
                    <a:pt x="1305" y="106"/>
                  </a:lnTo>
                  <a:lnTo>
                    <a:pt x="1321" y="101"/>
                  </a:lnTo>
                  <a:lnTo>
                    <a:pt x="1337" y="93"/>
                  </a:lnTo>
                  <a:lnTo>
                    <a:pt x="1337" y="78"/>
                  </a:lnTo>
                  <a:lnTo>
                    <a:pt x="1337" y="65"/>
                  </a:lnTo>
                  <a:lnTo>
                    <a:pt x="1338" y="54"/>
                  </a:lnTo>
                  <a:lnTo>
                    <a:pt x="1340" y="45"/>
                  </a:lnTo>
                  <a:lnTo>
                    <a:pt x="1343" y="37"/>
                  </a:lnTo>
                  <a:lnTo>
                    <a:pt x="1348" y="31"/>
                  </a:lnTo>
                  <a:lnTo>
                    <a:pt x="1352" y="26"/>
                  </a:lnTo>
                  <a:lnTo>
                    <a:pt x="1357" y="23"/>
                  </a:lnTo>
                  <a:lnTo>
                    <a:pt x="1364" y="20"/>
                  </a:lnTo>
                  <a:lnTo>
                    <a:pt x="1370" y="17"/>
                  </a:lnTo>
                  <a:lnTo>
                    <a:pt x="1379" y="16"/>
                  </a:lnTo>
                  <a:lnTo>
                    <a:pt x="1386" y="15"/>
                  </a:lnTo>
                  <a:lnTo>
                    <a:pt x="1404" y="14"/>
                  </a:lnTo>
                  <a:lnTo>
                    <a:pt x="1424" y="12"/>
                  </a:lnTo>
                  <a:lnTo>
                    <a:pt x="1439" y="8"/>
                  </a:lnTo>
                  <a:lnTo>
                    <a:pt x="1452" y="5"/>
                  </a:lnTo>
                  <a:lnTo>
                    <a:pt x="1464" y="1"/>
                  </a:lnTo>
                  <a:lnTo>
                    <a:pt x="1475" y="0"/>
                  </a:lnTo>
                  <a:lnTo>
                    <a:pt x="1483" y="0"/>
                  </a:lnTo>
                  <a:lnTo>
                    <a:pt x="1492" y="1"/>
                  </a:lnTo>
                  <a:lnTo>
                    <a:pt x="1499" y="4"/>
                  </a:lnTo>
                  <a:lnTo>
                    <a:pt x="1504" y="6"/>
                  </a:lnTo>
                  <a:lnTo>
                    <a:pt x="1510" y="10"/>
                  </a:lnTo>
                  <a:lnTo>
                    <a:pt x="1514" y="13"/>
                  </a:lnTo>
                  <a:lnTo>
                    <a:pt x="1518" y="18"/>
                  </a:lnTo>
                  <a:lnTo>
                    <a:pt x="1522" y="24"/>
                  </a:lnTo>
                  <a:lnTo>
                    <a:pt x="1525" y="36"/>
                  </a:lnTo>
                  <a:lnTo>
                    <a:pt x="1528" y="48"/>
                  </a:lnTo>
                  <a:lnTo>
                    <a:pt x="1530" y="77"/>
                  </a:lnTo>
                  <a:lnTo>
                    <a:pt x="1532" y="105"/>
                  </a:lnTo>
                  <a:lnTo>
                    <a:pt x="1533" y="110"/>
                  </a:lnTo>
                  <a:lnTo>
                    <a:pt x="1534" y="117"/>
                  </a:lnTo>
                  <a:lnTo>
                    <a:pt x="1536" y="121"/>
                  </a:lnTo>
                  <a:lnTo>
                    <a:pt x="1539" y="126"/>
                  </a:lnTo>
                  <a:lnTo>
                    <a:pt x="1542" y="129"/>
                  </a:lnTo>
                  <a:lnTo>
                    <a:pt x="1546" y="133"/>
                  </a:lnTo>
                  <a:lnTo>
                    <a:pt x="1550" y="136"/>
                  </a:lnTo>
                  <a:lnTo>
                    <a:pt x="1556" y="137"/>
                  </a:lnTo>
                  <a:lnTo>
                    <a:pt x="1558" y="141"/>
                  </a:lnTo>
                  <a:lnTo>
                    <a:pt x="1563" y="152"/>
                  </a:lnTo>
                  <a:lnTo>
                    <a:pt x="1570" y="169"/>
                  </a:lnTo>
                  <a:lnTo>
                    <a:pt x="1575" y="189"/>
                  </a:lnTo>
                  <a:lnTo>
                    <a:pt x="1578" y="200"/>
                  </a:lnTo>
                  <a:lnTo>
                    <a:pt x="1579" y="210"/>
                  </a:lnTo>
                  <a:lnTo>
                    <a:pt x="1580" y="221"/>
                  </a:lnTo>
                  <a:lnTo>
                    <a:pt x="1579" y="232"/>
                  </a:lnTo>
                  <a:lnTo>
                    <a:pt x="1578" y="242"/>
                  </a:lnTo>
                  <a:lnTo>
                    <a:pt x="1575" y="252"/>
                  </a:lnTo>
                  <a:lnTo>
                    <a:pt x="1572" y="256"/>
                  </a:lnTo>
                  <a:lnTo>
                    <a:pt x="1570" y="261"/>
                  </a:lnTo>
                  <a:lnTo>
                    <a:pt x="1566" y="265"/>
                  </a:lnTo>
                  <a:lnTo>
                    <a:pt x="1562" y="268"/>
                  </a:lnTo>
                  <a:lnTo>
                    <a:pt x="1560" y="272"/>
                  </a:lnTo>
                  <a:lnTo>
                    <a:pt x="1555" y="285"/>
                  </a:lnTo>
                  <a:lnTo>
                    <a:pt x="1551" y="294"/>
                  </a:lnTo>
                  <a:lnTo>
                    <a:pt x="1549" y="303"/>
                  </a:lnTo>
                  <a:lnTo>
                    <a:pt x="1546" y="314"/>
                  </a:lnTo>
                  <a:lnTo>
                    <a:pt x="1545" y="326"/>
                  </a:lnTo>
                  <a:lnTo>
                    <a:pt x="1544" y="337"/>
                  </a:lnTo>
                  <a:lnTo>
                    <a:pt x="1545" y="350"/>
                  </a:lnTo>
                  <a:lnTo>
                    <a:pt x="1547" y="363"/>
                  </a:lnTo>
                  <a:lnTo>
                    <a:pt x="1551" y="377"/>
                  </a:lnTo>
                  <a:lnTo>
                    <a:pt x="1555" y="383"/>
                  </a:lnTo>
                  <a:lnTo>
                    <a:pt x="1558" y="390"/>
                  </a:lnTo>
                  <a:lnTo>
                    <a:pt x="1562" y="395"/>
                  </a:lnTo>
                  <a:lnTo>
                    <a:pt x="1566" y="401"/>
                  </a:lnTo>
                  <a:lnTo>
                    <a:pt x="1573" y="408"/>
                  </a:lnTo>
                  <a:lnTo>
                    <a:pt x="1578" y="413"/>
                  </a:lnTo>
                  <a:lnTo>
                    <a:pt x="1586" y="420"/>
                  </a:lnTo>
                  <a:lnTo>
                    <a:pt x="1593" y="425"/>
                  </a:lnTo>
                  <a:lnTo>
                    <a:pt x="1602" y="426"/>
                  </a:lnTo>
                  <a:lnTo>
                    <a:pt x="1624" y="428"/>
                  </a:lnTo>
                  <a:lnTo>
                    <a:pt x="1657" y="431"/>
                  </a:lnTo>
                  <a:lnTo>
                    <a:pt x="1694" y="433"/>
                  </a:lnTo>
                  <a:lnTo>
                    <a:pt x="1715" y="434"/>
                  </a:lnTo>
                  <a:lnTo>
                    <a:pt x="1735" y="433"/>
                  </a:lnTo>
                  <a:lnTo>
                    <a:pt x="1754" y="432"/>
                  </a:lnTo>
                  <a:lnTo>
                    <a:pt x="1772" y="430"/>
                  </a:lnTo>
                  <a:lnTo>
                    <a:pt x="1789" y="426"/>
                  </a:lnTo>
                  <a:lnTo>
                    <a:pt x="1804" y="421"/>
                  </a:lnTo>
                  <a:lnTo>
                    <a:pt x="1811" y="417"/>
                  </a:lnTo>
                  <a:lnTo>
                    <a:pt x="1816" y="414"/>
                  </a:lnTo>
                  <a:lnTo>
                    <a:pt x="1820" y="410"/>
                  </a:lnTo>
                  <a:lnTo>
                    <a:pt x="1824" y="406"/>
                  </a:lnTo>
                  <a:lnTo>
                    <a:pt x="1828" y="398"/>
                  </a:lnTo>
                  <a:lnTo>
                    <a:pt x="1832" y="392"/>
                  </a:lnTo>
                  <a:lnTo>
                    <a:pt x="1836" y="386"/>
                  </a:lnTo>
                  <a:lnTo>
                    <a:pt x="1840" y="382"/>
                  </a:lnTo>
                  <a:lnTo>
                    <a:pt x="1845" y="378"/>
                  </a:lnTo>
                  <a:lnTo>
                    <a:pt x="1850" y="374"/>
                  </a:lnTo>
                  <a:lnTo>
                    <a:pt x="1854" y="370"/>
                  </a:lnTo>
                  <a:lnTo>
                    <a:pt x="1860" y="368"/>
                  </a:lnTo>
                  <a:lnTo>
                    <a:pt x="1870" y="365"/>
                  </a:lnTo>
                  <a:lnTo>
                    <a:pt x="1882" y="363"/>
                  </a:lnTo>
                  <a:lnTo>
                    <a:pt x="1894" y="361"/>
                  </a:lnTo>
                  <a:lnTo>
                    <a:pt x="1907" y="361"/>
                  </a:lnTo>
                  <a:lnTo>
                    <a:pt x="1919" y="360"/>
                  </a:lnTo>
                  <a:lnTo>
                    <a:pt x="1932" y="359"/>
                  </a:lnTo>
                  <a:lnTo>
                    <a:pt x="1946" y="358"/>
                  </a:lnTo>
                  <a:lnTo>
                    <a:pt x="1959" y="354"/>
                  </a:lnTo>
                  <a:lnTo>
                    <a:pt x="1973" y="350"/>
                  </a:lnTo>
                  <a:lnTo>
                    <a:pt x="1986" y="345"/>
                  </a:lnTo>
                  <a:lnTo>
                    <a:pt x="1992" y="341"/>
                  </a:lnTo>
                  <a:lnTo>
                    <a:pt x="1999" y="336"/>
                  </a:lnTo>
                  <a:lnTo>
                    <a:pt x="2006" y="331"/>
                  </a:lnTo>
                  <a:lnTo>
                    <a:pt x="2012" y="325"/>
                  </a:lnTo>
                  <a:lnTo>
                    <a:pt x="2019" y="325"/>
                  </a:lnTo>
                  <a:lnTo>
                    <a:pt x="2025" y="326"/>
                  </a:lnTo>
                  <a:lnTo>
                    <a:pt x="2031" y="328"/>
                  </a:lnTo>
                  <a:lnTo>
                    <a:pt x="2036" y="330"/>
                  </a:lnTo>
                  <a:lnTo>
                    <a:pt x="2040" y="333"/>
                  </a:lnTo>
                  <a:lnTo>
                    <a:pt x="2043" y="336"/>
                  </a:lnTo>
                  <a:lnTo>
                    <a:pt x="2046" y="341"/>
                  </a:lnTo>
                  <a:lnTo>
                    <a:pt x="2048" y="345"/>
                  </a:lnTo>
                  <a:lnTo>
                    <a:pt x="2052" y="354"/>
                  </a:lnTo>
                  <a:lnTo>
                    <a:pt x="2054" y="366"/>
                  </a:lnTo>
                  <a:lnTo>
                    <a:pt x="2054" y="379"/>
                  </a:lnTo>
                  <a:lnTo>
                    <a:pt x="2054" y="392"/>
                  </a:lnTo>
                  <a:lnTo>
                    <a:pt x="2051" y="420"/>
                  </a:lnTo>
                  <a:lnTo>
                    <a:pt x="2050" y="446"/>
                  </a:lnTo>
                  <a:lnTo>
                    <a:pt x="2051" y="458"/>
                  </a:lnTo>
                  <a:lnTo>
                    <a:pt x="2053" y="470"/>
                  </a:lnTo>
                  <a:lnTo>
                    <a:pt x="2054" y="474"/>
                  </a:lnTo>
                  <a:lnTo>
                    <a:pt x="2056" y="479"/>
                  </a:lnTo>
                  <a:lnTo>
                    <a:pt x="2059" y="484"/>
                  </a:lnTo>
                  <a:lnTo>
                    <a:pt x="2062" y="487"/>
                  </a:lnTo>
                  <a:lnTo>
                    <a:pt x="2064" y="492"/>
                  </a:lnTo>
                  <a:lnTo>
                    <a:pt x="2072" y="506"/>
                  </a:lnTo>
                  <a:lnTo>
                    <a:pt x="2076" y="517"/>
                  </a:lnTo>
                  <a:lnTo>
                    <a:pt x="2080" y="528"/>
                  </a:lnTo>
                  <a:lnTo>
                    <a:pt x="2085" y="542"/>
                  </a:lnTo>
                  <a:lnTo>
                    <a:pt x="2089" y="558"/>
                  </a:lnTo>
                  <a:lnTo>
                    <a:pt x="2092" y="575"/>
                  </a:lnTo>
                  <a:lnTo>
                    <a:pt x="2095" y="592"/>
                  </a:lnTo>
                  <a:lnTo>
                    <a:pt x="2096" y="612"/>
                  </a:lnTo>
                  <a:lnTo>
                    <a:pt x="2096" y="632"/>
                  </a:lnTo>
                  <a:lnTo>
                    <a:pt x="2094" y="653"/>
                  </a:lnTo>
                  <a:lnTo>
                    <a:pt x="2090" y="674"/>
                  </a:lnTo>
                  <a:lnTo>
                    <a:pt x="2087" y="685"/>
                  </a:lnTo>
                  <a:lnTo>
                    <a:pt x="2084" y="696"/>
                  </a:lnTo>
                  <a:lnTo>
                    <a:pt x="2079" y="707"/>
                  </a:lnTo>
                  <a:lnTo>
                    <a:pt x="2074" y="718"/>
                  </a:lnTo>
                  <a:lnTo>
                    <a:pt x="2072" y="719"/>
                  </a:lnTo>
                  <a:lnTo>
                    <a:pt x="2064" y="723"/>
                  </a:lnTo>
                  <a:lnTo>
                    <a:pt x="2060" y="727"/>
                  </a:lnTo>
                  <a:lnTo>
                    <a:pt x="2055" y="730"/>
                  </a:lnTo>
                  <a:lnTo>
                    <a:pt x="2051" y="735"/>
                  </a:lnTo>
                  <a:lnTo>
                    <a:pt x="2045" y="741"/>
                  </a:lnTo>
                  <a:lnTo>
                    <a:pt x="2041" y="747"/>
                  </a:lnTo>
                  <a:lnTo>
                    <a:pt x="2038" y="755"/>
                  </a:lnTo>
                  <a:lnTo>
                    <a:pt x="2036" y="764"/>
                  </a:lnTo>
                  <a:lnTo>
                    <a:pt x="2035" y="774"/>
                  </a:lnTo>
                  <a:lnTo>
                    <a:pt x="2036" y="784"/>
                  </a:lnTo>
                  <a:lnTo>
                    <a:pt x="2038" y="796"/>
                  </a:lnTo>
                  <a:lnTo>
                    <a:pt x="2042" y="810"/>
                  </a:lnTo>
                  <a:lnTo>
                    <a:pt x="2050" y="825"/>
                  </a:lnTo>
                  <a:lnTo>
                    <a:pt x="2054" y="825"/>
                  </a:lnTo>
                  <a:lnTo>
                    <a:pt x="2064" y="827"/>
                  </a:lnTo>
                  <a:lnTo>
                    <a:pt x="2072" y="829"/>
                  </a:lnTo>
                  <a:lnTo>
                    <a:pt x="2082" y="832"/>
                  </a:lnTo>
                  <a:lnTo>
                    <a:pt x="2091" y="837"/>
                  </a:lnTo>
                  <a:lnTo>
                    <a:pt x="2103" y="842"/>
                  </a:lnTo>
                  <a:lnTo>
                    <a:pt x="2115" y="850"/>
                  </a:lnTo>
                  <a:lnTo>
                    <a:pt x="2127" y="859"/>
                  </a:lnTo>
                  <a:lnTo>
                    <a:pt x="2141" y="871"/>
                  </a:lnTo>
                  <a:lnTo>
                    <a:pt x="2155" y="885"/>
                  </a:lnTo>
                  <a:lnTo>
                    <a:pt x="2169" y="902"/>
                  </a:lnTo>
                  <a:lnTo>
                    <a:pt x="2183" y="921"/>
                  </a:lnTo>
                  <a:lnTo>
                    <a:pt x="2198" y="943"/>
                  </a:lnTo>
                  <a:lnTo>
                    <a:pt x="2212" y="968"/>
                  </a:lnTo>
                  <a:lnTo>
                    <a:pt x="2214" y="972"/>
                  </a:lnTo>
                  <a:lnTo>
                    <a:pt x="2218" y="985"/>
                  </a:lnTo>
                  <a:lnTo>
                    <a:pt x="2221" y="994"/>
                  </a:lnTo>
                  <a:lnTo>
                    <a:pt x="2223" y="1005"/>
                  </a:lnTo>
                  <a:lnTo>
                    <a:pt x="2224" y="1018"/>
                  </a:lnTo>
                  <a:lnTo>
                    <a:pt x="2226" y="1032"/>
                  </a:lnTo>
                  <a:lnTo>
                    <a:pt x="2226" y="1047"/>
                  </a:lnTo>
                  <a:lnTo>
                    <a:pt x="2224" y="1063"/>
                  </a:lnTo>
                  <a:lnTo>
                    <a:pt x="2222" y="1080"/>
                  </a:lnTo>
                  <a:lnTo>
                    <a:pt x="2217" y="1097"/>
                  </a:lnTo>
                  <a:lnTo>
                    <a:pt x="2211" y="1116"/>
                  </a:lnTo>
                  <a:lnTo>
                    <a:pt x="2201" y="1135"/>
                  </a:lnTo>
                  <a:lnTo>
                    <a:pt x="2196" y="1145"/>
                  </a:lnTo>
                  <a:lnTo>
                    <a:pt x="2189" y="1154"/>
                  </a:lnTo>
                  <a:lnTo>
                    <a:pt x="2182" y="1164"/>
                  </a:lnTo>
                  <a:lnTo>
                    <a:pt x="2174" y="1175"/>
                  </a:lnTo>
                  <a:lnTo>
                    <a:pt x="2171" y="1174"/>
                  </a:lnTo>
                  <a:lnTo>
                    <a:pt x="2168" y="1174"/>
                  </a:lnTo>
                  <a:lnTo>
                    <a:pt x="2164" y="1174"/>
                  </a:lnTo>
                  <a:lnTo>
                    <a:pt x="2160" y="1175"/>
                  </a:lnTo>
                  <a:lnTo>
                    <a:pt x="2152" y="1178"/>
                  </a:lnTo>
                  <a:lnTo>
                    <a:pt x="2143" y="1182"/>
                  </a:lnTo>
                  <a:lnTo>
                    <a:pt x="2136" y="1189"/>
                  </a:lnTo>
                  <a:lnTo>
                    <a:pt x="2128" y="1196"/>
                  </a:lnTo>
                  <a:lnTo>
                    <a:pt x="2122" y="1205"/>
                  </a:lnTo>
                  <a:lnTo>
                    <a:pt x="2117" y="1213"/>
                  </a:lnTo>
                  <a:lnTo>
                    <a:pt x="2115" y="1217"/>
                  </a:lnTo>
                  <a:lnTo>
                    <a:pt x="2114" y="1222"/>
                  </a:lnTo>
                  <a:lnTo>
                    <a:pt x="2112" y="1227"/>
                  </a:lnTo>
                  <a:lnTo>
                    <a:pt x="2112" y="1231"/>
                  </a:lnTo>
                  <a:lnTo>
                    <a:pt x="2114" y="1234"/>
                  </a:lnTo>
                  <a:lnTo>
                    <a:pt x="2115" y="1239"/>
                  </a:lnTo>
                  <a:lnTo>
                    <a:pt x="2117" y="1243"/>
                  </a:lnTo>
                  <a:lnTo>
                    <a:pt x="2120" y="1246"/>
                  </a:lnTo>
                  <a:lnTo>
                    <a:pt x="2124" y="1249"/>
                  </a:lnTo>
                  <a:lnTo>
                    <a:pt x="2128" y="1253"/>
                  </a:lnTo>
                  <a:lnTo>
                    <a:pt x="2135" y="1255"/>
                  </a:lnTo>
                  <a:lnTo>
                    <a:pt x="2141" y="1258"/>
                  </a:lnTo>
                  <a:lnTo>
                    <a:pt x="2150" y="1259"/>
                  </a:lnTo>
                  <a:lnTo>
                    <a:pt x="2158" y="1261"/>
                  </a:lnTo>
                  <a:lnTo>
                    <a:pt x="2169" y="1261"/>
                  </a:lnTo>
                  <a:lnTo>
                    <a:pt x="2181" y="1262"/>
                  </a:lnTo>
                  <a:lnTo>
                    <a:pt x="2179" y="1266"/>
                  </a:lnTo>
                  <a:lnTo>
                    <a:pt x="2174" y="1280"/>
                  </a:lnTo>
                  <a:lnTo>
                    <a:pt x="2172" y="1290"/>
                  </a:lnTo>
                  <a:lnTo>
                    <a:pt x="2169" y="1301"/>
                  </a:lnTo>
                  <a:lnTo>
                    <a:pt x="2168" y="1311"/>
                  </a:lnTo>
                  <a:lnTo>
                    <a:pt x="2167" y="1323"/>
                  </a:lnTo>
                  <a:lnTo>
                    <a:pt x="2167" y="1336"/>
                  </a:lnTo>
                  <a:lnTo>
                    <a:pt x="2168" y="1347"/>
                  </a:lnTo>
                  <a:lnTo>
                    <a:pt x="2171" y="1359"/>
                  </a:lnTo>
                  <a:lnTo>
                    <a:pt x="2175" y="1370"/>
                  </a:lnTo>
                  <a:lnTo>
                    <a:pt x="2179" y="1375"/>
                  </a:lnTo>
                  <a:lnTo>
                    <a:pt x="2182" y="1379"/>
                  </a:lnTo>
                  <a:lnTo>
                    <a:pt x="2186" y="1384"/>
                  </a:lnTo>
                  <a:lnTo>
                    <a:pt x="2191" y="1388"/>
                  </a:lnTo>
                  <a:lnTo>
                    <a:pt x="2197" y="1391"/>
                  </a:lnTo>
                  <a:lnTo>
                    <a:pt x="2203" y="1394"/>
                  </a:lnTo>
                  <a:lnTo>
                    <a:pt x="2211" y="1398"/>
                  </a:lnTo>
                  <a:lnTo>
                    <a:pt x="2218" y="1399"/>
                  </a:lnTo>
                  <a:lnTo>
                    <a:pt x="2217" y="1403"/>
                  </a:lnTo>
                  <a:lnTo>
                    <a:pt x="2214" y="1413"/>
                  </a:lnTo>
                  <a:lnTo>
                    <a:pt x="2211" y="1427"/>
                  </a:lnTo>
                  <a:lnTo>
                    <a:pt x="2208" y="1443"/>
                  </a:lnTo>
                  <a:lnTo>
                    <a:pt x="2208" y="1452"/>
                  </a:lnTo>
                  <a:lnTo>
                    <a:pt x="2208" y="1461"/>
                  </a:lnTo>
                  <a:lnTo>
                    <a:pt x="2211" y="1468"/>
                  </a:lnTo>
                  <a:lnTo>
                    <a:pt x="2213" y="1475"/>
                  </a:lnTo>
                  <a:lnTo>
                    <a:pt x="2217" y="1482"/>
                  </a:lnTo>
                  <a:lnTo>
                    <a:pt x="2221" y="1487"/>
                  </a:lnTo>
                  <a:lnTo>
                    <a:pt x="2224" y="1489"/>
                  </a:lnTo>
                  <a:lnTo>
                    <a:pt x="2229" y="1490"/>
                  </a:lnTo>
                  <a:lnTo>
                    <a:pt x="2232" y="1493"/>
                  </a:lnTo>
                  <a:lnTo>
                    <a:pt x="2237" y="1493"/>
                  </a:lnTo>
                  <a:lnTo>
                    <a:pt x="2243" y="1491"/>
                  </a:lnTo>
                  <a:lnTo>
                    <a:pt x="2247" y="1490"/>
                  </a:lnTo>
                  <a:lnTo>
                    <a:pt x="2251" y="1490"/>
                  </a:lnTo>
                  <a:lnTo>
                    <a:pt x="2254" y="1491"/>
                  </a:lnTo>
                  <a:lnTo>
                    <a:pt x="2256" y="1493"/>
                  </a:lnTo>
                  <a:lnTo>
                    <a:pt x="2259" y="1494"/>
                  </a:lnTo>
                  <a:lnTo>
                    <a:pt x="2261" y="1496"/>
                  </a:lnTo>
                  <a:lnTo>
                    <a:pt x="2262" y="1498"/>
                  </a:lnTo>
                  <a:lnTo>
                    <a:pt x="2263" y="1504"/>
                  </a:lnTo>
                  <a:lnTo>
                    <a:pt x="2263" y="1512"/>
                  </a:lnTo>
                  <a:lnTo>
                    <a:pt x="2263" y="1519"/>
                  </a:lnTo>
                  <a:lnTo>
                    <a:pt x="2263" y="1529"/>
                  </a:lnTo>
                  <a:lnTo>
                    <a:pt x="2263" y="1538"/>
                  </a:lnTo>
                  <a:lnTo>
                    <a:pt x="2263" y="1548"/>
                  </a:lnTo>
                  <a:lnTo>
                    <a:pt x="2265" y="1558"/>
                  </a:lnTo>
                  <a:lnTo>
                    <a:pt x="2269" y="1566"/>
                  </a:lnTo>
                  <a:lnTo>
                    <a:pt x="2273" y="1571"/>
                  </a:lnTo>
                  <a:lnTo>
                    <a:pt x="2276" y="1575"/>
                  </a:lnTo>
                  <a:lnTo>
                    <a:pt x="2280" y="1579"/>
                  </a:lnTo>
                  <a:lnTo>
                    <a:pt x="2284" y="1582"/>
                  </a:lnTo>
                  <a:lnTo>
                    <a:pt x="2290" y="1585"/>
                  </a:lnTo>
                  <a:lnTo>
                    <a:pt x="2296" y="1589"/>
                  </a:lnTo>
                  <a:lnTo>
                    <a:pt x="2303" y="1591"/>
                  </a:lnTo>
                  <a:lnTo>
                    <a:pt x="2312" y="1593"/>
                  </a:lnTo>
                  <a:lnTo>
                    <a:pt x="2321" y="1599"/>
                  </a:lnTo>
                  <a:lnTo>
                    <a:pt x="2329" y="1606"/>
                  </a:lnTo>
                  <a:lnTo>
                    <a:pt x="2335" y="1612"/>
                  </a:lnTo>
                  <a:lnTo>
                    <a:pt x="2342" y="1618"/>
                  </a:lnTo>
                  <a:lnTo>
                    <a:pt x="2347" y="1625"/>
                  </a:lnTo>
                  <a:lnTo>
                    <a:pt x="2351" y="1631"/>
                  </a:lnTo>
                  <a:lnTo>
                    <a:pt x="2355" y="1638"/>
                  </a:lnTo>
                  <a:lnTo>
                    <a:pt x="2358" y="1644"/>
                  </a:lnTo>
                  <a:lnTo>
                    <a:pt x="2363" y="1656"/>
                  </a:lnTo>
                  <a:lnTo>
                    <a:pt x="2365" y="1667"/>
                  </a:lnTo>
                  <a:lnTo>
                    <a:pt x="2367" y="1679"/>
                  </a:lnTo>
                  <a:lnTo>
                    <a:pt x="2369" y="1691"/>
                  </a:lnTo>
                  <a:lnTo>
                    <a:pt x="2369" y="1701"/>
                  </a:lnTo>
                  <a:lnTo>
                    <a:pt x="2370" y="1711"/>
                  </a:lnTo>
                  <a:lnTo>
                    <a:pt x="2371" y="1721"/>
                  </a:lnTo>
                  <a:lnTo>
                    <a:pt x="2374" y="1729"/>
                  </a:lnTo>
                  <a:lnTo>
                    <a:pt x="2375" y="1733"/>
                  </a:lnTo>
                  <a:lnTo>
                    <a:pt x="2378" y="1737"/>
                  </a:lnTo>
                  <a:lnTo>
                    <a:pt x="2380" y="1740"/>
                  </a:lnTo>
                  <a:lnTo>
                    <a:pt x="2385" y="1744"/>
                  </a:lnTo>
                  <a:lnTo>
                    <a:pt x="2389" y="1747"/>
                  </a:lnTo>
                  <a:lnTo>
                    <a:pt x="2393" y="1750"/>
                  </a:lnTo>
                  <a:lnTo>
                    <a:pt x="2399" y="1753"/>
                  </a:lnTo>
                  <a:lnTo>
                    <a:pt x="2406" y="1755"/>
                  </a:lnTo>
                  <a:lnTo>
                    <a:pt x="2415" y="1755"/>
                  </a:lnTo>
                  <a:lnTo>
                    <a:pt x="2423" y="1756"/>
                  </a:lnTo>
                  <a:lnTo>
                    <a:pt x="2430" y="1757"/>
                  </a:lnTo>
                  <a:lnTo>
                    <a:pt x="2437" y="1758"/>
                  </a:lnTo>
                  <a:lnTo>
                    <a:pt x="2442" y="1760"/>
                  </a:lnTo>
                  <a:lnTo>
                    <a:pt x="2446" y="1763"/>
                  </a:lnTo>
                  <a:lnTo>
                    <a:pt x="2451" y="1767"/>
                  </a:lnTo>
                  <a:lnTo>
                    <a:pt x="2453" y="1770"/>
                  </a:lnTo>
                  <a:lnTo>
                    <a:pt x="2455" y="1774"/>
                  </a:lnTo>
                  <a:lnTo>
                    <a:pt x="2457" y="1778"/>
                  </a:lnTo>
                  <a:lnTo>
                    <a:pt x="2458" y="1784"/>
                  </a:lnTo>
                  <a:lnTo>
                    <a:pt x="2458" y="1788"/>
                  </a:lnTo>
                  <a:lnTo>
                    <a:pt x="2458" y="1799"/>
                  </a:lnTo>
                  <a:lnTo>
                    <a:pt x="2457" y="1810"/>
                  </a:lnTo>
                  <a:lnTo>
                    <a:pt x="2453" y="1832"/>
                  </a:lnTo>
                  <a:lnTo>
                    <a:pt x="2450" y="1852"/>
                  </a:lnTo>
                  <a:lnTo>
                    <a:pt x="2450" y="1861"/>
                  </a:lnTo>
                  <a:lnTo>
                    <a:pt x="2452" y="1867"/>
                  </a:lnTo>
                  <a:lnTo>
                    <a:pt x="2453" y="1869"/>
                  </a:lnTo>
                  <a:lnTo>
                    <a:pt x="2455" y="1871"/>
                  </a:lnTo>
                  <a:lnTo>
                    <a:pt x="2458" y="1873"/>
                  </a:lnTo>
                  <a:lnTo>
                    <a:pt x="2461" y="1874"/>
                  </a:lnTo>
                  <a:lnTo>
                    <a:pt x="2466" y="1875"/>
                  </a:lnTo>
                  <a:lnTo>
                    <a:pt x="2474" y="1879"/>
                  </a:lnTo>
                  <a:lnTo>
                    <a:pt x="2479" y="1882"/>
                  </a:lnTo>
                  <a:lnTo>
                    <a:pt x="2485" y="1886"/>
                  </a:lnTo>
                  <a:lnTo>
                    <a:pt x="2491" y="1891"/>
                  </a:lnTo>
                  <a:lnTo>
                    <a:pt x="2497" y="1898"/>
                  </a:lnTo>
                  <a:lnTo>
                    <a:pt x="2502" y="1906"/>
                  </a:lnTo>
                  <a:lnTo>
                    <a:pt x="2507" y="1916"/>
                  </a:lnTo>
                  <a:lnTo>
                    <a:pt x="2510" y="1927"/>
                  </a:lnTo>
                  <a:lnTo>
                    <a:pt x="2511" y="1939"/>
                  </a:lnTo>
                  <a:lnTo>
                    <a:pt x="2513" y="1954"/>
                  </a:lnTo>
                  <a:lnTo>
                    <a:pt x="2510" y="1971"/>
                  </a:lnTo>
                  <a:lnTo>
                    <a:pt x="2506" y="1991"/>
                  </a:lnTo>
                  <a:lnTo>
                    <a:pt x="2500" y="2011"/>
                  </a:lnTo>
                  <a:lnTo>
                    <a:pt x="2495" y="2014"/>
                  </a:lnTo>
                  <a:lnTo>
                    <a:pt x="2485" y="2021"/>
                  </a:lnTo>
                  <a:lnTo>
                    <a:pt x="2478" y="2026"/>
                  </a:lnTo>
                  <a:lnTo>
                    <a:pt x="2472" y="2031"/>
                  </a:lnTo>
                  <a:lnTo>
                    <a:pt x="2467" y="2038"/>
                  </a:lnTo>
                  <a:lnTo>
                    <a:pt x="2461" y="2044"/>
                  </a:lnTo>
                  <a:lnTo>
                    <a:pt x="2458" y="2051"/>
                  </a:lnTo>
                  <a:lnTo>
                    <a:pt x="2457" y="2059"/>
                  </a:lnTo>
                  <a:lnTo>
                    <a:pt x="2457" y="2063"/>
                  </a:lnTo>
                  <a:lnTo>
                    <a:pt x="2458" y="2066"/>
                  </a:lnTo>
                  <a:lnTo>
                    <a:pt x="2460" y="2071"/>
                  </a:lnTo>
                  <a:lnTo>
                    <a:pt x="2462" y="2075"/>
                  </a:lnTo>
                  <a:lnTo>
                    <a:pt x="2466" y="2079"/>
                  </a:lnTo>
                  <a:lnTo>
                    <a:pt x="2470" y="2082"/>
                  </a:lnTo>
                  <a:lnTo>
                    <a:pt x="2475" y="2087"/>
                  </a:lnTo>
                  <a:lnTo>
                    <a:pt x="2482" y="2090"/>
                  </a:lnTo>
                  <a:lnTo>
                    <a:pt x="2489" y="2094"/>
                  </a:lnTo>
                  <a:lnTo>
                    <a:pt x="2498" y="2098"/>
                  </a:lnTo>
                  <a:lnTo>
                    <a:pt x="2507" y="2102"/>
                  </a:lnTo>
                  <a:lnTo>
                    <a:pt x="2518" y="2105"/>
                  </a:lnTo>
                  <a:lnTo>
                    <a:pt x="2515" y="2110"/>
                  </a:lnTo>
                  <a:lnTo>
                    <a:pt x="2505" y="2124"/>
                  </a:lnTo>
                  <a:lnTo>
                    <a:pt x="2499" y="2133"/>
                  </a:lnTo>
                  <a:lnTo>
                    <a:pt x="2491" y="2141"/>
                  </a:lnTo>
                  <a:lnTo>
                    <a:pt x="2483" y="2150"/>
                  </a:lnTo>
                  <a:lnTo>
                    <a:pt x="2473" y="2157"/>
                  </a:lnTo>
                  <a:lnTo>
                    <a:pt x="2462" y="2165"/>
                  </a:lnTo>
                  <a:lnTo>
                    <a:pt x="2452" y="2169"/>
                  </a:lnTo>
                  <a:lnTo>
                    <a:pt x="2446" y="2171"/>
                  </a:lnTo>
                  <a:lnTo>
                    <a:pt x="2440" y="2171"/>
                  </a:lnTo>
                  <a:lnTo>
                    <a:pt x="2435" y="2172"/>
                  </a:lnTo>
                  <a:lnTo>
                    <a:pt x="2428" y="2171"/>
                  </a:lnTo>
                  <a:lnTo>
                    <a:pt x="2423" y="2170"/>
                  </a:lnTo>
                  <a:lnTo>
                    <a:pt x="2417" y="2168"/>
                  </a:lnTo>
                  <a:lnTo>
                    <a:pt x="2410" y="2163"/>
                  </a:lnTo>
                  <a:lnTo>
                    <a:pt x="2405" y="2159"/>
                  </a:lnTo>
                  <a:lnTo>
                    <a:pt x="2398" y="2154"/>
                  </a:lnTo>
                  <a:lnTo>
                    <a:pt x="2392" y="2147"/>
                  </a:lnTo>
                  <a:lnTo>
                    <a:pt x="2387" y="2139"/>
                  </a:lnTo>
                  <a:lnTo>
                    <a:pt x="2380" y="2130"/>
                  </a:lnTo>
                  <a:lnTo>
                    <a:pt x="2378" y="2128"/>
                  </a:lnTo>
                  <a:lnTo>
                    <a:pt x="2371" y="2125"/>
                  </a:lnTo>
                  <a:lnTo>
                    <a:pt x="2366" y="2124"/>
                  </a:lnTo>
                  <a:lnTo>
                    <a:pt x="2360" y="2123"/>
                  </a:lnTo>
                  <a:lnTo>
                    <a:pt x="2354" y="2123"/>
                  </a:lnTo>
                  <a:lnTo>
                    <a:pt x="2346" y="2124"/>
                  </a:lnTo>
                  <a:lnTo>
                    <a:pt x="2339" y="2126"/>
                  </a:lnTo>
                  <a:lnTo>
                    <a:pt x="2330" y="2130"/>
                  </a:lnTo>
                  <a:lnTo>
                    <a:pt x="2322" y="2137"/>
                  </a:lnTo>
                  <a:lnTo>
                    <a:pt x="2312" y="2146"/>
                  </a:lnTo>
                  <a:lnTo>
                    <a:pt x="2302" y="2157"/>
                  </a:lnTo>
                  <a:lnTo>
                    <a:pt x="2293" y="2172"/>
                  </a:lnTo>
                  <a:lnTo>
                    <a:pt x="2284" y="2190"/>
                  </a:lnTo>
                  <a:lnTo>
                    <a:pt x="2275" y="2211"/>
                  </a:lnTo>
                  <a:lnTo>
                    <a:pt x="2271" y="2217"/>
                  </a:lnTo>
                  <a:lnTo>
                    <a:pt x="2264" y="2232"/>
                  </a:lnTo>
                  <a:lnTo>
                    <a:pt x="2260" y="2242"/>
                  </a:lnTo>
                  <a:lnTo>
                    <a:pt x="2255" y="2254"/>
                  </a:lnTo>
                  <a:lnTo>
                    <a:pt x="2252" y="2269"/>
                  </a:lnTo>
                  <a:lnTo>
                    <a:pt x="2249" y="2284"/>
                  </a:lnTo>
                  <a:lnTo>
                    <a:pt x="2247" y="2301"/>
                  </a:lnTo>
                  <a:lnTo>
                    <a:pt x="2246" y="2318"/>
                  </a:lnTo>
                  <a:lnTo>
                    <a:pt x="2247" y="2337"/>
                  </a:lnTo>
                  <a:lnTo>
                    <a:pt x="2251" y="2357"/>
                  </a:lnTo>
                  <a:lnTo>
                    <a:pt x="2253" y="2366"/>
                  </a:lnTo>
                  <a:lnTo>
                    <a:pt x="2256" y="2376"/>
                  </a:lnTo>
                  <a:lnTo>
                    <a:pt x="2261" y="2386"/>
                  </a:lnTo>
                  <a:lnTo>
                    <a:pt x="2265" y="2396"/>
                  </a:lnTo>
                  <a:lnTo>
                    <a:pt x="2271" y="2407"/>
                  </a:lnTo>
                  <a:lnTo>
                    <a:pt x="2278" y="2416"/>
                  </a:lnTo>
                  <a:lnTo>
                    <a:pt x="2285" y="2426"/>
                  </a:lnTo>
                  <a:lnTo>
                    <a:pt x="2293" y="2437"/>
                  </a:lnTo>
                  <a:close/>
                </a:path>
              </a:pathLst>
            </a:custGeom>
            <a:noFill/>
            <a:ln w="7938">
              <a:solidFill>
                <a:srgbClr val="FFFFFF"/>
              </a:solidFill>
              <a:prstDash val="solid"/>
              <a:round/>
              <a:headEnd/>
              <a:tailEnd/>
            </a:ln>
          </p:spPr>
          <p:txBody>
            <a:bodyPr/>
            <a:lstStyle/>
            <a:p>
              <a:endParaRPr lang="uk-UA"/>
            </a:p>
          </p:txBody>
        </p:sp>
        <p:sp>
          <p:nvSpPr>
            <p:cNvPr id="22551" name="Freeform 131"/>
            <p:cNvSpPr>
              <a:spLocks/>
            </p:cNvSpPr>
            <p:nvPr/>
          </p:nvSpPr>
          <p:spPr bwMode="auto">
            <a:xfrm>
              <a:off x="1851" y="1073"/>
              <a:ext cx="617" cy="826"/>
            </a:xfrm>
            <a:custGeom>
              <a:avLst/>
              <a:gdLst>
                <a:gd name="T0" fmla="*/ 3 w 2296"/>
                <a:gd name="T1" fmla="*/ 1 h 3062"/>
                <a:gd name="T2" fmla="*/ 3 w 2296"/>
                <a:gd name="T3" fmla="*/ 0 h 3062"/>
                <a:gd name="T4" fmla="*/ 4 w 2296"/>
                <a:gd name="T5" fmla="*/ 1 h 3062"/>
                <a:gd name="T6" fmla="*/ 5 w 2296"/>
                <a:gd name="T7" fmla="*/ 1 h 3062"/>
                <a:gd name="T8" fmla="*/ 5 w 2296"/>
                <a:gd name="T9" fmla="*/ 0 h 3062"/>
                <a:gd name="T10" fmla="*/ 6 w 2296"/>
                <a:gd name="T11" fmla="*/ 1 h 3062"/>
                <a:gd name="T12" fmla="*/ 6 w 2296"/>
                <a:gd name="T13" fmla="*/ 1 h 3062"/>
                <a:gd name="T14" fmla="*/ 7 w 2296"/>
                <a:gd name="T15" fmla="*/ 1 h 3062"/>
                <a:gd name="T16" fmla="*/ 7 w 2296"/>
                <a:gd name="T17" fmla="*/ 1 h 3062"/>
                <a:gd name="T18" fmla="*/ 8 w 2296"/>
                <a:gd name="T19" fmla="*/ 2 h 3062"/>
                <a:gd name="T20" fmla="*/ 8 w 2296"/>
                <a:gd name="T21" fmla="*/ 1 h 3062"/>
                <a:gd name="T22" fmla="*/ 9 w 2296"/>
                <a:gd name="T23" fmla="*/ 1 h 3062"/>
                <a:gd name="T24" fmla="*/ 9 w 2296"/>
                <a:gd name="T25" fmla="*/ 1 h 3062"/>
                <a:gd name="T26" fmla="*/ 10 w 2296"/>
                <a:gd name="T27" fmla="*/ 2 h 3062"/>
                <a:gd name="T28" fmla="*/ 10 w 2296"/>
                <a:gd name="T29" fmla="*/ 3 h 3062"/>
                <a:gd name="T30" fmla="*/ 10 w 2296"/>
                <a:gd name="T31" fmla="*/ 4 h 3062"/>
                <a:gd name="T32" fmla="*/ 10 w 2296"/>
                <a:gd name="T33" fmla="*/ 5 h 3062"/>
                <a:gd name="T34" fmla="*/ 11 w 2296"/>
                <a:gd name="T35" fmla="*/ 5 h 3062"/>
                <a:gd name="T36" fmla="*/ 11 w 2296"/>
                <a:gd name="T37" fmla="*/ 6 h 3062"/>
                <a:gd name="T38" fmla="*/ 11 w 2296"/>
                <a:gd name="T39" fmla="*/ 7 h 3062"/>
                <a:gd name="T40" fmla="*/ 11 w 2296"/>
                <a:gd name="T41" fmla="*/ 8 h 3062"/>
                <a:gd name="T42" fmla="*/ 11 w 2296"/>
                <a:gd name="T43" fmla="*/ 9 h 3062"/>
                <a:gd name="T44" fmla="*/ 11 w 2296"/>
                <a:gd name="T45" fmla="*/ 10 h 3062"/>
                <a:gd name="T46" fmla="*/ 11 w 2296"/>
                <a:gd name="T47" fmla="*/ 11 h 3062"/>
                <a:gd name="T48" fmla="*/ 12 w 2296"/>
                <a:gd name="T49" fmla="*/ 12 h 3062"/>
                <a:gd name="T50" fmla="*/ 12 w 2296"/>
                <a:gd name="T51" fmla="*/ 12 h 3062"/>
                <a:gd name="T52" fmla="*/ 12 w 2296"/>
                <a:gd name="T53" fmla="*/ 13 h 3062"/>
                <a:gd name="T54" fmla="*/ 12 w 2296"/>
                <a:gd name="T55" fmla="*/ 14 h 3062"/>
                <a:gd name="T56" fmla="*/ 11 w 2296"/>
                <a:gd name="T57" fmla="*/ 15 h 3062"/>
                <a:gd name="T58" fmla="*/ 11 w 2296"/>
                <a:gd name="T59" fmla="*/ 15 h 3062"/>
                <a:gd name="T60" fmla="*/ 10 w 2296"/>
                <a:gd name="T61" fmla="*/ 16 h 3062"/>
                <a:gd name="T62" fmla="*/ 10 w 2296"/>
                <a:gd name="T63" fmla="*/ 16 h 3062"/>
                <a:gd name="T64" fmla="*/ 8 w 2296"/>
                <a:gd name="T65" fmla="*/ 16 h 3062"/>
                <a:gd name="T66" fmla="*/ 8 w 2296"/>
                <a:gd name="T67" fmla="*/ 15 h 3062"/>
                <a:gd name="T68" fmla="*/ 8 w 2296"/>
                <a:gd name="T69" fmla="*/ 15 h 3062"/>
                <a:gd name="T70" fmla="*/ 8 w 2296"/>
                <a:gd name="T71" fmla="*/ 14 h 3062"/>
                <a:gd name="T72" fmla="*/ 7 w 2296"/>
                <a:gd name="T73" fmla="*/ 14 h 3062"/>
                <a:gd name="T74" fmla="*/ 6 w 2296"/>
                <a:gd name="T75" fmla="*/ 15 h 3062"/>
                <a:gd name="T76" fmla="*/ 6 w 2296"/>
                <a:gd name="T77" fmla="*/ 14 h 3062"/>
                <a:gd name="T78" fmla="*/ 5 w 2296"/>
                <a:gd name="T79" fmla="*/ 15 h 3062"/>
                <a:gd name="T80" fmla="*/ 4 w 2296"/>
                <a:gd name="T81" fmla="*/ 15 h 3062"/>
                <a:gd name="T82" fmla="*/ 3 w 2296"/>
                <a:gd name="T83" fmla="*/ 15 h 3062"/>
                <a:gd name="T84" fmla="*/ 2 w 2296"/>
                <a:gd name="T85" fmla="*/ 14 h 3062"/>
                <a:gd name="T86" fmla="*/ 1 w 2296"/>
                <a:gd name="T87" fmla="*/ 13 h 3062"/>
                <a:gd name="T88" fmla="*/ 2 w 2296"/>
                <a:gd name="T89" fmla="*/ 12 h 3062"/>
                <a:gd name="T90" fmla="*/ 2 w 2296"/>
                <a:gd name="T91" fmla="*/ 12 h 3062"/>
                <a:gd name="T92" fmla="*/ 2 w 2296"/>
                <a:gd name="T93" fmla="*/ 11 h 3062"/>
                <a:gd name="T94" fmla="*/ 1 w 2296"/>
                <a:gd name="T95" fmla="*/ 11 h 3062"/>
                <a:gd name="T96" fmla="*/ 1 w 2296"/>
                <a:gd name="T97" fmla="*/ 10 h 3062"/>
                <a:gd name="T98" fmla="*/ 0 w 2296"/>
                <a:gd name="T99" fmla="*/ 9 h 3062"/>
                <a:gd name="T100" fmla="*/ 0 w 2296"/>
                <a:gd name="T101" fmla="*/ 9 h 3062"/>
                <a:gd name="T102" fmla="*/ 0 w 2296"/>
                <a:gd name="T103" fmla="*/ 8 h 3062"/>
                <a:gd name="T104" fmla="*/ 0 w 2296"/>
                <a:gd name="T105" fmla="*/ 8 h 3062"/>
                <a:gd name="T106" fmla="*/ 0 w 2296"/>
                <a:gd name="T107" fmla="*/ 7 h 3062"/>
                <a:gd name="T108" fmla="*/ 0 w 2296"/>
                <a:gd name="T109" fmla="*/ 6 h 3062"/>
                <a:gd name="T110" fmla="*/ 0 w 2296"/>
                <a:gd name="T111" fmla="*/ 5 h 3062"/>
                <a:gd name="T112" fmla="*/ 1 w 2296"/>
                <a:gd name="T113" fmla="*/ 4 h 3062"/>
                <a:gd name="T114" fmla="*/ 2 w 2296"/>
                <a:gd name="T115" fmla="*/ 3 h 3062"/>
                <a:gd name="T116" fmla="*/ 2 w 2296"/>
                <a:gd name="T117" fmla="*/ 2 h 3062"/>
                <a:gd name="T118" fmla="*/ 2 w 2296"/>
                <a:gd name="T119" fmla="*/ 2 h 3062"/>
                <a:gd name="T120" fmla="*/ 2 w 2296"/>
                <a:gd name="T121" fmla="*/ 2 h 3062"/>
                <a:gd name="T122" fmla="*/ 2 w 2296"/>
                <a:gd name="T123" fmla="*/ 1 h 30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96"/>
                <a:gd name="T187" fmla="*/ 0 h 3062"/>
                <a:gd name="T188" fmla="*/ 2296 w 2296"/>
                <a:gd name="T189" fmla="*/ 3062 h 30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96" h="3062">
                  <a:moveTo>
                    <a:pt x="530" y="250"/>
                  </a:moveTo>
                  <a:lnTo>
                    <a:pt x="535" y="252"/>
                  </a:lnTo>
                  <a:lnTo>
                    <a:pt x="547" y="256"/>
                  </a:lnTo>
                  <a:lnTo>
                    <a:pt x="554" y="258"/>
                  </a:lnTo>
                  <a:lnTo>
                    <a:pt x="564" y="260"/>
                  </a:lnTo>
                  <a:lnTo>
                    <a:pt x="573" y="260"/>
                  </a:lnTo>
                  <a:lnTo>
                    <a:pt x="583" y="257"/>
                  </a:lnTo>
                  <a:lnTo>
                    <a:pt x="588" y="256"/>
                  </a:lnTo>
                  <a:lnTo>
                    <a:pt x="593" y="254"/>
                  </a:lnTo>
                  <a:lnTo>
                    <a:pt x="598" y="251"/>
                  </a:lnTo>
                  <a:lnTo>
                    <a:pt x="602" y="248"/>
                  </a:lnTo>
                  <a:lnTo>
                    <a:pt x="607" y="244"/>
                  </a:lnTo>
                  <a:lnTo>
                    <a:pt x="612" y="239"/>
                  </a:lnTo>
                  <a:lnTo>
                    <a:pt x="616" y="233"/>
                  </a:lnTo>
                  <a:lnTo>
                    <a:pt x="619" y="226"/>
                  </a:lnTo>
                  <a:lnTo>
                    <a:pt x="623" y="219"/>
                  </a:lnTo>
                  <a:lnTo>
                    <a:pt x="627" y="210"/>
                  </a:lnTo>
                  <a:lnTo>
                    <a:pt x="629" y="202"/>
                  </a:lnTo>
                  <a:lnTo>
                    <a:pt x="632" y="191"/>
                  </a:lnTo>
                  <a:lnTo>
                    <a:pt x="633" y="180"/>
                  </a:lnTo>
                  <a:lnTo>
                    <a:pt x="635" y="167"/>
                  </a:lnTo>
                  <a:lnTo>
                    <a:pt x="636" y="153"/>
                  </a:lnTo>
                  <a:lnTo>
                    <a:pt x="636" y="138"/>
                  </a:lnTo>
                  <a:lnTo>
                    <a:pt x="637" y="132"/>
                  </a:lnTo>
                  <a:lnTo>
                    <a:pt x="642" y="117"/>
                  </a:lnTo>
                  <a:lnTo>
                    <a:pt x="645" y="108"/>
                  </a:lnTo>
                  <a:lnTo>
                    <a:pt x="648" y="98"/>
                  </a:lnTo>
                  <a:lnTo>
                    <a:pt x="653" y="89"/>
                  </a:lnTo>
                  <a:lnTo>
                    <a:pt x="659" y="79"/>
                  </a:lnTo>
                  <a:lnTo>
                    <a:pt x="665" y="72"/>
                  </a:lnTo>
                  <a:lnTo>
                    <a:pt x="673" y="65"/>
                  </a:lnTo>
                  <a:lnTo>
                    <a:pt x="677" y="63"/>
                  </a:lnTo>
                  <a:lnTo>
                    <a:pt x="682" y="62"/>
                  </a:lnTo>
                  <a:lnTo>
                    <a:pt x="686" y="61"/>
                  </a:lnTo>
                  <a:lnTo>
                    <a:pt x="692" y="61"/>
                  </a:lnTo>
                  <a:lnTo>
                    <a:pt x="697" y="62"/>
                  </a:lnTo>
                  <a:lnTo>
                    <a:pt x="702" y="64"/>
                  </a:lnTo>
                  <a:lnTo>
                    <a:pt x="708" y="68"/>
                  </a:lnTo>
                  <a:lnTo>
                    <a:pt x="714" y="72"/>
                  </a:lnTo>
                  <a:lnTo>
                    <a:pt x="721" y="77"/>
                  </a:lnTo>
                  <a:lnTo>
                    <a:pt x="728" y="84"/>
                  </a:lnTo>
                  <a:lnTo>
                    <a:pt x="734" y="91"/>
                  </a:lnTo>
                  <a:lnTo>
                    <a:pt x="742" y="101"/>
                  </a:lnTo>
                  <a:lnTo>
                    <a:pt x="746" y="105"/>
                  </a:lnTo>
                  <a:lnTo>
                    <a:pt x="759" y="116"/>
                  </a:lnTo>
                  <a:lnTo>
                    <a:pt x="767" y="122"/>
                  </a:lnTo>
                  <a:lnTo>
                    <a:pt x="778" y="128"/>
                  </a:lnTo>
                  <a:lnTo>
                    <a:pt x="790" y="134"/>
                  </a:lnTo>
                  <a:lnTo>
                    <a:pt x="804" y="139"/>
                  </a:lnTo>
                  <a:lnTo>
                    <a:pt x="819" y="143"/>
                  </a:lnTo>
                  <a:lnTo>
                    <a:pt x="836" y="145"/>
                  </a:lnTo>
                  <a:lnTo>
                    <a:pt x="844" y="145"/>
                  </a:lnTo>
                  <a:lnTo>
                    <a:pt x="853" y="145"/>
                  </a:lnTo>
                  <a:lnTo>
                    <a:pt x="862" y="144"/>
                  </a:lnTo>
                  <a:lnTo>
                    <a:pt x="871" y="142"/>
                  </a:lnTo>
                  <a:lnTo>
                    <a:pt x="882" y="140"/>
                  </a:lnTo>
                  <a:lnTo>
                    <a:pt x="891" y="137"/>
                  </a:lnTo>
                  <a:lnTo>
                    <a:pt x="901" y="133"/>
                  </a:lnTo>
                  <a:lnTo>
                    <a:pt x="911" y="126"/>
                  </a:lnTo>
                  <a:lnTo>
                    <a:pt x="922" y="120"/>
                  </a:lnTo>
                  <a:lnTo>
                    <a:pt x="933" y="112"/>
                  </a:lnTo>
                  <a:lnTo>
                    <a:pt x="943" y="104"/>
                  </a:lnTo>
                  <a:lnTo>
                    <a:pt x="955" y="94"/>
                  </a:lnTo>
                  <a:lnTo>
                    <a:pt x="954" y="92"/>
                  </a:lnTo>
                  <a:lnTo>
                    <a:pt x="954" y="86"/>
                  </a:lnTo>
                  <a:lnTo>
                    <a:pt x="955" y="81"/>
                  </a:lnTo>
                  <a:lnTo>
                    <a:pt x="956" y="76"/>
                  </a:lnTo>
                  <a:lnTo>
                    <a:pt x="958" y="70"/>
                  </a:lnTo>
                  <a:lnTo>
                    <a:pt x="962" y="63"/>
                  </a:lnTo>
                  <a:lnTo>
                    <a:pt x="966" y="57"/>
                  </a:lnTo>
                  <a:lnTo>
                    <a:pt x="972" y="49"/>
                  </a:lnTo>
                  <a:lnTo>
                    <a:pt x="980" y="42"/>
                  </a:lnTo>
                  <a:lnTo>
                    <a:pt x="989" y="33"/>
                  </a:lnTo>
                  <a:lnTo>
                    <a:pt x="1000" y="25"/>
                  </a:lnTo>
                  <a:lnTo>
                    <a:pt x="1014" y="17"/>
                  </a:lnTo>
                  <a:lnTo>
                    <a:pt x="1030" y="9"/>
                  </a:lnTo>
                  <a:lnTo>
                    <a:pt x="1048" y="0"/>
                  </a:lnTo>
                  <a:lnTo>
                    <a:pt x="1054" y="7"/>
                  </a:lnTo>
                  <a:lnTo>
                    <a:pt x="1059" y="14"/>
                  </a:lnTo>
                  <a:lnTo>
                    <a:pt x="1062" y="23"/>
                  </a:lnTo>
                  <a:lnTo>
                    <a:pt x="1063" y="32"/>
                  </a:lnTo>
                  <a:lnTo>
                    <a:pt x="1064" y="53"/>
                  </a:lnTo>
                  <a:lnTo>
                    <a:pt x="1064" y="75"/>
                  </a:lnTo>
                  <a:lnTo>
                    <a:pt x="1064" y="86"/>
                  </a:lnTo>
                  <a:lnTo>
                    <a:pt x="1065" y="96"/>
                  </a:lnTo>
                  <a:lnTo>
                    <a:pt x="1067" y="106"/>
                  </a:lnTo>
                  <a:lnTo>
                    <a:pt x="1069" y="116"/>
                  </a:lnTo>
                  <a:lnTo>
                    <a:pt x="1074" y="124"/>
                  </a:lnTo>
                  <a:lnTo>
                    <a:pt x="1080" y="132"/>
                  </a:lnTo>
                  <a:lnTo>
                    <a:pt x="1083" y="136"/>
                  </a:lnTo>
                  <a:lnTo>
                    <a:pt x="1087" y="139"/>
                  </a:lnTo>
                  <a:lnTo>
                    <a:pt x="1093" y="141"/>
                  </a:lnTo>
                  <a:lnTo>
                    <a:pt x="1098" y="144"/>
                  </a:lnTo>
                  <a:lnTo>
                    <a:pt x="1098" y="148"/>
                  </a:lnTo>
                  <a:lnTo>
                    <a:pt x="1099" y="155"/>
                  </a:lnTo>
                  <a:lnTo>
                    <a:pt x="1101" y="160"/>
                  </a:lnTo>
                  <a:lnTo>
                    <a:pt x="1102" y="166"/>
                  </a:lnTo>
                  <a:lnTo>
                    <a:pt x="1106" y="171"/>
                  </a:lnTo>
                  <a:lnTo>
                    <a:pt x="1109" y="176"/>
                  </a:lnTo>
                  <a:lnTo>
                    <a:pt x="1113" y="181"/>
                  </a:lnTo>
                  <a:lnTo>
                    <a:pt x="1118" y="185"/>
                  </a:lnTo>
                  <a:lnTo>
                    <a:pt x="1125" y="187"/>
                  </a:lnTo>
                  <a:lnTo>
                    <a:pt x="1132" y="189"/>
                  </a:lnTo>
                  <a:lnTo>
                    <a:pt x="1142" y="189"/>
                  </a:lnTo>
                  <a:lnTo>
                    <a:pt x="1153" y="187"/>
                  </a:lnTo>
                  <a:lnTo>
                    <a:pt x="1165" y="183"/>
                  </a:lnTo>
                  <a:lnTo>
                    <a:pt x="1179" y="175"/>
                  </a:lnTo>
                  <a:lnTo>
                    <a:pt x="1181" y="172"/>
                  </a:lnTo>
                  <a:lnTo>
                    <a:pt x="1186" y="166"/>
                  </a:lnTo>
                  <a:lnTo>
                    <a:pt x="1189" y="161"/>
                  </a:lnTo>
                  <a:lnTo>
                    <a:pt x="1193" y="156"/>
                  </a:lnTo>
                  <a:lnTo>
                    <a:pt x="1198" y="152"/>
                  </a:lnTo>
                  <a:lnTo>
                    <a:pt x="1205" y="148"/>
                  </a:lnTo>
                  <a:lnTo>
                    <a:pt x="1212" y="143"/>
                  </a:lnTo>
                  <a:lnTo>
                    <a:pt x="1221" y="141"/>
                  </a:lnTo>
                  <a:lnTo>
                    <a:pt x="1231" y="139"/>
                  </a:lnTo>
                  <a:lnTo>
                    <a:pt x="1243" y="139"/>
                  </a:lnTo>
                  <a:lnTo>
                    <a:pt x="1256" y="140"/>
                  </a:lnTo>
                  <a:lnTo>
                    <a:pt x="1271" y="143"/>
                  </a:lnTo>
                  <a:lnTo>
                    <a:pt x="1287" y="149"/>
                  </a:lnTo>
                  <a:lnTo>
                    <a:pt x="1305" y="157"/>
                  </a:lnTo>
                  <a:lnTo>
                    <a:pt x="1307" y="156"/>
                  </a:lnTo>
                  <a:lnTo>
                    <a:pt x="1316" y="157"/>
                  </a:lnTo>
                  <a:lnTo>
                    <a:pt x="1320" y="158"/>
                  </a:lnTo>
                  <a:lnTo>
                    <a:pt x="1326" y="159"/>
                  </a:lnTo>
                  <a:lnTo>
                    <a:pt x="1332" y="161"/>
                  </a:lnTo>
                  <a:lnTo>
                    <a:pt x="1338" y="165"/>
                  </a:lnTo>
                  <a:lnTo>
                    <a:pt x="1345" y="169"/>
                  </a:lnTo>
                  <a:lnTo>
                    <a:pt x="1350" y="174"/>
                  </a:lnTo>
                  <a:lnTo>
                    <a:pt x="1355" y="181"/>
                  </a:lnTo>
                  <a:lnTo>
                    <a:pt x="1359" y="188"/>
                  </a:lnTo>
                  <a:lnTo>
                    <a:pt x="1364" y="198"/>
                  </a:lnTo>
                  <a:lnTo>
                    <a:pt x="1366" y="209"/>
                  </a:lnTo>
                  <a:lnTo>
                    <a:pt x="1367" y="222"/>
                  </a:lnTo>
                  <a:lnTo>
                    <a:pt x="1367" y="238"/>
                  </a:lnTo>
                  <a:lnTo>
                    <a:pt x="1366" y="242"/>
                  </a:lnTo>
                  <a:lnTo>
                    <a:pt x="1365" y="253"/>
                  </a:lnTo>
                  <a:lnTo>
                    <a:pt x="1364" y="262"/>
                  </a:lnTo>
                  <a:lnTo>
                    <a:pt x="1365" y="270"/>
                  </a:lnTo>
                  <a:lnTo>
                    <a:pt x="1367" y="281"/>
                  </a:lnTo>
                  <a:lnTo>
                    <a:pt x="1369" y="292"/>
                  </a:lnTo>
                  <a:lnTo>
                    <a:pt x="1374" y="303"/>
                  </a:lnTo>
                  <a:lnTo>
                    <a:pt x="1381" y="316"/>
                  </a:lnTo>
                  <a:lnTo>
                    <a:pt x="1389" y="328"/>
                  </a:lnTo>
                  <a:lnTo>
                    <a:pt x="1401" y="341"/>
                  </a:lnTo>
                  <a:lnTo>
                    <a:pt x="1409" y="347"/>
                  </a:lnTo>
                  <a:lnTo>
                    <a:pt x="1416" y="353"/>
                  </a:lnTo>
                  <a:lnTo>
                    <a:pt x="1425" y="359"/>
                  </a:lnTo>
                  <a:lnTo>
                    <a:pt x="1433" y="365"/>
                  </a:lnTo>
                  <a:lnTo>
                    <a:pt x="1444" y="372"/>
                  </a:lnTo>
                  <a:lnTo>
                    <a:pt x="1454" y="377"/>
                  </a:lnTo>
                  <a:lnTo>
                    <a:pt x="1466" y="382"/>
                  </a:lnTo>
                  <a:lnTo>
                    <a:pt x="1480" y="388"/>
                  </a:lnTo>
                  <a:lnTo>
                    <a:pt x="1480" y="378"/>
                  </a:lnTo>
                  <a:lnTo>
                    <a:pt x="1482" y="352"/>
                  </a:lnTo>
                  <a:lnTo>
                    <a:pt x="1485" y="335"/>
                  </a:lnTo>
                  <a:lnTo>
                    <a:pt x="1490" y="317"/>
                  </a:lnTo>
                  <a:lnTo>
                    <a:pt x="1496" y="296"/>
                  </a:lnTo>
                  <a:lnTo>
                    <a:pt x="1505" y="276"/>
                  </a:lnTo>
                  <a:lnTo>
                    <a:pt x="1510" y="265"/>
                  </a:lnTo>
                  <a:lnTo>
                    <a:pt x="1515" y="254"/>
                  </a:lnTo>
                  <a:lnTo>
                    <a:pt x="1522" y="245"/>
                  </a:lnTo>
                  <a:lnTo>
                    <a:pt x="1528" y="234"/>
                  </a:lnTo>
                  <a:lnTo>
                    <a:pt x="1537" y="224"/>
                  </a:lnTo>
                  <a:lnTo>
                    <a:pt x="1544" y="215"/>
                  </a:lnTo>
                  <a:lnTo>
                    <a:pt x="1554" y="206"/>
                  </a:lnTo>
                  <a:lnTo>
                    <a:pt x="1564" y="198"/>
                  </a:lnTo>
                  <a:lnTo>
                    <a:pt x="1575" y="190"/>
                  </a:lnTo>
                  <a:lnTo>
                    <a:pt x="1587" y="184"/>
                  </a:lnTo>
                  <a:lnTo>
                    <a:pt x="1600" y="177"/>
                  </a:lnTo>
                  <a:lnTo>
                    <a:pt x="1613" y="172"/>
                  </a:lnTo>
                  <a:lnTo>
                    <a:pt x="1628" y="169"/>
                  </a:lnTo>
                  <a:lnTo>
                    <a:pt x="1644" y="166"/>
                  </a:lnTo>
                  <a:lnTo>
                    <a:pt x="1661" y="164"/>
                  </a:lnTo>
                  <a:lnTo>
                    <a:pt x="1680" y="162"/>
                  </a:lnTo>
                  <a:lnTo>
                    <a:pt x="1684" y="157"/>
                  </a:lnTo>
                  <a:lnTo>
                    <a:pt x="1696" y="142"/>
                  </a:lnTo>
                  <a:lnTo>
                    <a:pt x="1704" y="134"/>
                  </a:lnTo>
                  <a:lnTo>
                    <a:pt x="1714" y="123"/>
                  </a:lnTo>
                  <a:lnTo>
                    <a:pt x="1725" y="113"/>
                  </a:lnTo>
                  <a:lnTo>
                    <a:pt x="1736" y="104"/>
                  </a:lnTo>
                  <a:lnTo>
                    <a:pt x="1749" y="94"/>
                  </a:lnTo>
                  <a:lnTo>
                    <a:pt x="1762" y="87"/>
                  </a:lnTo>
                  <a:lnTo>
                    <a:pt x="1768" y="85"/>
                  </a:lnTo>
                  <a:lnTo>
                    <a:pt x="1774" y="81"/>
                  </a:lnTo>
                  <a:lnTo>
                    <a:pt x="1781" y="79"/>
                  </a:lnTo>
                  <a:lnTo>
                    <a:pt x="1787" y="78"/>
                  </a:lnTo>
                  <a:lnTo>
                    <a:pt x="1794" y="78"/>
                  </a:lnTo>
                  <a:lnTo>
                    <a:pt x="1800" y="78"/>
                  </a:lnTo>
                  <a:lnTo>
                    <a:pt x="1806" y="79"/>
                  </a:lnTo>
                  <a:lnTo>
                    <a:pt x="1813" y="81"/>
                  </a:lnTo>
                  <a:lnTo>
                    <a:pt x="1819" y="85"/>
                  </a:lnTo>
                  <a:lnTo>
                    <a:pt x="1825" y="89"/>
                  </a:lnTo>
                  <a:lnTo>
                    <a:pt x="1830" y="94"/>
                  </a:lnTo>
                  <a:lnTo>
                    <a:pt x="1835" y="101"/>
                  </a:lnTo>
                  <a:lnTo>
                    <a:pt x="1840" y="104"/>
                  </a:lnTo>
                  <a:lnTo>
                    <a:pt x="1848" y="114"/>
                  </a:lnTo>
                  <a:lnTo>
                    <a:pt x="1862" y="132"/>
                  </a:lnTo>
                  <a:lnTo>
                    <a:pt x="1877" y="154"/>
                  </a:lnTo>
                  <a:lnTo>
                    <a:pt x="1884" y="167"/>
                  </a:lnTo>
                  <a:lnTo>
                    <a:pt x="1891" y="181"/>
                  </a:lnTo>
                  <a:lnTo>
                    <a:pt x="1898" y="196"/>
                  </a:lnTo>
                  <a:lnTo>
                    <a:pt x="1905" y="212"/>
                  </a:lnTo>
                  <a:lnTo>
                    <a:pt x="1910" y="228"/>
                  </a:lnTo>
                  <a:lnTo>
                    <a:pt x="1913" y="245"/>
                  </a:lnTo>
                  <a:lnTo>
                    <a:pt x="1916" y="263"/>
                  </a:lnTo>
                  <a:lnTo>
                    <a:pt x="1917" y="282"/>
                  </a:lnTo>
                  <a:lnTo>
                    <a:pt x="1917" y="288"/>
                  </a:lnTo>
                  <a:lnTo>
                    <a:pt x="1920" y="306"/>
                  </a:lnTo>
                  <a:lnTo>
                    <a:pt x="1923" y="332"/>
                  </a:lnTo>
                  <a:lnTo>
                    <a:pt x="1930" y="363"/>
                  </a:lnTo>
                  <a:lnTo>
                    <a:pt x="1936" y="379"/>
                  </a:lnTo>
                  <a:lnTo>
                    <a:pt x="1941" y="395"/>
                  </a:lnTo>
                  <a:lnTo>
                    <a:pt x="1948" y="410"/>
                  </a:lnTo>
                  <a:lnTo>
                    <a:pt x="1957" y="424"/>
                  </a:lnTo>
                  <a:lnTo>
                    <a:pt x="1961" y="430"/>
                  </a:lnTo>
                  <a:lnTo>
                    <a:pt x="1966" y="437"/>
                  </a:lnTo>
                  <a:lnTo>
                    <a:pt x="1972" y="443"/>
                  </a:lnTo>
                  <a:lnTo>
                    <a:pt x="1977" y="448"/>
                  </a:lnTo>
                  <a:lnTo>
                    <a:pt x="1984" y="453"/>
                  </a:lnTo>
                  <a:lnTo>
                    <a:pt x="1990" y="457"/>
                  </a:lnTo>
                  <a:lnTo>
                    <a:pt x="1997" y="460"/>
                  </a:lnTo>
                  <a:lnTo>
                    <a:pt x="2005" y="463"/>
                  </a:lnTo>
                  <a:lnTo>
                    <a:pt x="2008" y="470"/>
                  </a:lnTo>
                  <a:lnTo>
                    <a:pt x="2017" y="489"/>
                  </a:lnTo>
                  <a:lnTo>
                    <a:pt x="2022" y="502"/>
                  </a:lnTo>
                  <a:lnTo>
                    <a:pt x="2026" y="517"/>
                  </a:lnTo>
                  <a:lnTo>
                    <a:pt x="2029" y="533"/>
                  </a:lnTo>
                  <a:lnTo>
                    <a:pt x="2030" y="551"/>
                  </a:lnTo>
                  <a:lnTo>
                    <a:pt x="2030" y="559"/>
                  </a:lnTo>
                  <a:lnTo>
                    <a:pt x="2030" y="568"/>
                  </a:lnTo>
                  <a:lnTo>
                    <a:pt x="2029" y="577"/>
                  </a:lnTo>
                  <a:lnTo>
                    <a:pt x="2027" y="586"/>
                  </a:lnTo>
                  <a:lnTo>
                    <a:pt x="2024" y="595"/>
                  </a:lnTo>
                  <a:lnTo>
                    <a:pt x="2020" y="604"/>
                  </a:lnTo>
                  <a:lnTo>
                    <a:pt x="2016" y="613"/>
                  </a:lnTo>
                  <a:lnTo>
                    <a:pt x="2010" y="621"/>
                  </a:lnTo>
                  <a:lnTo>
                    <a:pt x="2003" y="630"/>
                  </a:lnTo>
                  <a:lnTo>
                    <a:pt x="1994" y="637"/>
                  </a:lnTo>
                  <a:lnTo>
                    <a:pt x="1986" y="645"/>
                  </a:lnTo>
                  <a:lnTo>
                    <a:pt x="1975" y="652"/>
                  </a:lnTo>
                  <a:lnTo>
                    <a:pt x="1962" y="658"/>
                  </a:lnTo>
                  <a:lnTo>
                    <a:pt x="1948" y="665"/>
                  </a:lnTo>
                  <a:lnTo>
                    <a:pt x="1933" y="670"/>
                  </a:lnTo>
                  <a:lnTo>
                    <a:pt x="1917" y="675"/>
                  </a:lnTo>
                  <a:lnTo>
                    <a:pt x="1923" y="838"/>
                  </a:lnTo>
                  <a:lnTo>
                    <a:pt x="1928" y="835"/>
                  </a:lnTo>
                  <a:lnTo>
                    <a:pt x="1941" y="832"/>
                  </a:lnTo>
                  <a:lnTo>
                    <a:pt x="1949" y="830"/>
                  </a:lnTo>
                  <a:lnTo>
                    <a:pt x="1960" y="830"/>
                  </a:lnTo>
                  <a:lnTo>
                    <a:pt x="1972" y="830"/>
                  </a:lnTo>
                  <a:lnTo>
                    <a:pt x="1985" y="831"/>
                  </a:lnTo>
                  <a:lnTo>
                    <a:pt x="1997" y="834"/>
                  </a:lnTo>
                  <a:lnTo>
                    <a:pt x="2011" y="840"/>
                  </a:lnTo>
                  <a:lnTo>
                    <a:pt x="2018" y="844"/>
                  </a:lnTo>
                  <a:lnTo>
                    <a:pt x="2025" y="848"/>
                  </a:lnTo>
                  <a:lnTo>
                    <a:pt x="2033" y="853"/>
                  </a:lnTo>
                  <a:lnTo>
                    <a:pt x="2039" y="859"/>
                  </a:lnTo>
                  <a:lnTo>
                    <a:pt x="2046" y="865"/>
                  </a:lnTo>
                  <a:lnTo>
                    <a:pt x="2053" y="873"/>
                  </a:lnTo>
                  <a:lnTo>
                    <a:pt x="2060" y="881"/>
                  </a:lnTo>
                  <a:lnTo>
                    <a:pt x="2067" y="890"/>
                  </a:lnTo>
                  <a:lnTo>
                    <a:pt x="2073" y="901"/>
                  </a:lnTo>
                  <a:lnTo>
                    <a:pt x="2080" y="912"/>
                  </a:lnTo>
                  <a:lnTo>
                    <a:pt x="2086" y="924"/>
                  </a:lnTo>
                  <a:lnTo>
                    <a:pt x="2092" y="938"/>
                  </a:lnTo>
                  <a:lnTo>
                    <a:pt x="2090" y="958"/>
                  </a:lnTo>
                  <a:lnTo>
                    <a:pt x="2086" y="977"/>
                  </a:lnTo>
                  <a:lnTo>
                    <a:pt x="2082" y="993"/>
                  </a:lnTo>
                  <a:lnTo>
                    <a:pt x="2076" y="1008"/>
                  </a:lnTo>
                  <a:lnTo>
                    <a:pt x="2070" y="1020"/>
                  </a:lnTo>
                  <a:lnTo>
                    <a:pt x="2062" y="1032"/>
                  </a:lnTo>
                  <a:lnTo>
                    <a:pt x="2056" y="1041"/>
                  </a:lnTo>
                  <a:lnTo>
                    <a:pt x="2049" y="1049"/>
                  </a:lnTo>
                  <a:lnTo>
                    <a:pt x="2037" y="1064"/>
                  </a:lnTo>
                  <a:lnTo>
                    <a:pt x="2027" y="1075"/>
                  </a:lnTo>
                  <a:lnTo>
                    <a:pt x="2025" y="1081"/>
                  </a:lnTo>
                  <a:lnTo>
                    <a:pt x="2025" y="1087"/>
                  </a:lnTo>
                  <a:lnTo>
                    <a:pt x="2026" y="1094"/>
                  </a:lnTo>
                  <a:lnTo>
                    <a:pt x="2029" y="1100"/>
                  </a:lnTo>
                  <a:lnTo>
                    <a:pt x="2034" y="1103"/>
                  </a:lnTo>
                  <a:lnTo>
                    <a:pt x="2044" y="1113"/>
                  </a:lnTo>
                  <a:lnTo>
                    <a:pt x="2052" y="1120"/>
                  </a:lnTo>
                  <a:lnTo>
                    <a:pt x="2060" y="1130"/>
                  </a:lnTo>
                  <a:lnTo>
                    <a:pt x="2069" y="1141"/>
                  </a:lnTo>
                  <a:lnTo>
                    <a:pt x="2077" y="1154"/>
                  </a:lnTo>
                  <a:lnTo>
                    <a:pt x="2085" y="1169"/>
                  </a:lnTo>
                  <a:lnTo>
                    <a:pt x="2093" y="1187"/>
                  </a:lnTo>
                  <a:lnTo>
                    <a:pt x="2100" y="1207"/>
                  </a:lnTo>
                  <a:lnTo>
                    <a:pt x="2106" y="1229"/>
                  </a:lnTo>
                  <a:lnTo>
                    <a:pt x="2110" y="1254"/>
                  </a:lnTo>
                  <a:lnTo>
                    <a:pt x="2113" y="1281"/>
                  </a:lnTo>
                  <a:lnTo>
                    <a:pt x="2113" y="1296"/>
                  </a:lnTo>
                  <a:lnTo>
                    <a:pt x="2113" y="1311"/>
                  </a:lnTo>
                  <a:lnTo>
                    <a:pt x="2113" y="1327"/>
                  </a:lnTo>
                  <a:lnTo>
                    <a:pt x="2110" y="1343"/>
                  </a:lnTo>
                  <a:lnTo>
                    <a:pt x="2115" y="1345"/>
                  </a:lnTo>
                  <a:lnTo>
                    <a:pt x="2125" y="1352"/>
                  </a:lnTo>
                  <a:lnTo>
                    <a:pt x="2133" y="1357"/>
                  </a:lnTo>
                  <a:lnTo>
                    <a:pt x="2139" y="1363"/>
                  </a:lnTo>
                  <a:lnTo>
                    <a:pt x="2146" y="1371"/>
                  </a:lnTo>
                  <a:lnTo>
                    <a:pt x="2152" y="1381"/>
                  </a:lnTo>
                  <a:lnTo>
                    <a:pt x="2157" y="1391"/>
                  </a:lnTo>
                  <a:lnTo>
                    <a:pt x="2161" y="1404"/>
                  </a:lnTo>
                  <a:lnTo>
                    <a:pt x="2162" y="1411"/>
                  </a:lnTo>
                  <a:lnTo>
                    <a:pt x="2162" y="1419"/>
                  </a:lnTo>
                  <a:lnTo>
                    <a:pt x="2162" y="1427"/>
                  </a:lnTo>
                  <a:lnTo>
                    <a:pt x="2161" y="1436"/>
                  </a:lnTo>
                  <a:lnTo>
                    <a:pt x="2160" y="1446"/>
                  </a:lnTo>
                  <a:lnTo>
                    <a:pt x="2156" y="1455"/>
                  </a:lnTo>
                  <a:lnTo>
                    <a:pt x="2153" y="1465"/>
                  </a:lnTo>
                  <a:lnTo>
                    <a:pt x="2150" y="1475"/>
                  </a:lnTo>
                  <a:lnTo>
                    <a:pt x="2145" y="1487"/>
                  </a:lnTo>
                  <a:lnTo>
                    <a:pt x="2138" y="1499"/>
                  </a:lnTo>
                  <a:lnTo>
                    <a:pt x="2132" y="1512"/>
                  </a:lnTo>
                  <a:lnTo>
                    <a:pt x="2123" y="1525"/>
                  </a:lnTo>
                  <a:lnTo>
                    <a:pt x="2121" y="1527"/>
                  </a:lnTo>
                  <a:lnTo>
                    <a:pt x="2115" y="1533"/>
                  </a:lnTo>
                  <a:lnTo>
                    <a:pt x="2110" y="1538"/>
                  </a:lnTo>
                  <a:lnTo>
                    <a:pt x="2106" y="1546"/>
                  </a:lnTo>
                  <a:lnTo>
                    <a:pt x="2102" y="1553"/>
                  </a:lnTo>
                  <a:lnTo>
                    <a:pt x="2098" y="1564"/>
                  </a:lnTo>
                  <a:lnTo>
                    <a:pt x="2094" y="1576"/>
                  </a:lnTo>
                  <a:lnTo>
                    <a:pt x="2091" y="1591"/>
                  </a:lnTo>
                  <a:lnTo>
                    <a:pt x="2088" y="1607"/>
                  </a:lnTo>
                  <a:lnTo>
                    <a:pt x="2086" y="1625"/>
                  </a:lnTo>
                  <a:lnTo>
                    <a:pt x="2086" y="1646"/>
                  </a:lnTo>
                  <a:lnTo>
                    <a:pt x="2086" y="1670"/>
                  </a:lnTo>
                  <a:lnTo>
                    <a:pt x="2088" y="1696"/>
                  </a:lnTo>
                  <a:lnTo>
                    <a:pt x="2092" y="1725"/>
                  </a:lnTo>
                  <a:lnTo>
                    <a:pt x="2090" y="1741"/>
                  </a:lnTo>
                  <a:lnTo>
                    <a:pt x="2086" y="1756"/>
                  </a:lnTo>
                  <a:lnTo>
                    <a:pt x="2082" y="1770"/>
                  </a:lnTo>
                  <a:lnTo>
                    <a:pt x="2076" y="1782"/>
                  </a:lnTo>
                  <a:lnTo>
                    <a:pt x="2066" y="1802"/>
                  </a:lnTo>
                  <a:lnTo>
                    <a:pt x="2057" y="1819"/>
                  </a:lnTo>
                  <a:lnTo>
                    <a:pt x="2054" y="1826"/>
                  </a:lnTo>
                  <a:lnTo>
                    <a:pt x="2054" y="1833"/>
                  </a:lnTo>
                  <a:lnTo>
                    <a:pt x="2054" y="1836"/>
                  </a:lnTo>
                  <a:lnTo>
                    <a:pt x="2055" y="1839"/>
                  </a:lnTo>
                  <a:lnTo>
                    <a:pt x="2057" y="1842"/>
                  </a:lnTo>
                  <a:lnTo>
                    <a:pt x="2059" y="1846"/>
                  </a:lnTo>
                  <a:lnTo>
                    <a:pt x="2067" y="1853"/>
                  </a:lnTo>
                  <a:lnTo>
                    <a:pt x="2077" y="1859"/>
                  </a:lnTo>
                  <a:lnTo>
                    <a:pt x="2092" y="1867"/>
                  </a:lnTo>
                  <a:lnTo>
                    <a:pt x="2110" y="1874"/>
                  </a:lnTo>
                  <a:lnTo>
                    <a:pt x="2114" y="1875"/>
                  </a:lnTo>
                  <a:lnTo>
                    <a:pt x="2122" y="1877"/>
                  </a:lnTo>
                  <a:lnTo>
                    <a:pt x="2128" y="1879"/>
                  </a:lnTo>
                  <a:lnTo>
                    <a:pt x="2134" y="1882"/>
                  </a:lnTo>
                  <a:lnTo>
                    <a:pt x="2141" y="1886"/>
                  </a:lnTo>
                  <a:lnTo>
                    <a:pt x="2148" y="1891"/>
                  </a:lnTo>
                  <a:lnTo>
                    <a:pt x="2155" y="1899"/>
                  </a:lnTo>
                  <a:lnTo>
                    <a:pt x="2162" y="1909"/>
                  </a:lnTo>
                  <a:lnTo>
                    <a:pt x="2168" y="1919"/>
                  </a:lnTo>
                  <a:lnTo>
                    <a:pt x="2173" y="1933"/>
                  </a:lnTo>
                  <a:lnTo>
                    <a:pt x="2179" y="1949"/>
                  </a:lnTo>
                  <a:lnTo>
                    <a:pt x="2182" y="1967"/>
                  </a:lnTo>
                  <a:lnTo>
                    <a:pt x="2185" y="1989"/>
                  </a:lnTo>
                  <a:lnTo>
                    <a:pt x="2185" y="2012"/>
                  </a:lnTo>
                  <a:lnTo>
                    <a:pt x="2189" y="2014"/>
                  </a:lnTo>
                  <a:lnTo>
                    <a:pt x="2200" y="2018"/>
                  </a:lnTo>
                  <a:lnTo>
                    <a:pt x="2206" y="2024"/>
                  </a:lnTo>
                  <a:lnTo>
                    <a:pt x="2215" y="2029"/>
                  </a:lnTo>
                  <a:lnTo>
                    <a:pt x="2222" y="2037"/>
                  </a:lnTo>
                  <a:lnTo>
                    <a:pt x="2231" y="2046"/>
                  </a:lnTo>
                  <a:lnTo>
                    <a:pt x="2238" y="2057"/>
                  </a:lnTo>
                  <a:lnTo>
                    <a:pt x="2247" y="2071"/>
                  </a:lnTo>
                  <a:lnTo>
                    <a:pt x="2253" y="2087"/>
                  </a:lnTo>
                  <a:lnTo>
                    <a:pt x="2260" y="2105"/>
                  </a:lnTo>
                  <a:lnTo>
                    <a:pt x="2264" y="2125"/>
                  </a:lnTo>
                  <a:lnTo>
                    <a:pt x="2267" y="2150"/>
                  </a:lnTo>
                  <a:lnTo>
                    <a:pt x="2267" y="2162"/>
                  </a:lnTo>
                  <a:lnTo>
                    <a:pt x="2268" y="2176"/>
                  </a:lnTo>
                  <a:lnTo>
                    <a:pt x="2267" y="2190"/>
                  </a:lnTo>
                  <a:lnTo>
                    <a:pt x="2267" y="2206"/>
                  </a:lnTo>
                  <a:lnTo>
                    <a:pt x="2269" y="2209"/>
                  </a:lnTo>
                  <a:lnTo>
                    <a:pt x="2276" y="2218"/>
                  </a:lnTo>
                  <a:lnTo>
                    <a:pt x="2279" y="2223"/>
                  </a:lnTo>
                  <a:lnTo>
                    <a:pt x="2282" y="2231"/>
                  </a:lnTo>
                  <a:lnTo>
                    <a:pt x="2285" y="2238"/>
                  </a:lnTo>
                  <a:lnTo>
                    <a:pt x="2288" y="2248"/>
                  </a:lnTo>
                  <a:lnTo>
                    <a:pt x="2290" y="2256"/>
                  </a:lnTo>
                  <a:lnTo>
                    <a:pt x="2290" y="2267"/>
                  </a:lnTo>
                  <a:lnTo>
                    <a:pt x="2289" y="2277"/>
                  </a:lnTo>
                  <a:lnTo>
                    <a:pt x="2285" y="2287"/>
                  </a:lnTo>
                  <a:lnTo>
                    <a:pt x="2280" y="2299"/>
                  </a:lnTo>
                  <a:lnTo>
                    <a:pt x="2273" y="2310"/>
                  </a:lnTo>
                  <a:lnTo>
                    <a:pt x="2267" y="2315"/>
                  </a:lnTo>
                  <a:lnTo>
                    <a:pt x="2262" y="2320"/>
                  </a:lnTo>
                  <a:lnTo>
                    <a:pt x="2256" y="2326"/>
                  </a:lnTo>
                  <a:lnTo>
                    <a:pt x="2248" y="2331"/>
                  </a:lnTo>
                  <a:lnTo>
                    <a:pt x="2247" y="2337"/>
                  </a:lnTo>
                  <a:lnTo>
                    <a:pt x="2244" y="2353"/>
                  </a:lnTo>
                  <a:lnTo>
                    <a:pt x="2242" y="2365"/>
                  </a:lnTo>
                  <a:lnTo>
                    <a:pt x="2241" y="2378"/>
                  </a:lnTo>
                  <a:lnTo>
                    <a:pt x="2240" y="2392"/>
                  </a:lnTo>
                  <a:lnTo>
                    <a:pt x="2240" y="2407"/>
                  </a:lnTo>
                  <a:lnTo>
                    <a:pt x="2241" y="2423"/>
                  </a:lnTo>
                  <a:lnTo>
                    <a:pt x="2243" y="2439"/>
                  </a:lnTo>
                  <a:lnTo>
                    <a:pt x="2246" y="2455"/>
                  </a:lnTo>
                  <a:lnTo>
                    <a:pt x="2251" y="2471"/>
                  </a:lnTo>
                  <a:lnTo>
                    <a:pt x="2253" y="2478"/>
                  </a:lnTo>
                  <a:lnTo>
                    <a:pt x="2258" y="2486"/>
                  </a:lnTo>
                  <a:lnTo>
                    <a:pt x="2262" y="2493"/>
                  </a:lnTo>
                  <a:lnTo>
                    <a:pt x="2266" y="2501"/>
                  </a:lnTo>
                  <a:lnTo>
                    <a:pt x="2272" y="2507"/>
                  </a:lnTo>
                  <a:lnTo>
                    <a:pt x="2278" y="2513"/>
                  </a:lnTo>
                  <a:lnTo>
                    <a:pt x="2284" y="2519"/>
                  </a:lnTo>
                  <a:lnTo>
                    <a:pt x="2292" y="2525"/>
                  </a:lnTo>
                  <a:lnTo>
                    <a:pt x="2293" y="2527"/>
                  </a:lnTo>
                  <a:lnTo>
                    <a:pt x="2295" y="2533"/>
                  </a:lnTo>
                  <a:lnTo>
                    <a:pt x="2296" y="2538"/>
                  </a:lnTo>
                  <a:lnTo>
                    <a:pt x="2295" y="2544"/>
                  </a:lnTo>
                  <a:lnTo>
                    <a:pt x="2294" y="2551"/>
                  </a:lnTo>
                  <a:lnTo>
                    <a:pt x="2291" y="2559"/>
                  </a:lnTo>
                  <a:lnTo>
                    <a:pt x="2285" y="2569"/>
                  </a:lnTo>
                  <a:lnTo>
                    <a:pt x="2278" y="2579"/>
                  </a:lnTo>
                  <a:lnTo>
                    <a:pt x="2268" y="2591"/>
                  </a:lnTo>
                  <a:lnTo>
                    <a:pt x="2254" y="2604"/>
                  </a:lnTo>
                  <a:lnTo>
                    <a:pt x="2238" y="2618"/>
                  </a:lnTo>
                  <a:lnTo>
                    <a:pt x="2219" y="2634"/>
                  </a:lnTo>
                  <a:lnTo>
                    <a:pt x="2195" y="2650"/>
                  </a:lnTo>
                  <a:lnTo>
                    <a:pt x="2167" y="2668"/>
                  </a:lnTo>
                  <a:lnTo>
                    <a:pt x="2164" y="2671"/>
                  </a:lnTo>
                  <a:lnTo>
                    <a:pt x="2156" y="2679"/>
                  </a:lnTo>
                  <a:lnTo>
                    <a:pt x="2145" y="2690"/>
                  </a:lnTo>
                  <a:lnTo>
                    <a:pt x="2128" y="2703"/>
                  </a:lnTo>
                  <a:lnTo>
                    <a:pt x="2118" y="2711"/>
                  </a:lnTo>
                  <a:lnTo>
                    <a:pt x="2107" y="2717"/>
                  </a:lnTo>
                  <a:lnTo>
                    <a:pt x="2096" y="2723"/>
                  </a:lnTo>
                  <a:lnTo>
                    <a:pt x="2083" y="2729"/>
                  </a:lnTo>
                  <a:lnTo>
                    <a:pt x="2069" y="2734"/>
                  </a:lnTo>
                  <a:lnTo>
                    <a:pt x="2054" y="2738"/>
                  </a:lnTo>
                  <a:lnTo>
                    <a:pt x="2039" y="2742"/>
                  </a:lnTo>
                  <a:lnTo>
                    <a:pt x="2023" y="2744"/>
                  </a:lnTo>
                  <a:lnTo>
                    <a:pt x="2021" y="2752"/>
                  </a:lnTo>
                  <a:lnTo>
                    <a:pt x="2017" y="2776"/>
                  </a:lnTo>
                  <a:lnTo>
                    <a:pt x="2017" y="2793"/>
                  </a:lnTo>
                  <a:lnTo>
                    <a:pt x="2018" y="2812"/>
                  </a:lnTo>
                  <a:lnTo>
                    <a:pt x="2020" y="2823"/>
                  </a:lnTo>
                  <a:lnTo>
                    <a:pt x="2022" y="2833"/>
                  </a:lnTo>
                  <a:lnTo>
                    <a:pt x="2025" y="2844"/>
                  </a:lnTo>
                  <a:lnTo>
                    <a:pt x="2029" y="2856"/>
                  </a:lnTo>
                  <a:lnTo>
                    <a:pt x="2032" y="2858"/>
                  </a:lnTo>
                  <a:lnTo>
                    <a:pt x="2036" y="2862"/>
                  </a:lnTo>
                  <a:lnTo>
                    <a:pt x="2042" y="2871"/>
                  </a:lnTo>
                  <a:lnTo>
                    <a:pt x="2049" y="2881"/>
                  </a:lnTo>
                  <a:lnTo>
                    <a:pt x="2051" y="2888"/>
                  </a:lnTo>
                  <a:lnTo>
                    <a:pt x="2053" y="2895"/>
                  </a:lnTo>
                  <a:lnTo>
                    <a:pt x="2055" y="2903"/>
                  </a:lnTo>
                  <a:lnTo>
                    <a:pt x="2056" y="2911"/>
                  </a:lnTo>
                  <a:lnTo>
                    <a:pt x="2056" y="2920"/>
                  </a:lnTo>
                  <a:lnTo>
                    <a:pt x="2055" y="2929"/>
                  </a:lnTo>
                  <a:lnTo>
                    <a:pt x="2052" y="2939"/>
                  </a:lnTo>
                  <a:lnTo>
                    <a:pt x="2049" y="2950"/>
                  </a:lnTo>
                  <a:lnTo>
                    <a:pt x="2042" y="2956"/>
                  </a:lnTo>
                  <a:lnTo>
                    <a:pt x="2036" y="2961"/>
                  </a:lnTo>
                  <a:lnTo>
                    <a:pt x="2029" y="2966"/>
                  </a:lnTo>
                  <a:lnTo>
                    <a:pt x="2023" y="2970"/>
                  </a:lnTo>
                  <a:lnTo>
                    <a:pt x="2010" y="2975"/>
                  </a:lnTo>
                  <a:lnTo>
                    <a:pt x="1996" y="2979"/>
                  </a:lnTo>
                  <a:lnTo>
                    <a:pt x="1984" y="2983"/>
                  </a:lnTo>
                  <a:lnTo>
                    <a:pt x="1970" y="2984"/>
                  </a:lnTo>
                  <a:lnTo>
                    <a:pt x="1956" y="2985"/>
                  </a:lnTo>
                  <a:lnTo>
                    <a:pt x="1942" y="2986"/>
                  </a:lnTo>
                  <a:lnTo>
                    <a:pt x="1929" y="2986"/>
                  </a:lnTo>
                  <a:lnTo>
                    <a:pt x="1915" y="2988"/>
                  </a:lnTo>
                  <a:lnTo>
                    <a:pt x="1904" y="2990"/>
                  </a:lnTo>
                  <a:lnTo>
                    <a:pt x="1892" y="2993"/>
                  </a:lnTo>
                  <a:lnTo>
                    <a:pt x="1886" y="2995"/>
                  </a:lnTo>
                  <a:lnTo>
                    <a:pt x="1881" y="2999"/>
                  </a:lnTo>
                  <a:lnTo>
                    <a:pt x="1876" y="3003"/>
                  </a:lnTo>
                  <a:lnTo>
                    <a:pt x="1872" y="3007"/>
                  </a:lnTo>
                  <a:lnTo>
                    <a:pt x="1866" y="3011"/>
                  </a:lnTo>
                  <a:lnTo>
                    <a:pt x="1862" y="3017"/>
                  </a:lnTo>
                  <a:lnTo>
                    <a:pt x="1858" y="3023"/>
                  </a:lnTo>
                  <a:lnTo>
                    <a:pt x="1854" y="3031"/>
                  </a:lnTo>
                  <a:lnTo>
                    <a:pt x="1850" y="3035"/>
                  </a:lnTo>
                  <a:lnTo>
                    <a:pt x="1846" y="3039"/>
                  </a:lnTo>
                  <a:lnTo>
                    <a:pt x="1841" y="3042"/>
                  </a:lnTo>
                  <a:lnTo>
                    <a:pt x="1834" y="3047"/>
                  </a:lnTo>
                  <a:lnTo>
                    <a:pt x="1819" y="3052"/>
                  </a:lnTo>
                  <a:lnTo>
                    <a:pt x="1802" y="3055"/>
                  </a:lnTo>
                  <a:lnTo>
                    <a:pt x="1784" y="3058"/>
                  </a:lnTo>
                  <a:lnTo>
                    <a:pt x="1765" y="3061"/>
                  </a:lnTo>
                  <a:lnTo>
                    <a:pt x="1745" y="3062"/>
                  </a:lnTo>
                  <a:lnTo>
                    <a:pt x="1724" y="3062"/>
                  </a:lnTo>
                  <a:lnTo>
                    <a:pt x="1687" y="3061"/>
                  </a:lnTo>
                  <a:lnTo>
                    <a:pt x="1654" y="3058"/>
                  </a:lnTo>
                  <a:lnTo>
                    <a:pt x="1632" y="3056"/>
                  </a:lnTo>
                  <a:lnTo>
                    <a:pt x="1623" y="3055"/>
                  </a:lnTo>
                  <a:lnTo>
                    <a:pt x="1616" y="3050"/>
                  </a:lnTo>
                  <a:lnTo>
                    <a:pt x="1608" y="3043"/>
                  </a:lnTo>
                  <a:lnTo>
                    <a:pt x="1603" y="3037"/>
                  </a:lnTo>
                  <a:lnTo>
                    <a:pt x="1596" y="3031"/>
                  </a:lnTo>
                  <a:lnTo>
                    <a:pt x="1592" y="3024"/>
                  </a:lnTo>
                  <a:lnTo>
                    <a:pt x="1588" y="3018"/>
                  </a:lnTo>
                  <a:lnTo>
                    <a:pt x="1585" y="3010"/>
                  </a:lnTo>
                  <a:lnTo>
                    <a:pt x="1581" y="3004"/>
                  </a:lnTo>
                  <a:lnTo>
                    <a:pt x="1577" y="2990"/>
                  </a:lnTo>
                  <a:lnTo>
                    <a:pt x="1575" y="2977"/>
                  </a:lnTo>
                  <a:lnTo>
                    <a:pt x="1574" y="2963"/>
                  </a:lnTo>
                  <a:lnTo>
                    <a:pt x="1575" y="2951"/>
                  </a:lnTo>
                  <a:lnTo>
                    <a:pt x="1576" y="2939"/>
                  </a:lnTo>
                  <a:lnTo>
                    <a:pt x="1579" y="2928"/>
                  </a:lnTo>
                  <a:lnTo>
                    <a:pt x="1581" y="2919"/>
                  </a:lnTo>
                  <a:lnTo>
                    <a:pt x="1585" y="2910"/>
                  </a:lnTo>
                  <a:lnTo>
                    <a:pt x="1590" y="2897"/>
                  </a:lnTo>
                  <a:lnTo>
                    <a:pt x="1592" y="2893"/>
                  </a:lnTo>
                  <a:lnTo>
                    <a:pt x="1596" y="2890"/>
                  </a:lnTo>
                  <a:lnTo>
                    <a:pt x="1600" y="2886"/>
                  </a:lnTo>
                  <a:lnTo>
                    <a:pt x="1602" y="2881"/>
                  </a:lnTo>
                  <a:lnTo>
                    <a:pt x="1605" y="2877"/>
                  </a:lnTo>
                  <a:lnTo>
                    <a:pt x="1608" y="2867"/>
                  </a:lnTo>
                  <a:lnTo>
                    <a:pt x="1609" y="2857"/>
                  </a:lnTo>
                  <a:lnTo>
                    <a:pt x="1610" y="2846"/>
                  </a:lnTo>
                  <a:lnTo>
                    <a:pt x="1609" y="2835"/>
                  </a:lnTo>
                  <a:lnTo>
                    <a:pt x="1608" y="2825"/>
                  </a:lnTo>
                  <a:lnTo>
                    <a:pt x="1605" y="2814"/>
                  </a:lnTo>
                  <a:lnTo>
                    <a:pt x="1600" y="2794"/>
                  </a:lnTo>
                  <a:lnTo>
                    <a:pt x="1593" y="2777"/>
                  </a:lnTo>
                  <a:lnTo>
                    <a:pt x="1588" y="2766"/>
                  </a:lnTo>
                  <a:lnTo>
                    <a:pt x="1586" y="2762"/>
                  </a:lnTo>
                  <a:lnTo>
                    <a:pt x="1580" y="2761"/>
                  </a:lnTo>
                  <a:lnTo>
                    <a:pt x="1576" y="2758"/>
                  </a:lnTo>
                  <a:lnTo>
                    <a:pt x="1572" y="2754"/>
                  </a:lnTo>
                  <a:lnTo>
                    <a:pt x="1569" y="2751"/>
                  </a:lnTo>
                  <a:lnTo>
                    <a:pt x="1566" y="2746"/>
                  </a:lnTo>
                  <a:lnTo>
                    <a:pt x="1564" y="2742"/>
                  </a:lnTo>
                  <a:lnTo>
                    <a:pt x="1563" y="2735"/>
                  </a:lnTo>
                  <a:lnTo>
                    <a:pt x="1562" y="2730"/>
                  </a:lnTo>
                  <a:lnTo>
                    <a:pt x="1560" y="2702"/>
                  </a:lnTo>
                  <a:lnTo>
                    <a:pt x="1558" y="2673"/>
                  </a:lnTo>
                  <a:lnTo>
                    <a:pt x="1555" y="2661"/>
                  </a:lnTo>
                  <a:lnTo>
                    <a:pt x="1552" y="2649"/>
                  </a:lnTo>
                  <a:lnTo>
                    <a:pt x="1548" y="2643"/>
                  </a:lnTo>
                  <a:lnTo>
                    <a:pt x="1544" y="2638"/>
                  </a:lnTo>
                  <a:lnTo>
                    <a:pt x="1540" y="2635"/>
                  </a:lnTo>
                  <a:lnTo>
                    <a:pt x="1534" y="2631"/>
                  </a:lnTo>
                  <a:lnTo>
                    <a:pt x="1529" y="2629"/>
                  </a:lnTo>
                  <a:lnTo>
                    <a:pt x="1522" y="2626"/>
                  </a:lnTo>
                  <a:lnTo>
                    <a:pt x="1513" y="2625"/>
                  </a:lnTo>
                  <a:lnTo>
                    <a:pt x="1505" y="2625"/>
                  </a:lnTo>
                  <a:lnTo>
                    <a:pt x="1494" y="2626"/>
                  </a:lnTo>
                  <a:lnTo>
                    <a:pt x="1482" y="2630"/>
                  </a:lnTo>
                  <a:lnTo>
                    <a:pt x="1469" y="2633"/>
                  </a:lnTo>
                  <a:lnTo>
                    <a:pt x="1454" y="2637"/>
                  </a:lnTo>
                  <a:lnTo>
                    <a:pt x="1434" y="2639"/>
                  </a:lnTo>
                  <a:lnTo>
                    <a:pt x="1416" y="2640"/>
                  </a:lnTo>
                  <a:lnTo>
                    <a:pt x="1409" y="2641"/>
                  </a:lnTo>
                  <a:lnTo>
                    <a:pt x="1400" y="2642"/>
                  </a:lnTo>
                  <a:lnTo>
                    <a:pt x="1394" y="2645"/>
                  </a:lnTo>
                  <a:lnTo>
                    <a:pt x="1387" y="2648"/>
                  </a:lnTo>
                  <a:lnTo>
                    <a:pt x="1382" y="2651"/>
                  </a:lnTo>
                  <a:lnTo>
                    <a:pt x="1378" y="2656"/>
                  </a:lnTo>
                  <a:lnTo>
                    <a:pt x="1373" y="2662"/>
                  </a:lnTo>
                  <a:lnTo>
                    <a:pt x="1370" y="2670"/>
                  </a:lnTo>
                  <a:lnTo>
                    <a:pt x="1368" y="2679"/>
                  </a:lnTo>
                  <a:lnTo>
                    <a:pt x="1367" y="2690"/>
                  </a:lnTo>
                  <a:lnTo>
                    <a:pt x="1367" y="2703"/>
                  </a:lnTo>
                  <a:lnTo>
                    <a:pt x="1367" y="2718"/>
                  </a:lnTo>
                  <a:lnTo>
                    <a:pt x="1351" y="2726"/>
                  </a:lnTo>
                  <a:lnTo>
                    <a:pt x="1335" y="2731"/>
                  </a:lnTo>
                  <a:lnTo>
                    <a:pt x="1319" y="2735"/>
                  </a:lnTo>
                  <a:lnTo>
                    <a:pt x="1303" y="2737"/>
                  </a:lnTo>
                  <a:lnTo>
                    <a:pt x="1288" y="2739"/>
                  </a:lnTo>
                  <a:lnTo>
                    <a:pt x="1273" y="2739"/>
                  </a:lnTo>
                  <a:lnTo>
                    <a:pt x="1259" y="2739"/>
                  </a:lnTo>
                  <a:lnTo>
                    <a:pt x="1246" y="2737"/>
                  </a:lnTo>
                  <a:lnTo>
                    <a:pt x="1224" y="2734"/>
                  </a:lnTo>
                  <a:lnTo>
                    <a:pt x="1207" y="2730"/>
                  </a:lnTo>
                  <a:lnTo>
                    <a:pt x="1196" y="2726"/>
                  </a:lnTo>
                  <a:lnTo>
                    <a:pt x="1192" y="2725"/>
                  </a:lnTo>
                  <a:lnTo>
                    <a:pt x="1188" y="2722"/>
                  </a:lnTo>
                  <a:lnTo>
                    <a:pt x="1177" y="2717"/>
                  </a:lnTo>
                  <a:lnTo>
                    <a:pt x="1169" y="2714"/>
                  </a:lnTo>
                  <a:lnTo>
                    <a:pt x="1160" y="2711"/>
                  </a:lnTo>
                  <a:lnTo>
                    <a:pt x="1150" y="2707"/>
                  </a:lnTo>
                  <a:lnTo>
                    <a:pt x="1140" y="2705"/>
                  </a:lnTo>
                  <a:lnTo>
                    <a:pt x="1129" y="2704"/>
                  </a:lnTo>
                  <a:lnTo>
                    <a:pt x="1117" y="2704"/>
                  </a:lnTo>
                  <a:lnTo>
                    <a:pt x="1106" y="2705"/>
                  </a:lnTo>
                  <a:lnTo>
                    <a:pt x="1095" y="2709"/>
                  </a:lnTo>
                  <a:lnTo>
                    <a:pt x="1089" y="2711"/>
                  </a:lnTo>
                  <a:lnTo>
                    <a:pt x="1083" y="2714"/>
                  </a:lnTo>
                  <a:lnTo>
                    <a:pt x="1078" y="2717"/>
                  </a:lnTo>
                  <a:lnTo>
                    <a:pt x="1074" y="2721"/>
                  </a:lnTo>
                  <a:lnTo>
                    <a:pt x="1068" y="2726"/>
                  </a:lnTo>
                  <a:lnTo>
                    <a:pt x="1063" y="2731"/>
                  </a:lnTo>
                  <a:lnTo>
                    <a:pt x="1059" y="2736"/>
                  </a:lnTo>
                  <a:lnTo>
                    <a:pt x="1054" y="2744"/>
                  </a:lnTo>
                  <a:lnTo>
                    <a:pt x="1051" y="2752"/>
                  </a:lnTo>
                  <a:lnTo>
                    <a:pt x="1047" y="2758"/>
                  </a:lnTo>
                  <a:lnTo>
                    <a:pt x="1044" y="2760"/>
                  </a:lnTo>
                  <a:lnTo>
                    <a:pt x="1042" y="2761"/>
                  </a:lnTo>
                  <a:lnTo>
                    <a:pt x="1038" y="2761"/>
                  </a:lnTo>
                  <a:lnTo>
                    <a:pt x="1035" y="2761"/>
                  </a:lnTo>
                  <a:lnTo>
                    <a:pt x="1020" y="2757"/>
                  </a:lnTo>
                  <a:lnTo>
                    <a:pt x="999" y="2749"/>
                  </a:lnTo>
                  <a:lnTo>
                    <a:pt x="985" y="2745"/>
                  </a:lnTo>
                  <a:lnTo>
                    <a:pt x="970" y="2741"/>
                  </a:lnTo>
                  <a:lnTo>
                    <a:pt x="953" y="2737"/>
                  </a:lnTo>
                  <a:lnTo>
                    <a:pt x="934" y="2735"/>
                  </a:lnTo>
                  <a:lnTo>
                    <a:pt x="911" y="2735"/>
                  </a:lnTo>
                  <a:lnTo>
                    <a:pt x="887" y="2737"/>
                  </a:lnTo>
                  <a:lnTo>
                    <a:pt x="874" y="2739"/>
                  </a:lnTo>
                  <a:lnTo>
                    <a:pt x="860" y="2742"/>
                  </a:lnTo>
                  <a:lnTo>
                    <a:pt x="845" y="2745"/>
                  </a:lnTo>
                  <a:lnTo>
                    <a:pt x="829" y="2749"/>
                  </a:lnTo>
                  <a:lnTo>
                    <a:pt x="822" y="2753"/>
                  </a:lnTo>
                  <a:lnTo>
                    <a:pt x="813" y="2758"/>
                  </a:lnTo>
                  <a:lnTo>
                    <a:pt x="806" y="2760"/>
                  </a:lnTo>
                  <a:lnTo>
                    <a:pt x="798" y="2762"/>
                  </a:lnTo>
                  <a:lnTo>
                    <a:pt x="790" y="2764"/>
                  </a:lnTo>
                  <a:lnTo>
                    <a:pt x="782" y="2764"/>
                  </a:lnTo>
                  <a:lnTo>
                    <a:pt x="775" y="2765"/>
                  </a:lnTo>
                  <a:lnTo>
                    <a:pt x="767" y="2764"/>
                  </a:lnTo>
                  <a:lnTo>
                    <a:pt x="753" y="2763"/>
                  </a:lnTo>
                  <a:lnTo>
                    <a:pt x="737" y="2760"/>
                  </a:lnTo>
                  <a:lnTo>
                    <a:pt x="721" y="2755"/>
                  </a:lnTo>
                  <a:lnTo>
                    <a:pt x="705" y="2751"/>
                  </a:lnTo>
                  <a:lnTo>
                    <a:pt x="689" y="2747"/>
                  </a:lnTo>
                  <a:lnTo>
                    <a:pt x="670" y="2742"/>
                  </a:lnTo>
                  <a:lnTo>
                    <a:pt x="652" y="2738"/>
                  </a:lnTo>
                  <a:lnTo>
                    <a:pt x="633" y="2735"/>
                  </a:lnTo>
                  <a:lnTo>
                    <a:pt x="613" y="2734"/>
                  </a:lnTo>
                  <a:lnTo>
                    <a:pt x="590" y="2735"/>
                  </a:lnTo>
                  <a:lnTo>
                    <a:pt x="579" y="2736"/>
                  </a:lnTo>
                  <a:lnTo>
                    <a:pt x="567" y="2737"/>
                  </a:lnTo>
                  <a:lnTo>
                    <a:pt x="555" y="2741"/>
                  </a:lnTo>
                  <a:lnTo>
                    <a:pt x="542" y="2744"/>
                  </a:lnTo>
                  <a:lnTo>
                    <a:pt x="533" y="2734"/>
                  </a:lnTo>
                  <a:lnTo>
                    <a:pt x="522" y="2727"/>
                  </a:lnTo>
                  <a:lnTo>
                    <a:pt x="510" y="2720"/>
                  </a:lnTo>
                  <a:lnTo>
                    <a:pt x="498" y="2715"/>
                  </a:lnTo>
                  <a:lnTo>
                    <a:pt x="484" y="2711"/>
                  </a:lnTo>
                  <a:lnTo>
                    <a:pt x="470" y="2707"/>
                  </a:lnTo>
                  <a:lnTo>
                    <a:pt x="456" y="2704"/>
                  </a:lnTo>
                  <a:lnTo>
                    <a:pt x="442" y="2703"/>
                  </a:lnTo>
                  <a:lnTo>
                    <a:pt x="415" y="2700"/>
                  </a:lnTo>
                  <a:lnTo>
                    <a:pt x="394" y="2699"/>
                  </a:lnTo>
                  <a:lnTo>
                    <a:pt x="379" y="2699"/>
                  </a:lnTo>
                  <a:lnTo>
                    <a:pt x="374" y="2700"/>
                  </a:lnTo>
                  <a:lnTo>
                    <a:pt x="357" y="2682"/>
                  </a:lnTo>
                  <a:lnTo>
                    <a:pt x="343" y="2666"/>
                  </a:lnTo>
                  <a:lnTo>
                    <a:pt x="330" y="2649"/>
                  </a:lnTo>
                  <a:lnTo>
                    <a:pt x="319" y="2634"/>
                  </a:lnTo>
                  <a:lnTo>
                    <a:pt x="310" y="2619"/>
                  </a:lnTo>
                  <a:lnTo>
                    <a:pt x="302" y="2605"/>
                  </a:lnTo>
                  <a:lnTo>
                    <a:pt x="297" y="2592"/>
                  </a:lnTo>
                  <a:lnTo>
                    <a:pt x="292" y="2581"/>
                  </a:lnTo>
                  <a:lnTo>
                    <a:pt x="285" y="2559"/>
                  </a:lnTo>
                  <a:lnTo>
                    <a:pt x="281" y="2544"/>
                  </a:lnTo>
                  <a:lnTo>
                    <a:pt x="280" y="2535"/>
                  </a:lnTo>
                  <a:lnTo>
                    <a:pt x="280" y="2530"/>
                  </a:lnTo>
                  <a:lnTo>
                    <a:pt x="277" y="2506"/>
                  </a:lnTo>
                  <a:lnTo>
                    <a:pt x="275" y="2483"/>
                  </a:lnTo>
                  <a:lnTo>
                    <a:pt x="276" y="2465"/>
                  </a:lnTo>
                  <a:lnTo>
                    <a:pt x="278" y="2448"/>
                  </a:lnTo>
                  <a:lnTo>
                    <a:pt x="282" y="2435"/>
                  </a:lnTo>
                  <a:lnTo>
                    <a:pt x="286" y="2424"/>
                  </a:lnTo>
                  <a:lnTo>
                    <a:pt x="293" y="2415"/>
                  </a:lnTo>
                  <a:lnTo>
                    <a:pt x="299" y="2408"/>
                  </a:lnTo>
                  <a:lnTo>
                    <a:pt x="306" y="2402"/>
                  </a:lnTo>
                  <a:lnTo>
                    <a:pt x="312" y="2399"/>
                  </a:lnTo>
                  <a:lnTo>
                    <a:pt x="318" y="2396"/>
                  </a:lnTo>
                  <a:lnTo>
                    <a:pt x="324" y="2395"/>
                  </a:lnTo>
                  <a:lnTo>
                    <a:pt x="332" y="2394"/>
                  </a:lnTo>
                  <a:lnTo>
                    <a:pt x="336" y="2394"/>
                  </a:lnTo>
                  <a:lnTo>
                    <a:pt x="351" y="2385"/>
                  </a:lnTo>
                  <a:lnTo>
                    <a:pt x="362" y="2378"/>
                  </a:lnTo>
                  <a:lnTo>
                    <a:pt x="366" y="2374"/>
                  </a:lnTo>
                  <a:lnTo>
                    <a:pt x="368" y="2370"/>
                  </a:lnTo>
                  <a:lnTo>
                    <a:pt x="372" y="2366"/>
                  </a:lnTo>
                  <a:lnTo>
                    <a:pt x="373" y="2363"/>
                  </a:lnTo>
                  <a:lnTo>
                    <a:pt x="374" y="2359"/>
                  </a:lnTo>
                  <a:lnTo>
                    <a:pt x="374" y="2355"/>
                  </a:lnTo>
                  <a:lnTo>
                    <a:pt x="373" y="2351"/>
                  </a:lnTo>
                  <a:lnTo>
                    <a:pt x="373" y="2348"/>
                  </a:lnTo>
                  <a:lnTo>
                    <a:pt x="370" y="2339"/>
                  </a:lnTo>
                  <a:lnTo>
                    <a:pt x="365" y="2331"/>
                  </a:lnTo>
                  <a:lnTo>
                    <a:pt x="362" y="2321"/>
                  </a:lnTo>
                  <a:lnTo>
                    <a:pt x="358" y="2312"/>
                  </a:lnTo>
                  <a:lnTo>
                    <a:pt x="354" y="2301"/>
                  </a:lnTo>
                  <a:lnTo>
                    <a:pt x="351" y="2289"/>
                  </a:lnTo>
                  <a:lnTo>
                    <a:pt x="351" y="2284"/>
                  </a:lnTo>
                  <a:lnTo>
                    <a:pt x="351" y="2277"/>
                  </a:lnTo>
                  <a:lnTo>
                    <a:pt x="352" y="2270"/>
                  </a:lnTo>
                  <a:lnTo>
                    <a:pt x="354" y="2263"/>
                  </a:lnTo>
                  <a:lnTo>
                    <a:pt x="356" y="2255"/>
                  </a:lnTo>
                  <a:lnTo>
                    <a:pt x="359" y="2248"/>
                  </a:lnTo>
                  <a:lnTo>
                    <a:pt x="362" y="2239"/>
                  </a:lnTo>
                  <a:lnTo>
                    <a:pt x="367" y="2231"/>
                  </a:lnTo>
                  <a:lnTo>
                    <a:pt x="367" y="2204"/>
                  </a:lnTo>
                  <a:lnTo>
                    <a:pt x="366" y="2181"/>
                  </a:lnTo>
                  <a:lnTo>
                    <a:pt x="364" y="2158"/>
                  </a:lnTo>
                  <a:lnTo>
                    <a:pt x="362" y="2139"/>
                  </a:lnTo>
                  <a:lnTo>
                    <a:pt x="360" y="2123"/>
                  </a:lnTo>
                  <a:lnTo>
                    <a:pt x="358" y="2108"/>
                  </a:lnTo>
                  <a:lnTo>
                    <a:pt x="355" y="2095"/>
                  </a:lnTo>
                  <a:lnTo>
                    <a:pt x="351" y="2085"/>
                  </a:lnTo>
                  <a:lnTo>
                    <a:pt x="346" y="2067"/>
                  </a:lnTo>
                  <a:lnTo>
                    <a:pt x="341" y="2057"/>
                  </a:lnTo>
                  <a:lnTo>
                    <a:pt x="338" y="2051"/>
                  </a:lnTo>
                  <a:lnTo>
                    <a:pt x="336" y="2049"/>
                  </a:lnTo>
                  <a:lnTo>
                    <a:pt x="330" y="2057"/>
                  </a:lnTo>
                  <a:lnTo>
                    <a:pt x="325" y="2063"/>
                  </a:lnTo>
                  <a:lnTo>
                    <a:pt x="318" y="2067"/>
                  </a:lnTo>
                  <a:lnTo>
                    <a:pt x="312" y="2072"/>
                  </a:lnTo>
                  <a:lnTo>
                    <a:pt x="307" y="2075"/>
                  </a:lnTo>
                  <a:lnTo>
                    <a:pt x="300" y="2076"/>
                  </a:lnTo>
                  <a:lnTo>
                    <a:pt x="294" y="2078"/>
                  </a:lnTo>
                  <a:lnTo>
                    <a:pt x="288" y="2078"/>
                  </a:lnTo>
                  <a:lnTo>
                    <a:pt x="282" y="2078"/>
                  </a:lnTo>
                  <a:lnTo>
                    <a:pt x="277" y="2077"/>
                  </a:lnTo>
                  <a:lnTo>
                    <a:pt x="270" y="2076"/>
                  </a:lnTo>
                  <a:lnTo>
                    <a:pt x="265" y="2074"/>
                  </a:lnTo>
                  <a:lnTo>
                    <a:pt x="254" y="2069"/>
                  </a:lnTo>
                  <a:lnTo>
                    <a:pt x="244" y="2061"/>
                  </a:lnTo>
                  <a:lnTo>
                    <a:pt x="234" y="2054"/>
                  </a:lnTo>
                  <a:lnTo>
                    <a:pt x="226" y="2045"/>
                  </a:lnTo>
                  <a:lnTo>
                    <a:pt x="218" y="2038"/>
                  </a:lnTo>
                  <a:lnTo>
                    <a:pt x="212" y="2029"/>
                  </a:lnTo>
                  <a:lnTo>
                    <a:pt x="202" y="2017"/>
                  </a:lnTo>
                  <a:lnTo>
                    <a:pt x="199" y="2012"/>
                  </a:lnTo>
                  <a:lnTo>
                    <a:pt x="191" y="2012"/>
                  </a:lnTo>
                  <a:lnTo>
                    <a:pt x="184" y="2010"/>
                  </a:lnTo>
                  <a:lnTo>
                    <a:pt x="179" y="2006"/>
                  </a:lnTo>
                  <a:lnTo>
                    <a:pt x="173" y="2001"/>
                  </a:lnTo>
                  <a:lnTo>
                    <a:pt x="168" y="1995"/>
                  </a:lnTo>
                  <a:lnTo>
                    <a:pt x="164" y="1989"/>
                  </a:lnTo>
                  <a:lnTo>
                    <a:pt x="158" y="1980"/>
                  </a:lnTo>
                  <a:lnTo>
                    <a:pt x="153" y="1970"/>
                  </a:lnTo>
                  <a:lnTo>
                    <a:pt x="141" y="1950"/>
                  </a:lnTo>
                  <a:lnTo>
                    <a:pt x="126" y="1926"/>
                  </a:lnTo>
                  <a:lnTo>
                    <a:pt x="118" y="1912"/>
                  </a:lnTo>
                  <a:lnTo>
                    <a:pt x="106" y="1898"/>
                  </a:lnTo>
                  <a:lnTo>
                    <a:pt x="94" y="1884"/>
                  </a:lnTo>
                  <a:lnTo>
                    <a:pt x="80" y="1869"/>
                  </a:lnTo>
                  <a:lnTo>
                    <a:pt x="63" y="1858"/>
                  </a:lnTo>
                  <a:lnTo>
                    <a:pt x="50" y="1848"/>
                  </a:lnTo>
                  <a:lnTo>
                    <a:pt x="40" y="1838"/>
                  </a:lnTo>
                  <a:lnTo>
                    <a:pt x="32" y="1829"/>
                  </a:lnTo>
                  <a:lnTo>
                    <a:pt x="28" y="1819"/>
                  </a:lnTo>
                  <a:lnTo>
                    <a:pt x="26" y="1810"/>
                  </a:lnTo>
                  <a:lnTo>
                    <a:pt x="26" y="1802"/>
                  </a:lnTo>
                  <a:lnTo>
                    <a:pt x="27" y="1794"/>
                  </a:lnTo>
                  <a:lnTo>
                    <a:pt x="29" y="1787"/>
                  </a:lnTo>
                  <a:lnTo>
                    <a:pt x="32" y="1782"/>
                  </a:lnTo>
                  <a:lnTo>
                    <a:pt x="36" y="1775"/>
                  </a:lnTo>
                  <a:lnTo>
                    <a:pt x="40" y="1771"/>
                  </a:lnTo>
                  <a:lnTo>
                    <a:pt x="46" y="1765"/>
                  </a:lnTo>
                  <a:lnTo>
                    <a:pt x="48" y="1762"/>
                  </a:lnTo>
                  <a:lnTo>
                    <a:pt x="57" y="1745"/>
                  </a:lnTo>
                  <a:lnTo>
                    <a:pt x="63" y="1729"/>
                  </a:lnTo>
                  <a:lnTo>
                    <a:pt x="64" y="1723"/>
                  </a:lnTo>
                  <a:lnTo>
                    <a:pt x="67" y="1717"/>
                  </a:lnTo>
                  <a:lnTo>
                    <a:pt x="67" y="1711"/>
                  </a:lnTo>
                  <a:lnTo>
                    <a:pt x="67" y="1706"/>
                  </a:lnTo>
                  <a:lnTo>
                    <a:pt x="64" y="1695"/>
                  </a:lnTo>
                  <a:lnTo>
                    <a:pt x="61" y="1687"/>
                  </a:lnTo>
                  <a:lnTo>
                    <a:pt x="57" y="1679"/>
                  </a:lnTo>
                  <a:lnTo>
                    <a:pt x="51" y="1672"/>
                  </a:lnTo>
                  <a:lnTo>
                    <a:pt x="38" y="1658"/>
                  </a:lnTo>
                  <a:lnTo>
                    <a:pt x="25" y="1643"/>
                  </a:lnTo>
                  <a:lnTo>
                    <a:pt x="20" y="1634"/>
                  </a:lnTo>
                  <a:lnTo>
                    <a:pt x="15" y="1625"/>
                  </a:lnTo>
                  <a:lnTo>
                    <a:pt x="12" y="1613"/>
                  </a:lnTo>
                  <a:lnTo>
                    <a:pt x="11" y="1600"/>
                  </a:lnTo>
                  <a:lnTo>
                    <a:pt x="21" y="1599"/>
                  </a:lnTo>
                  <a:lnTo>
                    <a:pt x="28" y="1597"/>
                  </a:lnTo>
                  <a:lnTo>
                    <a:pt x="34" y="1594"/>
                  </a:lnTo>
                  <a:lnTo>
                    <a:pt x="37" y="1590"/>
                  </a:lnTo>
                  <a:lnTo>
                    <a:pt x="39" y="1584"/>
                  </a:lnTo>
                  <a:lnTo>
                    <a:pt x="40" y="1578"/>
                  </a:lnTo>
                  <a:lnTo>
                    <a:pt x="40" y="1571"/>
                  </a:lnTo>
                  <a:lnTo>
                    <a:pt x="39" y="1565"/>
                  </a:lnTo>
                  <a:lnTo>
                    <a:pt x="35" y="1553"/>
                  </a:lnTo>
                  <a:lnTo>
                    <a:pt x="29" y="1542"/>
                  </a:lnTo>
                  <a:lnTo>
                    <a:pt x="25" y="1534"/>
                  </a:lnTo>
                  <a:lnTo>
                    <a:pt x="24" y="1531"/>
                  </a:lnTo>
                  <a:lnTo>
                    <a:pt x="13" y="1515"/>
                  </a:lnTo>
                  <a:lnTo>
                    <a:pt x="7" y="1501"/>
                  </a:lnTo>
                  <a:lnTo>
                    <a:pt x="3" y="1488"/>
                  </a:lnTo>
                  <a:lnTo>
                    <a:pt x="0" y="1475"/>
                  </a:lnTo>
                  <a:lnTo>
                    <a:pt x="0" y="1465"/>
                  </a:lnTo>
                  <a:lnTo>
                    <a:pt x="3" y="1455"/>
                  </a:lnTo>
                  <a:lnTo>
                    <a:pt x="6" y="1447"/>
                  </a:lnTo>
                  <a:lnTo>
                    <a:pt x="10" y="1439"/>
                  </a:lnTo>
                  <a:lnTo>
                    <a:pt x="14" y="1433"/>
                  </a:lnTo>
                  <a:lnTo>
                    <a:pt x="20" y="1427"/>
                  </a:lnTo>
                  <a:lnTo>
                    <a:pt x="25" y="1422"/>
                  </a:lnTo>
                  <a:lnTo>
                    <a:pt x="30" y="1419"/>
                  </a:lnTo>
                  <a:lnTo>
                    <a:pt x="39" y="1414"/>
                  </a:lnTo>
                  <a:lnTo>
                    <a:pt x="42" y="1413"/>
                  </a:lnTo>
                  <a:lnTo>
                    <a:pt x="51" y="1395"/>
                  </a:lnTo>
                  <a:lnTo>
                    <a:pt x="57" y="1379"/>
                  </a:lnTo>
                  <a:lnTo>
                    <a:pt x="61" y="1365"/>
                  </a:lnTo>
                  <a:lnTo>
                    <a:pt x="64" y="1352"/>
                  </a:lnTo>
                  <a:lnTo>
                    <a:pt x="66" y="1339"/>
                  </a:lnTo>
                  <a:lnTo>
                    <a:pt x="67" y="1328"/>
                  </a:lnTo>
                  <a:lnTo>
                    <a:pt x="66" y="1318"/>
                  </a:lnTo>
                  <a:lnTo>
                    <a:pt x="64" y="1309"/>
                  </a:lnTo>
                  <a:lnTo>
                    <a:pt x="62" y="1301"/>
                  </a:lnTo>
                  <a:lnTo>
                    <a:pt x="60" y="1294"/>
                  </a:lnTo>
                  <a:lnTo>
                    <a:pt x="57" y="1288"/>
                  </a:lnTo>
                  <a:lnTo>
                    <a:pt x="55" y="1283"/>
                  </a:lnTo>
                  <a:lnTo>
                    <a:pt x="51" y="1277"/>
                  </a:lnTo>
                  <a:lnTo>
                    <a:pt x="48" y="1275"/>
                  </a:lnTo>
                  <a:lnTo>
                    <a:pt x="43" y="1264"/>
                  </a:lnTo>
                  <a:lnTo>
                    <a:pt x="39" y="1254"/>
                  </a:lnTo>
                  <a:lnTo>
                    <a:pt x="38" y="1244"/>
                  </a:lnTo>
                  <a:lnTo>
                    <a:pt x="38" y="1235"/>
                  </a:lnTo>
                  <a:lnTo>
                    <a:pt x="39" y="1227"/>
                  </a:lnTo>
                  <a:lnTo>
                    <a:pt x="40" y="1219"/>
                  </a:lnTo>
                  <a:lnTo>
                    <a:pt x="43" y="1211"/>
                  </a:lnTo>
                  <a:lnTo>
                    <a:pt x="46" y="1203"/>
                  </a:lnTo>
                  <a:lnTo>
                    <a:pt x="50" y="1195"/>
                  </a:lnTo>
                  <a:lnTo>
                    <a:pt x="53" y="1186"/>
                  </a:lnTo>
                  <a:lnTo>
                    <a:pt x="55" y="1177"/>
                  </a:lnTo>
                  <a:lnTo>
                    <a:pt x="57" y="1166"/>
                  </a:lnTo>
                  <a:lnTo>
                    <a:pt x="57" y="1154"/>
                  </a:lnTo>
                  <a:lnTo>
                    <a:pt x="56" y="1142"/>
                  </a:lnTo>
                  <a:lnTo>
                    <a:pt x="54" y="1128"/>
                  </a:lnTo>
                  <a:lnTo>
                    <a:pt x="48" y="1113"/>
                  </a:lnTo>
                  <a:lnTo>
                    <a:pt x="51" y="1091"/>
                  </a:lnTo>
                  <a:lnTo>
                    <a:pt x="50" y="1072"/>
                  </a:lnTo>
                  <a:lnTo>
                    <a:pt x="48" y="1053"/>
                  </a:lnTo>
                  <a:lnTo>
                    <a:pt x="46" y="1035"/>
                  </a:lnTo>
                  <a:lnTo>
                    <a:pt x="41" y="1001"/>
                  </a:lnTo>
                  <a:lnTo>
                    <a:pt x="36" y="972"/>
                  </a:lnTo>
                  <a:lnTo>
                    <a:pt x="34" y="959"/>
                  </a:lnTo>
                  <a:lnTo>
                    <a:pt x="34" y="947"/>
                  </a:lnTo>
                  <a:lnTo>
                    <a:pt x="35" y="937"/>
                  </a:lnTo>
                  <a:lnTo>
                    <a:pt x="38" y="928"/>
                  </a:lnTo>
                  <a:lnTo>
                    <a:pt x="40" y="924"/>
                  </a:lnTo>
                  <a:lnTo>
                    <a:pt x="42" y="921"/>
                  </a:lnTo>
                  <a:lnTo>
                    <a:pt x="45" y="918"/>
                  </a:lnTo>
                  <a:lnTo>
                    <a:pt x="50" y="914"/>
                  </a:lnTo>
                  <a:lnTo>
                    <a:pt x="55" y="911"/>
                  </a:lnTo>
                  <a:lnTo>
                    <a:pt x="60" y="909"/>
                  </a:lnTo>
                  <a:lnTo>
                    <a:pt x="67" y="908"/>
                  </a:lnTo>
                  <a:lnTo>
                    <a:pt x="74" y="906"/>
                  </a:lnTo>
                  <a:lnTo>
                    <a:pt x="86" y="903"/>
                  </a:lnTo>
                  <a:lnTo>
                    <a:pt x="98" y="898"/>
                  </a:lnTo>
                  <a:lnTo>
                    <a:pt x="108" y="892"/>
                  </a:lnTo>
                  <a:lnTo>
                    <a:pt x="118" y="886"/>
                  </a:lnTo>
                  <a:lnTo>
                    <a:pt x="127" y="878"/>
                  </a:lnTo>
                  <a:lnTo>
                    <a:pt x="136" y="870"/>
                  </a:lnTo>
                  <a:lnTo>
                    <a:pt x="143" y="860"/>
                  </a:lnTo>
                  <a:lnTo>
                    <a:pt x="150" y="851"/>
                  </a:lnTo>
                  <a:lnTo>
                    <a:pt x="160" y="834"/>
                  </a:lnTo>
                  <a:lnTo>
                    <a:pt x="168" y="821"/>
                  </a:lnTo>
                  <a:lnTo>
                    <a:pt x="172" y="810"/>
                  </a:lnTo>
                  <a:lnTo>
                    <a:pt x="173" y="807"/>
                  </a:lnTo>
                  <a:lnTo>
                    <a:pt x="236" y="669"/>
                  </a:lnTo>
                  <a:lnTo>
                    <a:pt x="243" y="668"/>
                  </a:lnTo>
                  <a:lnTo>
                    <a:pt x="249" y="667"/>
                  </a:lnTo>
                  <a:lnTo>
                    <a:pt x="254" y="665"/>
                  </a:lnTo>
                  <a:lnTo>
                    <a:pt x="260" y="663"/>
                  </a:lnTo>
                  <a:lnTo>
                    <a:pt x="264" y="659"/>
                  </a:lnTo>
                  <a:lnTo>
                    <a:pt x="268" y="655"/>
                  </a:lnTo>
                  <a:lnTo>
                    <a:pt x="272" y="651"/>
                  </a:lnTo>
                  <a:lnTo>
                    <a:pt x="276" y="646"/>
                  </a:lnTo>
                  <a:lnTo>
                    <a:pt x="281" y="634"/>
                  </a:lnTo>
                  <a:lnTo>
                    <a:pt x="285" y="621"/>
                  </a:lnTo>
                  <a:lnTo>
                    <a:pt x="287" y="608"/>
                  </a:lnTo>
                  <a:lnTo>
                    <a:pt x="290" y="594"/>
                  </a:lnTo>
                  <a:lnTo>
                    <a:pt x="291" y="567"/>
                  </a:lnTo>
                  <a:lnTo>
                    <a:pt x="288" y="542"/>
                  </a:lnTo>
                  <a:lnTo>
                    <a:pt x="287" y="525"/>
                  </a:lnTo>
                  <a:lnTo>
                    <a:pt x="286" y="519"/>
                  </a:lnTo>
                  <a:lnTo>
                    <a:pt x="302" y="509"/>
                  </a:lnTo>
                  <a:lnTo>
                    <a:pt x="314" y="499"/>
                  </a:lnTo>
                  <a:lnTo>
                    <a:pt x="324" y="491"/>
                  </a:lnTo>
                  <a:lnTo>
                    <a:pt x="330" y="482"/>
                  </a:lnTo>
                  <a:lnTo>
                    <a:pt x="335" y="475"/>
                  </a:lnTo>
                  <a:lnTo>
                    <a:pt x="338" y="469"/>
                  </a:lnTo>
                  <a:lnTo>
                    <a:pt x="338" y="462"/>
                  </a:lnTo>
                  <a:lnTo>
                    <a:pt x="336" y="457"/>
                  </a:lnTo>
                  <a:lnTo>
                    <a:pt x="335" y="453"/>
                  </a:lnTo>
                  <a:lnTo>
                    <a:pt x="332" y="448"/>
                  </a:lnTo>
                  <a:lnTo>
                    <a:pt x="329" y="445"/>
                  </a:lnTo>
                  <a:lnTo>
                    <a:pt x="326" y="443"/>
                  </a:lnTo>
                  <a:lnTo>
                    <a:pt x="319" y="439"/>
                  </a:lnTo>
                  <a:lnTo>
                    <a:pt x="317" y="438"/>
                  </a:lnTo>
                  <a:lnTo>
                    <a:pt x="311" y="422"/>
                  </a:lnTo>
                  <a:lnTo>
                    <a:pt x="308" y="408"/>
                  </a:lnTo>
                  <a:lnTo>
                    <a:pt x="306" y="394"/>
                  </a:lnTo>
                  <a:lnTo>
                    <a:pt x="304" y="382"/>
                  </a:lnTo>
                  <a:lnTo>
                    <a:pt x="306" y="372"/>
                  </a:lnTo>
                  <a:lnTo>
                    <a:pt x="307" y="362"/>
                  </a:lnTo>
                  <a:lnTo>
                    <a:pt x="310" y="353"/>
                  </a:lnTo>
                  <a:lnTo>
                    <a:pt x="313" y="346"/>
                  </a:lnTo>
                  <a:lnTo>
                    <a:pt x="316" y="340"/>
                  </a:lnTo>
                  <a:lnTo>
                    <a:pt x="320" y="333"/>
                  </a:lnTo>
                  <a:lnTo>
                    <a:pt x="325" y="329"/>
                  </a:lnTo>
                  <a:lnTo>
                    <a:pt x="328" y="326"/>
                  </a:lnTo>
                  <a:lnTo>
                    <a:pt x="333" y="320"/>
                  </a:lnTo>
                  <a:lnTo>
                    <a:pt x="336" y="319"/>
                  </a:lnTo>
                  <a:lnTo>
                    <a:pt x="338" y="338"/>
                  </a:lnTo>
                  <a:lnTo>
                    <a:pt x="340" y="354"/>
                  </a:lnTo>
                  <a:lnTo>
                    <a:pt x="341" y="361"/>
                  </a:lnTo>
                  <a:lnTo>
                    <a:pt x="343" y="367"/>
                  </a:lnTo>
                  <a:lnTo>
                    <a:pt x="345" y="373"/>
                  </a:lnTo>
                  <a:lnTo>
                    <a:pt x="348" y="378"/>
                  </a:lnTo>
                  <a:lnTo>
                    <a:pt x="351" y="382"/>
                  </a:lnTo>
                  <a:lnTo>
                    <a:pt x="356" y="386"/>
                  </a:lnTo>
                  <a:lnTo>
                    <a:pt x="362" y="392"/>
                  </a:lnTo>
                  <a:lnTo>
                    <a:pt x="368" y="395"/>
                  </a:lnTo>
                  <a:lnTo>
                    <a:pt x="387" y="404"/>
                  </a:lnTo>
                  <a:lnTo>
                    <a:pt x="411" y="413"/>
                  </a:lnTo>
                  <a:lnTo>
                    <a:pt x="407" y="397"/>
                  </a:lnTo>
                  <a:lnTo>
                    <a:pt x="405" y="381"/>
                  </a:lnTo>
                  <a:lnTo>
                    <a:pt x="405" y="367"/>
                  </a:lnTo>
                  <a:lnTo>
                    <a:pt x="406" y="353"/>
                  </a:lnTo>
                  <a:lnTo>
                    <a:pt x="407" y="341"/>
                  </a:lnTo>
                  <a:lnTo>
                    <a:pt x="410" y="329"/>
                  </a:lnTo>
                  <a:lnTo>
                    <a:pt x="413" y="318"/>
                  </a:lnTo>
                  <a:lnTo>
                    <a:pt x="418" y="309"/>
                  </a:lnTo>
                  <a:lnTo>
                    <a:pt x="426" y="292"/>
                  </a:lnTo>
                  <a:lnTo>
                    <a:pt x="434" y="279"/>
                  </a:lnTo>
                  <a:lnTo>
                    <a:pt x="440" y="271"/>
                  </a:lnTo>
                  <a:lnTo>
                    <a:pt x="442" y="269"/>
                  </a:lnTo>
                  <a:lnTo>
                    <a:pt x="451" y="258"/>
                  </a:lnTo>
                  <a:lnTo>
                    <a:pt x="459" y="250"/>
                  </a:lnTo>
                  <a:lnTo>
                    <a:pt x="467" y="245"/>
                  </a:lnTo>
                  <a:lnTo>
                    <a:pt x="474" y="240"/>
                  </a:lnTo>
                  <a:lnTo>
                    <a:pt x="482" y="237"/>
                  </a:lnTo>
                  <a:lnTo>
                    <a:pt x="489" y="236"/>
                  </a:lnTo>
                  <a:lnTo>
                    <a:pt x="496" y="235"/>
                  </a:lnTo>
                  <a:lnTo>
                    <a:pt x="503" y="236"/>
                  </a:lnTo>
                  <a:lnTo>
                    <a:pt x="514" y="240"/>
                  </a:lnTo>
                  <a:lnTo>
                    <a:pt x="522" y="245"/>
                  </a:lnTo>
                  <a:lnTo>
                    <a:pt x="527" y="249"/>
                  </a:lnTo>
                  <a:lnTo>
                    <a:pt x="530" y="250"/>
                  </a:lnTo>
                  <a:close/>
                </a:path>
              </a:pathLst>
            </a:custGeom>
            <a:solidFill>
              <a:srgbClr val="AAA9A9"/>
            </a:solidFill>
            <a:ln w="9525">
              <a:noFill/>
              <a:round/>
              <a:headEnd/>
              <a:tailEnd/>
            </a:ln>
          </p:spPr>
          <p:txBody>
            <a:bodyPr/>
            <a:lstStyle/>
            <a:p>
              <a:endParaRPr lang="uk-UA"/>
            </a:p>
          </p:txBody>
        </p:sp>
        <p:sp>
          <p:nvSpPr>
            <p:cNvPr id="22552" name="Freeform 132"/>
            <p:cNvSpPr>
              <a:spLocks/>
            </p:cNvSpPr>
            <p:nvPr/>
          </p:nvSpPr>
          <p:spPr bwMode="auto">
            <a:xfrm>
              <a:off x="1851" y="1073"/>
              <a:ext cx="617" cy="826"/>
            </a:xfrm>
            <a:custGeom>
              <a:avLst/>
              <a:gdLst>
                <a:gd name="T0" fmla="*/ 3 w 2296"/>
                <a:gd name="T1" fmla="*/ 1 h 3062"/>
                <a:gd name="T2" fmla="*/ 3 w 2296"/>
                <a:gd name="T3" fmla="*/ 0 h 3062"/>
                <a:gd name="T4" fmla="*/ 4 w 2296"/>
                <a:gd name="T5" fmla="*/ 1 h 3062"/>
                <a:gd name="T6" fmla="*/ 5 w 2296"/>
                <a:gd name="T7" fmla="*/ 1 h 3062"/>
                <a:gd name="T8" fmla="*/ 5 w 2296"/>
                <a:gd name="T9" fmla="*/ 0 h 3062"/>
                <a:gd name="T10" fmla="*/ 6 w 2296"/>
                <a:gd name="T11" fmla="*/ 1 h 3062"/>
                <a:gd name="T12" fmla="*/ 6 w 2296"/>
                <a:gd name="T13" fmla="*/ 1 h 3062"/>
                <a:gd name="T14" fmla="*/ 7 w 2296"/>
                <a:gd name="T15" fmla="*/ 1 h 3062"/>
                <a:gd name="T16" fmla="*/ 7 w 2296"/>
                <a:gd name="T17" fmla="*/ 1 h 3062"/>
                <a:gd name="T18" fmla="*/ 8 w 2296"/>
                <a:gd name="T19" fmla="*/ 2 h 3062"/>
                <a:gd name="T20" fmla="*/ 8 w 2296"/>
                <a:gd name="T21" fmla="*/ 1 h 3062"/>
                <a:gd name="T22" fmla="*/ 9 w 2296"/>
                <a:gd name="T23" fmla="*/ 1 h 3062"/>
                <a:gd name="T24" fmla="*/ 9 w 2296"/>
                <a:gd name="T25" fmla="*/ 1 h 3062"/>
                <a:gd name="T26" fmla="*/ 10 w 2296"/>
                <a:gd name="T27" fmla="*/ 2 h 3062"/>
                <a:gd name="T28" fmla="*/ 10 w 2296"/>
                <a:gd name="T29" fmla="*/ 3 h 3062"/>
                <a:gd name="T30" fmla="*/ 10 w 2296"/>
                <a:gd name="T31" fmla="*/ 4 h 3062"/>
                <a:gd name="T32" fmla="*/ 10 w 2296"/>
                <a:gd name="T33" fmla="*/ 4 h 3062"/>
                <a:gd name="T34" fmla="*/ 11 w 2296"/>
                <a:gd name="T35" fmla="*/ 5 h 3062"/>
                <a:gd name="T36" fmla="*/ 11 w 2296"/>
                <a:gd name="T37" fmla="*/ 6 h 3062"/>
                <a:gd name="T38" fmla="*/ 11 w 2296"/>
                <a:gd name="T39" fmla="*/ 7 h 3062"/>
                <a:gd name="T40" fmla="*/ 11 w 2296"/>
                <a:gd name="T41" fmla="*/ 8 h 3062"/>
                <a:gd name="T42" fmla="*/ 11 w 2296"/>
                <a:gd name="T43" fmla="*/ 9 h 3062"/>
                <a:gd name="T44" fmla="*/ 11 w 2296"/>
                <a:gd name="T45" fmla="*/ 10 h 3062"/>
                <a:gd name="T46" fmla="*/ 11 w 2296"/>
                <a:gd name="T47" fmla="*/ 11 h 3062"/>
                <a:gd name="T48" fmla="*/ 12 w 2296"/>
                <a:gd name="T49" fmla="*/ 11 h 3062"/>
                <a:gd name="T50" fmla="*/ 12 w 2296"/>
                <a:gd name="T51" fmla="*/ 12 h 3062"/>
                <a:gd name="T52" fmla="*/ 12 w 2296"/>
                <a:gd name="T53" fmla="*/ 13 h 3062"/>
                <a:gd name="T54" fmla="*/ 12 w 2296"/>
                <a:gd name="T55" fmla="*/ 14 h 3062"/>
                <a:gd name="T56" fmla="*/ 11 w 2296"/>
                <a:gd name="T57" fmla="*/ 15 h 3062"/>
                <a:gd name="T58" fmla="*/ 11 w 2296"/>
                <a:gd name="T59" fmla="*/ 15 h 3062"/>
                <a:gd name="T60" fmla="*/ 10 w 2296"/>
                <a:gd name="T61" fmla="*/ 16 h 3062"/>
                <a:gd name="T62" fmla="*/ 10 w 2296"/>
                <a:gd name="T63" fmla="*/ 16 h 3062"/>
                <a:gd name="T64" fmla="*/ 8 w 2296"/>
                <a:gd name="T65" fmla="*/ 16 h 3062"/>
                <a:gd name="T66" fmla="*/ 8 w 2296"/>
                <a:gd name="T67" fmla="*/ 15 h 3062"/>
                <a:gd name="T68" fmla="*/ 8 w 2296"/>
                <a:gd name="T69" fmla="*/ 15 h 3062"/>
                <a:gd name="T70" fmla="*/ 8 w 2296"/>
                <a:gd name="T71" fmla="*/ 14 h 3062"/>
                <a:gd name="T72" fmla="*/ 7 w 2296"/>
                <a:gd name="T73" fmla="*/ 14 h 3062"/>
                <a:gd name="T74" fmla="*/ 7 w 2296"/>
                <a:gd name="T75" fmla="*/ 15 h 3062"/>
                <a:gd name="T76" fmla="*/ 6 w 2296"/>
                <a:gd name="T77" fmla="*/ 14 h 3062"/>
                <a:gd name="T78" fmla="*/ 5 w 2296"/>
                <a:gd name="T79" fmla="*/ 15 h 3062"/>
                <a:gd name="T80" fmla="*/ 4 w 2296"/>
                <a:gd name="T81" fmla="*/ 15 h 3062"/>
                <a:gd name="T82" fmla="*/ 3 w 2296"/>
                <a:gd name="T83" fmla="*/ 15 h 3062"/>
                <a:gd name="T84" fmla="*/ 2 w 2296"/>
                <a:gd name="T85" fmla="*/ 14 h 3062"/>
                <a:gd name="T86" fmla="*/ 1 w 2296"/>
                <a:gd name="T87" fmla="*/ 13 h 3062"/>
                <a:gd name="T88" fmla="*/ 2 w 2296"/>
                <a:gd name="T89" fmla="*/ 13 h 3062"/>
                <a:gd name="T90" fmla="*/ 2 w 2296"/>
                <a:gd name="T91" fmla="*/ 12 h 3062"/>
                <a:gd name="T92" fmla="*/ 2 w 2296"/>
                <a:gd name="T93" fmla="*/ 11 h 3062"/>
                <a:gd name="T94" fmla="*/ 1 w 2296"/>
                <a:gd name="T95" fmla="*/ 11 h 3062"/>
                <a:gd name="T96" fmla="*/ 1 w 2296"/>
                <a:gd name="T97" fmla="*/ 11 h 3062"/>
                <a:gd name="T98" fmla="*/ 0 w 2296"/>
                <a:gd name="T99" fmla="*/ 9 h 3062"/>
                <a:gd name="T100" fmla="*/ 0 w 2296"/>
                <a:gd name="T101" fmla="*/ 9 h 3062"/>
                <a:gd name="T102" fmla="*/ 0 w 2296"/>
                <a:gd name="T103" fmla="*/ 8 h 3062"/>
                <a:gd name="T104" fmla="*/ 0 w 2296"/>
                <a:gd name="T105" fmla="*/ 8 h 3062"/>
                <a:gd name="T106" fmla="*/ 0 w 2296"/>
                <a:gd name="T107" fmla="*/ 7 h 3062"/>
                <a:gd name="T108" fmla="*/ 0 w 2296"/>
                <a:gd name="T109" fmla="*/ 6 h 3062"/>
                <a:gd name="T110" fmla="*/ 0 w 2296"/>
                <a:gd name="T111" fmla="*/ 5 h 3062"/>
                <a:gd name="T112" fmla="*/ 1 w 2296"/>
                <a:gd name="T113" fmla="*/ 4 h 3062"/>
                <a:gd name="T114" fmla="*/ 1 w 2296"/>
                <a:gd name="T115" fmla="*/ 3 h 3062"/>
                <a:gd name="T116" fmla="*/ 2 w 2296"/>
                <a:gd name="T117" fmla="*/ 2 h 3062"/>
                <a:gd name="T118" fmla="*/ 2 w 2296"/>
                <a:gd name="T119" fmla="*/ 2 h 3062"/>
                <a:gd name="T120" fmla="*/ 2 w 2296"/>
                <a:gd name="T121" fmla="*/ 2 h 3062"/>
                <a:gd name="T122" fmla="*/ 2 w 2296"/>
                <a:gd name="T123" fmla="*/ 1 h 30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96"/>
                <a:gd name="T187" fmla="*/ 0 h 3062"/>
                <a:gd name="T188" fmla="*/ 2296 w 2296"/>
                <a:gd name="T189" fmla="*/ 3062 h 30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96" h="3062">
                  <a:moveTo>
                    <a:pt x="530" y="250"/>
                  </a:moveTo>
                  <a:lnTo>
                    <a:pt x="535" y="252"/>
                  </a:lnTo>
                  <a:lnTo>
                    <a:pt x="547" y="256"/>
                  </a:lnTo>
                  <a:lnTo>
                    <a:pt x="554" y="258"/>
                  </a:lnTo>
                  <a:lnTo>
                    <a:pt x="564" y="260"/>
                  </a:lnTo>
                  <a:lnTo>
                    <a:pt x="573" y="260"/>
                  </a:lnTo>
                  <a:lnTo>
                    <a:pt x="583" y="257"/>
                  </a:lnTo>
                  <a:lnTo>
                    <a:pt x="588" y="256"/>
                  </a:lnTo>
                  <a:lnTo>
                    <a:pt x="593" y="254"/>
                  </a:lnTo>
                  <a:lnTo>
                    <a:pt x="598" y="251"/>
                  </a:lnTo>
                  <a:lnTo>
                    <a:pt x="602" y="248"/>
                  </a:lnTo>
                  <a:lnTo>
                    <a:pt x="607" y="244"/>
                  </a:lnTo>
                  <a:lnTo>
                    <a:pt x="612" y="239"/>
                  </a:lnTo>
                  <a:lnTo>
                    <a:pt x="616" y="233"/>
                  </a:lnTo>
                  <a:lnTo>
                    <a:pt x="619" y="226"/>
                  </a:lnTo>
                  <a:lnTo>
                    <a:pt x="623" y="219"/>
                  </a:lnTo>
                  <a:lnTo>
                    <a:pt x="627" y="210"/>
                  </a:lnTo>
                  <a:lnTo>
                    <a:pt x="629" y="202"/>
                  </a:lnTo>
                  <a:lnTo>
                    <a:pt x="632" y="191"/>
                  </a:lnTo>
                  <a:lnTo>
                    <a:pt x="633" y="180"/>
                  </a:lnTo>
                  <a:lnTo>
                    <a:pt x="635" y="167"/>
                  </a:lnTo>
                  <a:lnTo>
                    <a:pt x="636" y="153"/>
                  </a:lnTo>
                  <a:lnTo>
                    <a:pt x="636" y="138"/>
                  </a:lnTo>
                  <a:lnTo>
                    <a:pt x="637" y="132"/>
                  </a:lnTo>
                  <a:lnTo>
                    <a:pt x="642" y="117"/>
                  </a:lnTo>
                  <a:lnTo>
                    <a:pt x="645" y="108"/>
                  </a:lnTo>
                  <a:lnTo>
                    <a:pt x="648" y="98"/>
                  </a:lnTo>
                  <a:lnTo>
                    <a:pt x="653" y="89"/>
                  </a:lnTo>
                  <a:lnTo>
                    <a:pt x="659" y="79"/>
                  </a:lnTo>
                  <a:lnTo>
                    <a:pt x="665" y="72"/>
                  </a:lnTo>
                  <a:lnTo>
                    <a:pt x="673" y="65"/>
                  </a:lnTo>
                  <a:lnTo>
                    <a:pt x="677" y="63"/>
                  </a:lnTo>
                  <a:lnTo>
                    <a:pt x="682" y="62"/>
                  </a:lnTo>
                  <a:lnTo>
                    <a:pt x="686" y="61"/>
                  </a:lnTo>
                  <a:lnTo>
                    <a:pt x="692" y="61"/>
                  </a:lnTo>
                  <a:lnTo>
                    <a:pt x="697" y="62"/>
                  </a:lnTo>
                  <a:lnTo>
                    <a:pt x="702" y="64"/>
                  </a:lnTo>
                  <a:lnTo>
                    <a:pt x="708" y="68"/>
                  </a:lnTo>
                  <a:lnTo>
                    <a:pt x="714" y="72"/>
                  </a:lnTo>
                  <a:lnTo>
                    <a:pt x="721" y="77"/>
                  </a:lnTo>
                  <a:lnTo>
                    <a:pt x="728" y="84"/>
                  </a:lnTo>
                  <a:lnTo>
                    <a:pt x="734" y="91"/>
                  </a:lnTo>
                  <a:lnTo>
                    <a:pt x="742" y="101"/>
                  </a:lnTo>
                  <a:lnTo>
                    <a:pt x="746" y="105"/>
                  </a:lnTo>
                  <a:lnTo>
                    <a:pt x="759" y="116"/>
                  </a:lnTo>
                  <a:lnTo>
                    <a:pt x="767" y="122"/>
                  </a:lnTo>
                  <a:lnTo>
                    <a:pt x="778" y="128"/>
                  </a:lnTo>
                  <a:lnTo>
                    <a:pt x="790" y="134"/>
                  </a:lnTo>
                  <a:lnTo>
                    <a:pt x="804" y="139"/>
                  </a:lnTo>
                  <a:lnTo>
                    <a:pt x="819" y="143"/>
                  </a:lnTo>
                  <a:lnTo>
                    <a:pt x="836" y="145"/>
                  </a:lnTo>
                  <a:lnTo>
                    <a:pt x="844" y="145"/>
                  </a:lnTo>
                  <a:lnTo>
                    <a:pt x="853" y="145"/>
                  </a:lnTo>
                  <a:lnTo>
                    <a:pt x="862" y="144"/>
                  </a:lnTo>
                  <a:lnTo>
                    <a:pt x="871" y="142"/>
                  </a:lnTo>
                  <a:lnTo>
                    <a:pt x="882" y="140"/>
                  </a:lnTo>
                  <a:lnTo>
                    <a:pt x="891" y="137"/>
                  </a:lnTo>
                  <a:lnTo>
                    <a:pt x="901" y="133"/>
                  </a:lnTo>
                  <a:lnTo>
                    <a:pt x="911" y="126"/>
                  </a:lnTo>
                  <a:lnTo>
                    <a:pt x="922" y="120"/>
                  </a:lnTo>
                  <a:lnTo>
                    <a:pt x="933" y="112"/>
                  </a:lnTo>
                  <a:lnTo>
                    <a:pt x="943" y="104"/>
                  </a:lnTo>
                  <a:lnTo>
                    <a:pt x="955" y="94"/>
                  </a:lnTo>
                  <a:lnTo>
                    <a:pt x="954" y="92"/>
                  </a:lnTo>
                  <a:lnTo>
                    <a:pt x="954" y="86"/>
                  </a:lnTo>
                  <a:lnTo>
                    <a:pt x="955" y="81"/>
                  </a:lnTo>
                  <a:lnTo>
                    <a:pt x="956" y="76"/>
                  </a:lnTo>
                  <a:lnTo>
                    <a:pt x="958" y="70"/>
                  </a:lnTo>
                  <a:lnTo>
                    <a:pt x="962" y="63"/>
                  </a:lnTo>
                  <a:lnTo>
                    <a:pt x="966" y="57"/>
                  </a:lnTo>
                  <a:lnTo>
                    <a:pt x="972" y="49"/>
                  </a:lnTo>
                  <a:lnTo>
                    <a:pt x="980" y="42"/>
                  </a:lnTo>
                  <a:lnTo>
                    <a:pt x="989" y="33"/>
                  </a:lnTo>
                  <a:lnTo>
                    <a:pt x="1000" y="25"/>
                  </a:lnTo>
                  <a:lnTo>
                    <a:pt x="1014" y="17"/>
                  </a:lnTo>
                  <a:lnTo>
                    <a:pt x="1030" y="9"/>
                  </a:lnTo>
                  <a:lnTo>
                    <a:pt x="1048" y="0"/>
                  </a:lnTo>
                  <a:lnTo>
                    <a:pt x="1054" y="7"/>
                  </a:lnTo>
                  <a:lnTo>
                    <a:pt x="1059" y="14"/>
                  </a:lnTo>
                  <a:lnTo>
                    <a:pt x="1062" y="23"/>
                  </a:lnTo>
                  <a:lnTo>
                    <a:pt x="1063" y="32"/>
                  </a:lnTo>
                  <a:lnTo>
                    <a:pt x="1064" y="53"/>
                  </a:lnTo>
                  <a:lnTo>
                    <a:pt x="1064" y="75"/>
                  </a:lnTo>
                  <a:lnTo>
                    <a:pt x="1064" y="86"/>
                  </a:lnTo>
                  <a:lnTo>
                    <a:pt x="1065" y="96"/>
                  </a:lnTo>
                  <a:lnTo>
                    <a:pt x="1067" y="106"/>
                  </a:lnTo>
                  <a:lnTo>
                    <a:pt x="1069" y="116"/>
                  </a:lnTo>
                  <a:lnTo>
                    <a:pt x="1074" y="124"/>
                  </a:lnTo>
                  <a:lnTo>
                    <a:pt x="1080" y="132"/>
                  </a:lnTo>
                  <a:lnTo>
                    <a:pt x="1083" y="136"/>
                  </a:lnTo>
                  <a:lnTo>
                    <a:pt x="1087" y="139"/>
                  </a:lnTo>
                  <a:lnTo>
                    <a:pt x="1093" y="141"/>
                  </a:lnTo>
                  <a:lnTo>
                    <a:pt x="1098" y="144"/>
                  </a:lnTo>
                  <a:lnTo>
                    <a:pt x="1098" y="148"/>
                  </a:lnTo>
                  <a:lnTo>
                    <a:pt x="1099" y="155"/>
                  </a:lnTo>
                  <a:lnTo>
                    <a:pt x="1101" y="160"/>
                  </a:lnTo>
                  <a:lnTo>
                    <a:pt x="1102" y="166"/>
                  </a:lnTo>
                  <a:lnTo>
                    <a:pt x="1106" y="171"/>
                  </a:lnTo>
                  <a:lnTo>
                    <a:pt x="1109" y="176"/>
                  </a:lnTo>
                  <a:lnTo>
                    <a:pt x="1113" y="181"/>
                  </a:lnTo>
                  <a:lnTo>
                    <a:pt x="1118" y="185"/>
                  </a:lnTo>
                  <a:lnTo>
                    <a:pt x="1125" y="187"/>
                  </a:lnTo>
                  <a:lnTo>
                    <a:pt x="1132" y="189"/>
                  </a:lnTo>
                  <a:lnTo>
                    <a:pt x="1142" y="189"/>
                  </a:lnTo>
                  <a:lnTo>
                    <a:pt x="1153" y="187"/>
                  </a:lnTo>
                  <a:lnTo>
                    <a:pt x="1165" y="183"/>
                  </a:lnTo>
                  <a:lnTo>
                    <a:pt x="1179" y="175"/>
                  </a:lnTo>
                  <a:lnTo>
                    <a:pt x="1181" y="172"/>
                  </a:lnTo>
                  <a:lnTo>
                    <a:pt x="1186" y="166"/>
                  </a:lnTo>
                  <a:lnTo>
                    <a:pt x="1189" y="161"/>
                  </a:lnTo>
                  <a:lnTo>
                    <a:pt x="1193" y="156"/>
                  </a:lnTo>
                  <a:lnTo>
                    <a:pt x="1198" y="152"/>
                  </a:lnTo>
                  <a:lnTo>
                    <a:pt x="1205" y="148"/>
                  </a:lnTo>
                  <a:lnTo>
                    <a:pt x="1212" y="143"/>
                  </a:lnTo>
                  <a:lnTo>
                    <a:pt x="1221" y="141"/>
                  </a:lnTo>
                  <a:lnTo>
                    <a:pt x="1231" y="139"/>
                  </a:lnTo>
                  <a:lnTo>
                    <a:pt x="1243" y="139"/>
                  </a:lnTo>
                  <a:lnTo>
                    <a:pt x="1256" y="140"/>
                  </a:lnTo>
                  <a:lnTo>
                    <a:pt x="1271" y="143"/>
                  </a:lnTo>
                  <a:lnTo>
                    <a:pt x="1287" y="149"/>
                  </a:lnTo>
                  <a:lnTo>
                    <a:pt x="1305" y="157"/>
                  </a:lnTo>
                  <a:lnTo>
                    <a:pt x="1307" y="156"/>
                  </a:lnTo>
                  <a:lnTo>
                    <a:pt x="1316" y="157"/>
                  </a:lnTo>
                  <a:lnTo>
                    <a:pt x="1320" y="158"/>
                  </a:lnTo>
                  <a:lnTo>
                    <a:pt x="1326" y="159"/>
                  </a:lnTo>
                  <a:lnTo>
                    <a:pt x="1332" y="161"/>
                  </a:lnTo>
                  <a:lnTo>
                    <a:pt x="1338" y="165"/>
                  </a:lnTo>
                  <a:lnTo>
                    <a:pt x="1345" y="169"/>
                  </a:lnTo>
                  <a:lnTo>
                    <a:pt x="1350" y="174"/>
                  </a:lnTo>
                  <a:lnTo>
                    <a:pt x="1355" y="181"/>
                  </a:lnTo>
                  <a:lnTo>
                    <a:pt x="1359" y="188"/>
                  </a:lnTo>
                  <a:lnTo>
                    <a:pt x="1364" y="198"/>
                  </a:lnTo>
                  <a:lnTo>
                    <a:pt x="1366" y="209"/>
                  </a:lnTo>
                  <a:lnTo>
                    <a:pt x="1367" y="222"/>
                  </a:lnTo>
                  <a:lnTo>
                    <a:pt x="1367" y="238"/>
                  </a:lnTo>
                  <a:lnTo>
                    <a:pt x="1366" y="242"/>
                  </a:lnTo>
                  <a:lnTo>
                    <a:pt x="1365" y="253"/>
                  </a:lnTo>
                  <a:lnTo>
                    <a:pt x="1364" y="262"/>
                  </a:lnTo>
                  <a:lnTo>
                    <a:pt x="1365" y="270"/>
                  </a:lnTo>
                  <a:lnTo>
                    <a:pt x="1367" y="281"/>
                  </a:lnTo>
                  <a:lnTo>
                    <a:pt x="1369" y="292"/>
                  </a:lnTo>
                  <a:lnTo>
                    <a:pt x="1374" y="303"/>
                  </a:lnTo>
                  <a:lnTo>
                    <a:pt x="1381" y="316"/>
                  </a:lnTo>
                  <a:lnTo>
                    <a:pt x="1389" y="328"/>
                  </a:lnTo>
                  <a:lnTo>
                    <a:pt x="1401" y="341"/>
                  </a:lnTo>
                  <a:lnTo>
                    <a:pt x="1409" y="347"/>
                  </a:lnTo>
                  <a:lnTo>
                    <a:pt x="1416" y="353"/>
                  </a:lnTo>
                  <a:lnTo>
                    <a:pt x="1425" y="359"/>
                  </a:lnTo>
                  <a:lnTo>
                    <a:pt x="1433" y="365"/>
                  </a:lnTo>
                  <a:lnTo>
                    <a:pt x="1444" y="372"/>
                  </a:lnTo>
                  <a:lnTo>
                    <a:pt x="1454" y="377"/>
                  </a:lnTo>
                  <a:lnTo>
                    <a:pt x="1466" y="382"/>
                  </a:lnTo>
                  <a:lnTo>
                    <a:pt x="1480" y="388"/>
                  </a:lnTo>
                  <a:lnTo>
                    <a:pt x="1480" y="378"/>
                  </a:lnTo>
                  <a:lnTo>
                    <a:pt x="1482" y="352"/>
                  </a:lnTo>
                  <a:lnTo>
                    <a:pt x="1485" y="335"/>
                  </a:lnTo>
                  <a:lnTo>
                    <a:pt x="1490" y="317"/>
                  </a:lnTo>
                  <a:lnTo>
                    <a:pt x="1496" y="296"/>
                  </a:lnTo>
                  <a:lnTo>
                    <a:pt x="1505" y="276"/>
                  </a:lnTo>
                  <a:lnTo>
                    <a:pt x="1510" y="265"/>
                  </a:lnTo>
                  <a:lnTo>
                    <a:pt x="1515" y="254"/>
                  </a:lnTo>
                  <a:lnTo>
                    <a:pt x="1522" y="245"/>
                  </a:lnTo>
                  <a:lnTo>
                    <a:pt x="1528" y="234"/>
                  </a:lnTo>
                  <a:lnTo>
                    <a:pt x="1537" y="224"/>
                  </a:lnTo>
                  <a:lnTo>
                    <a:pt x="1544" y="215"/>
                  </a:lnTo>
                  <a:lnTo>
                    <a:pt x="1554" y="206"/>
                  </a:lnTo>
                  <a:lnTo>
                    <a:pt x="1564" y="198"/>
                  </a:lnTo>
                  <a:lnTo>
                    <a:pt x="1575" y="190"/>
                  </a:lnTo>
                  <a:lnTo>
                    <a:pt x="1587" y="184"/>
                  </a:lnTo>
                  <a:lnTo>
                    <a:pt x="1600" y="177"/>
                  </a:lnTo>
                  <a:lnTo>
                    <a:pt x="1613" y="172"/>
                  </a:lnTo>
                  <a:lnTo>
                    <a:pt x="1628" y="169"/>
                  </a:lnTo>
                  <a:lnTo>
                    <a:pt x="1644" y="166"/>
                  </a:lnTo>
                  <a:lnTo>
                    <a:pt x="1661" y="164"/>
                  </a:lnTo>
                  <a:lnTo>
                    <a:pt x="1680" y="162"/>
                  </a:lnTo>
                  <a:lnTo>
                    <a:pt x="1684" y="157"/>
                  </a:lnTo>
                  <a:lnTo>
                    <a:pt x="1696" y="142"/>
                  </a:lnTo>
                  <a:lnTo>
                    <a:pt x="1704" y="134"/>
                  </a:lnTo>
                  <a:lnTo>
                    <a:pt x="1714" y="123"/>
                  </a:lnTo>
                  <a:lnTo>
                    <a:pt x="1725" y="113"/>
                  </a:lnTo>
                  <a:lnTo>
                    <a:pt x="1736" y="104"/>
                  </a:lnTo>
                  <a:lnTo>
                    <a:pt x="1749" y="94"/>
                  </a:lnTo>
                  <a:lnTo>
                    <a:pt x="1762" y="87"/>
                  </a:lnTo>
                  <a:lnTo>
                    <a:pt x="1768" y="85"/>
                  </a:lnTo>
                  <a:lnTo>
                    <a:pt x="1774" y="81"/>
                  </a:lnTo>
                  <a:lnTo>
                    <a:pt x="1781" y="79"/>
                  </a:lnTo>
                  <a:lnTo>
                    <a:pt x="1787" y="78"/>
                  </a:lnTo>
                  <a:lnTo>
                    <a:pt x="1794" y="78"/>
                  </a:lnTo>
                  <a:lnTo>
                    <a:pt x="1800" y="78"/>
                  </a:lnTo>
                  <a:lnTo>
                    <a:pt x="1806" y="79"/>
                  </a:lnTo>
                  <a:lnTo>
                    <a:pt x="1813" y="81"/>
                  </a:lnTo>
                  <a:lnTo>
                    <a:pt x="1819" y="85"/>
                  </a:lnTo>
                  <a:lnTo>
                    <a:pt x="1825" y="89"/>
                  </a:lnTo>
                  <a:lnTo>
                    <a:pt x="1830" y="94"/>
                  </a:lnTo>
                  <a:lnTo>
                    <a:pt x="1835" y="101"/>
                  </a:lnTo>
                  <a:lnTo>
                    <a:pt x="1840" y="104"/>
                  </a:lnTo>
                  <a:lnTo>
                    <a:pt x="1848" y="114"/>
                  </a:lnTo>
                  <a:lnTo>
                    <a:pt x="1862" y="132"/>
                  </a:lnTo>
                  <a:lnTo>
                    <a:pt x="1877" y="154"/>
                  </a:lnTo>
                  <a:lnTo>
                    <a:pt x="1884" y="167"/>
                  </a:lnTo>
                  <a:lnTo>
                    <a:pt x="1891" y="181"/>
                  </a:lnTo>
                  <a:lnTo>
                    <a:pt x="1898" y="196"/>
                  </a:lnTo>
                  <a:lnTo>
                    <a:pt x="1905" y="212"/>
                  </a:lnTo>
                  <a:lnTo>
                    <a:pt x="1910" y="228"/>
                  </a:lnTo>
                  <a:lnTo>
                    <a:pt x="1913" y="245"/>
                  </a:lnTo>
                  <a:lnTo>
                    <a:pt x="1916" y="263"/>
                  </a:lnTo>
                  <a:lnTo>
                    <a:pt x="1917" y="282"/>
                  </a:lnTo>
                  <a:lnTo>
                    <a:pt x="1917" y="288"/>
                  </a:lnTo>
                  <a:lnTo>
                    <a:pt x="1920" y="306"/>
                  </a:lnTo>
                  <a:lnTo>
                    <a:pt x="1923" y="332"/>
                  </a:lnTo>
                  <a:lnTo>
                    <a:pt x="1930" y="363"/>
                  </a:lnTo>
                  <a:lnTo>
                    <a:pt x="1936" y="379"/>
                  </a:lnTo>
                  <a:lnTo>
                    <a:pt x="1941" y="395"/>
                  </a:lnTo>
                  <a:lnTo>
                    <a:pt x="1948" y="410"/>
                  </a:lnTo>
                  <a:lnTo>
                    <a:pt x="1957" y="424"/>
                  </a:lnTo>
                  <a:lnTo>
                    <a:pt x="1961" y="430"/>
                  </a:lnTo>
                  <a:lnTo>
                    <a:pt x="1966" y="437"/>
                  </a:lnTo>
                  <a:lnTo>
                    <a:pt x="1972" y="443"/>
                  </a:lnTo>
                  <a:lnTo>
                    <a:pt x="1977" y="448"/>
                  </a:lnTo>
                  <a:lnTo>
                    <a:pt x="1984" y="453"/>
                  </a:lnTo>
                  <a:lnTo>
                    <a:pt x="1990" y="457"/>
                  </a:lnTo>
                  <a:lnTo>
                    <a:pt x="1997" y="460"/>
                  </a:lnTo>
                  <a:lnTo>
                    <a:pt x="2005" y="463"/>
                  </a:lnTo>
                  <a:lnTo>
                    <a:pt x="2008" y="470"/>
                  </a:lnTo>
                  <a:lnTo>
                    <a:pt x="2017" y="489"/>
                  </a:lnTo>
                  <a:lnTo>
                    <a:pt x="2022" y="502"/>
                  </a:lnTo>
                  <a:lnTo>
                    <a:pt x="2026" y="517"/>
                  </a:lnTo>
                  <a:lnTo>
                    <a:pt x="2029" y="533"/>
                  </a:lnTo>
                  <a:lnTo>
                    <a:pt x="2030" y="551"/>
                  </a:lnTo>
                  <a:lnTo>
                    <a:pt x="2030" y="559"/>
                  </a:lnTo>
                  <a:lnTo>
                    <a:pt x="2030" y="568"/>
                  </a:lnTo>
                  <a:lnTo>
                    <a:pt x="2029" y="577"/>
                  </a:lnTo>
                  <a:lnTo>
                    <a:pt x="2027" y="586"/>
                  </a:lnTo>
                  <a:lnTo>
                    <a:pt x="2024" y="595"/>
                  </a:lnTo>
                  <a:lnTo>
                    <a:pt x="2020" y="604"/>
                  </a:lnTo>
                  <a:lnTo>
                    <a:pt x="2016" y="613"/>
                  </a:lnTo>
                  <a:lnTo>
                    <a:pt x="2010" y="621"/>
                  </a:lnTo>
                  <a:lnTo>
                    <a:pt x="2003" y="630"/>
                  </a:lnTo>
                  <a:lnTo>
                    <a:pt x="1994" y="637"/>
                  </a:lnTo>
                  <a:lnTo>
                    <a:pt x="1986" y="645"/>
                  </a:lnTo>
                  <a:lnTo>
                    <a:pt x="1975" y="652"/>
                  </a:lnTo>
                  <a:lnTo>
                    <a:pt x="1962" y="658"/>
                  </a:lnTo>
                  <a:lnTo>
                    <a:pt x="1948" y="665"/>
                  </a:lnTo>
                  <a:lnTo>
                    <a:pt x="1933" y="670"/>
                  </a:lnTo>
                  <a:lnTo>
                    <a:pt x="1917" y="675"/>
                  </a:lnTo>
                  <a:lnTo>
                    <a:pt x="1923" y="838"/>
                  </a:lnTo>
                  <a:lnTo>
                    <a:pt x="1928" y="835"/>
                  </a:lnTo>
                  <a:lnTo>
                    <a:pt x="1941" y="832"/>
                  </a:lnTo>
                  <a:lnTo>
                    <a:pt x="1949" y="830"/>
                  </a:lnTo>
                  <a:lnTo>
                    <a:pt x="1960" y="830"/>
                  </a:lnTo>
                  <a:lnTo>
                    <a:pt x="1972" y="830"/>
                  </a:lnTo>
                  <a:lnTo>
                    <a:pt x="1985" y="831"/>
                  </a:lnTo>
                  <a:lnTo>
                    <a:pt x="1997" y="834"/>
                  </a:lnTo>
                  <a:lnTo>
                    <a:pt x="2011" y="840"/>
                  </a:lnTo>
                  <a:lnTo>
                    <a:pt x="2018" y="844"/>
                  </a:lnTo>
                  <a:lnTo>
                    <a:pt x="2025" y="848"/>
                  </a:lnTo>
                  <a:lnTo>
                    <a:pt x="2033" y="853"/>
                  </a:lnTo>
                  <a:lnTo>
                    <a:pt x="2039" y="859"/>
                  </a:lnTo>
                  <a:lnTo>
                    <a:pt x="2046" y="865"/>
                  </a:lnTo>
                  <a:lnTo>
                    <a:pt x="2053" y="873"/>
                  </a:lnTo>
                  <a:lnTo>
                    <a:pt x="2060" y="881"/>
                  </a:lnTo>
                  <a:lnTo>
                    <a:pt x="2067" y="890"/>
                  </a:lnTo>
                  <a:lnTo>
                    <a:pt x="2073" y="901"/>
                  </a:lnTo>
                  <a:lnTo>
                    <a:pt x="2080" y="912"/>
                  </a:lnTo>
                  <a:lnTo>
                    <a:pt x="2086" y="924"/>
                  </a:lnTo>
                  <a:lnTo>
                    <a:pt x="2092" y="938"/>
                  </a:lnTo>
                  <a:lnTo>
                    <a:pt x="2090" y="958"/>
                  </a:lnTo>
                  <a:lnTo>
                    <a:pt x="2086" y="977"/>
                  </a:lnTo>
                  <a:lnTo>
                    <a:pt x="2082" y="993"/>
                  </a:lnTo>
                  <a:lnTo>
                    <a:pt x="2076" y="1008"/>
                  </a:lnTo>
                  <a:lnTo>
                    <a:pt x="2070" y="1020"/>
                  </a:lnTo>
                  <a:lnTo>
                    <a:pt x="2062" y="1032"/>
                  </a:lnTo>
                  <a:lnTo>
                    <a:pt x="2056" y="1041"/>
                  </a:lnTo>
                  <a:lnTo>
                    <a:pt x="2049" y="1049"/>
                  </a:lnTo>
                  <a:lnTo>
                    <a:pt x="2037" y="1064"/>
                  </a:lnTo>
                  <a:lnTo>
                    <a:pt x="2027" y="1075"/>
                  </a:lnTo>
                  <a:lnTo>
                    <a:pt x="2025" y="1081"/>
                  </a:lnTo>
                  <a:lnTo>
                    <a:pt x="2025" y="1087"/>
                  </a:lnTo>
                  <a:lnTo>
                    <a:pt x="2026" y="1094"/>
                  </a:lnTo>
                  <a:lnTo>
                    <a:pt x="2029" y="1100"/>
                  </a:lnTo>
                  <a:lnTo>
                    <a:pt x="2034" y="1103"/>
                  </a:lnTo>
                  <a:lnTo>
                    <a:pt x="2044" y="1113"/>
                  </a:lnTo>
                  <a:lnTo>
                    <a:pt x="2052" y="1120"/>
                  </a:lnTo>
                  <a:lnTo>
                    <a:pt x="2060" y="1130"/>
                  </a:lnTo>
                  <a:lnTo>
                    <a:pt x="2069" y="1141"/>
                  </a:lnTo>
                  <a:lnTo>
                    <a:pt x="2077" y="1154"/>
                  </a:lnTo>
                  <a:lnTo>
                    <a:pt x="2085" y="1169"/>
                  </a:lnTo>
                  <a:lnTo>
                    <a:pt x="2093" y="1187"/>
                  </a:lnTo>
                  <a:lnTo>
                    <a:pt x="2100" y="1207"/>
                  </a:lnTo>
                  <a:lnTo>
                    <a:pt x="2106" y="1229"/>
                  </a:lnTo>
                  <a:lnTo>
                    <a:pt x="2110" y="1254"/>
                  </a:lnTo>
                  <a:lnTo>
                    <a:pt x="2113" y="1281"/>
                  </a:lnTo>
                  <a:lnTo>
                    <a:pt x="2113" y="1296"/>
                  </a:lnTo>
                  <a:lnTo>
                    <a:pt x="2113" y="1311"/>
                  </a:lnTo>
                  <a:lnTo>
                    <a:pt x="2113" y="1327"/>
                  </a:lnTo>
                  <a:lnTo>
                    <a:pt x="2110" y="1343"/>
                  </a:lnTo>
                  <a:lnTo>
                    <a:pt x="2115" y="1345"/>
                  </a:lnTo>
                  <a:lnTo>
                    <a:pt x="2125" y="1352"/>
                  </a:lnTo>
                  <a:lnTo>
                    <a:pt x="2133" y="1357"/>
                  </a:lnTo>
                  <a:lnTo>
                    <a:pt x="2139" y="1363"/>
                  </a:lnTo>
                  <a:lnTo>
                    <a:pt x="2146" y="1371"/>
                  </a:lnTo>
                  <a:lnTo>
                    <a:pt x="2152" y="1381"/>
                  </a:lnTo>
                  <a:lnTo>
                    <a:pt x="2157" y="1391"/>
                  </a:lnTo>
                  <a:lnTo>
                    <a:pt x="2161" y="1404"/>
                  </a:lnTo>
                  <a:lnTo>
                    <a:pt x="2162" y="1411"/>
                  </a:lnTo>
                  <a:lnTo>
                    <a:pt x="2162" y="1419"/>
                  </a:lnTo>
                  <a:lnTo>
                    <a:pt x="2162" y="1427"/>
                  </a:lnTo>
                  <a:lnTo>
                    <a:pt x="2161" y="1436"/>
                  </a:lnTo>
                  <a:lnTo>
                    <a:pt x="2160" y="1446"/>
                  </a:lnTo>
                  <a:lnTo>
                    <a:pt x="2156" y="1455"/>
                  </a:lnTo>
                  <a:lnTo>
                    <a:pt x="2153" y="1465"/>
                  </a:lnTo>
                  <a:lnTo>
                    <a:pt x="2150" y="1475"/>
                  </a:lnTo>
                  <a:lnTo>
                    <a:pt x="2145" y="1487"/>
                  </a:lnTo>
                  <a:lnTo>
                    <a:pt x="2138" y="1499"/>
                  </a:lnTo>
                  <a:lnTo>
                    <a:pt x="2132" y="1512"/>
                  </a:lnTo>
                  <a:lnTo>
                    <a:pt x="2123" y="1525"/>
                  </a:lnTo>
                  <a:lnTo>
                    <a:pt x="2121" y="1527"/>
                  </a:lnTo>
                  <a:lnTo>
                    <a:pt x="2115" y="1533"/>
                  </a:lnTo>
                  <a:lnTo>
                    <a:pt x="2110" y="1538"/>
                  </a:lnTo>
                  <a:lnTo>
                    <a:pt x="2106" y="1546"/>
                  </a:lnTo>
                  <a:lnTo>
                    <a:pt x="2102" y="1553"/>
                  </a:lnTo>
                  <a:lnTo>
                    <a:pt x="2098" y="1564"/>
                  </a:lnTo>
                  <a:lnTo>
                    <a:pt x="2094" y="1576"/>
                  </a:lnTo>
                  <a:lnTo>
                    <a:pt x="2091" y="1591"/>
                  </a:lnTo>
                  <a:lnTo>
                    <a:pt x="2088" y="1607"/>
                  </a:lnTo>
                  <a:lnTo>
                    <a:pt x="2086" y="1625"/>
                  </a:lnTo>
                  <a:lnTo>
                    <a:pt x="2086" y="1646"/>
                  </a:lnTo>
                  <a:lnTo>
                    <a:pt x="2086" y="1670"/>
                  </a:lnTo>
                  <a:lnTo>
                    <a:pt x="2088" y="1696"/>
                  </a:lnTo>
                  <a:lnTo>
                    <a:pt x="2092" y="1725"/>
                  </a:lnTo>
                  <a:lnTo>
                    <a:pt x="2090" y="1741"/>
                  </a:lnTo>
                  <a:lnTo>
                    <a:pt x="2086" y="1756"/>
                  </a:lnTo>
                  <a:lnTo>
                    <a:pt x="2082" y="1770"/>
                  </a:lnTo>
                  <a:lnTo>
                    <a:pt x="2076" y="1782"/>
                  </a:lnTo>
                  <a:lnTo>
                    <a:pt x="2066" y="1802"/>
                  </a:lnTo>
                  <a:lnTo>
                    <a:pt x="2057" y="1819"/>
                  </a:lnTo>
                  <a:lnTo>
                    <a:pt x="2054" y="1826"/>
                  </a:lnTo>
                  <a:lnTo>
                    <a:pt x="2054" y="1833"/>
                  </a:lnTo>
                  <a:lnTo>
                    <a:pt x="2054" y="1836"/>
                  </a:lnTo>
                  <a:lnTo>
                    <a:pt x="2055" y="1839"/>
                  </a:lnTo>
                  <a:lnTo>
                    <a:pt x="2057" y="1842"/>
                  </a:lnTo>
                  <a:lnTo>
                    <a:pt x="2059" y="1846"/>
                  </a:lnTo>
                  <a:lnTo>
                    <a:pt x="2067" y="1853"/>
                  </a:lnTo>
                  <a:lnTo>
                    <a:pt x="2077" y="1859"/>
                  </a:lnTo>
                  <a:lnTo>
                    <a:pt x="2092" y="1867"/>
                  </a:lnTo>
                  <a:lnTo>
                    <a:pt x="2110" y="1874"/>
                  </a:lnTo>
                  <a:lnTo>
                    <a:pt x="2114" y="1875"/>
                  </a:lnTo>
                  <a:lnTo>
                    <a:pt x="2122" y="1877"/>
                  </a:lnTo>
                  <a:lnTo>
                    <a:pt x="2128" y="1879"/>
                  </a:lnTo>
                  <a:lnTo>
                    <a:pt x="2134" y="1882"/>
                  </a:lnTo>
                  <a:lnTo>
                    <a:pt x="2141" y="1886"/>
                  </a:lnTo>
                  <a:lnTo>
                    <a:pt x="2148" y="1891"/>
                  </a:lnTo>
                  <a:lnTo>
                    <a:pt x="2155" y="1899"/>
                  </a:lnTo>
                  <a:lnTo>
                    <a:pt x="2162" y="1909"/>
                  </a:lnTo>
                  <a:lnTo>
                    <a:pt x="2168" y="1919"/>
                  </a:lnTo>
                  <a:lnTo>
                    <a:pt x="2173" y="1933"/>
                  </a:lnTo>
                  <a:lnTo>
                    <a:pt x="2179" y="1949"/>
                  </a:lnTo>
                  <a:lnTo>
                    <a:pt x="2182" y="1967"/>
                  </a:lnTo>
                  <a:lnTo>
                    <a:pt x="2185" y="1989"/>
                  </a:lnTo>
                  <a:lnTo>
                    <a:pt x="2185" y="2012"/>
                  </a:lnTo>
                  <a:lnTo>
                    <a:pt x="2189" y="2014"/>
                  </a:lnTo>
                  <a:lnTo>
                    <a:pt x="2200" y="2018"/>
                  </a:lnTo>
                  <a:lnTo>
                    <a:pt x="2206" y="2024"/>
                  </a:lnTo>
                  <a:lnTo>
                    <a:pt x="2215" y="2029"/>
                  </a:lnTo>
                  <a:lnTo>
                    <a:pt x="2222" y="2037"/>
                  </a:lnTo>
                  <a:lnTo>
                    <a:pt x="2231" y="2046"/>
                  </a:lnTo>
                  <a:lnTo>
                    <a:pt x="2238" y="2057"/>
                  </a:lnTo>
                  <a:lnTo>
                    <a:pt x="2247" y="2071"/>
                  </a:lnTo>
                  <a:lnTo>
                    <a:pt x="2253" y="2087"/>
                  </a:lnTo>
                  <a:lnTo>
                    <a:pt x="2260" y="2105"/>
                  </a:lnTo>
                  <a:lnTo>
                    <a:pt x="2264" y="2125"/>
                  </a:lnTo>
                  <a:lnTo>
                    <a:pt x="2267" y="2150"/>
                  </a:lnTo>
                  <a:lnTo>
                    <a:pt x="2267" y="2162"/>
                  </a:lnTo>
                  <a:lnTo>
                    <a:pt x="2268" y="2176"/>
                  </a:lnTo>
                  <a:lnTo>
                    <a:pt x="2267" y="2190"/>
                  </a:lnTo>
                  <a:lnTo>
                    <a:pt x="2267" y="2206"/>
                  </a:lnTo>
                  <a:lnTo>
                    <a:pt x="2269" y="2209"/>
                  </a:lnTo>
                  <a:lnTo>
                    <a:pt x="2276" y="2218"/>
                  </a:lnTo>
                  <a:lnTo>
                    <a:pt x="2279" y="2223"/>
                  </a:lnTo>
                  <a:lnTo>
                    <a:pt x="2282" y="2231"/>
                  </a:lnTo>
                  <a:lnTo>
                    <a:pt x="2285" y="2238"/>
                  </a:lnTo>
                  <a:lnTo>
                    <a:pt x="2288" y="2248"/>
                  </a:lnTo>
                  <a:lnTo>
                    <a:pt x="2290" y="2256"/>
                  </a:lnTo>
                  <a:lnTo>
                    <a:pt x="2290" y="2267"/>
                  </a:lnTo>
                  <a:lnTo>
                    <a:pt x="2289" y="2277"/>
                  </a:lnTo>
                  <a:lnTo>
                    <a:pt x="2285" y="2287"/>
                  </a:lnTo>
                  <a:lnTo>
                    <a:pt x="2280" y="2299"/>
                  </a:lnTo>
                  <a:lnTo>
                    <a:pt x="2273" y="2310"/>
                  </a:lnTo>
                  <a:lnTo>
                    <a:pt x="2267" y="2315"/>
                  </a:lnTo>
                  <a:lnTo>
                    <a:pt x="2262" y="2320"/>
                  </a:lnTo>
                  <a:lnTo>
                    <a:pt x="2256" y="2326"/>
                  </a:lnTo>
                  <a:lnTo>
                    <a:pt x="2248" y="2331"/>
                  </a:lnTo>
                  <a:lnTo>
                    <a:pt x="2247" y="2337"/>
                  </a:lnTo>
                  <a:lnTo>
                    <a:pt x="2244" y="2353"/>
                  </a:lnTo>
                  <a:lnTo>
                    <a:pt x="2242" y="2365"/>
                  </a:lnTo>
                  <a:lnTo>
                    <a:pt x="2241" y="2378"/>
                  </a:lnTo>
                  <a:lnTo>
                    <a:pt x="2240" y="2392"/>
                  </a:lnTo>
                  <a:lnTo>
                    <a:pt x="2240" y="2407"/>
                  </a:lnTo>
                  <a:lnTo>
                    <a:pt x="2241" y="2423"/>
                  </a:lnTo>
                  <a:lnTo>
                    <a:pt x="2243" y="2439"/>
                  </a:lnTo>
                  <a:lnTo>
                    <a:pt x="2246" y="2455"/>
                  </a:lnTo>
                  <a:lnTo>
                    <a:pt x="2251" y="2471"/>
                  </a:lnTo>
                  <a:lnTo>
                    <a:pt x="2253" y="2478"/>
                  </a:lnTo>
                  <a:lnTo>
                    <a:pt x="2258" y="2486"/>
                  </a:lnTo>
                  <a:lnTo>
                    <a:pt x="2262" y="2493"/>
                  </a:lnTo>
                  <a:lnTo>
                    <a:pt x="2266" y="2501"/>
                  </a:lnTo>
                  <a:lnTo>
                    <a:pt x="2272" y="2507"/>
                  </a:lnTo>
                  <a:lnTo>
                    <a:pt x="2278" y="2513"/>
                  </a:lnTo>
                  <a:lnTo>
                    <a:pt x="2284" y="2519"/>
                  </a:lnTo>
                  <a:lnTo>
                    <a:pt x="2292" y="2525"/>
                  </a:lnTo>
                  <a:lnTo>
                    <a:pt x="2293" y="2527"/>
                  </a:lnTo>
                  <a:lnTo>
                    <a:pt x="2295" y="2533"/>
                  </a:lnTo>
                  <a:lnTo>
                    <a:pt x="2296" y="2538"/>
                  </a:lnTo>
                  <a:lnTo>
                    <a:pt x="2295" y="2544"/>
                  </a:lnTo>
                  <a:lnTo>
                    <a:pt x="2294" y="2551"/>
                  </a:lnTo>
                  <a:lnTo>
                    <a:pt x="2291" y="2559"/>
                  </a:lnTo>
                  <a:lnTo>
                    <a:pt x="2285" y="2569"/>
                  </a:lnTo>
                  <a:lnTo>
                    <a:pt x="2278" y="2579"/>
                  </a:lnTo>
                  <a:lnTo>
                    <a:pt x="2268" y="2591"/>
                  </a:lnTo>
                  <a:lnTo>
                    <a:pt x="2254" y="2604"/>
                  </a:lnTo>
                  <a:lnTo>
                    <a:pt x="2238" y="2618"/>
                  </a:lnTo>
                  <a:lnTo>
                    <a:pt x="2219" y="2634"/>
                  </a:lnTo>
                  <a:lnTo>
                    <a:pt x="2195" y="2650"/>
                  </a:lnTo>
                  <a:lnTo>
                    <a:pt x="2167" y="2668"/>
                  </a:lnTo>
                  <a:lnTo>
                    <a:pt x="2164" y="2671"/>
                  </a:lnTo>
                  <a:lnTo>
                    <a:pt x="2156" y="2679"/>
                  </a:lnTo>
                  <a:lnTo>
                    <a:pt x="2145" y="2690"/>
                  </a:lnTo>
                  <a:lnTo>
                    <a:pt x="2128" y="2703"/>
                  </a:lnTo>
                  <a:lnTo>
                    <a:pt x="2118" y="2711"/>
                  </a:lnTo>
                  <a:lnTo>
                    <a:pt x="2107" y="2717"/>
                  </a:lnTo>
                  <a:lnTo>
                    <a:pt x="2096" y="2723"/>
                  </a:lnTo>
                  <a:lnTo>
                    <a:pt x="2083" y="2729"/>
                  </a:lnTo>
                  <a:lnTo>
                    <a:pt x="2069" y="2734"/>
                  </a:lnTo>
                  <a:lnTo>
                    <a:pt x="2054" y="2738"/>
                  </a:lnTo>
                  <a:lnTo>
                    <a:pt x="2039" y="2742"/>
                  </a:lnTo>
                  <a:lnTo>
                    <a:pt x="2023" y="2744"/>
                  </a:lnTo>
                  <a:lnTo>
                    <a:pt x="2021" y="2752"/>
                  </a:lnTo>
                  <a:lnTo>
                    <a:pt x="2017" y="2776"/>
                  </a:lnTo>
                  <a:lnTo>
                    <a:pt x="2017" y="2793"/>
                  </a:lnTo>
                  <a:lnTo>
                    <a:pt x="2018" y="2812"/>
                  </a:lnTo>
                  <a:lnTo>
                    <a:pt x="2020" y="2823"/>
                  </a:lnTo>
                  <a:lnTo>
                    <a:pt x="2022" y="2833"/>
                  </a:lnTo>
                  <a:lnTo>
                    <a:pt x="2025" y="2844"/>
                  </a:lnTo>
                  <a:lnTo>
                    <a:pt x="2029" y="2856"/>
                  </a:lnTo>
                  <a:lnTo>
                    <a:pt x="2032" y="2858"/>
                  </a:lnTo>
                  <a:lnTo>
                    <a:pt x="2036" y="2862"/>
                  </a:lnTo>
                  <a:lnTo>
                    <a:pt x="2042" y="2871"/>
                  </a:lnTo>
                  <a:lnTo>
                    <a:pt x="2049" y="2881"/>
                  </a:lnTo>
                  <a:lnTo>
                    <a:pt x="2051" y="2888"/>
                  </a:lnTo>
                  <a:lnTo>
                    <a:pt x="2053" y="2895"/>
                  </a:lnTo>
                  <a:lnTo>
                    <a:pt x="2055" y="2903"/>
                  </a:lnTo>
                  <a:lnTo>
                    <a:pt x="2056" y="2911"/>
                  </a:lnTo>
                  <a:lnTo>
                    <a:pt x="2056" y="2920"/>
                  </a:lnTo>
                  <a:lnTo>
                    <a:pt x="2055" y="2929"/>
                  </a:lnTo>
                  <a:lnTo>
                    <a:pt x="2052" y="2939"/>
                  </a:lnTo>
                  <a:lnTo>
                    <a:pt x="2049" y="2950"/>
                  </a:lnTo>
                  <a:lnTo>
                    <a:pt x="2042" y="2956"/>
                  </a:lnTo>
                  <a:lnTo>
                    <a:pt x="2036" y="2961"/>
                  </a:lnTo>
                  <a:lnTo>
                    <a:pt x="2029" y="2966"/>
                  </a:lnTo>
                  <a:lnTo>
                    <a:pt x="2023" y="2970"/>
                  </a:lnTo>
                  <a:lnTo>
                    <a:pt x="2010" y="2975"/>
                  </a:lnTo>
                  <a:lnTo>
                    <a:pt x="1996" y="2979"/>
                  </a:lnTo>
                  <a:lnTo>
                    <a:pt x="1984" y="2983"/>
                  </a:lnTo>
                  <a:lnTo>
                    <a:pt x="1970" y="2984"/>
                  </a:lnTo>
                  <a:lnTo>
                    <a:pt x="1956" y="2985"/>
                  </a:lnTo>
                  <a:lnTo>
                    <a:pt x="1942" y="2986"/>
                  </a:lnTo>
                  <a:lnTo>
                    <a:pt x="1929" y="2986"/>
                  </a:lnTo>
                  <a:lnTo>
                    <a:pt x="1915" y="2988"/>
                  </a:lnTo>
                  <a:lnTo>
                    <a:pt x="1904" y="2990"/>
                  </a:lnTo>
                  <a:lnTo>
                    <a:pt x="1892" y="2993"/>
                  </a:lnTo>
                  <a:lnTo>
                    <a:pt x="1886" y="2995"/>
                  </a:lnTo>
                  <a:lnTo>
                    <a:pt x="1881" y="2999"/>
                  </a:lnTo>
                  <a:lnTo>
                    <a:pt x="1876" y="3003"/>
                  </a:lnTo>
                  <a:lnTo>
                    <a:pt x="1872" y="3007"/>
                  </a:lnTo>
                  <a:lnTo>
                    <a:pt x="1866" y="3011"/>
                  </a:lnTo>
                  <a:lnTo>
                    <a:pt x="1862" y="3017"/>
                  </a:lnTo>
                  <a:lnTo>
                    <a:pt x="1858" y="3023"/>
                  </a:lnTo>
                  <a:lnTo>
                    <a:pt x="1854" y="3031"/>
                  </a:lnTo>
                  <a:lnTo>
                    <a:pt x="1850" y="3035"/>
                  </a:lnTo>
                  <a:lnTo>
                    <a:pt x="1846" y="3039"/>
                  </a:lnTo>
                  <a:lnTo>
                    <a:pt x="1841" y="3042"/>
                  </a:lnTo>
                  <a:lnTo>
                    <a:pt x="1834" y="3047"/>
                  </a:lnTo>
                  <a:lnTo>
                    <a:pt x="1819" y="3052"/>
                  </a:lnTo>
                  <a:lnTo>
                    <a:pt x="1802" y="3055"/>
                  </a:lnTo>
                  <a:lnTo>
                    <a:pt x="1784" y="3058"/>
                  </a:lnTo>
                  <a:lnTo>
                    <a:pt x="1765" y="3061"/>
                  </a:lnTo>
                  <a:lnTo>
                    <a:pt x="1745" y="3062"/>
                  </a:lnTo>
                  <a:lnTo>
                    <a:pt x="1724" y="3062"/>
                  </a:lnTo>
                  <a:lnTo>
                    <a:pt x="1687" y="3061"/>
                  </a:lnTo>
                  <a:lnTo>
                    <a:pt x="1654" y="3058"/>
                  </a:lnTo>
                  <a:lnTo>
                    <a:pt x="1632" y="3056"/>
                  </a:lnTo>
                  <a:lnTo>
                    <a:pt x="1623" y="3055"/>
                  </a:lnTo>
                  <a:lnTo>
                    <a:pt x="1616" y="3050"/>
                  </a:lnTo>
                  <a:lnTo>
                    <a:pt x="1608" y="3043"/>
                  </a:lnTo>
                  <a:lnTo>
                    <a:pt x="1603" y="3037"/>
                  </a:lnTo>
                  <a:lnTo>
                    <a:pt x="1596" y="3031"/>
                  </a:lnTo>
                  <a:lnTo>
                    <a:pt x="1592" y="3024"/>
                  </a:lnTo>
                  <a:lnTo>
                    <a:pt x="1588" y="3018"/>
                  </a:lnTo>
                  <a:lnTo>
                    <a:pt x="1585" y="3010"/>
                  </a:lnTo>
                  <a:lnTo>
                    <a:pt x="1581" y="3004"/>
                  </a:lnTo>
                  <a:lnTo>
                    <a:pt x="1577" y="2990"/>
                  </a:lnTo>
                  <a:lnTo>
                    <a:pt x="1575" y="2977"/>
                  </a:lnTo>
                  <a:lnTo>
                    <a:pt x="1574" y="2963"/>
                  </a:lnTo>
                  <a:lnTo>
                    <a:pt x="1575" y="2951"/>
                  </a:lnTo>
                  <a:lnTo>
                    <a:pt x="1576" y="2939"/>
                  </a:lnTo>
                  <a:lnTo>
                    <a:pt x="1579" y="2928"/>
                  </a:lnTo>
                  <a:lnTo>
                    <a:pt x="1581" y="2919"/>
                  </a:lnTo>
                  <a:lnTo>
                    <a:pt x="1585" y="2910"/>
                  </a:lnTo>
                  <a:lnTo>
                    <a:pt x="1590" y="2897"/>
                  </a:lnTo>
                  <a:lnTo>
                    <a:pt x="1592" y="2893"/>
                  </a:lnTo>
                  <a:lnTo>
                    <a:pt x="1596" y="2890"/>
                  </a:lnTo>
                  <a:lnTo>
                    <a:pt x="1600" y="2886"/>
                  </a:lnTo>
                  <a:lnTo>
                    <a:pt x="1602" y="2881"/>
                  </a:lnTo>
                  <a:lnTo>
                    <a:pt x="1605" y="2877"/>
                  </a:lnTo>
                  <a:lnTo>
                    <a:pt x="1608" y="2867"/>
                  </a:lnTo>
                  <a:lnTo>
                    <a:pt x="1609" y="2857"/>
                  </a:lnTo>
                  <a:lnTo>
                    <a:pt x="1610" y="2846"/>
                  </a:lnTo>
                  <a:lnTo>
                    <a:pt x="1609" y="2835"/>
                  </a:lnTo>
                  <a:lnTo>
                    <a:pt x="1608" y="2825"/>
                  </a:lnTo>
                  <a:lnTo>
                    <a:pt x="1605" y="2814"/>
                  </a:lnTo>
                  <a:lnTo>
                    <a:pt x="1600" y="2794"/>
                  </a:lnTo>
                  <a:lnTo>
                    <a:pt x="1593" y="2777"/>
                  </a:lnTo>
                  <a:lnTo>
                    <a:pt x="1588" y="2766"/>
                  </a:lnTo>
                  <a:lnTo>
                    <a:pt x="1586" y="2762"/>
                  </a:lnTo>
                  <a:lnTo>
                    <a:pt x="1580" y="2761"/>
                  </a:lnTo>
                  <a:lnTo>
                    <a:pt x="1576" y="2758"/>
                  </a:lnTo>
                  <a:lnTo>
                    <a:pt x="1572" y="2754"/>
                  </a:lnTo>
                  <a:lnTo>
                    <a:pt x="1569" y="2751"/>
                  </a:lnTo>
                  <a:lnTo>
                    <a:pt x="1566" y="2746"/>
                  </a:lnTo>
                  <a:lnTo>
                    <a:pt x="1564" y="2742"/>
                  </a:lnTo>
                  <a:lnTo>
                    <a:pt x="1563" y="2735"/>
                  </a:lnTo>
                  <a:lnTo>
                    <a:pt x="1562" y="2730"/>
                  </a:lnTo>
                  <a:lnTo>
                    <a:pt x="1560" y="2702"/>
                  </a:lnTo>
                  <a:lnTo>
                    <a:pt x="1558" y="2673"/>
                  </a:lnTo>
                  <a:lnTo>
                    <a:pt x="1555" y="2661"/>
                  </a:lnTo>
                  <a:lnTo>
                    <a:pt x="1552" y="2649"/>
                  </a:lnTo>
                  <a:lnTo>
                    <a:pt x="1548" y="2643"/>
                  </a:lnTo>
                  <a:lnTo>
                    <a:pt x="1544" y="2638"/>
                  </a:lnTo>
                  <a:lnTo>
                    <a:pt x="1540" y="2635"/>
                  </a:lnTo>
                  <a:lnTo>
                    <a:pt x="1534" y="2631"/>
                  </a:lnTo>
                  <a:lnTo>
                    <a:pt x="1529" y="2629"/>
                  </a:lnTo>
                  <a:lnTo>
                    <a:pt x="1522" y="2626"/>
                  </a:lnTo>
                  <a:lnTo>
                    <a:pt x="1513" y="2625"/>
                  </a:lnTo>
                  <a:lnTo>
                    <a:pt x="1505" y="2625"/>
                  </a:lnTo>
                  <a:lnTo>
                    <a:pt x="1494" y="2626"/>
                  </a:lnTo>
                  <a:lnTo>
                    <a:pt x="1482" y="2630"/>
                  </a:lnTo>
                  <a:lnTo>
                    <a:pt x="1469" y="2633"/>
                  </a:lnTo>
                  <a:lnTo>
                    <a:pt x="1454" y="2637"/>
                  </a:lnTo>
                  <a:lnTo>
                    <a:pt x="1434" y="2639"/>
                  </a:lnTo>
                  <a:lnTo>
                    <a:pt x="1416" y="2640"/>
                  </a:lnTo>
                  <a:lnTo>
                    <a:pt x="1409" y="2641"/>
                  </a:lnTo>
                  <a:lnTo>
                    <a:pt x="1400" y="2642"/>
                  </a:lnTo>
                  <a:lnTo>
                    <a:pt x="1394" y="2645"/>
                  </a:lnTo>
                  <a:lnTo>
                    <a:pt x="1387" y="2648"/>
                  </a:lnTo>
                  <a:lnTo>
                    <a:pt x="1382" y="2651"/>
                  </a:lnTo>
                  <a:lnTo>
                    <a:pt x="1378" y="2656"/>
                  </a:lnTo>
                  <a:lnTo>
                    <a:pt x="1373" y="2662"/>
                  </a:lnTo>
                  <a:lnTo>
                    <a:pt x="1370" y="2670"/>
                  </a:lnTo>
                  <a:lnTo>
                    <a:pt x="1368" y="2679"/>
                  </a:lnTo>
                  <a:lnTo>
                    <a:pt x="1367" y="2690"/>
                  </a:lnTo>
                  <a:lnTo>
                    <a:pt x="1367" y="2703"/>
                  </a:lnTo>
                  <a:lnTo>
                    <a:pt x="1367" y="2718"/>
                  </a:lnTo>
                  <a:lnTo>
                    <a:pt x="1351" y="2726"/>
                  </a:lnTo>
                  <a:lnTo>
                    <a:pt x="1335" y="2731"/>
                  </a:lnTo>
                  <a:lnTo>
                    <a:pt x="1319" y="2735"/>
                  </a:lnTo>
                  <a:lnTo>
                    <a:pt x="1303" y="2737"/>
                  </a:lnTo>
                  <a:lnTo>
                    <a:pt x="1288" y="2739"/>
                  </a:lnTo>
                  <a:lnTo>
                    <a:pt x="1273" y="2739"/>
                  </a:lnTo>
                  <a:lnTo>
                    <a:pt x="1259" y="2739"/>
                  </a:lnTo>
                  <a:lnTo>
                    <a:pt x="1246" y="2737"/>
                  </a:lnTo>
                  <a:lnTo>
                    <a:pt x="1224" y="2734"/>
                  </a:lnTo>
                  <a:lnTo>
                    <a:pt x="1207" y="2730"/>
                  </a:lnTo>
                  <a:lnTo>
                    <a:pt x="1196" y="2726"/>
                  </a:lnTo>
                  <a:lnTo>
                    <a:pt x="1192" y="2725"/>
                  </a:lnTo>
                  <a:lnTo>
                    <a:pt x="1188" y="2722"/>
                  </a:lnTo>
                  <a:lnTo>
                    <a:pt x="1177" y="2717"/>
                  </a:lnTo>
                  <a:lnTo>
                    <a:pt x="1169" y="2714"/>
                  </a:lnTo>
                  <a:lnTo>
                    <a:pt x="1160" y="2711"/>
                  </a:lnTo>
                  <a:lnTo>
                    <a:pt x="1150" y="2707"/>
                  </a:lnTo>
                  <a:lnTo>
                    <a:pt x="1140" y="2705"/>
                  </a:lnTo>
                  <a:lnTo>
                    <a:pt x="1129" y="2704"/>
                  </a:lnTo>
                  <a:lnTo>
                    <a:pt x="1117" y="2704"/>
                  </a:lnTo>
                  <a:lnTo>
                    <a:pt x="1106" y="2705"/>
                  </a:lnTo>
                  <a:lnTo>
                    <a:pt x="1095" y="2709"/>
                  </a:lnTo>
                  <a:lnTo>
                    <a:pt x="1089" y="2711"/>
                  </a:lnTo>
                  <a:lnTo>
                    <a:pt x="1083" y="2714"/>
                  </a:lnTo>
                  <a:lnTo>
                    <a:pt x="1078" y="2717"/>
                  </a:lnTo>
                  <a:lnTo>
                    <a:pt x="1074" y="2721"/>
                  </a:lnTo>
                  <a:lnTo>
                    <a:pt x="1068" y="2726"/>
                  </a:lnTo>
                  <a:lnTo>
                    <a:pt x="1063" y="2731"/>
                  </a:lnTo>
                  <a:lnTo>
                    <a:pt x="1059" y="2736"/>
                  </a:lnTo>
                  <a:lnTo>
                    <a:pt x="1054" y="2744"/>
                  </a:lnTo>
                  <a:lnTo>
                    <a:pt x="1051" y="2752"/>
                  </a:lnTo>
                  <a:lnTo>
                    <a:pt x="1047" y="2758"/>
                  </a:lnTo>
                  <a:lnTo>
                    <a:pt x="1044" y="2760"/>
                  </a:lnTo>
                  <a:lnTo>
                    <a:pt x="1042" y="2761"/>
                  </a:lnTo>
                  <a:lnTo>
                    <a:pt x="1038" y="2761"/>
                  </a:lnTo>
                  <a:lnTo>
                    <a:pt x="1035" y="2761"/>
                  </a:lnTo>
                  <a:lnTo>
                    <a:pt x="1020" y="2757"/>
                  </a:lnTo>
                  <a:lnTo>
                    <a:pt x="999" y="2749"/>
                  </a:lnTo>
                  <a:lnTo>
                    <a:pt x="985" y="2745"/>
                  </a:lnTo>
                  <a:lnTo>
                    <a:pt x="970" y="2741"/>
                  </a:lnTo>
                  <a:lnTo>
                    <a:pt x="953" y="2737"/>
                  </a:lnTo>
                  <a:lnTo>
                    <a:pt x="934" y="2735"/>
                  </a:lnTo>
                  <a:lnTo>
                    <a:pt x="911" y="2735"/>
                  </a:lnTo>
                  <a:lnTo>
                    <a:pt x="887" y="2737"/>
                  </a:lnTo>
                  <a:lnTo>
                    <a:pt x="874" y="2739"/>
                  </a:lnTo>
                  <a:lnTo>
                    <a:pt x="860" y="2742"/>
                  </a:lnTo>
                  <a:lnTo>
                    <a:pt x="845" y="2745"/>
                  </a:lnTo>
                  <a:lnTo>
                    <a:pt x="829" y="2749"/>
                  </a:lnTo>
                  <a:lnTo>
                    <a:pt x="822" y="2753"/>
                  </a:lnTo>
                  <a:lnTo>
                    <a:pt x="813" y="2758"/>
                  </a:lnTo>
                  <a:lnTo>
                    <a:pt x="806" y="2760"/>
                  </a:lnTo>
                  <a:lnTo>
                    <a:pt x="798" y="2762"/>
                  </a:lnTo>
                  <a:lnTo>
                    <a:pt x="790" y="2764"/>
                  </a:lnTo>
                  <a:lnTo>
                    <a:pt x="782" y="2764"/>
                  </a:lnTo>
                  <a:lnTo>
                    <a:pt x="775" y="2765"/>
                  </a:lnTo>
                  <a:lnTo>
                    <a:pt x="767" y="2764"/>
                  </a:lnTo>
                  <a:lnTo>
                    <a:pt x="753" y="2763"/>
                  </a:lnTo>
                  <a:lnTo>
                    <a:pt x="737" y="2760"/>
                  </a:lnTo>
                  <a:lnTo>
                    <a:pt x="721" y="2755"/>
                  </a:lnTo>
                  <a:lnTo>
                    <a:pt x="705" y="2751"/>
                  </a:lnTo>
                  <a:lnTo>
                    <a:pt x="689" y="2747"/>
                  </a:lnTo>
                  <a:lnTo>
                    <a:pt x="670" y="2742"/>
                  </a:lnTo>
                  <a:lnTo>
                    <a:pt x="652" y="2738"/>
                  </a:lnTo>
                  <a:lnTo>
                    <a:pt x="633" y="2735"/>
                  </a:lnTo>
                  <a:lnTo>
                    <a:pt x="613" y="2734"/>
                  </a:lnTo>
                  <a:lnTo>
                    <a:pt x="590" y="2735"/>
                  </a:lnTo>
                  <a:lnTo>
                    <a:pt x="579" y="2736"/>
                  </a:lnTo>
                  <a:lnTo>
                    <a:pt x="567" y="2737"/>
                  </a:lnTo>
                  <a:lnTo>
                    <a:pt x="555" y="2741"/>
                  </a:lnTo>
                  <a:lnTo>
                    <a:pt x="542" y="2744"/>
                  </a:lnTo>
                  <a:lnTo>
                    <a:pt x="533" y="2734"/>
                  </a:lnTo>
                  <a:lnTo>
                    <a:pt x="522" y="2727"/>
                  </a:lnTo>
                  <a:lnTo>
                    <a:pt x="510" y="2720"/>
                  </a:lnTo>
                  <a:lnTo>
                    <a:pt x="498" y="2715"/>
                  </a:lnTo>
                  <a:lnTo>
                    <a:pt x="484" y="2711"/>
                  </a:lnTo>
                  <a:lnTo>
                    <a:pt x="470" y="2707"/>
                  </a:lnTo>
                  <a:lnTo>
                    <a:pt x="456" y="2704"/>
                  </a:lnTo>
                  <a:lnTo>
                    <a:pt x="442" y="2703"/>
                  </a:lnTo>
                  <a:lnTo>
                    <a:pt x="415" y="2700"/>
                  </a:lnTo>
                  <a:lnTo>
                    <a:pt x="394" y="2699"/>
                  </a:lnTo>
                  <a:lnTo>
                    <a:pt x="379" y="2699"/>
                  </a:lnTo>
                  <a:lnTo>
                    <a:pt x="374" y="2700"/>
                  </a:lnTo>
                  <a:lnTo>
                    <a:pt x="357" y="2682"/>
                  </a:lnTo>
                  <a:lnTo>
                    <a:pt x="343" y="2666"/>
                  </a:lnTo>
                  <a:lnTo>
                    <a:pt x="330" y="2649"/>
                  </a:lnTo>
                  <a:lnTo>
                    <a:pt x="319" y="2634"/>
                  </a:lnTo>
                  <a:lnTo>
                    <a:pt x="310" y="2619"/>
                  </a:lnTo>
                  <a:lnTo>
                    <a:pt x="302" y="2605"/>
                  </a:lnTo>
                  <a:lnTo>
                    <a:pt x="297" y="2592"/>
                  </a:lnTo>
                  <a:lnTo>
                    <a:pt x="292" y="2581"/>
                  </a:lnTo>
                  <a:lnTo>
                    <a:pt x="285" y="2559"/>
                  </a:lnTo>
                  <a:lnTo>
                    <a:pt x="281" y="2544"/>
                  </a:lnTo>
                  <a:lnTo>
                    <a:pt x="280" y="2535"/>
                  </a:lnTo>
                  <a:lnTo>
                    <a:pt x="280" y="2530"/>
                  </a:lnTo>
                  <a:lnTo>
                    <a:pt x="277" y="2506"/>
                  </a:lnTo>
                  <a:lnTo>
                    <a:pt x="275" y="2483"/>
                  </a:lnTo>
                  <a:lnTo>
                    <a:pt x="276" y="2465"/>
                  </a:lnTo>
                  <a:lnTo>
                    <a:pt x="278" y="2448"/>
                  </a:lnTo>
                  <a:lnTo>
                    <a:pt x="282" y="2435"/>
                  </a:lnTo>
                  <a:lnTo>
                    <a:pt x="286" y="2424"/>
                  </a:lnTo>
                  <a:lnTo>
                    <a:pt x="293" y="2415"/>
                  </a:lnTo>
                  <a:lnTo>
                    <a:pt x="299" y="2408"/>
                  </a:lnTo>
                  <a:lnTo>
                    <a:pt x="306" y="2402"/>
                  </a:lnTo>
                  <a:lnTo>
                    <a:pt x="312" y="2399"/>
                  </a:lnTo>
                  <a:lnTo>
                    <a:pt x="318" y="2396"/>
                  </a:lnTo>
                  <a:lnTo>
                    <a:pt x="324" y="2395"/>
                  </a:lnTo>
                  <a:lnTo>
                    <a:pt x="332" y="2394"/>
                  </a:lnTo>
                  <a:lnTo>
                    <a:pt x="336" y="2394"/>
                  </a:lnTo>
                  <a:lnTo>
                    <a:pt x="351" y="2385"/>
                  </a:lnTo>
                  <a:lnTo>
                    <a:pt x="362" y="2378"/>
                  </a:lnTo>
                  <a:lnTo>
                    <a:pt x="366" y="2374"/>
                  </a:lnTo>
                  <a:lnTo>
                    <a:pt x="368" y="2370"/>
                  </a:lnTo>
                  <a:lnTo>
                    <a:pt x="372" y="2366"/>
                  </a:lnTo>
                  <a:lnTo>
                    <a:pt x="373" y="2363"/>
                  </a:lnTo>
                  <a:lnTo>
                    <a:pt x="374" y="2359"/>
                  </a:lnTo>
                  <a:lnTo>
                    <a:pt x="374" y="2355"/>
                  </a:lnTo>
                  <a:lnTo>
                    <a:pt x="373" y="2351"/>
                  </a:lnTo>
                  <a:lnTo>
                    <a:pt x="373" y="2348"/>
                  </a:lnTo>
                  <a:lnTo>
                    <a:pt x="370" y="2339"/>
                  </a:lnTo>
                  <a:lnTo>
                    <a:pt x="365" y="2331"/>
                  </a:lnTo>
                  <a:lnTo>
                    <a:pt x="362" y="2321"/>
                  </a:lnTo>
                  <a:lnTo>
                    <a:pt x="358" y="2312"/>
                  </a:lnTo>
                  <a:lnTo>
                    <a:pt x="354" y="2301"/>
                  </a:lnTo>
                  <a:lnTo>
                    <a:pt x="351" y="2289"/>
                  </a:lnTo>
                  <a:lnTo>
                    <a:pt x="351" y="2284"/>
                  </a:lnTo>
                  <a:lnTo>
                    <a:pt x="351" y="2277"/>
                  </a:lnTo>
                  <a:lnTo>
                    <a:pt x="352" y="2270"/>
                  </a:lnTo>
                  <a:lnTo>
                    <a:pt x="354" y="2263"/>
                  </a:lnTo>
                  <a:lnTo>
                    <a:pt x="356" y="2255"/>
                  </a:lnTo>
                  <a:lnTo>
                    <a:pt x="359" y="2248"/>
                  </a:lnTo>
                  <a:lnTo>
                    <a:pt x="362" y="2239"/>
                  </a:lnTo>
                  <a:lnTo>
                    <a:pt x="367" y="2231"/>
                  </a:lnTo>
                  <a:lnTo>
                    <a:pt x="367" y="2204"/>
                  </a:lnTo>
                  <a:lnTo>
                    <a:pt x="366" y="2181"/>
                  </a:lnTo>
                  <a:lnTo>
                    <a:pt x="364" y="2158"/>
                  </a:lnTo>
                  <a:lnTo>
                    <a:pt x="362" y="2139"/>
                  </a:lnTo>
                  <a:lnTo>
                    <a:pt x="360" y="2123"/>
                  </a:lnTo>
                  <a:lnTo>
                    <a:pt x="358" y="2108"/>
                  </a:lnTo>
                  <a:lnTo>
                    <a:pt x="355" y="2095"/>
                  </a:lnTo>
                  <a:lnTo>
                    <a:pt x="351" y="2085"/>
                  </a:lnTo>
                  <a:lnTo>
                    <a:pt x="346" y="2067"/>
                  </a:lnTo>
                  <a:lnTo>
                    <a:pt x="341" y="2057"/>
                  </a:lnTo>
                  <a:lnTo>
                    <a:pt x="338" y="2051"/>
                  </a:lnTo>
                  <a:lnTo>
                    <a:pt x="336" y="2049"/>
                  </a:lnTo>
                  <a:lnTo>
                    <a:pt x="330" y="2057"/>
                  </a:lnTo>
                  <a:lnTo>
                    <a:pt x="325" y="2063"/>
                  </a:lnTo>
                  <a:lnTo>
                    <a:pt x="318" y="2067"/>
                  </a:lnTo>
                  <a:lnTo>
                    <a:pt x="312" y="2072"/>
                  </a:lnTo>
                  <a:lnTo>
                    <a:pt x="307" y="2075"/>
                  </a:lnTo>
                  <a:lnTo>
                    <a:pt x="300" y="2076"/>
                  </a:lnTo>
                  <a:lnTo>
                    <a:pt x="294" y="2078"/>
                  </a:lnTo>
                  <a:lnTo>
                    <a:pt x="288" y="2078"/>
                  </a:lnTo>
                  <a:lnTo>
                    <a:pt x="282" y="2078"/>
                  </a:lnTo>
                  <a:lnTo>
                    <a:pt x="277" y="2077"/>
                  </a:lnTo>
                  <a:lnTo>
                    <a:pt x="270" y="2076"/>
                  </a:lnTo>
                  <a:lnTo>
                    <a:pt x="265" y="2074"/>
                  </a:lnTo>
                  <a:lnTo>
                    <a:pt x="254" y="2069"/>
                  </a:lnTo>
                  <a:lnTo>
                    <a:pt x="244" y="2061"/>
                  </a:lnTo>
                  <a:lnTo>
                    <a:pt x="234" y="2054"/>
                  </a:lnTo>
                  <a:lnTo>
                    <a:pt x="226" y="2045"/>
                  </a:lnTo>
                  <a:lnTo>
                    <a:pt x="218" y="2038"/>
                  </a:lnTo>
                  <a:lnTo>
                    <a:pt x="212" y="2029"/>
                  </a:lnTo>
                  <a:lnTo>
                    <a:pt x="202" y="2017"/>
                  </a:lnTo>
                  <a:lnTo>
                    <a:pt x="199" y="2012"/>
                  </a:lnTo>
                  <a:lnTo>
                    <a:pt x="191" y="2012"/>
                  </a:lnTo>
                  <a:lnTo>
                    <a:pt x="184" y="2010"/>
                  </a:lnTo>
                  <a:lnTo>
                    <a:pt x="179" y="2006"/>
                  </a:lnTo>
                  <a:lnTo>
                    <a:pt x="173" y="2001"/>
                  </a:lnTo>
                  <a:lnTo>
                    <a:pt x="168" y="1995"/>
                  </a:lnTo>
                  <a:lnTo>
                    <a:pt x="164" y="1989"/>
                  </a:lnTo>
                  <a:lnTo>
                    <a:pt x="158" y="1980"/>
                  </a:lnTo>
                  <a:lnTo>
                    <a:pt x="153" y="1970"/>
                  </a:lnTo>
                  <a:lnTo>
                    <a:pt x="141" y="1950"/>
                  </a:lnTo>
                  <a:lnTo>
                    <a:pt x="126" y="1926"/>
                  </a:lnTo>
                  <a:lnTo>
                    <a:pt x="118" y="1912"/>
                  </a:lnTo>
                  <a:lnTo>
                    <a:pt x="106" y="1898"/>
                  </a:lnTo>
                  <a:lnTo>
                    <a:pt x="94" y="1884"/>
                  </a:lnTo>
                  <a:lnTo>
                    <a:pt x="80" y="1869"/>
                  </a:lnTo>
                  <a:lnTo>
                    <a:pt x="63" y="1858"/>
                  </a:lnTo>
                  <a:lnTo>
                    <a:pt x="50" y="1848"/>
                  </a:lnTo>
                  <a:lnTo>
                    <a:pt x="40" y="1838"/>
                  </a:lnTo>
                  <a:lnTo>
                    <a:pt x="32" y="1829"/>
                  </a:lnTo>
                  <a:lnTo>
                    <a:pt x="28" y="1819"/>
                  </a:lnTo>
                  <a:lnTo>
                    <a:pt x="26" y="1810"/>
                  </a:lnTo>
                  <a:lnTo>
                    <a:pt x="26" y="1802"/>
                  </a:lnTo>
                  <a:lnTo>
                    <a:pt x="27" y="1794"/>
                  </a:lnTo>
                  <a:lnTo>
                    <a:pt x="29" y="1787"/>
                  </a:lnTo>
                  <a:lnTo>
                    <a:pt x="32" y="1782"/>
                  </a:lnTo>
                  <a:lnTo>
                    <a:pt x="36" y="1775"/>
                  </a:lnTo>
                  <a:lnTo>
                    <a:pt x="40" y="1771"/>
                  </a:lnTo>
                  <a:lnTo>
                    <a:pt x="46" y="1765"/>
                  </a:lnTo>
                  <a:lnTo>
                    <a:pt x="48" y="1762"/>
                  </a:lnTo>
                  <a:lnTo>
                    <a:pt x="57" y="1745"/>
                  </a:lnTo>
                  <a:lnTo>
                    <a:pt x="63" y="1729"/>
                  </a:lnTo>
                  <a:lnTo>
                    <a:pt x="64" y="1723"/>
                  </a:lnTo>
                  <a:lnTo>
                    <a:pt x="67" y="1717"/>
                  </a:lnTo>
                  <a:lnTo>
                    <a:pt x="67" y="1711"/>
                  </a:lnTo>
                  <a:lnTo>
                    <a:pt x="67" y="1706"/>
                  </a:lnTo>
                  <a:lnTo>
                    <a:pt x="64" y="1695"/>
                  </a:lnTo>
                  <a:lnTo>
                    <a:pt x="61" y="1687"/>
                  </a:lnTo>
                  <a:lnTo>
                    <a:pt x="57" y="1679"/>
                  </a:lnTo>
                  <a:lnTo>
                    <a:pt x="51" y="1672"/>
                  </a:lnTo>
                  <a:lnTo>
                    <a:pt x="38" y="1658"/>
                  </a:lnTo>
                  <a:lnTo>
                    <a:pt x="25" y="1643"/>
                  </a:lnTo>
                  <a:lnTo>
                    <a:pt x="20" y="1634"/>
                  </a:lnTo>
                  <a:lnTo>
                    <a:pt x="15" y="1625"/>
                  </a:lnTo>
                  <a:lnTo>
                    <a:pt x="12" y="1613"/>
                  </a:lnTo>
                  <a:lnTo>
                    <a:pt x="11" y="1600"/>
                  </a:lnTo>
                  <a:lnTo>
                    <a:pt x="21" y="1599"/>
                  </a:lnTo>
                  <a:lnTo>
                    <a:pt x="28" y="1597"/>
                  </a:lnTo>
                  <a:lnTo>
                    <a:pt x="34" y="1594"/>
                  </a:lnTo>
                  <a:lnTo>
                    <a:pt x="37" y="1590"/>
                  </a:lnTo>
                  <a:lnTo>
                    <a:pt x="39" y="1584"/>
                  </a:lnTo>
                  <a:lnTo>
                    <a:pt x="40" y="1578"/>
                  </a:lnTo>
                  <a:lnTo>
                    <a:pt x="40" y="1571"/>
                  </a:lnTo>
                  <a:lnTo>
                    <a:pt x="39" y="1565"/>
                  </a:lnTo>
                  <a:lnTo>
                    <a:pt x="35" y="1553"/>
                  </a:lnTo>
                  <a:lnTo>
                    <a:pt x="29" y="1542"/>
                  </a:lnTo>
                  <a:lnTo>
                    <a:pt x="25" y="1534"/>
                  </a:lnTo>
                  <a:lnTo>
                    <a:pt x="24" y="1531"/>
                  </a:lnTo>
                  <a:lnTo>
                    <a:pt x="13" y="1515"/>
                  </a:lnTo>
                  <a:lnTo>
                    <a:pt x="7" y="1501"/>
                  </a:lnTo>
                  <a:lnTo>
                    <a:pt x="3" y="1488"/>
                  </a:lnTo>
                  <a:lnTo>
                    <a:pt x="0" y="1475"/>
                  </a:lnTo>
                  <a:lnTo>
                    <a:pt x="0" y="1465"/>
                  </a:lnTo>
                  <a:lnTo>
                    <a:pt x="3" y="1455"/>
                  </a:lnTo>
                  <a:lnTo>
                    <a:pt x="6" y="1447"/>
                  </a:lnTo>
                  <a:lnTo>
                    <a:pt x="10" y="1439"/>
                  </a:lnTo>
                  <a:lnTo>
                    <a:pt x="14" y="1433"/>
                  </a:lnTo>
                  <a:lnTo>
                    <a:pt x="20" y="1427"/>
                  </a:lnTo>
                  <a:lnTo>
                    <a:pt x="25" y="1422"/>
                  </a:lnTo>
                  <a:lnTo>
                    <a:pt x="30" y="1419"/>
                  </a:lnTo>
                  <a:lnTo>
                    <a:pt x="39" y="1414"/>
                  </a:lnTo>
                  <a:lnTo>
                    <a:pt x="42" y="1413"/>
                  </a:lnTo>
                  <a:lnTo>
                    <a:pt x="51" y="1395"/>
                  </a:lnTo>
                  <a:lnTo>
                    <a:pt x="57" y="1379"/>
                  </a:lnTo>
                  <a:lnTo>
                    <a:pt x="61" y="1365"/>
                  </a:lnTo>
                  <a:lnTo>
                    <a:pt x="64" y="1352"/>
                  </a:lnTo>
                  <a:lnTo>
                    <a:pt x="66" y="1339"/>
                  </a:lnTo>
                  <a:lnTo>
                    <a:pt x="67" y="1328"/>
                  </a:lnTo>
                  <a:lnTo>
                    <a:pt x="66" y="1318"/>
                  </a:lnTo>
                  <a:lnTo>
                    <a:pt x="64" y="1309"/>
                  </a:lnTo>
                  <a:lnTo>
                    <a:pt x="62" y="1301"/>
                  </a:lnTo>
                  <a:lnTo>
                    <a:pt x="60" y="1294"/>
                  </a:lnTo>
                  <a:lnTo>
                    <a:pt x="57" y="1288"/>
                  </a:lnTo>
                  <a:lnTo>
                    <a:pt x="55" y="1283"/>
                  </a:lnTo>
                  <a:lnTo>
                    <a:pt x="51" y="1277"/>
                  </a:lnTo>
                  <a:lnTo>
                    <a:pt x="48" y="1275"/>
                  </a:lnTo>
                  <a:lnTo>
                    <a:pt x="43" y="1264"/>
                  </a:lnTo>
                  <a:lnTo>
                    <a:pt x="39" y="1254"/>
                  </a:lnTo>
                  <a:lnTo>
                    <a:pt x="38" y="1244"/>
                  </a:lnTo>
                  <a:lnTo>
                    <a:pt x="38" y="1235"/>
                  </a:lnTo>
                  <a:lnTo>
                    <a:pt x="39" y="1227"/>
                  </a:lnTo>
                  <a:lnTo>
                    <a:pt x="40" y="1219"/>
                  </a:lnTo>
                  <a:lnTo>
                    <a:pt x="43" y="1211"/>
                  </a:lnTo>
                  <a:lnTo>
                    <a:pt x="46" y="1203"/>
                  </a:lnTo>
                  <a:lnTo>
                    <a:pt x="50" y="1195"/>
                  </a:lnTo>
                  <a:lnTo>
                    <a:pt x="53" y="1186"/>
                  </a:lnTo>
                  <a:lnTo>
                    <a:pt x="55" y="1177"/>
                  </a:lnTo>
                  <a:lnTo>
                    <a:pt x="57" y="1166"/>
                  </a:lnTo>
                  <a:lnTo>
                    <a:pt x="57" y="1154"/>
                  </a:lnTo>
                  <a:lnTo>
                    <a:pt x="56" y="1142"/>
                  </a:lnTo>
                  <a:lnTo>
                    <a:pt x="54" y="1128"/>
                  </a:lnTo>
                  <a:lnTo>
                    <a:pt x="48" y="1113"/>
                  </a:lnTo>
                  <a:lnTo>
                    <a:pt x="51" y="1091"/>
                  </a:lnTo>
                  <a:lnTo>
                    <a:pt x="50" y="1072"/>
                  </a:lnTo>
                  <a:lnTo>
                    <a:pt x="48" y="1053"/>
                  </a:lnTo>
                  <a:lnTo>
                    <a:pt x="46" y="1035"/>
                  </a:lnTo>
                  <a:lnTo>
                    <a:pt x="41" y="1001"/>
                  </a:lnTo>
                  <a:lnTo>
                    <a:pt x="36" y="972"/>
                  </a:lnTo>
                  <a:lnTo>
                    <a:pt x="34" y="959"/>
                  </a:lnTo>
                  <a:lnTo>
                    <a:pt x="34" y="947"/>
                  </a:lnTo>
                  <a:lnTo>
                    <a:pt x="35" y="937"/>
                  </a:lnTo>
                  <a:lnTo>
                    <a:pt x="38" y="928"/>
                  </a:lnTo>
                  <a:lnTo>
                    <a:pt x="40" y="924"/>
                  </a:lnTo>
                  <a:lnTo>
                    <a:pt x="42" y="921"/>
                  </a:lnTo>
                  <a:lnTo>
                    <a:pt x="45" y="918"/>
                  </a:lnTo>
                  <a:lnTo>
                    <a:pt x="50" y="914"/>
                  </a:lnTo>
                  <a:lnTo>
                    <a:pt x="55" y="911"/>
                  </a:lnTo>
                  <a:lnTo>
                    <a:pt x="60" y="909"/>
                  </a:lnTo>
                  <a:lnTo>
                    <a:pt x="67" y="908"/>
                  </a:lnTo>
                  <a:lnTo>
                    <a:pt x="74" y="906"/>
                  </a:lnTo>
                  <a:lnTo>
                    <a:pt x="86" y="903"/>
                  </a:lnTo>
                  <a:lnTo>
                    <a:pt x="98" y="898"/>
                  </a:lnTo>
                  <a:lnTo>
                    <a:pt x="108" y="892"/>
                  </a:lnTo>
                  <a:lnTo>
                    <a:pt x="118" y="886"/>
                  </a:lnTo>
                  <a:lnTo>
                    <a:pt x="127" y="878"/>
                  </a:lnTo>
                  <a:lnTo>
                    <a:pt x="136" y="870"/>
                  </a:lnTo>
                  <a:lnTo>
                    <a:pt x="143" y="860"/>
                  </a:lnTo>
                  <a:lnTo>
                    <a:pt x="150" y="851"/>
                  </a:lnTo>
                  <a:lnTo>
                    <a:pt x="160" y="834"/>
                  </a:lnTo>
                  <a:lnTo>
                    <a:pt x="168" y="821"/>
                  </a:lnTo>
                  <a:lnTo>
                    <a:pt x="172" y="810"/>
                  </a:lnTo>
                  <a:lnTo>
                    <a:pt x="173" y="807"/>
                  </a:lnTo>
                  <a:lnTo>
                    <a:pt x="236" y="669"/>
                  </a:lnTo>
                  <a:lnTo>
                    <a:pt x="243" y="668"/>
                  </a:lnTo>
                  <a:lnTo>
                    <a:pt x="249" y="667"/>
                  </a:lnTo>
                  <a:lnTo>
                    <a:pt x="254" y="665"/>
                  </a:lnTo>
                  <a:lnTo>
                    <a:pt x="260" y="663"/>
                  </a:lnTo>
                  <a:lnTo>
                    <a:pt x="264" y="659"/>
                  </a:lnTo>
                  <a:lnTo>
                    <a:pt x="268" y="655"/>
                  </a:lnTo>
                  <a:lnTo>
                    <a:pt x="272" y="651"/>
                  </a:lnTo>
                  <a:lnTo>
                    <a:pt x="276" y="646"/>
                  </a:lnTo>
                  <a:lnTo>
                    <a:pt x="281" y="634"/>
                  </a:lnTo>
                  <a:lnTo>
                    <a:pt x="285" y="621"/>
                  </a:lnTo>
                  <a:lnTo>
                    <a:pt x="287" y="608"/>
                  </a:lnTo>
                  <a:lnTo>
                    <a:pt x="290" y="594"/>
                  </a:lnTo>
                  <a:lnTo>
                    <a:pt x="291" y="567"/>
                  </a:lnTo>
                  <a:lnTo>
                    <a:pt x="288" y="542"/>
                  </a:lnTo>
                  <a:lnTo>
                    <a:pt x="287" y="525"/>
                  </a:lnTo>
                  <a:lnTo>
                    <a:pt x="286" y="519"/>
                  </a:lnTo>
                  <a:lnTo>
                    <a:pt x="302" y="509"/>
                  </a:lnTo>
                  <a:lnTo>
                    <a:pt x="314" y="499"/>
                  </a:lnTo>
                  <a:lnTo>
                    <a:pt x="324" y="491"/>
                  </a:lnTo>
                  <a:lnTo>
                    <a:pt x="330" y="482"/>
                  </a:lnTo>
                  <a:lnTo>
                    <a:pt x="335" y="475"/>
                  </a:lnTo>
                  <a:lnTo>
                    <a:pt x="338" y="469"/>
                  </a:lnTo>
                  <a:lnTo>
                    <a:pt x="338" y="462"/>
                  </a:lnTo>
                  <a:lnTo>
                    <a:pt x="336" y="457"/>
                  </a:lnTo>
                  <a:lnTo>
                    <a:pt x="335" y="453"/>
                  </a:lnTo>
                  <a:lnTo>
                    <a:pt x="332" y="448"/>
                  </a:lnTo>
                  <a:lnTo>
                    <a:pt x="329" y="445"/>
                  </a:lnTo>
                  <a:lnTo>
                    <a:pt x="326" y="443"/>
                  </a:lnTo>
                  <a:lnTo>
                    <a:pt x="319" y="439"/>
                  </a:lnTo>
                  <a:lnTo>
                    <a:pt x="317" y="438"/>
                  </a:lnTo>
                  <a:lnTo>
                    <a:pt x="311" y="422"/>
                  </a:lnTo>
                  <a:lnTo>
                    <a:pt x="308" y="408"/>
                  </a:lnTo>
                  <a:lnTo>
                    <a:pt x="306" y="394"/>
                  </a:lnTo>
                  <a:lnTo>
                    <a:pt x="304" y="382"/>
                  </a:lnTo>
                  <a:lnTo>
                    <a:pt x="306" y="372"/>
                  </a:lnTo>
                  <a:lnTo>
                    <a:pt x="307" y="362"/>
                  </a:lnTo>
                  <a:lnTo>
                    <a:pt x="310" y="353"/>
                  </a:lnTo>
                  <a:lnTo>
                    <a:pt x="313" y="346"/>
                  </a:lnTo>
                  <a:lnTo>
                    <a:pt x="316" y="340"/>
                  </a:lnTo>
                  <a:lnTo>
                    <a:pt x="320" y="333"/>
                  </a:lnTo>
                  <a:lnTo>
                    <a:pt x="325" y="329"/>
                  </a:lnTo>
                  <a:lnTo>
                    <a:pt x="328" y="326"/>
                  </a:lnTo>
                  <a:lnTo>
                    <a:pt x="333" y="320"/>
                  </a:lnTo>
                  <a:lnTo>
                    <a:pt x="336" y="319"/>
                  </a:lnTo>
                  <a:lnTo>
                    <a:pt x="338" y="338"/>
                  </a:lnTo>
                  <a:lnTo>
                    <a:pt x="340" y="354"/>
                  </a:lnTo>
                  <a:lnTo>
                    <a:pt x="341" y="361"/>
                  </a:lnTo>
                  <a:lnTo>
                    <a:pt x="343" y="367"/>
                  </a:lnTo>
                  <a:lnTo>
                    <a:pt x="345" y="373"/>
                  </a:lnTo>
                  <a:lnTo>
                    <a:pt x="348" y="378"/>
                  </a:lnTo>
                  <a:lnTo>
                    <a:pt x="351" y="382"/>
                  </a:lnTo>
                  <a:lnTo>
                    <a:pt x="356" y="386"/>
                  </a:lnTo>
                  <a:lnTo>
                    <a:pt x="362" y="392"/>
                  </a:lnTo>
                  <a:lnTo>
                    <a:pt x="368" y="395"/>
                  </a:lnTo>
                  <a:lnTo>
                    <a:pt x="387" y="404"/>
                  </a:lnTo>
                  <a:lnTo>
                    <a:pt x="411" y="413"/>
                  </a:lnTo>
                  <a:lnTo>
                    <a:pt x="407" y="397"/>
                  </a:lnTo>
                  <a:lnTo>
                    <a:pt x="405" y="381"/>
                  </a:lnTo>
                  <a:lnTo>
                    <a:pt x="405" y="367"/>
                  </a:lnTo>
                  <a:lnTo>
                    <a:pt x="406" y="353"/>
                  </a:lnTo>
                  <a:lnTo>
                    <a:pt x="407" y="341"/>
                  </a:lnTo>
                  <a:lnTo>
                    <a:pt x="410" y="329"/>
                  </a:lnTo>
                  <a:lnTo>
                    <a:pt x="413" y="318"/>
                  </a:lnTo>
                  <a:lnTo>
                    <a:pt x="418" y="309"/>
                  </a:lnTo>
                  <a:lnTo>
                    <a:pt x="426" y="292"/>
                  </a:lnTo>
                  <a:lnTo>
                    <a:pt x="434" y="279"/>
                  </a:lnTo>
                  <a:lnTo>
                    <a:pt x="440" y="271"/>
                  </a:lnTo>
                  <a:lnTo>
                    <a:pt x="442" y="269"/>
                  </a:lnTo>
                  <a:lnTo>
                    <a:pt x="451" y="258"/>
                  </a:lnTo>
                  <a:lnTo>
                    <a:pt x="459" y="250"/>
                  </a:lnTo>
                  <a:lnTo>
                    <a:pt x="467" y="245"/>
                  </a:lnTo>
                  <a:lnTo>
                    <a:pt x="474" y="240"/>
                  </a:lnTo>
                  <a:lnTo>
                    <a:pt x="482" y="237"/>
                  </a:lnTo>
                  <a:lnTo>
                    <a:pt x="489" y="236"/>
                  </a:lnTo>
                  <a:lnTo>
                    <a:pt x="496" y="235"/>
                  </a:lnTo>
                  <a:lnTo>
                    <a:pt x="503" y="236"/>
                  </a:lnTo>
                  <a:lnTo>
                    <a:pt x="514" y="240"/>
                  </a:lnTo>
                  <a:lnTo>
                    <a:pt x="522" y="245"/>
                  </a:lnTo>
                  <a:lnTo>
                    <a:pt x="527" y="249"/>
                  </a:lnTo>
                  <a:lnTo>
                    <a:pt x="530" y="250"/>
                  </a:lnTo>
                  <a:close/>
                </a:path>
              </a:pathLst>
            </a:custGeom>
            <a:noFill/>
            <a:ln w="7938">
              <a:solidFill>
                <a:srgbClr val="FFFFFF"/>
              </a:solidFill>
              <a:prstDash val="solid"/>
              <a:round/>
              <a:headEnd/>
              <a:tailEnd/>
            </a:ln>
          </p:spPr>
          <p:txBody>
            <a:bodyPr/>
            <a:lstStyle/>
            <a:p>
              <a:endParaRPr lang="uk-UA"/>
            </a:p>
          </p:txBody>
        </p:sp>
        <p:sp>
          <p:nvSpPr>
            <p:cNvPr id="22553" name="Freeform 133"/>
            <p:cNvSpPr>
              <a:spLocks/>
            </p:cNvSpPr>
            <p:nvPr/>
          </p:nvSpPr>
          <p:spPr bwMode="auto">
            <a:xfrm>
              <a:off x="2367" y="1150"/>
              <a:ext cx="694" cy="907"/>
            </a:xfrm>
            <a:custGeom>
              <a:avLst/>
              <a:gdLst>
                <a:gd name="T0" fmla="*/ 1 w 2585"/>
                <a:gd name="T1" fmla="*/ 13 h 3363"/>
                <a:gd name="T2" fmla="*/ 1 w 2585"/>
                <a:gd name="T3" fmla="*/ 13 h 3363"/>
                <a:gd name="T4" fmla="*/ 2 w 2585"/>
                <a:gd name="T5" fmla="*/ 12 h 3363"/>
                <a:gd name="T6" fmla="*/ 2 w 2585"/>
                <a:gd name="T7" fmla="*/ 11 h 3363"/>
                <a:gd name="T8" fmla="*/ 2 w 2585"/>
                <a:gd name="T9" fmla="*/ 11 h 3363"/>
                <a:gd name="T10" fmla="*/ 2 w 2585"/>
                <a:gd name="T11" fmla="*/ 9 h 3363"/>
                <a:gd name="T12" fmla="*/ 1 w 2585"/>
                <a:gd name="T13" fmla="*/ 9 h 3363"/>
                <a:gd name="T14" fmla="*/ 1 w 2585"/>
                <a:gd name="T15" fmla="*/ 8 h 3363"/>
                <a:gd name="T16" fmla="*/ 1 w 2585"/>
                <a:gd name="T17" fmla="*/ 7 h 3363"/>
                <a:gd name="T18" fmla="*/ 1 w 2585"/>
                <a:gd name="T19" fmla="*/ 6 h 3363"/>
                <a:gd name="T20" fmla="*/ 1 w 2585"/>
                <a:gd name="T21" fmla="*/ 5 h 3363"/>
                <a:gd name="T22" fmla="*/ 1 w 2585"/>
                <a:gd name="T23" fmla="*/ 4 h 3363"/>
                <a:gd name="T24" fmla="*/ 1 w 2585"/>
                <a:gd name="T25" fmla="*/ 3 h 3363"/>
                <a:gd name="T26" fmla="*/ 0 w 2585"/>
                <a:gd name="T27" fmla="*/ 3 h 3363"/>
                <a:gd name="T28" fmla="*/ 1 w 2585"/>
                <a:gd name="T29" fmla="*/ 2 h 3363"/>
                <a:gd name="T30" fmla="*/ 1 w 2585"/>
                <a:gd name="T31" fmla="*/ 1 h 3363"/>
                <a:gd name="T32" fmla="*/ 2 w 2585"/>
                <a:gd name="T33" fmla="*/ 0 h 3363"/>
                <a:gd name="T34" fmla="*/ 2 w 2585"/>
                <a:gd name="T35" fmla="*/ 0 h 3363"/>
                <a:gd name="T36" fmla="*/ 3 w 2585"/>
                <a:gd name="T37" fmla="*/ 0 h 3363"/>
                <a:gd name="T38" fmla="*/ 4 w 2585"/>
                <a:gd name="T39" fmla="*/ 0 h 3363"/>
                <a:gd name="T40" fmla="*/ 5 w 2585"/>
                <a:gd name="T41" fmla="*/ 1 h 3363"/>
                <a:gd name="T42" fmla="*/ 5 w 2585"/>
                <a:gd name="T43" fmla="*/ 1 h 3363"/>
                <a:gd name="T44" fmla="*/ 6 w 2585"/>
                <a:gd name="T45" fmla="*/ 4 h 3363"/>
                <a:gd name="T46" fmla="*/ 6 w 2585"/>
                <a:gd name="T47" fmla="*/ 4 h 3363"/>
                <a:gd name="T48" fmla="*/ 7 w 2585"/>
                <a:gd name="T49" fmla="*/ 5 h 3363"/>
                <a:gd name="T50" fmla="*/ 7 w 2585"/>
                <a:gd name="T51" fmla="*/ 5 h 3363"/>
                <a:gd name="T52" fmla="*/ 7 w 2585"/>
                <a:gd name="T53" fmla="*/ 6 h 3363"/>
                <a:gd name="T54" fmla="*/ 8 w 2585"/>
                <a:gd name="T55" fmla="*/ 6 h 3363"/>
                <a:gd name="T56" fmla="*/ 9 w 2585"/>
                <a:gd name="T57" fmla="*/ 7 h 3363"/>
                <a:gd name="T58" fmla="*/ 9 w 2585"/>
                <a:gd name="T59" fmla="*/ 8 h 3363"/>
                <a:gd name="T60" fmla="*/ 10 w 2585"/>
                <a:gd name="T61" fmla="*/ 8 h 3363"/>
                <a:gd name="T62" fmla="*/ 12 w 2585"/>
                <a:gd name="T63" fmla="*/ 7 h 3363"/>
                <a:gd name="T64" fmla="*/ 12 w 2585"/>
                <a:gd name="T65" fmla="*/ 7 h 3363"/>
                <a:gd name="T66" fmla="*/ 12 w 2585"/>
                <a:gd name="T67" fmla="*/ 7 h 3363"/>
                <a:gd name="T68" fmla="*/ 13 w 2585"/>
                <a:gd name="T69" fmla="*/ 8 h 3363"/>
                <a:gd name="T70" fmla="*/ 13 w 2585"/>
                <a:gd name="T71" fmla="*/ 8 h 3363"/>
                <a:gd name="T72" fmla="*/ 13 w 2585"/>
                <a:gd name="T73" fmla="*/ 8 h 3363"/>
                <a:gd name="T74" fmla="*/ 13 w 2585"/>
                <a:gd name="T75" fmla="*/ 9 h 3363"/>
                <a:gd name="T76" fmla="*/ 13 w 2585"/>
                <a:gd name="T77" fmla="*/ 10 h 3363"/>
                <a:gd name="T78" fmla="*/ 13 w 2585"/>
                <a:gd name="T79" fmla="*/ 11 h 3363"/>
                <a:gd name="T80" fmla="*/ 12 w 2585"/>
                <a:gd name="T81" fmla="*/ 11 h 3363"/>
                <a:gd name="T82" fmla="*/ 12 w 2585"/>
                <a:gd name="T83" fmla="*/ 12 h 3363"/>
                <a:gd name="T84" fmla="*/ 12 w 2585"/>
                <a:gd name="T85" fmla="*/ 12 h 3363"/>
                <a:gd name="T86" fmla="*/ 11 w 2585"/>
                <a:gd name="T87" fmla="*/ 13 h 3363"/>
                <a:gd name="T88" fmla="*/ 10 w 2585"/>
                <a:gd name="T89" fmla="*/ 12 h 3363"/>
                <a:gd name="T90" fmla="*/ 9 w 2585"/>
                <a:gd name="T91" fmla="*/ 13 h 3363"/>
                <a:gd name="T92" fmla="*/ 9 w 2585"/>
                <a:gd name="T93" fmla="*/ 13 h 3363"/>
                <a:gd name="T94" fmla="*/ 9 w 2585"/>
                <a:gd name="T95" fmla="*/ 14 h 3363"/>
                <a:gd name="T96" fmla="*/ 8 w 2585"/>
                <a:gd name="T97" fmla="*/ 16 h 3363"/>
                <a:gd name="T98" fmla="*/ 7 w 2585"/>
                <a:gd name="T99" fmla="*/ 16 h 3363"/>
                <a:gd name="T100" fmla="*/ 6 w 2585"/>
                <a:gd name="T101" fmla="*/ 16 h 3363"/>
                <a:gd name="T102" fmla="*/ 5 w 2585"/>
                <a:gd name="T103" fmla="*/ 16 h 3363"/>
                <a:gd name="T104" fmla="*/ 5 w 2585"/>
                <a:gd name="T105" fmla="*/ 17 h 3363"/>
                <a:gd name="T106" fmla="*/ 5 w 2585"/>
                <a:gd name="T107" fmla="*/ 17 h 3363"/>
                <a:gd name="T108" fmla="*/ 4 w 2585"/>
                <a:gd name="T109" fmla="*/ 17 h 3363"/>
                <a:gd name="T110" fmla="*/ 3 w 2585"/>
                <a:gd name="T111" fmla="*/ 17 h 3363"/>
                <a:gd name="T112" fmla="*/ 3 w 2585"/>
                <a:gd name="T113" fmla="*/ 18 h 3363"/>
                <a:gd name="T114" fmla="*/ 2 w 2585"/>
                <a:gd name="T115" fmla="*/ 18 h 3363"/>
                <a:gd name="T116" fmla="*/ 2 w 2585"/>
                <a:gd name="T117" fmla="*/ 17 h 3363"/>
                <a:gd name="T118" fmla="*/ 1 w 2585"/>
                <a:gd name="T119" fmla="*/ 16 h 3363"/>
                <a:gd name="T120" fmla="*/ 1 w 2585"/>
                <a:gd name="T121" fmla="*/ 16 h 3363"/>
                <a:gd name="T122" fmla="*/ 1 w 2585"/>
                <a:gd name="T123" fmla="*/ 15 h 3363"/>
                <a:gd name="T124" fmla="*/ 1 w 2585"/>
                <a:gd name="T125" fmla="*/ 14 h 33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5"/>
                <a:gd name="T190" fmla="*/ 0 h 3363"/>
                <a:gd name="T191" fmla="*/ 2585 w 2585"/>
                <a:gd name="T192" fmla="*/ 3363 h 33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5" h="3363">
                  <a:moveTo>
                    <a:pt x="132" y="2679"/>
                  </a:moveTo>
                  <a:lnTo>
                    <a:pt x="135" y="2669"/>
                  </a:lnTo>
                  <a:lnTo>
                    <a:pt x="138" y="2658"/>
                  </a:lnTo>
                  <a:lnTo>
                    <a:pt x="139" y="2648"/>
                  </a:lnTo>
                  <a:lnTo>
                    <a:pt x="139" y="2639"/>
                  </a:lnTo>
                  <a:lnTo>
                    <a:pt x="138" y="2629"/>
                  </a:lnTo>
                  <a:lnTo>
                    <a:pt x="136" y="2621"/>
                  </a:lnTo>
                  <a:lnTo>
                    <a:pt x="134" y="2612"/>
                  </a:lnTo>
                  <a:lnTo>
                    <a:pt x="132" y="2605"/>
                  </a:lnTo>
                  <a:lnTo>
                    <a:pt x="125" y="2592"/>
                  </a:lnTo>
                  <a:lnTo>
                    <a:pt x="119" y="2581"/>
                  </a:lnTo>
                  <a:lnTo>
                    <a:pt x="115" y="2575"/>
                  </a:lnTo>
                  <a:lnTo>
                    <a:pt x="112" y="2573"/>
                  </a:lnTo>
                  <a:lnTo>
                    <a:pt x="108" y="2561"/>
                  </a:lnTo>
                  <a:lnTo>
                    <a:pt x="105" y="2550"/>
                  </a:lnTo>
                  <a:lnTo>
                    <a:pt x="103" y="2540"/>
                  </a:lnTo>
                  <a:lnTo>
                    <a:pt x="101" y="2529"/>
                  </a:lnTo>
                  <a:lnTo>
                    <a:pt x="100" y="2510"/>
                  </a:lnTo>
                  <a:lnTo>
                    <a:pt x="100" y="2493"/>
                  </a:lnTo>
                  <a:lnTo>
                    <a:pt x="104" y="2469"/>
                  </a:lnTo>
                  <a:lnTo>
                    <a:pt x="106" y="2461"/>
                  </a:lnTo>
                  <a:lnTo>
                    <a:pt x="122" y="2459"/>
                  </a:lnTo>
                  <a:lnTo>
                    <a:pt x="137" y="2455"/>
                  </a:lnTo>
                  <a:lnTo>
                    <a:pt x="152" y="2451"/>
                  </a:lnTo>
                  <a:lnTo>
                    <a:pt x="166" y="2446"/>
                  </a:lnTo>
                  <a:lnTo>
                    <a:pt x="179" y="2440"/>
                  </a:lnTo>
                  <a:lnTo>
                    <a:pt x="190" y="2434"/>
                  </a:lnTo>
                  <a:lnTo>
                    <a:pt x="201" y="2428"/>
                  </a:lnTo>
                  <a:lnTo>
                    <a:pt x="211" y="2420"/>
                  </a:lnTo>
                  <a:lnTo>
                    <a:pt x="228" y="2407"/>
                  </a:lnTo>
                  <a:lnTo>
                    <a:pt x="239" y="2396"/>
                  </a:lnTo>
                  <a:lnTo>
                    <a:pt x="247" y="2388"/>
                  </a:lnTo>
                  <a:lnTo>
                    <a:pt x="250" y="2385"/>
                  </a:lnTo>
                  <a:lnTo>
                    <a:pt x="278" y="2367"/>
                  </a:lnTo>
                  <a:lnTo>
                    <a:pt x="302" y="2351"/>
                  </a:lnTo>
                  <a:lnTo>
                    <a:pt x="321" y="2335"/>
                  </a:lnTo>
                  <a:lnTo>
                    <a:pt x="337" y="2321"/>
                  </a:lnTo>
                  <a:lnTo>
                    <a:pt x="351" y="2308"/>
                  </a:lnTo>
                  <a:lnTo>
                    <a:pt x="361" y="2296"/>
                  </a:lnTo>
                  <a:lnTo>
                    <a:pt x="368" y="2286"/>
                  </a:lnTo>
                  <a:lnTo>
                    <a:pt x="374" y="2276"/>
                  </a:lnTo>
                  <a:lnTo>
                    <a:pt x="377" y="2268"/>
                  </a:lnTo>
                  <a:lnTo>
                    <a:pt x="378" y="2261"/>
                  </a:lnTo>
                  <a:lnTo>
                    <a:pt x="379" y="2255"/>
                  </a:lnTo>
                  <a:lnTo>
                    <a:pt x="378" y="2250"/>
                  </a:lnTo>
                  <a:lnTo>
                    <a:pt x="376" y="2244"/>
                  </a:lnTo>
                  <a:lnTo>
                    <a:pt x="375" y="2242"/>
                  </a:lnTo>
                  <a:lnTo>
                    <a:pt x="367" y="2236"/>
                  </a:lnTo>
                  <a:lnTo>
                    <a:pt x="361" y="2230"/>
                  </a:lnTo>
                  <a:lnTo>
                    <a:pt x="355" y="2224"/>
                  </a:lnTo>
                  <a:lnTo>
                    <a:pt x="349" y="2218"/>
                  </a:lnTo>
                  <a:lnTo>
                    <a:pt x="345" y="2210"/>
                  </a:lnTo>
                  <a:lnTo>
                    <a:pt x="341" y="2203"/>
                  </a:lnTo>
                  <a:lnTo>
                    <a:pt x="336" y="2195"/>
                  </a:lnTo>
                  <a:lnTo>
                    <a:pt x="334" y="2188"/>
                  </a:lnTo>
                  <a:lnTo>
                    <a:pt x="329" y="2172"/>
                  </a:lnTo>
                  <a:lnTo>
                    <a:pt x="326" y="2156"/>
                  </a:lnTo>
                  <a:lnTo>
                    <a:pt x="324" y="2140"/>
                  </a:lnTo>
                  <a:lnTo>
                    <a:pt x="323" y="2124"/>
                  </a:lnTo>
                  <a:lnTo>
                    <a:pt x="323" y="2109"/>
                  </a:lnTo>
                  <a:lnTo>
                    <a:pt x="324" y="2095"/>
                  </a:lnTo>
                  <a:lnTo>
                    <a:pt x="325" y="2082"/>
                  </a:lnTo>
                  <a:lnTo>
                    <a:pt x="327" y="2070"/>
                  </a:lnTo>
                  <a:lnTo>
                    <a:pt x="330" y="2054"/>
                  </a:lnTo>
                  <a:lnTo>
                    <a:pt x="331" y="2048"/>
                  </a:lnTo>
                  <a:lnTo>
                    <a:pt x="339" y="2043"/>
                  </a:lnTo>
                  <a:lnTo>
                    <a:pt x="345" y="2037"/>
                  </a:lnTo>
                  <a:lnTo>
                    <a:pt x="350" y="2032"/>
                  </a:lnTo>
                  <a:lnTo>
                    <a:pt x="356" y="2027"/>
                  </a:lnTo>
                  <a:lnTo>
                    <a:pt x="363" y="2016"/>
                  </a:lnTo>
                  <a:lnTo>
                    <a:pt x="368" y="2004"/>
                  </a:lnTo>
                  <a:lnTo>
                    <a:pt x="372" y="1994"/>
                  </a:lnTo>
                  <a:lnTo>
                    <a:pt x="373" y="1984"/>
                  </a:lnTo>
                  <a:lnTo>
                    <a:pt x="373" y="1973"/>
                  </a:lnTo>
                  <a:lnTo>
                    <a:pt x="371" y="1965"/>
                  </a:lnTo>
                  <a:lnTo>
                    <a:pt x="368" y="1955"/>
                  </a:lnTo>
                  <a:lnTo>
                    <a:pt x="365" y="1948"/>
                  </a:lnTo>
                  <a:lnTo>
                    <a:pt x="362" y="1940"/>
                  </a:lnTo>
                  <a:lnTo>
                    <a:pt x="359" y="1935"/>
                  </a:lnTo>
                  <a:lnTo>
                    <a:pt x="352" y="1926"/>
                  </a:lnTo>
                  <a:lnTo>
                    <a:pt x="350" y="1923"/>
                  </a:lnTo>
                  <a:lnTo>
                    <a:pt x="350" y="1907"/>
                  </a:lnTo>
                  <a:lnTo>
                    <a:pt x="351" y="1893"/>
                  </a:lnTo>
                  <a:lnTo>
                    <a:pt x="350" y="1879"/>
                  </a:lnTo>
                  <a:lnTo>
                    <a:pt x="350" y="1867"/>
                  </a:lnTo>
                  <a:lnTo>
                    <a:pt x="347" y="1842"/>
                  </a:lnTo>
                  <a:lnTo>
                    <a:pt x="343" y="1822"/>
                  </a:lnTo>
                  <a:lnTo>
                    <a:pt x="336" y="1804"/>
                  </a:lnTo>
                  <a:lnTo>
                    <a:pt x="330" y="1788"/>
                  </a:lnTo>
                  <a:lnTo>
                    <a:pt x="321" y="1774"/>
                  </a:lnTo>
                  <a:lnTo>
                    <a:pt x="314" y="1763"/>
                  </a:lnTo>
                  <a:lnTo>
                    <a:pt x="305" y="1754"/>
                  </a:lnTo>
                  <a:lnTo>
                    <a:pt x="298" y="1746"/>
                  </a:lnTo>
                  <a:lnTo>
                    <a:pt x="289" y="1741"/>
                  </a:lnTo>
                  <a:lnTo>
                    <a:pt x="283" y="1735"/>
                  </a:lnTo>
                  <a:lnTo>
                    <a:pt x="272" y="1731"/>
                  </a:lnTo>
                  <a:lnTo>
                    <a:pt x="268" y="1729"/>
                  </a:lnTo>
                  <a:lnTo>
                    <a:pt x="268" y="1706"/>
                  </a:lnTo>
                  <a:lnTo>
                    <a:pt x="265" y="1684"/>
                  </a:lnTo>
                  <a:lnTo>
                    <a:pt x="262" y="1666"/>
                  </a:lnTo>
                  <a:lnTo>
                    <a:pt x="256" y="1650"/>
                  </a:lnTo>
                  <a:lnTo>
                    <a:pt x="251" y="1636"/>
                  </a:lnTo>
                  <a:lnTo>
                    <a:pt x="245" y="1626"/>
                  </a:lnTo>
                  <a:lnTo>
                    <a:pt x="238" y="1616"/>
                  </a:lnTo>
                  <a:lnTo>
                    <a:pt x="231" y="1608"/>
                  </a:lnTo>
                  <a:lnTo>
                    <a:pt x="224" y="1603"/>
                  </a:lnTo>
                  <a:lnTo>
                    <a:pt x="217" y="1599"/>
                  </a:lnTo>
                  <a:lnTo>
                    <a:pt x="211" y="1596"/>
                  </a:lnTo>
                  <a:lnTo>
                    <a:pt x="205" y="1594"/>
                  </a:lnTo>
                  <a:lnTo>
                    <a:pt x="197" y="1592"/>
                  </a:lnTo>
                  <a:lnTo>
                    <a:pt x="193" y="1591"/>
                  </a:lnTo>
                  <a:lnTo>
                    <a:pt x="175" y="1584"/>
                  </a:lnTo>
                  <a:lnTo>
                    <a:pt x="160" y="1576"/>
                  </a:lnTo>
                  <a:lnTo>
                    <a:pt x="150" y="1570"/>
                  </a:lnTo>
                  <a:lnTo>
                    <a:pt x="142" y="1563"/>
                  </a:lnTo>
                  <a:lnTo>
                    <a:pt x="140" y="1559"/>
                  </a:lnTo>
                  <a:lnTo>
                    <a:pt x="138" y="1556"/>
                  </a:lnTo>
                  <a:lnTo>
                    <a:pt x="137" y="1553"/>
                  </a:lnTo>
                  <a:lnTo>
                    <a:pt x="137" y="1550"/>
                  </a:lnTo>
                  <a:lnTo>
                    <a:pt x="137" y="1543"/>
                  </a:lnTo>
                  <a:lnTo>
                    <a:pt x="140" y="1536"/>
                  </a:lnTo>
                  <a:lnTo>
                    <a:pt x="149" y="1519"/>
                  </a:lnTo>
                  <a:lnTo>
                    <a:pt x="159" y="1499"/>
                  </a:lnTo>
                  <a:lnTo>
                    <a:pt x="165" y="1487"/>
                  </a:lnTo>
                  <a:lnTo>
                    <a:pt x="169" y="1473"/>
                  </a:lnTo>
                  <a:lnTo>
                    <a:pt x="173" y="1458"/>
                  </a:lnTo>
                  <a:lnTo>
                    <a:pt x="175" y="1442"/>
                  </a:lnTo>
                  <a:lnTo>
                    <a:pt x="171" y="1413"/>
                  </a:lnTo>
                  <a:lnTo>
                    <a:pt x="169" y="1387"/>
                  </a:lnTo>
                  <a:lnTo>
                    <a:pt x="169" y="1363"/>
                  </a:lnTo>
                  <a:lnTo>
                    <a:pt x="169" y="1342"/>
                  </a:lnTo>
                  <a:lnTo>
                    <a:pt x="171" y="1324"/>
                  </a:lnTo>
                  <a:lnTo>
                    <a:pt x="174" y="1308"/>
                  </a:lnTo>
                  <a:lnTo>
                    <a:pt x="177" y="1293"/>
                  </a:lnTo>
                  <a:lnTo>
                    <a:pt x="181" y="1281"/>
                  </a:lnTo>
                  <a:lnTo>
                    <a:pt x="185" y="1270"/>
                  </a:lnTo>
                  <a:lnTo>
                    <a:pt x="189" y="1263"/>
                  </a:lnTo>
                  <a:lnTo>
                    <a:pt x="193" y="1255"/>
                  </a:lnTo>
                  <a:lnTo>
                    <a:pt x="198" y="1250"/>
                  </a:lnTo>
                  <a:lnTo>
                    <a:pt x="204" y="1244"/>
                  </a:lnTo>
                  <a:lnTo>
                    <a:pt x="206" y="1242"/>
                  </a:lnTo>
                  <a:lnTo>
                    <a:pt x="215" y="1229"/>
                  </a:lnTo>
                  <a:lnTo>
                    <a:pt x="221" y="1216"/>
                  </a:lnTo>
                  <a:lnTo>
                    <a:pt x="228" y="1204"/>
                  </a:lnTo>
                  <a:lnTo>
                    <a:pt x="233" y="1192"/>
                  </a:lnTo>
                  <a:lnTo>
                    <a:pt x="236" y="1182"/>
                  </a:lnTo>
                  <a:lnTo>
                    <a:pt x="239" y="1172"/>
                  </a:lnTo>
                  <a:lnTo>
                    <a:pt x="243" y="1163"/>
                  </a:lnTo>
                  <a:lnTo>
                    <a:pt x="244" y="1153"/>
                  </a:lnTo>
                  <a:lnTo>
                    <a:pt x="245" y="1144"/>
                  </a:lnTo>
                  <a:lnTo>
                    <a:pt x="245" y="1136"/>
                  </a:lnTo>
                  <a:lnTo>
                    <a:pt x="245" y="1128"/>
                  </a:lnTo>
                  <a:lnTo>
                    <a:pt x="244" y="1121"/>
                  </a:lnTo>
                  <a:lnTo>
                    <a:pt x="240" y="1108"/>
                  </a:lnTo>
                  <a:lnTo>
                    <a:pt x="235" y="1098"/>
                  </a:lnTo>
                  <a:lnTo>
                    <a:pt x="229" y="1088"/>
                  </a:lnTo>
                  <a:lnTo>
                    <a:pt x="222" y="1080"/>
                  </a:lnTo>
                  <a:lnTo>
                    <a:pt x="216" y="1074"/>
                  </a:lnTo>
                  <a:lnTo>
                    <a:pt x="208" y="1069"/>
                  </a:lnTo>
                  <a:lnTo>
                    <a:pt x="198" y="1062"/>
                  </a:lnTo>
                  <a:lnTo>
                    <a:pt x="193" y="1060"/>
                  </a:lnTo>
                  <a:lnTo>
                    <a:pt x="196" y="1044"/>
                  </a:lnTo>
                  <a:lnTo>
                    <a:pt x="196" y="1028"/>
                  </a:lnTo>
                  <a:lnTo>
                    <a:pt x="196" y="1013"/>
                  </a:lnTo>
                  <a:lnTo>
                    <a:pt x="196" y="998"/>
                  </a:lnTo>
                  <a:lnTo>
                    <a:pt x="193" y="971"/>
                  </a:lnTo>
                  <a:lnTo>
                    <a:pt x="189" y="946"/>
                  </a:lnTo>
                  <a:lnTo>
                    <a:pt x="183" y="924"/>
                  </a:lnTo>
                  <a:lnTo>
                    <a:pt x="176" y="904"/>
                  </a:lnTo>
                  <a:lnTo>
                    <a:pt x="168" y="886"/>
                  </a:lnTo>
                  <a:lnTo>
                    <a:pt x="160" y="871"/>
                  </a:lnTo>
                  <a:lnTo>
                    <a:pt x="152" y="858"/>
                  </a:lnTo>
                  <a:lnTo>
                    <a:pt x="143" y="847"/>
                  </a:lnTo>
                  <a:lnTo>
                    <a:pt x="135" y="837"/>
                  </a:lnTo>
                  <a:lnTo>
                    <a:pt x="127" y="830"/>
                  </a:lnTo>
                  <a:lnTo>
                    <a:pt x="117" y="820"/>
                  </a:lnTo>
                  <a:lnTo>
                    <a:pt x="112" y="817"/>
                  </a:lnTo>
                  <a:lnTo>
                    <a:pt x="109" y="811"/>
                  </a:lnTo>
                  <a:lnTo>
                    <a:pt x="108" y="804"/>
                  </a:lnTo>
                  <a:lnTo>
                    <a:pt x="108" y="798"/>
                  </a:lnTo>
                  <a:lnTo>
                    <a:pt x="110" y="792"/>
                  </a:lnTo>
                  <a:lnTo>
                    <a:pt x="120" y="781"/>
                  </a:lnTo>
                  <a:lnTo>
                    <a:pt x="132" y="766"/>
                  </a:lnTo>
                  <a:lnTo>
                    <a:pt x="139" y="758"/>
                  </a:lnTo>
                  <a:lnTo>
                    <a:pt x="145" y="749"/>
                  </a:lnTo>
                  <a:lnTo>
                    <a:pt x="153" y="737"/>
                  </a:lnTo>
                  <a:lnTo>
                    <a:pt x="159" y="725"/>
                  </a:lnTo>
                  <a:lnTo>
                    <a:pt x="165" y="710"/>
                  </a:lnTo>
                  <a:lnTo>
                    <a:pt x="169" y="694"/>
                  </a:lnTo>
                  <a:lnTo>
                    <a:pt x="173" y="675"/>
                  </a:lnTo>
                  <a:lnTo>
                    <a:pt x="175" y="655"/>
                  </a:lnTo>
                  <a:lnTo>
                    <a:pt x="169" y="641"/>
                  </a:lnTo>
                  <a:lnTo>
                    <a:pt x="163" y="629"/>
                  </a:lnTo>
                  <a:lnTo>
                    <a:pt x="156" y="618"/>
                  </a:lnTo>
                  <a:lnTo>
                    <a:pt x="150" y="607"/>
                  </a:lnTo>
                  <a:lnTo>
                    <a:pt x="143" y="598"/>
                  </a:lnTo>
                  <a:lnTo>
                    <a:pt x="136" y="590"/>
                  </a:lnTo>
                  <a:lnTo>
                    <a:pt x="129" y="582"/>
                  </a:lnTo>
                  <a:lnTo>
                    <a:pt x="122" y="576"/>
                  </a:lnTo>
                  <a:lnTo>
                    <a:pt x="116" y="570"/>
                  </a:lnTo>
                  <a:lnTo>
                    <a:pt x="108" y="565"/>
                  </a:lnTo>
                  <a:lnTo>
                    <a:pt x="101" y="561"/>
                  </a:lnTo>
                  <a:lnTo>
                    <a:pt x="94" y="557"/>
                  </a:lnTo>
                  <a:lnTo>
                    <a:pt x="80" y="551"/>
                  </a:lnTo>
                  <a:lnTo>
                    <a:pt x="68" y="548"/>
                  </a:lnTo>
                  <a:lnTo>
                    <a:pt x="55" y="547"/>
                  </a:lnTo>
                  <a:lnTo>
                    <a:pt x="43" y="547"/>
                  </a:lnTo>
                  <a:lnTo>
                    <a:pt x="32" y="547"/>
                  </a:lnTo>
                  <a:lnTo>
                    <a:pt x="24" y="549"/>
                  </a:lnTo>
                  <a:lnTo>
                    <a:pt x="11" y="552"/>
                  </a:lnTo>
                  <a:lnTo>
                    <a:pt x="6" y="555"/>
                  </a:lnTo>
                  <a:lnTo>
                    <a:pt x="0" y="392"/>
                  </a:lnTo>
                  <a:lnTo>
                    <a:pt x="16" y="387"/>
                  </a:lnTo>
                  <a:lnTo>
                    <a:pt x="31" y="382"/>
                  </a:lnTo>
                  <a:lnTo>
                    <a:pt x="45" y="375"/>
                  </a:lnTo>
                  <a:lnTo>
                    <a:pt x="58" y="369"/>
                  </a:lnTo>
                  <a:lnTo>
                    <a:pt x="69" y="362"/>
                  </a:lnTo>
                  <a:lnTo>
                    <a:pt x="77" y="354"/>
                  </a:lnTo>
                  <a:lnTo>
                    <a:pt x="86" y="347"/>
                  </a:lnTo>
                  <a:lnTo>
                    <a:pt x="93" y="338"/>
                  </a:lnTo>
                  <a:lnTo>
                    <a:pt x="99" y="330"/>
                  </a:lnTo>
                  <a:lnTo>
                    <a:pt x="103" y="321"/>
                  </a:lnTo>
                  <a:lnTo>
                    <a:pt x="107" y="312"/>
                  </a:lnTo>
                  <a:lnTo>
                    <a:pt x="110" y="303"/>
                  </a:lnTo>
                  <a:lnTo>
                    <a:pt x="112" y="294"/>
                  </a:lnTo>
                  <a:lnTo>
                    <a:pt x="113" y="285"/>
                  </a:lnTo>
                  <a:lnTo>
                    <a:pt x="113" y="276"/>
                  </a:lnTo>
                  <a:lnTo>
                    <a:pt x="113" y="268"/>
                  </a:lnTo>
                  <a:lnTo>
                    <a:pt x="112" y="250"/>
                  </a:lnTo>
                  <a:lnTo>
                    <a:pt x="109" y="234"/>
                  </a:lnTo>
                  <a:lnTo>
                    <a:pt x="105" y="219"/>
                  </a:lnTo>
                  <a:lnTo>
                    <a:pt x="100" y="206"/>
                  </a:lnTo>
                  <a:lnTo>
                    <a:pt x="91" y="187"/>
                  </a:lnTo>
                  <a:lnTo>
                    <a:pt x="88" y="180"/>
                  </a:lnTo>
                  <a:lnTo>
                    <a:pt x="109" y="174"/>
                  </a:lnTo>
                  <a:lnTo>
                    <a:pt x="128" y="165"/>
                  </a:lnTo>
                  <a:lnTo>
                    <a:pt x="147" y="157"/>
                  </a:lnTo>
                  <a:lnTo>
                    <a:pt x="163" y="148"/>
                  </a:lnTo>
                  <a:lnTo>
                    <a:pt x="192" y="129"/>
                  </a:lnTo>
                  <a:lnTo>
                    <a:pt x="219" y="110"/>
                  </a:lnTo>
                  <a:lnTo>
                    <a:pt x="231" y="100"/>
                  </a:lnTo>
                  <a:lnTo>
                    <a:pt x="243" y="92"/>
                  </a:lnTo>
                  <a:lnTo>
                    <a:pt x="253" y="84"/>
                  </a:lnTo>
                  <a:lnTo>
                    <a:pt x="265" y="78"/>
                  </a:lnTo>
                  <a:lnTo>
                    <a:pt x="277" y="73"/>
                  </a:lnTo>
                  <a:lnTo>
                    <a:pt x="287" y="69"/>
                  </a:lnTo>
                  <a:lnTo>
                    <a:pt x="300" y="67"/>
                  </a:lnTo>
                  <a:lnTo>
                    <a:pt x="312" y="67"/>
                  </a:lnTo>
                  <a:lnTo>
                    <a:pt x="314" y="62"/>
                  </a:lnTo>
                  <a:lnTo>
                    <a:pt x="320" y="47"/>
                  </a:lnTo>
                  <a:lnTo>
                    <a:pt x="325" y="38"/>
                  </a:lnTo>
                  <a:lnTo>
                    <a:pt x="331" y="29"/>
                  </a:lnTo>
                  <a:lnTo>
                    <a:pt x="337" y="20"/>
                  </a:lnTo>
                  <a:lnTo>
                    <a:pt x="345" y="12"/>
                  </a:lnTo>
                  <a:lnTo>
                    <a:pt x="349" y="9"/>
                  </a:lnTo>
                  <a:lnTo>
                    <a:pt x="353" y="5"/>
                  </a:lnTo>
                  <a:lnTo>
                    <a:pt x="359" y="3"/>
                  </a:lnTo>
                  <a:lnTo>
                    <a:pt x="364" y="1"/>
                  </a:lnTo>
                  <a:lnTo>
                    <a:pt x="368" y="0"/>
                  </a:lnTo>
                  <a:lnTo>
                    <a:pt x="375" y="0"/>
                  </a:lnTo>
                  <a:lnTo>
                    <a:pt x="380" y="0"/>
                  </a:lnTo>
                  <a:lnTo>
                    <a:pt x="387" y="1"/>
                  </a:lnTo>
                  <a:lnTo>
                    <a:pt x="393" y="4"/>
                  </a:lnTo>
                  <a:lnTo>
                    <a:pt x="399" y="7"/>
                  </a:lnTo>
                  <a:lnTo>
                    <a:pt x="406" y="12"/>
                  </a:lnTo>
                  <a:lnTo>
                    <a:pt x="413" y="18"/>
                  </a:lnTo>
                  <a:lnTo>
                    <a:pt x="420" y="25"/>
                  </a:lnTo>
                  <a:lnTo>
                    <a:pt x="428" y="33"/>
                  </a:lnTo>
                  <a:lnTo>
                    <a:pt x="436" y="44"/>
                  </a:lnTo>
                  <a:lnTo>
                    <a:pt x="443" y="54"/>
                  </a:lnTo>
                  <a:lnTo>
                    <a:pt x="445" y="59"/>
                  </a:lnTo>
                  <a:lnTo>
                    <a:pt x="451" y="66"/>
                  </a:lnTo>
                  <a:lnTo>
                    <a:pt x="454" y="71"/>
                  </a:lnTo>
                  <a:lnTo>
                    <a:pt x="459" y="77"/>
                  </a:lnTo>
                  <a:lnTo>
                    <a:pt x="464" y="82"/>
                  </a:lnTo>
                  <a:lnTo>
                    <a:pt x="472" y="86"/>
                  </a:lnTo>
                  <a:lnTo>
                    <a:pt x="480" y="91"/>
                  </a:lnTo>
                  <a:lnTo>
                    <a:pt x="489" y="94"/>
                  </a:lnTo>
                  <a:lnTo>
                    <a:pt x="500" y="95"/>
                  </a:lnTo>
                  <a:lnTo>
                    <a:pt x="512" y="94"/>
                  </a:lnTo>
                  <a:lnTo>
                    <a:pt x="525" y="92"/>
                  </a:lnTo>
                  <a:lnTo>
                    <a:pt x="540" y="86"/>
                  </a:lnTo>
                  <a:lnTo>
                    <a:pt x="557" y="79"/>
                  </a:lnTo>
                  <a:lnTo>
                    <a:pt x="574" y="67"/>
                  </a:lnTo>
                  <a:lnTo>
                    <a:pt x="578" y="65"/>
                  </a:lnTo>
                  <a:lnTo>
                    <a:pt x="586" y="59"/>
                  </a:lnTo>
                  <a:lnTo>
                    <a:pt x="600" y="50"/>
                  </a:lnTo>
                  <a:lnTo>
                    <a:pt x="618" y="41"/>
                  </a:lnTo>
                  <a:lnTo>
                    <a:pt x="630" y="36"/>
                  </a:lnTo>
                  <a:lnTo>
                    <a:pt x="642" y="32"/>
                  </a:lnTo>
                  <a:lnTo>
                    <a:pt x="655" y="28"/>
                  </a:lnTo>
                  <a:lnTo>
                    <a:pt x="669" y="26"/>
                  </a:lnTo>
                  <a:lnTo>
                    <a:pt x="685" y="23"/>
                  </a:lnTo>
                  <a:lnTo>
                    <a:pt x="701" y="22"/>
                  </a:lnTo>
                  <a:lnTo>
                    <a:pt x="719" y="22"/>
                  </a:lnTo>
                  <a:lnTo>
                    <a:pt x="738" y="23"/>
                  </a:lnTo>
                  <a:lnTo>
                    <a:pt x="743" y="23"/>
                  </a:lnTo>
                  <a:lnTo>
                    <a:pt x="759" y="22"/>
                  </a:lnTo>
                  <a:lnTo>
                    <a:pt x="781" y="23"/>
                  </a:lnTo>
                  <a:lnTo>
                    <a:pt x="808" y="28"/>
                  </a:lnTo>
                  <a:lnTo>
                    <a:pt x="823" y="31"/>
                  </a:lnTo>
                  <a:lnTo>
                    <a:pt x="838" y="35"/>
                  </a:lnTo>
                  <a:lnTo>
                    <a:pt x="853" y="41"/>
                  </a:lnTo>
                  <a:lnTo>
                    <a:pt x="867" y="47"/>
                  </a:lnTo>
                  <a:lnTo>
                    <a:pt x="879" y="55"/>
                  </a:lnTo>
                  <a:lnTo>
                    <a:pt x="892" y="66"/>
                  </a:lnTo>
                  <a:lnTo>
                    <a:pt x="898" y="71"/>
                  </a:lnTo>
                  <a:lnTo>
                    <a:pt x="903" y="78"/>
                  </a:lnTo>
                  <a:lnTo>
                    <a:pt x="908" y="85"/>
                  </a:lnTo>
                  <a:lnTo>
                    <a:pt x="912" y="93"/>
                  </a:lnTo>
                  <a:lnTo>
                    <a:pt x="917" y="95"/>
                  </a:lnTo>
                  <a:lnTo>
                    <a:pt x="927" y="105"/>
                  </a:lnTo>
                  <a:lnTo>
                    <a:pt x="942" y="117"/>
                  </a:lnTo>
                  <a:lnTo>
                    <a:pt x="958" y="134"/>
                  </a:lnTo>
                  <a:lnTo>
                    <a:pt x="966" y="144"/>
                  </a:lnTo>
                  <a:lnTo>
                    <a:pt x="973" y="155"/>
                  </a:lnTo>
                  <a:lnTo>
                    <a:pt x="979" y="165"/>
                  </a:lnTo>
                  <a:lnTo>
                    <a:pt x="983" y="177"/>
                  </a:lnTo>
                  <a:lnTo>
                    <a:pt x="986" y="188"/>
                  </a:lnTo>
                  <a:lnTo>
                    <a:pt x="987" y="199"/>
                  </a:lnTo>
                  <a:lnTo>
                    <a:pt x="986" y="206"/>
                  </a:lnTo>
                  <a:lnTo>
                    <a:pt x="985" y="212"/>
                  </a:lnTo>
                  <a:lnTo>
                    <a:pt x="984" y="218"/>
                  </a:lnTo>
                  <a:lnTo>
                    <a:pt x="981" y="224"/>
                  </a:lnTo>
                  <a:lnTo>
                    <a:pt x="983" y="227"/>
                  </a:lnTo>
                  <a:lnTo>
                    <a:pt x="988" y="238"/>
                  </a:lnTo>
                  <a:lnTo>
                    <a:pt x="992" y="244"/>
                  </a:lnTo>
                  <a:lnTo>
                    <a:pt x="999" y="253"/>
                  </a:lnTo>
                  <a:lnTo>
                    <a:pt x="1005" y="261"/>
                  </a:lnTo>
                  <a:lnTo>
                    <a:pt x="1015" y="271"/>
                  </a:lnTo>
                  <a:lnTo>
                    <a:pt x="1026" y="280"/>
                  </a:lnTo>
                  <a:lnTo>
                    <a:pt x="1037" y="291"/>
                  </a:lnTo>
                  <a:lnTo>
                    <a:pt x="1051" y="301"/>
                  </a:lnTo>
                  <a:lnTo>
                    <a:pt x="1068" y="310"/>
                  </a:lnTo>
                  <a:lnTo>
                    <a:pt x="1086" y="320"/>
                  </a:lnTo>
                  <a:lnTo>
                    <a:pt x="1107" y="328"/>
                  </a:lnTo>
                  <a:lnTo>
                    <a:pt x="1130" y="336"/>
                  </a:lnTo>
                  <a:lnTo>
                    <a:pt x="1156" y="342"/>
                  </a:lnTo>
                  <a:lnTo>
                    <a:pt x="1149" y="586"/>
                  </a:lnTo>
                  <a:lnTo>
                    <a:pt x="1144" y="754"/>
                  </a:lnTo>
                  <a:lnTo>
                    <a:pt x="1148" y="754"/>
                  </a:lnTo>
                  <a:lnTo>
                    <a:pt x="1161" y="753"/>
                  </a:lnTo>
                  <a:lnTo>
                    <a:pt x="1168" y="753"/>
                  </a:lnTo>
                  <a:lnTo>
                    <a:pt x="1178" y="754"/>
                  </a:lnTo>
                  <a:lnTo>
                    <a:pt x="1188" y="755"/>
                  </a:lnTo>
                  <a:lnTo>
                    <a:pt x="1197" y="757"/>
                  </a:lnTo>
                  <a:lnTo>
                    <a:pt x="1207" y="760"/>
                  </a:lnTo>
                  <a:lnTo>
                    <a:pt x="1215" y="765"/>
                  </a:lnTo>
                  <a:lnTo>
                    <a:pt x="1224" y="771"/>
                  </a:lnTo>
                  <a:lnTo>
                    <a:pt x="1230" y="779"/>
                  </a:lnTo>
                  <a:lnTo>
                    <a:pt x="1234" y="783"/>
                  </a:lnTo>
                  <a:lnTo>
                    <a:pt x="1236" y="788"/>
                  </a:lnTo>
                  <a:lnTo>
                    <a:pt x="1237" y="794"/>
                  </a:lnTo>
                  <a:lnTo>
                    <a:pt x="1239" y="800"/>
                  </a:lnTo>
                  <a:lnTo>
                    <a:pt x="1239" y="806"/>
                  </a:lnTo>
                  <a:lnTo>
                    <a:pt x="1239" y="813"/>
                  </a:lnTo>
                  <a:lnTo>
                    <a:pt x="1239" y="821"/>
                  </a:lnTo>
                  <a:lnTo>
                    <a:pt x="1237" y="830"/>
                  </a:lnTo>
                  <a:lnTo>
                    <a:pt x="1236" y="834"/>
                  </a:lnTo>
                  <a:lnTo>
                    <a:pt x="1235" y="846"/>
                  </a:lnTo>
                  <a:lnTo>
                    <a:pt x="1234" y="854"/>
                  </a:lnTo>
                  <a:lnTo>
                    <a:pt x="1234" y="863"/>
                  </a:lnTo>
                  <a:lnTo>
                    <a:pt x="1235" y="872"/>
                  </a:lnTo>
                  <a:lnTo>
                    <a:pt x="1236" y="883"/>
                  </a:lnTo>
                  <a:lnTo>
                    <a:pt x="1238" y="893"/>
                  </a:lnTo>
                  <a:lnTo>
                    <a:pt x="1241" y="902"/>
                  </a:lnTo>
                  <a:lnTo>
                    <a:pt x="1246" y="911"/>
                  </a:lnTo>
                  <a:lnTo>
                    <a:pt x="1253" y="919"/>
                  </a:lnTo>
                  <a:lnTo>
                    <a:pt x="1257" y="923"/>
                  </a:lnTo>
                  <a:lnTo>
                    <a:pt x="1261" y="926"/>
                  </a:lnTo>
                  <a:lnTo>
                    <a:pt x="1267" y="929"/>
                  </a:lnTo>
                  <a:lnTo>
                    <a:pt x="1272" y="931"/>
                  </a:lnTo>
                  <a:lnTo>
                    <a:pt x="1278" y="933"/>
                  </a:lnTo>
                  <a:lnTo>
                    <a:pt x="1285" y="934"/>
                  </a:lnTo>
                  <a:lnTo>
                    <a:pt x="1292" y="935"/>
                  </a:lnTo>
                  <a:lnTo>
                    <a:pt x="1300" y="935"/>
                  </a:lnTo>
                  <a:lnTo>
                    <a:pt x="1303" y="938"/>
                  </a:lnTo>
                  <a:lnTo>
                    <a:pt x="1313" y="942"/>
                  </a:lnTo>
                  <a:lnTo>
                    <a:pt x="1319" y="945"/>
                  </a:lnTo>
                  <a:lnTo>
                    <a:pt x="1324" y="949"/>
                  </a:lnTo>
                  <a:lnTo>
                    <a:pt x="1331" y="955"/>
                  </a:lnTo>
                  <a:lnTo>
                    <a:pt x="1337" y="961"/>
                  </a:lnTo>
                  <a:lnTo>
                    <a:pt x="1342" y="967"/>
                  </a:lnTo>
                  <a:lnTo>
                    <a:pt x="1348" y="976"/>
                  </a:lnTo>
                  <a:lnTo>
                    <a:pt x="1351" y="984"/>
                  </a:lnTo>
                  <a:lnTo>
                    <a:pt x="1352" y="994"/>
                  </a:lnTo>
                  <a:lnTo>
                    <a:pt x="1352" y="1005"/>
                  </a:lnTo>
                  <a:lnTo>
                    <a:pt x="1350" y="1015"/>
                  </a:lnTo>
                  <a:lnTo>
                    <a:pt x="1348" y="1022"/>
                  </a:lnTo>
                  <a:lnTo>
                    <a:pt x="1345" y="1028"/>
                  </a:lnTo>
                  <a:lnTo>
                    <a:pt x="1341" y="1035"/>
                  </a:lnTo>
                  <a:lnTo>
                    <a:pt x="1337" y="1042"/>
                  </a:lnTo>
                  <a:lnTo>
                    <a:pt x="1335" y="1046"/>
                  </a:lnTo>
                  <a:lnTo>
                    <a:pt x="1333" y="1056"/>
                  </a:lnTo>
                  <a:lnTo>
                    <a:pt x="1332" y="1062"/>
                  </a:lnTo>
                  <a:lnTo>
                    <a:pt x="1333" y="1070"/>
                  </a:lnTo>
                  <a:lnTo>
                    <a:pt x="1335" y="1077"/>
                  </a:lnTo>
                  <a:lnTo>
                    <a:pt x="1339" y="1085"/>
                  </a:lnTo>
                  <a:lnTo>
                    <a:pt x="1342" y="1089"/>
                  </a:lnTo>
                  <a:lnTo>
                    <a:pt x="1347" y="1092"/>
                  </a:lnTo>
                  <a:lnTo>
                    <a:pt x="1351" y="1095"/>
                  </a:lnTo>
                  <a:lnTo>
                    <a:pt x="1356" y="1099"/>
                  </a:lnTo>
                  <a:lnTo>
                    <a:pt x="1363" y="1102"/>
                  </a:lnTo>
                  <a:lnTo>
                    <a:pt x="1370" y="1104"/>
                  </a:lnTo>
                  <a:lnTo>
                    <a:pt x="1378" y="1106"/>
                  </a:lnTo>
                  <a:lnTo>
                    <a:pt x="1387" y="1108"/>
                  </a:lnTo>
                  <a:lnTo>
                    <a:pt x="1398" y="1109"/>
                  </a:lnTo>
                  <a:lnTo>
                    <a:pt x="1410" y="1110"/>
                  </a:lnTo>
                  <a:lnTo>
                    <a:pt x="1421" y="1110"/>
                  </a:lnTo>
                  <a:lnTo>
                    <a:pt x="1436" y="1110"/>
                  </a:lnTo>
                  <a:lnTo>
                    <a:pt x="1468" y="1109"/>
                  </a:lnTo>
                  <a:lnTo>
                    <a:pt x="1506" y="1104"/>
                  </a:lnTo>
                  <a:lnTo>
                    <a:pt x="1511" y="1103"/>
                  </a:lnTo>
                  <a:lnTo>
                    <a:pt x="1526" y="1100"/>
                  </a:lnTo>
                  <a:lnTo>
                    <a:pt x="1535" y="1098"/>
                  </a:lnTo>
                  <a:lnTo>
                    <a:pt x="1547" y="1096"/>
                  </a:lnTo>
                  <a:lnTo>
                    <a:pt x="1559" y="1096"/>
                  </a:lnTo>
                  <a:lnTo>
                    <a:pt x="1573" y="1098"/>
                  </a:lnTo>
                  <a:lnTo>
                    <a:pt x="1588" y="1100"/>
                  </a:lnTo>
                  <a:lnTo>
                    <a:pt x="1603" y="1104"/>
                  </a:lnTo>
                  <a:lnTo>
                    <a:pt x="1618" y="1109"/>
                  </a:lnTo>
                  <a:lnTo>
                    <a:pt x="1633" y="1118"/>
                  </a:lnTo>
                  <a:lnTo>
                    <a:pt x="1640" y="1123"/>
                  </a:lnTo>
                  <a:lnTo>
                    <a:pt x="1647" y="1128"/>
                  </a:lnTo>
                  <a:lnTo>
                    <a:pt x="1654" y="1135"/>
                  </a:lnTo>
                  <a:lnTo>
                    <a:pt x="1661" y="1142"/>
                  </a:lnTo>
                  <a:lnTo>
                    <a:pt x="1668" y="1150"/>
                  </a:lnTo>
                  <a:lnTo>
                    <a:pt x="1675" y="1159"/>
                  </a:lnTo>
                  <a:lnTo>
                    <a:pt x="1681" y="1169"/>
                  </a:lnTo>
                  <a:lnTo>
                    <a:pt x="1687" y="1180"/>
                  </a:lnTo>
                  <a:lnTo>
                    <a:pt x="1693" y="1189"/>
                  </a:lnTo>
                  <a:lnTo>
                    <a:pt x="1706" y="1214"/>
                  </a:lnTo>
                  <a:lnTo>
                    <a:pt x="1713" y="1230"/>
                  </a:lnTo>
                  <a:lnTo>
                    <a:pt x="1719" y="1248"/>
                  </a:lnTo>
                  <a:lnTo>
                    <a:pt x="1721" y="1258"/>
                  </a:lnTo>
                  <a:lnTo>
                    <a:pt x="1723" y="1267"/>
                  </a:lnTo>
                  <a:lnTo>
                    <a:pt x="1724" y="1277"/>
                  </a:lnTo>
                  <a:lnTo>
                    <a:pt x="1724" y="1285"/>
                  </a:lnTo>
                  <a:lnTo>
                    <a:pt x="1724" y="1290"/>
                  </a:lnTo>
                  <a:lnTo>
                    <a:pt x="1723" y="1301"/>
                  </a:lnTo>
                  <a:lnTo>
                    <a:pt x="1722" y="1310"/>
                  </a:lnTo>
                  <a:lnTo>
                    <a:pt x="1723" y="1319"/>
                  </a:lnTo>
                  <a:lnTo>
                    <a:pt x="1723" y="1329"/>
                  </a:lnTo>
                  <a:lnTo>
                    <a:pt x="1725" y="1340"/>
                  </a:lnTo>
                  <a:lnTo>
                    <a:pt x="1727" y="1350"/>
                  </a:lnTo>
                  <a:lnTo>
                    <a:pt x="1732" y="1362"/>
                  </a:lnTo>
                  <a:lnTo>
                    <a:pt x="1736" y="1373"/>
                  </a:lnTo>
                  <a:lnTo>
                    <a:pt x="1743" y="1383"/>
                  </a:lnTo>
                  <a:lnTo>
                    <a:pt x="1751" y="1393"/>
                  </a:lnTo>
                  <a:lnTo>
                    <a:pt x="1761" y="1403"/>
                  </a:lnTo>
                  <a:lnTo>
                    <a:pt x="1767" y="1407"/>
                  </a:lnTo>
                  <a:lnTo>
                    <a:pt x="1773" y="1410"/>
                  </a:lnTo>
                  <a:lnTo>
                    <a:pt x="1780" y="1413"/>
                  </a:lnTo>
                  <a:lnTo>
                    <a:pt x="1787" y="1416"/>
                  </a:lnTo>
                  <a:lnTo>
                    <a:pt x="1793" y="1421"/>
                  </a:lnTo>
                  <a:lnTo>
                    <a:pt x="1809" y="1430"/>
                  </a:lnTo>
                  <a:lnTo>
                    <a:pt x="1820" y="1436"/>
                  </a:lnTo>
                  <a:lnTo>
                    <a:pt x="1836" y="1442"/>
                  </a:lnTo>
                  <a:lnTo>
                    <a:pt x="1853" y="1448"/>
                  </a:lnTo>
                  <a:lnTo>
                    <a:pt x="1875" y="1454"/>
                  </a:lnTo>
                  <a:lnTo>
                    <a:pt x="1898" y="1458"/>
                  </a:lnTo>
                  <a:lnTo>
                    <a:pt x="1925" y="1461"/>
                  </a:lnTo>
                  <a:lnTo>
                    <a:pt x="1940" y="1462"/>
                  </a:lnTo>
                  <a:lnTo>
                    <a:pt x="1955" y="1462"/>
                  </a:lnTo>
                  <a:lnTo>
                    <a:pt x="1971" y="1462"/>
                  </a:lnTo>
                  <a:lnTo>
                    <a:pt x="1988" y="1461"/>
                  </a:lnTo>
                  <a:lnTo>
                    <a:pt x="2005" y="1460"/>
                  </a:lnTo>
                  <a:lnTo>
                    <a:pt x="2023" y="1458"/>
                  </a:lnTo>
                  <a:lnTo>
                    <a:pt x="2042" y="1456"/>
                  </a:lnTo>
                  <a:lnTo>
                    <a:pt x="2062" y="1452"/>
                  </a:lnTo>
                  <a:lnTo>
                    <a:pt x="2083" y="1447"/>
                  </a:lnTo>
                  <a:lnTo>
                    <a:pt x="2104" y="1443"/>
                  </a:lnTo>
                  <a:lnTo>
                    <a:pt x="2126" y="1437"/>
                  </a:lnTo>
                  <a:lnTo>
                    <a:pt x="2150" y="1429"/>
                  </a:lnTo>
                  <a:lnTo>
                    <a:pt x="2157" y="1419"/>
                  </a:lnTo>
                  <a:lnTo>
                    <a:pt x="2165" y="1410"/>
                  </a:lnTo>
                  <a:lnTo>
                    <a:pt x="2173" y="1404"/>
                  </a:lnTo>
                  <a:lnTo>
                    <a:pt x="2183" y="1398"/>
                  </a:lnTo>
                  <a:lnTo>
                    <a:pt x="2193" y="1394"/>
                  </a:lnTo>
                  <a:lnTo>
                    <a:pt x="2201" y="1392"/>
                  </a:lnTo>
                  <a:lnTo>
                    <a:pt x="2211" y="1390"/>
                  </a:lnTo>
                  <a:lnTo>
                    <a:pt x="2219" y="1388"/>
                  </a:lnTo>
                  <a:lnTo>
                    <a:pt x="2236" y="1386"/>
                  </a:lnTo>
                  <a:lnTo>
                    <a:pt x="2249" y="1381"/>
                  </a:lnTo>
                  <a:lnTo>
                    <a:pt x="2254" y="1378"/>
                  </a:lnTo>
                  <a:lnTo>
                    <a:pt x="2259" y="1374"/>
                  </a:lnTo>
                  <a:lnTo>
                    <a:pt x="2261" y="1367"/>
                  </a:lnTo>
                  <a:lnTo>
                    <a:pt x="2262" y="1361"/>
                  </a:lnTo>
                  <a:lnTo>
                    <a:pt x="2263" y="1355"/>
                  </a:lnTo>
                  <a:lnTo>
                    <a:pt x="2267" y="1341"/>
                  </a:lnTo>
                  <a:lnTo>
                    <a:pt x="2270" y="1333"/>
                  </a:lnTo>
                  <a:lnTo>
                    <a:pt x="2275" y="1324"/>
                  </a:lnTo>
                  <a:lnTo>
                    <a:pt x="2280" y="1316"/>
                  </a:lnTo>
                  <a:lnTo>
                    <a:pt x="2286" y="1309"/>
                  </a:lnTo>
                  <a:lnTo>
                    <a:pt x="2290" y="1306"/>
                  </a:lnTo>
                  <a:lnTo>
                    <a:pt x="2294" y="1302"/>
                  </a:lnTo>
                  <a:lnTo>
                    <a:pt x="2297" y="1300"/>
                  </a:lnTo>
                  <a:lnTo>
                    <a:pt x="2301" y="1299"/>
                  </a:lnTo>
                  <a:lnTo>
                    <a:pt x="2307" y="1298"/>
                  </a:lnTo>
                  <a:lnTo>
                    <a:pt x="2312" y="1298"/>
                  </a:lnTo>
                  <a:lnTo>
                    <a:pt x="2317" y="1298"/>
                  </a:lnTo>
                  <a:lnTo>
                    <a:pt x="2323" y="1300"/>
                  </a:lnTo>
                  <a:lnTo>
                    <a:pt x="2328" y="1302"/>
                  </a:lnTo>
                  <a:lnTo>
                    <a:pt x="2334" y="1307"/>
                  </a:lnTo>
                  <a:lnTo>
                    <a:pt x="2342" y="1311"/>
                  </a:lnTo>
                  <a:lnTo>
                    <a:pt x="2348" y="1317"/>
                  </a:lnTo>
                  <a:lnTo>
                    <a:pt x="2356" y="1325"/>
                  </a:lnTo>
                  <a:lnTo>
                    <a:pt x="2364" y="1333"/>
                  </a:lnTo>
                  <a:lnTo>
                    <a:pt x="2372" y="1343"/>
                  </a:lnTo>
                  <a:lnTo>
                    <a:pt x="2380" y="1355"/>
                  </a:lnTo>
                  <a:lnTo>
                    <a:pt x="2381" y="1358"/>
                  </a:lnTo>
                  <a:lnTo>
                    <a:pt x="2386" y="1366"/>
                  </a:lnTo>
                  <a:lnTo>
                    <a:pt x="2390" y="1372"/>
                  </a:lnTo>
                  <a:lnTo>
                    <a:pt x="2394" y="1377"/>
                  </a:lnTo>
                  <a:lnTo>
                    <a:pt x="2400" y="1383"/>
                  </a:lnTo>
                  <a:lnTo>
                    <a:pt x="2406" y="1390"/>
                  </a:lnTo>
                  <a:lnTo>
                    <a:pt x="2413" y="1395"/>
                  </a:lnTo>
                  <a:lnTo>
                    <a:pt x="2422" y="1402"/>
                  </a:lnTo>
                  <a:lnTo>
                    <a:pt x="2433" y="1406"/>
                  </a:lnTo>
                  <a:lnTo>
                    <a:pt x="2444" y="1410"/>
                  </a:lnTo>
                  <a:lnTo>
                    <a:pt x="2457" y="1412"/>
                  </a:lnTo>
                  <a:lnTo>
                    <a:pt x="2471" y="1413"/>
                  </a:lnTo>
                  <a:lnTo>
                    <a:pt x="2488" y="1413"/>
                  </a:lnTo>
                  <a:lnTo>
                    <a:pt x="2505" y="1411"/>
                  </a:lnTo>
                  <a:lnTo>
                    <a:pt x="2500" y="1413"/>
                  </a:lnTo>
                  <a:lnTo>
                    <a:pt x="2486" y="1423"/>
                  </a:lnTo>
                  <a:lnTo>
                    <a:pt x="2477" y="1430"/>
                  </a:lnTo>
                  <a:lnTo>
                    <a:pt x="2469" y="1438"/>
                  </a:lnTo>
                  <a:lnTo>
                    <a:pt x="2460" y="1448"/>
                  </a:lnTo>
                  <a:lnTo>
                    <a:pt x="2453" y="1459"/>
                  </a:lnTo>
                  <a:lnTo>
                    <a:pt x="2450" y="1466"/>
                  </a:lnTo>
                  <a:lnTo>
                    <a:pt x="2446" y="1472"/>
                  </a:lnTo>
                  <a:lnTo>
                    <a:pt x="2444" y="1478"/>
                  </a:lnTo>
                  <a:lnTo>
                    <a:pt x="2442" y="1485"/>
                  </a:lnTo>
                  <a:lnTo>
                    <a:pt x="2441" y="1492"/>
                  </a:lnTo>
                  <a:lnTo>
                    <a:pt x="2441" y="1500"/>
                  </a:lnTo>
                  <a:lnTo>
                    <a:pt x="2441" y="1508"/>
                  </a:lnTo>
                  <a:lnTo>
                    <a:pt x="2442" y="1516"/>
                  </a:lnTo>
                  <a:lnTo>
                    <a:pt x="2444" y="1524"/>
                  </a:lnTo>
                  <a:lnTo>
                    <a:pt x="2448" y="1534"/>
                  </a:lnTo>
                  <a:lnTo>
                    <a:pt x="2452" y="1542"/>
                  </a:lnTo>
                  <a:lnTo>
                    <a:pt x="2458" y="1552"/>
                  </a:lnTo>
                  <a:lnTo>
                    <a:pt x="2465" y="1562"/>
                  </a:lnTo>
                  <a:lnTo>
                    <a:pt x="2473" y="1571"/>
                  </a:lnTo>
                  <a:lnTo>
                    <a:pt x="2482" y="1582"/>
                  </a:lnTo>
                  <a:lnTo>
                    <a:pt x="2493" y="1591"/>
                  </a:lnTo>
                  <a:lnTo>
                    <a:pt x="2508" y="1587"/>
                  </a:lnTo>
                  <a:lnTo>
                    <a:pt x="2521" y="1586"/>
                  </a:lnTo>
                  <a:lnTo>
                    <a:pt x="2526" y="1586"/>
                  </a:lnTo>
                  <a:lnTo>
                    <a:pt x="2531" y="1587"/>
                  </a:lnTo>
                  <a:lnTo>
                    <a:pt x="2534" y="1588"/>
                  </a:lnTo>
                  <a:lnTo>
                    <a:pt x="2537" y="1589"/>
                  </a:lnTo>
                  <a:lnTo>
                    <a:pt x="2540" y="1591"/>
                  </a:lnTo>
                  <a:lnTo>
                    <a:pt x="2542" y="1595"/>
                  </a:lnTo>
                  <a:lnTo>
                    <a:pt x="2545" y="1597"/>
                  </a:lnTo>
                  <a:lnTo>
                    <a:pt x="2546" y="1601"/>
                  </a:lnTo>
                  <a:lnTo>
                    <a:pt x="2548" y="1607"/>
                  </a:lnTo>
                  <a:lnTo>
                    <a:pt x="2549" y="1616"/>
                  </a:lnTo>
                  <a:lnTo>
                    <a:pt x="2550" y="1634"/>
                  </a:lnTo>
                  <a:lnTo>
                    <a:pt x="2554" y="1651"/>
                  </a:lnTo>
                  <a:lnTo>
                    <a:pt x="2557" y="1659"/>
                  </a:lnTo>
                  <a:lnTo>
                    <a:pt x="2563" y="1665"/>
                  </a:lnTo>
                  <a:lnTo>
                    <a:pt x="2566" y="1667"/>
                  </a:lnTo>
                  <a:lnTo>
                    <a:pt x="2570" y="1669"/>
                  </a:lnTo>
                  <a:lnTo>
                    <a:pt x="2576" y="1671"/>
                  </a:lnTo>
                  <a:lnTo>
                    <a:pt x="2581" y="1674"/>
                  </a:lnTo>
                  <a:lnTo>
                    <a:pt x="2583" y="1692"/>
                  </a:lnTo>
                  <a:lnTo>
                    <a:pt x="2585" y="1709"/>
                  </a:lnTo>
                  <a:lnTo>
                    <a:pt x="2585" y="1725"/>
                  </a:lnTo>
                  <a:lnTo>
                    <a:pt x="2584" y="1740"/>
                  </a:lnTo>
                  <a:lnTo>
                    <a:pt x="2583" y="1754"/>
                  </a:lnTo>
                  <a:lnTo>
                    <a:pt x="2581" y="1766"/>
                  </a:lnTo>
                  <a:lnTo>
                    <a:pt x="2578" y="1778"/>
                  </a:lnTo>
                  <a:lnTo>
                    <a:pt x="2576" y="1789"/>
                  </a:lnTo>
                  <a:lnTo>
                    <a:pt x="2568" y="1806"/>
                  </a:lnTo>
                  <a:lnTo>
                    <a:pt x="2562" y="1819"/>
                  </a:lnTo>
                  <a:lnTo>
                    <a:pt x="2557" y="1827"/>
                  </a:lnTo>
                  <a:lnTo>
                    <a:pt x="2555" y="1829"/>
                  </a:lnTo>
                  <a:lnTo>
                    <a:pt x="2550" y="1830"/>
                  </a:lnTo>
                  <a:lnTo>
                    <a:pt x="2533" y="1836"/>
                  </a:lnTo>
                  <a:lnTo>
                    <a:pt x="2522" y="1840"/>
                  </a:lnTo>
                  <a:lnTo>
                    <a:pt x="2510" y="1844"/>
                  </a:lnTo>
                  <a:lnTo>
                    <a:pt x="2498" y="1851"/>
                  </a:lnTo>
                  <a:lnTo>
                    <a:pt x="2485" y="1857"/>
                  </a:lnTo>
                  <a:lnTo>
                    <a:pt x="2472" y="1866"/>
                  </a:lnTo>
                  <a:lnTo>
                    <a:pt x="2460" y="1875"/>
                  </a:lnTo>
                  <a:lnTo>
                    <a:pt x="2450" y="1886"/>
                  </a:lnTo>
                  <a:lnTo>
                    <a:pt x="2440" y="1898"/>
                  </a:lnTo>
                  <a:lnTo>
                    <a:pt x="2436" y="1904"/>
                  </a:lnTo>
                  <a:lnTo>
                    <a:pt x="2432" y="1911"/>
                  </a:lnTo>
                  <a:lnTo>
                    <a:pt x="2428" y="1919"/>
                  </a:lnTo>
                  <a:lnTo>
                    <a:pt x="2426" y="1926"/>
                  </a:lnTo>
                  <a:lnTo>
                    <a:pt x="2425" y="1934"/>
                  </a:lnTo>
                  <a:lnTo>
                    <a:pt x="2424" y="1942"/>
                  </a:lnTo>
                  <a:lnTo>
                    <a:pt x="2424" y="1951"/>
                  </a:lnTo>
                  <a:lnTo>
                    <a:pt x="2424" y="1960"/>
                  </a:lnTo>
                  <a:lnTo>
                    <a:pt x="2426" y="1964"/>
                  </a:lnTo>
                  <a:lnTo>
                    <a:pt x="2427" y="1967"/>
                  </a:lnTo>
                  <a:lnTo>
                    <a:pt x="2428" y="1970"/>
                  </a:lnTo>
                  <a:lnTo>
                    <a:pt x="2428" y="1973"/>
                  </a:lnTo>
                  <a:lnTo>
                    <a:pt x="2426" y="1979"/>
                  </a:lnTo>
                  <a:lnTo>
                    <a:pt x="2422" y="1983"/>
                  </a:lnTo>
                  <a:lnTo>
                    <a:pt x="2417" y="1988"/>
                  </a:lnTo>
                  <a:lnTo>
                    <a:pt x="2409" y="1992"/>
                  </a:lnTo>
                  <a:lnTo>
                    <a:pt x="2402" y="1997"/>
                  </a:lnTo>
                  <a:lnTo>
                    <a:pt x="2392" y="2001"/>
                  </a:lnTo>
                  <a:lnTo>
                    <a:pt x="2384" y="2006"/>
                  </a:lnTo>
                  <a:lnTo>
                    <a:pt x="2374" y="2012"/>
                  </a:lnTo>
                  <a:lnTo>
                    <a:pt x="2365" y="2017"/>
                  </a:lnTo>
                  <a:lnTo>
                    <a:pt x="2357" y="2023"/>
                  </a:lnTo>
                  <a:lnTo>
                    <a:pt x="2349" y="2031"/>
                  </a:lnTo>
                  <a:lnTo>
                    <a:pt x="2343" y="2039"/>
                  </a:lnTo>
                  <a:lnTo>
                    <a:pt x="2341" y="2045"/>
                  </a:lnTo>
                  <a:lnTo>
                    <a:pt x="2339" y="2049"/>
                  </a:lnTo>
                  <a:lnTo>
                    <a:pt x="2338" y="2054"/>
                  </a:lnTo>
                  <a:lnTo>
                    <a:pt x="2337" y="2061"/>
                  </a:lnTo>
                  <a:lnTo>
                    <a:pt x="2339" y="2065"/>
                  </a:lnTo>
                  <a:lnTo>
                    <a:pt x="2342" y="2078"/>
                  </a:lnTo>
                  <a:lnTo>
                    <a:pt x="2344" y="2086"/>
                  </a:lnTo>
                  <a:lnTo>
                    <a:pt x="2346" y="2095"/>
                  </a:lnTo>
                  <a:lnTo>
                    <a:pt x="2348" y="2106"/>
                  </a:lnTo>
                  <a:lnTo>
                    <a:pt x="2348" y="2116"/>
                  </a:lnTo>
                  <a:lnTo>
                    <a:pt x="2348" y="2128"/>
                  </a:lnTo>
                  <a:lnTo>
                    <a:pt x="2347" y="2140"/>
                  </a:lnTo>
                  <a:lnTo>
                    <a:pt x="2344" y="2150"/>
                  </a:lnTo>
                  <a:lnTo>
                    <a:pt x="2340" y="2161"/>
                  </a:lnTo>
                  <a:lnTo>
                    <a:pt x="2337" y="2165"/>
                  </a:lnTo>
                  <a:lnTo>
                    <a:pt x="2333" y="2171"/>
                  </a:lnTo>
                  <a:lnTo>
                    <a:pt x="2329" y="2175"/>
                  </a:lnTo>
                  <a:lnTo>
                    <a:pt x="2324" y="2179"/>
                  </a:lnTo>
                  <a:lnTo>
                    <a:pt x="2320" y="2182"/>
                  </a:lnTo>
                  <a:lnTo>
                    <a:pt x="2313" y="2186"/>
                  </a:lnTo>
                  <a:lnTo>
                    <a:pt x="2307" y="2189"/>
                  </a:lnTo>
                  <a:lnTo>
                    <a:pt x="2299" y="2192"/>
                  </a:lnTo>
                  <a:lnTo>
                    <a:pt x="2298" y="2202"/>
                  </a:lnTo>
                  <a:lnTo>
                    <a:pt x="2295" y="2226"/>
                  </a:lnTo>
                  <a:lnTo>
                    <a:pt x="2292" y="2242"/>
                  </a:lnTo>
                  <a:lnTo>
                    <a:pt x="2288" y="2260"/>
                  </a:lnTo>
                  <a:lnTo>
                    <a:pt x="2282" y="2279"/>
                  </a:lnTo>
                  <a:lnTo>
                    <a:pt x="2275" y="2300"/>
                  </a:lnTo>
                  <a:lnTo>
                    <a:pt x="2267" y="2319"/>
                  </a:lnTo>
                  <a:lnTo>
                    <a:pt x="2258" y="2338"/>
                  </a:lnTo>
                  <a:lnTo>
                    <a:pt x="2252" y="2347"/>
                  </a:lnTo>
                  <a:lnTo>
                    <a:pt x="2246" y="2355"/>
                  </a:lnTo>
                  <a:lnTo>
                    <a:pt x="2241" y="2364"/>
                  </a:lnTo>
                  <a:lnTo>
                    <a:pt x="2233" y="2371"/>
                  </a:lnTo>
                  <a:lnTo>
                    <a:pt x="2227" y="2378"/>
                  </a:lnTo>
                  <a:lnTo>
                    <a:pt x="2218" y="2384"/>
                  </a:lnTo>
                  <a:lnTo>
                    <a:pt x="2211" y="2388"/>
                  </a:lnTo>
                  <a:lnTo>
                    <a:pt x="2202" y="2392"/>
                  </a:lnTo>
                  <a:lnTo>
                    <a:pt x="2193" y="2396"/>
                  </a:lnTo>
                  <a:lnTo>
                    <a:pt x="2183" y="2398"/>
                  </a:lnTo>
                  <a:lnTo>
                    <a:pt x="2172" y="2399"/>
                  </a:lnTo>
                  <a:lnTo>
                    <a:pt x="2162" y="2398"/>
                  </a:lnTo>
                  <a:lnTo>
                    <a:pt x="2156" y="2399"/>
                  </a:lnTo>
                  <a:lnTo>
                    <a:pt x="2139" y="2402"/>
                  </a:lnTo>
                  <a:lnTo>
                    <a:pt x="2116" y="2405"/>
                  </a:lnTo>
                  <a:lnTo>
                    <a:pt x="2086" y="2406"/>
                  </a:lnTo>
                  <a:lnTo>
                    <a:pt x="2070" y="2406"/>
                  </a:lnTo>
                  <a:lnTo>
                    <a:pt x="2054" y="2405"/>
                  </a:lnTo>
                  <a:lnTo>
                    <a:pt x="2038" y="2403"/>
                  </a:lnTo>
                  <a:lnTo>
                    <a:pt x="2022" y="2401"/>
                  </a:lnTo>
                  <a:lnTo>
                    <a:pt x="2007" y="2396"/>
                  </a:lnTo>
                  <a:lnTo>
                    <a:pt x="1993" y="2390"/>
                  </a:lnTo>
                  <a:lnTo>
                    <a:pt x="1986" y="2386"/>
                  </a:lnTo>
                  <a:lnTo>
                    <a:pt x="1979" y="2383"/>
                  </a:lnTo>
                  <a:lnTo>
                    <a:pt x="1974" y="2378"/>
                  </a:lnTo>
                  <a:lnTo>
                    <a:pt x="1969" y="2373"/>
                  </a:lnTo>
                  <a:lnTo>
                    <a:pt x="1965" y="2369"/>
                  </a:lnTo>
                  <a:lnTo>
                    <a:pt x="1956" y="2360"/>
                  </a:lnTo>
                  <a:lnTo>
                    <a:pt x="1948" y="2355"/>
                  </a:lnTo>
                  <a:lnTo>
                    <a:pt x="1941" y="2350"/>
                  </a:lnTo>
                  <a:lnTo>
                    <a:pt x="1932" y="2346"/>
                  </a:lnTo>
                  <a:lnTo>
                    <a:pt x="1922" y="2341"/>
                  </a:lnTo>
                  <a:lnTo>
                    <a:pt x="1912" y="2338"/>
                  </a:lnTo>
                  <a:lnTo>
                    <a:pt x="1900" y="2336"/>
                  </a:lnTo>
                  <a:lnTo>
                    <a:pt x="1894" y="2336"/>
                  </a:lnTo>
                  <a:lnTo>
                    <a:pt x="1889" y="2336"/>
                  </a:lnTo>
                  <a:lnTo>
                    <a:pt x="1882" y="2337"/>
                  </a:lnTo>
                  <a:lnTo>
                    <a:pt x="1876" y="2338"/>
                  </a:lnTo>
                  <a:lnTo>
                    <a:pt x="1869" y="2341"/>
                  </a:lnTo>
                  <a:lnTo>
                    <a:pt x="1863" y="2343"/>
                  </a:lnTo>
                  <a:lnTo>
                    <a:pt x="1857" y="2348"/>
                  </a:lnTo>
                  <a:lnTo>
                    <a:pt x="1850" y="2352"/>
                  </a:lnTo>
                  <a:lnTo>
                    <a:pt x="1844" y="2357"/>
                  </a:lnTo>
                  <a:lnTo>
                    <a:pt x="1837" y="2364"/>
                  </a:lnTo>
                  <a:lnTo>
                    <a:pt x="1831" y="2371"/>
                  </a:lnTo>
                  <a:lnTo>
                    <a:pt x="1825" y="2379"/>
                  </a:lnTo>
                  <a:lnTo>
                    <a:pt x="1819" y="2378"/>
                  </a:lnTo>
                  <a:lnTo>
                    <a:pt x="1806" y="2374"/>
                  </a:lnTo>
                  <a:lnTo>
                    <a:pt x="1797" y="2374"/>
                  </a:lnTo>
                  <a:lnTo>
                    <a:pt x="1787" y="2374"/>
                  </a:lnTo>
                  <a:lnTo>
                    <a:pt x="1777" y="2376"/>
                  </a:lnTo>
                  <a:lnTo>
                    <a:pt x="1766" y="2381"/>
                  </a:lnTo>
                  <a:lnTo>
                    <a:pt x="1761" y="2384"/>
                  </a:lnTo>
                  <a:lnTo>
                    <a:pt x="1755" y="2387"/>
                  </a:lnTo>
                  <a:lnTo>
                    <a:pt x="1750" y="2391"/>
                  </a:lnTo>
                  <a:lnTo>
                    <a:pt x="1745" y="2397"/>
                  </a:lnTo>
                  <a:lnTo>
                    <a:pt x="1740" y="2403"/>
                  </a:lnTo>
                  <a:lnTo>
                    <a:pt x="1735" y="2410"/>
                  </a:lnTo>
                  <a:lnTo>
                    <a:pt x="1731" y="2418"/>
                  </a:lnTo>
                  <a:lnTo>
                    <a:pt x="1727" y="2427"/>
                  </a:lnTo>
                  <a:lnTo>
                    <a:pt x="1723" y="2436"/>
                  </a:lnTo>
                  <a:lnTo>
                    <a:pt x="1720" y="2448"/>
                  </a:lnTo>
                  <a:lnTo>
                    <a:pt x="1717" y="2460"/>
                  </a:lnTo>
                  <a:lnTo>
                    <a:pt x="1715" y="2474"/>
                  </a:lnTo>
                  <a:lnTo>
                    <a:pt x="1714" y="2488"/>
                  </a:lnTo>
                  <a:lnTo>
                    <a:pt x="1713" y="2504"/>
                  </a:lnTo>
                  <a:lnTo>
                    <a:pt x="1711" y="2523"/>
                  </a:lnTo>
                  <a:lnTo>
                    <a:pt x="1713" y="2542"/>
                  </a:lnTo>
                  <a:lnTo>
                    <a:pt x="1713" y="2547"/>
                  </a:lnTo>
                  <a:lnTo>
                    <a:pt x="1713" y="2562"/>
                  </a:lnTo>
                  <a:lnTo>
                    <a:pt x="1711" y="2586"/>
                  </a:lnTo>
                  <a:lnTo>
                    <a:pt x="1708" y="2615"/>
                  </a:lnTo>
                  <a:lnTo>
                    <a:pt x="1706" y="2632"/>
                  </a:lnTo>
                  <a:lnTo>
                    <a:pt x="1703" y="2650"/>
                  </a:lnTo>
                  <a:lnTo>
                    <a:pt x="1699" y="2668"/>
                  </a:lnTo>
                  <a:lnTo>
                    <a:pt x="1693" y="2687"/>
                  </a:lnTo>
                  <a:lnTo>
                    <a:pt x="1688" y="2705"/>
                  </a:lnTo>
                  <a:lnTo>
                    <a:pt x="1681" y="2724"/>
                  </a:lnTo>
                  <a:lnTo>
                    <a:pt x="1672" y="2742"/>
                  </a:lnTo>
                  <a:lnTo>
                    <a:pt x="1662" y="2760"/>
                  </a:lnTo>
                  <a:lnTo>
                    <a:pt x="1661" y="2772"/>
                  </a:lnTo>
                  <a:lnTo>
                    <a:pt x="1659" y="2803"/>
                  </a:lnTo>
                  <a:lnTo>
                    <a:pt x="1657" y="2847"/>
                  </a:lnTo>
                  <a:lnTo>
                    <a:pt x="1656" y="2898"/>
                  </a:lnTo>
                  <a:lnTo>
                    <a:pt x="1650" y="2901"/>
                  </a:lnTo>
                  <a:lnTo>
                    <a:pt x="1635" y="2910"/>
                  </a:lnTo>
                  <a:lnTo>
                    <a:pt x="1612" y="2924"/>
                  </a:lnTo>
                  <a:lnTo>
                    <a:pt x="1587" y="2942"/>
                  </a:lnTo>
                  <a:lnTo>
                    <a:pt x="1573" y="2951"/>
                  </a:lnTo>
                  <a:lnTo>
                    <a:pt x="1560" y="2963"/>
                  </a:lnTo>
                  <a:lnTo>
                    <a:pt x="1548" y="2975"/>
                  </a:lnTo>
                  <a:lnTo>
                    <a:pt x="1538" y="2988"/>
                  </a:lnTo>
                  <a:lnTo>
                    <a:pt x="1528" y="3000"/>
                  </a:lnTo>
                  <a:lnTo>
                    <a:pt x="1521" y="3013"/>
                  </a:lnTo>
                  <a:lnTo>
                    <a:pt x="1517" y="3021"/>
                  </a:lnTo>
                  <a:lnTo>
                    <a:pt x="1515" y="3027"/>
                  </a:lnTo>
                  <a:lnTo>
                    <a:pt x="1513" y="3035"/>
                  </a:lnTo>
                  <a:lnTo>
                    <a:pt x="1512" y="3041"/>
                  </a:lnTo>
                  <a:lnTo>
                    <a:pt x="1511" y="3045"/>
                  </a:lnTo>
                  <a:lnTo>
                    <a:pt x="1507" y="3057"/>
                  </a:lnTo>
                  <a:lnTo>
                    <a:pt x="1502" y="3064"/>
                  </a:lnTo>
                  <a:lnTo>
                    <a:pt x="1497" y="3074"/>
                  </a:lnTo>
                  <a:lnTo>
                    <a:pt x="1490" y="3083"/>
                  </a:lnTo>
                  <a:lnTo>
                    <a:pt x="1480" y="3093"/>
                  </a:lnTo>
                  <a:lnTo>
                    <a:pt x="1468" y="3103"/>
                  </a:lnTo>
                  <a:lnTo>
                    <a:pt x="1455" y="3112"/>
                  </a:lnTo>
                  <a:lnTo>
                    <a:pt x="1438" y="3122"/>
                  </a:lnTo>
                  <a:lnTo>
                    <a:pt x="1420" y="3131"/>
                  </a:lnTo>
                  <a:lnTo>
                    <a:pt x="1398" y="3139"/>
                  </a:lnTo>
                  <a:lnTo>
                    <a:pt x="1372" y="3145"/>
                  </a:lnTo>
                  <a:lnTo>
                    <a:pt x="1359" y="3149"/>
                  </a:lnTo>
                  <a:lnTo>
                    <a:pt x="1345" y="3151"/>
                  </a:lnTo>
                  <a:lnTo>
                    <a:pt x="1329" y="3152"/>
                  </a:lnTo>
                  <a:lnTo>
                    <a:pt x="1313" y="3154"/>
                  </a:lnTo>
                  <a:lnTo>
                    <a:pt x="1309" y="3151"/>
                  </a:lnTo>
                  <a:lnTo>
                    <a:pt x="1301" y="3144"/>
                  </a:lnTo>
                  <a:lnTo>
                    <a:pt x="1293" y="3140"/>
                  </a:lnTo>
                  <a:lnTo>
                    <a:pt x="1285" y="3136"/>
                  </a:lnTo>
                  <a:lnTo>
                    <a:pt x="1274" y="3132"/>
                  </a:lnTo>
                  <a:lnTo>
                    <a:pt x="1261" y="3128"/>
                  </a:lnTo>
                  <a:lnTo>
                    <a:pt x="1246" y="3125"/>
                  </a:lnTo>
                  <a:lnTo>
                    <a:pt x="1229" y="3124"/>
                  </a:lnTo>
                  <a:lnTo>
                    <a:pt x="1210" y="3123"/>
                  </a:lnTo>
                  <a:lnTo>
                    <a:pt x="1189" y="3125"/>
                  </a:lnTo>
                  <a:lnTo>
                    <a:pt x="1164" y="3128"/>
                  </a:lnTo>
                  <a:lnTo>
                    <a:pt x="1136" y="3134"/>
                  </a:lnTo>
                  <a:lnTo>
                    <a:pt x="1108" y="3142"/>
                  </a:lnTo>
                  <a:lnTo>
                    <a:pt x="1075" y="3154"/>
                  </a:lnTo>
                  <a:lnTo>
                    <a:pt x="1071" y="3150"/>
                  </a:lnTo>
                  <a:lnTo>
                    <a:pt x="1062" y="3141"/>
                  </a:lnTo>
                  <a:lnTo>
                    <a:pt x="1055" y="3137"/>
                  </a:lnTo>
                  <a:lnTo>
                    <a:pt x="1049" y="3132"/>
                  </a:lnTo>
                  <a:lnTo>
                    <a:pt x="1042" y="3127"/>
                  </a:lnTo>
                  <a:lnTo>
                    <a:pt x="1034" y="3125"/>
                  </a:lnTo>
                  <a:lnTo>
                    <a:pt x="1030" y="3124"/>
                  </a:lnTo>
                  <a:lnTo>
                    <a:pt x="1027" y="3124"/>
                  </a:lnTo>
                  <a:lnTo>
                    <a:pt x="1022" y="3124"/>
                  </a:lnTo>
                  <a:lnTo>
                    <a:pt x="1019" y="3125"/>
                  </a:lnTo>
                  <a:lnTo>
                    <a:pt x="1016" y="3126"/>
                  </a:lnTo>
                  <a:lnTo>
                    <a:pt x="1013" y="3128"/>
                  </a:lnTo>
                  <a:lnTo>
                    <a:pt x="1010" y="3132"/>
                  </a:lnTo>
                  <a:lnTo>
                    <a:pt x="1006" y="3136"/>
                  </a:lnTo>
                  <a:lnTo>
                    <a:pt x="1003" y="3140"/>
                  </a:lnTo>
                  <a:lnTo>
                    <a:pt x="1001" y="3145"/>
                  </a:lnTo>
                  <a:lnTo>
                    <a:pt x="999" y="3153"/>
                  </a:lnTo>
                  <a:lnTo>
                    <a:pt x="997" y="3160"/>
                  </a:lnTo>
                  <a:lnTo>
                    <a:pt x="995" y="3180"/>
                  </a:lnTo>
                  <a:lnTo>
                    <a:pt x="994" y="3204"/>
                  </a:lnTo>
                  <a:lnTo>
                    <a:pt x="995" y="3208"/>
                  </a:lnTo>
                  <a:lnTo>
                    <a:pt x="996" y="3221"/>
                  </a:lnTo>
                  <a:lnTo>
                    <a:pt x="997" y="3237"/>
                  </a:lnTo>
                  <a:lnTo>
                    <a:pt x="996" y="3255"/>
                  </a:lnTo>
                  <a:lnTo>
                    <a:pt x="995" y="3264"/>
                  </a:lnTo>
                  <a:lnTo>
                    <a:pt x="992" y="3271"/>
                  </a:lnTo>
                  <a:lnTo>
                    <a:pt x="989" y="3278"/>
                  </a:lnTo>
                  <a:lnTo>
                    <a:pt x="986" y="3283"/>
                  </a:lnTo>
                  <a:lnTo>
                    <a:pt x="983" y="3284"/>
                  </a:lnTo>
                  <a:lnTo>
                    <a:pt x="981" y="3286"/>
                  </a:lnTo>
                  <a:lnTo>
                    <a:pt x="978" y="3286"/>
                  </a:lnTo>
                  <a:lnTo>
                    <a:pt x="973" y="3286"/>
                  </a:lnTo>
                  <a:lnTo>
                    <a:pt x="970" y="3285"/>
                  </a:lnTo>
                  <a:lnTo>
                    <a:pt x="966" y="3284"/>
                  </a:lnTo>
                  <a:lnTo>
                    <a:pt x="962" y="3282"/>
                  </a:lnTo>
                  <a:lnTo>
                    <a:pt x="956" y="3279"/>
                  </a:lnTo>
                  <a:lnTo>
                    <a:pt x="954" y="3277"/>
                  </a:lnTo>
                  <a:lnTo>
                    <a:pt x="947" y="3271"/>
                  </a:lnTo>
                  <a:lnTo>
                    <a:pt x="936" y="3263"/>
                  </a:lnTo>
                  <a:lnTo>
                    <a:pt x="920" y="3254"/>
                  </a:lnTo>
                  <a:lnTo>
                    <a:pt x="910" y="3249"/>
                  </a:lnTo>
                  <a:lnTo>
                    <a:pt x="901" y="3245"/>
                  </a:lnTo>
                  <a:lnTo>
                    <a:pt x="889" y="3240"/>
                  </a:lnTo>
                  <a:lnTo>
                    <a:pt x="877" y="3236"/>
                  </a:lnTo>
                  <a:lnTo>
                    <a:pt x="863" y="3233"/>
                  </a:lnTo>
                  <a:lnTo>
                    <a:pt x="850" y="3231"/>
                  </a:lnTo>
                  <a:lnTo>
                    <a:pt x="835" y="3230"/>
                  </a:lnTo>
                  <a:lnTo>
                    <a:pt x="819" y="3229"/>
                  </a:lnTo>
                  <a:lnTo>
                    <a:pt x="815" y="3224"/>
                  </a:lnTo>
                  <a:lnTo>
                    <a:pt x="807" y="3212"/>
                  </a:lnTo>
                  <a:lnTo>
                    <a:pt x="802" y="3205"/>
                  </a:lnTo>
                  <a:lnTo>
                    <a:pt x="794" y="3198"/>
                  </a:lnTo>
                  <a:lnTo>
                    <a:pt x="787" y="3190"/>
                  </a:lnTo>
                  <a:lnTo>
                    <a:pt x="779" y="3184"/>
                  </a:lnTo>
                  <a:lnTo>
                    <a:pt x="770" y="3180"/>
                  </a:lnTo>
                  <a:lnTo>
                    <a:pt x="761" y="3176"/>
                  </a:lnTo>
                  <a:lnTo>
                    <a:pt x="756" y="3176"/>
                  </a:lnTo>
                  <a:lnTo>
                    <a:pt x="751" y="3176"/>
                  </a:lnTo>
                  <a:lnTo>
                    <a:pt x="747" y="3177"/>
                  </a:lnTo>
                  <a:lnTo>
                    <a:pt x="742" y="3179"/>
                  </a:lnTo>
                  <a:lnTo>
                    <a:pt x="738" y="3182"/>
                  </a:lnTo>
                  <a:lnTo>
                    <a:pt x="732" y="3185"/>
                  </a:lnTo>
                  <a:lnTo>
                    <a:pt x="728" y="3189"/>
                  </a:lnTo>
                  <a:lnTo>
                    <a:pt x="724" y="3195"/>
                  </a:lnTo>
                  <a:lnTo>
                    <a:pt x="719" y="3201"/>
                  </a:lnTo>
                  <a:lnTo>
                    <a:pt x="714" y="3209"/>
                  </a:lnTo>
                  <a:lnTo>
                    <a:pt x="710" y="3218"/>
                  </a:lnTo>
                  <a:lnTo>
                    <a:pt x="706" y="3229"/>
                  </a:lnTo>
                  <a:lnTo>
                    <a:pt x="700" y="3229"/>
                  </a:lnTo>
                  <a:lnTo>
                    <a:pt x="684" y="3229"/>
                  </a:lnTo>
                  <a:lnTo>
                    <a:pt x="661" y="3231"/>
                  </a:lnTo>
                  <a:lnTo>
                    <a:pt x="633" y="3235"/>
                  </a:lnTo>
                  <a:lnTo>
                    <a:pt x="619" y="3238"/>
                  </a:lnTo>
                  <a:lnTo>
                    <a:pt x="604" y="3243"/>
                  </a:lnTo>
                  <a:lnTo>
                    <a:pt x="590" y="3248"/>
                  </a:lnTo>
                  <a:lnTo>
                    <a:pt x="576" y="3255"/>
                  </a:lnTo>
                  <a:lnTo>
                    <a:pt x="565" y="3264"/>
                  </a:lnTo>
                  <a:lnTo>
                    <a:pt x="554" y="3273"/>
                  </a:lnTo>
                  <a:lnTo>
                    <a:pt x="549" y="3279"/>
                  </a:lnTo>
                  <a:lnTo>
                    <a:pt x="544" y="3284"/>
                  </a:lnTo>
                  <a:lnTo>
                    <a:pt x="540" y="3291"/>
                  </a:lnTo>
                  <a:lnTo>
                    <a:pt x="537" y="3298"/>
                  </a:lnTo>
                  <a:lnTo>
                    <a:pt x="535" y="3301"/>
                  </a:lnTo>
                  <a:lnTo>
                    <a:pt x="528" y="3310"/>
                  </a:lnTo>
                  <a:lnTo>
                    <a:pt x="518" y="3323"/>
                  </a:lnTo>
                  <a:lnTo>
                    <a:pt x="503" y="3335"/>
                  </a:lnTo>
                  <a:lnTo>
                    <a:pt x="494" y="3343"/>
                  </a:lnTo>
                  <a:lnTo>
                    <a:pt x="485" y="3348"/>
                  </a:lnTo>
                  <a:lnTo>
                    <a:pt x="474" y="3353"/>
                  </a:lnTo>
                  <a:lnTo>
                    <a:pt x="463" y="3358"/>
                  </a:lnTo>
                  <a:lnTo>
                    <a:pt x="452" y="3361"/>
                  </a:lnTo>
                  <a:lnTo>
                    <a:pt x="439" y="3363"/>
                  </a:lnTo>
                  <a:lnTo>
                    <a:pt x="426" y="3362"/>
                  </a:lnTo>
                  <a:lnTo>
                    <a:pt x="412" y="3360"/>
                  </a:lnTo>
                  <a:lnTo>
                    <a:pt x="408" y="3361"/>
                  </a:lnTo>
                  <a:lnTo>
                    <a:pt x="403" y="3361"/>
                  </a:lnTo>
                  <a:lnTo>
                    <a:pt x="399" y="3361"/>
                  </a:lnTo>
                  <a:lnTo>
                    <a:pt x="396" y="3360"/>
                  </a:lnTo>
                  <a:lnTo>
                    <a:pt x="393" y="3358"/>
                  </a:lnTo>
                  <a:lnTo>
                    <a:pt x="391" y="3357"/>
                  </a:lnTo>
                  <a:lnTo>
                    <a:pt x="388" y="3353"/>
                  </a:lnTo>
                  <a:lnTo>
                    <a:pt x="387" y="3351"/>
                  </a:lnTo>
                  <a:lnTo>
                    <a:pt x="381" y="3337"/>
                  </a:lnTo>
                  <a:lnTo>
                    <a:pt x="377" y="3323"/>
                  </a:lnTo>
                  <a:lnTo>
                    <a:pt x="375" y="3315"/>
                  </a:lnTo>
                  <a:lnTo>
                    <a:pt x="372" y="3309"/>
                  </a:lnTo>
                  <a:lnTo>
                    <a:pt x="367" y="3302"/>
                  </a:lnTo>
                  <a:lnTo>
                    <a:pt x="362" y="3298"/>
                  </a:lnTo>
                  <a:lnTo>
                    <a:pt x="359" y="3297"/>
                  </a:lnTo>
                  <a:lnTo>
                    <a:pt x="355" y="3296"/>
                  </a:lnTo>
                  <a:lnTo>
                    <a:pt x="350" y="3296"/>
                  </a:lnTo>
                  <a:lnTo>
                    <a:pt x="345" y="3296"/>
                  </a:lnTo>
                  <a:lnTo>
                    <a:pt x="333" y="3298"/>
                  </a:lnTo>
                  <a:lnTo>
                    <a:pt x="318" y="3303"/>
                  </a:lnTo>
                  <a:lnTo>
                    <a:pt x="304" y="3279"/>
                  </a:lnTo>
                  <a:lnTo>
                    <a:pt x="291" y="3256"/>
                  </a:lnTo>
                  <a:lnTo>
                    <a:pt x="277" y="3237"/>
                  </a:lnTo>
                  <a:lnTo>
                    <a:pt x="263" y="3221"/>
                  </a:lnTo>
                  <a:lnTo>
                    <a:pt x="249" y="3208"/>
                  </a:lnTo>
                  <a:lnTo>
                    <a:pt x="236" y="3197"/>
                  </a:lnTo>
                  <a:lnTo>
                    <a:pt x="224" y="3188"/>
                  </a:lnTo>
                  <a:lnTo>
                    <a:pt x="213" y="3181"/>
                  </a:lnTo>
                  <a:lnTo>
                    <a:pt x="202" y="3175"/>
                  </a:lnTo>
                  <a:lnTo>
                    <a:pt x="192" y="3172"/>
                  </a:lnTo>
                  <a:lnTo>
                    <a:pt x="184" y="3169"/>
                  </a:lnTo>
                  <a:lnTo>
                    <a:pt x="176" y="3168"/>
                  </a:lnTo>
                  <a:lnTo>
                    <a:pt x="166" y="3167"/>
                  </a:lnTo>
                  <a:lnTo>
                    <a:pt x="163" y="3167"/>
                  </a:lnTo>
                  <a:lnTo>
                    <a:pt x="155" y="3152"/>
                  </a:lnTo>
                  <a:lnTo>
                    <a:pt x="151" y="3138"/>
                  </a:lnTo>
                  <a:lnTo>
                    <a:pt x="149" y="3126"/>
                  </a:lnTo>
                  <a:lnTo>
                    <a:pt x="148" y="3116"/>
                  </a:lnTo>
                  <a:lnTo>
                    <a:pt x="149" y="3106"/>
                  </a:lnTo>
                  <a:lnTo>
                    <a:pt x="151" y="3097"/>
                  </a:lnTo>
                  <a:lnTo>
                    <a:pt x="154" y="3089"/>
                  </a:lnTo>
                  <a:lnTo>
                    <a:pt x="158" y="3083"/>
                  </a:lnTo>
                  <a:lnTo>
                    <a:pt x="164" y="3077"/>
                  </a:lnTo>
                  <a:lnTo>
                    <a:pt x="168" y="3072"/>
                  </a:lnTo>
                  <a:lnTo>
                    <a:pt x="173" y="3069"/>
                  </a:lnTo>
                  <a:lnTo>
                    <a:pt x="177" y="3065"/>
                  </a:lnTo>
                  <a:lnTo>
                    <a:pt x="185" y="3061"/>
                  </a:lnTo>
                  <a:lnTo>
                    <a:pt x="187" y="3060"/>
                  </a:lnTo>
                  <a:lnTo>
                    <a:pt x="192" y="3049"/>
                  </a:lnTo>
                  <a:lnTo>
                    <a:pt x="197" y="3038"/>
                  </a:lnTo>
                  <a:lnTo>
                    <a:pt x="200" y="3027"/>
                  </a:lnTo>
                  <a:lnTo>
                    <a:pt x="203" y="3016"/>
                  </a:lnTo>
                  <a:lnTo>
                    <a:pt x="207" y="2995"/>
                  </a:lnTo>
                  <a:lnTo>
                    <a:pt x="209" y="2974"/>
                  </a:lnTo>
                  <a:lnTo>
                    <a:pt x="209" y="2954"/>
                  </a:lnTo>
                  <a:lnTo>
                    <a:pt x="208" y="2934"/>
                  </a:lnTo>
                  <a:lnTo>
                    <a:pt x="205" y="2917"/>
                  </a:lnTo>
                  <a:lnTo>
                    <a:pt x="202" y="2900"/>
                  </a:lnTo>
                  <a:lnTo>
                    <a:pt x="198" y="2884"/>
                  </a:lnTo>
                  <a:lnTo>
                    <a:pt x="193" y="2870"/>
                  </a:lnTo>
                  <a:lnTo>
                    <a:pt x="189" y="2859"/>
                  </a:lnTo>
                  <a:lnTo>
                    <a:pt x="185" y="2848"/>
                  </a:lnTo>
                  <a:lnTo>
                    <a:pt x="177" y="2834"/>
                  </a:lnTo>
                  <a:lnTo>
                    <a:pt x="175" y="2829"/>
                  </a:lnTo>
                  <a:lnTo>
                    <a:pt x="172" y="2826"/>
                  </a:lnTo>
                  <a:lnTo>
                    <a:pt x="169" y="2821"/>
                  </a:lnTo>
                  <a:lnTo>
                    <a:pt x="167" y="2817"/>
                  </a:lnTo>
                  <a:lnTo>
                    <a:pt x="166" y="2812"/>
                  </a:lnTo>
                  <a:lnTo>
                    <a:pt x="164" y="2801"/>
                  </a:lnTo>
                  <a:lnTo>
                    <a:pt x="164" y="2789"/>
                  </a:lnTo>
                  <a:lnTo>
                    <a:pt x="166" y="2765"/>
                  </a:lnTo>
                  <a:lnTo>
                    <a:pt x="169" y="2740"/>
                  </a:lnTo>
                  <a:lnTo>
                    <a:pt x="171" y="2727"/>
                  </a:lnTo>
                  <a:lnTo>
                    <a:pt x="171" y="2717"/>
                  </a:lnTo>
                  <a:lnTo>
                    <a:pt x="170" y="2706"/>
                  </a:lnTo>
                  <a:lnTo>
                    <a:pt x="167" y="2698"/>
                  </a:lnTo>
                  <a:lnTo>
                    <a:pt x="165" y="2693"/>
                  </a:lnTo>
                  <a:lnTo>
                    <a:pt x="163" y="2690"/>
                  </a:lnTo>
                  <a:lnTo>
                    <a:pt x="159" y="2687"/>
                  </a:lnTo>
                  <a:lnTo>
                    <a:pt x="155" y="2684"/>
                  </a:lnTo>
                  <a:lnTo>
                    <a:pt x="150" y="2682"/>
                  </a:lnTo>
                  <a:lnTo>
                    <a:pt x="144" y="2680"/>
                  </a:lnTo>
                  <a:lnTo>
                    <a:pt x="138" y="2679"/>
                  </a:lnTo>
                  <a:lnTo>
                    <a:pt x="132" y="2679"/>
                  </a:lnTo>
                  <a:close/>
                </a:path>
              </a:pathLst>
            </a:custGeom>
            <a:solidFill>
              <a:srgbClr val="AAA9A9"/>
            </a:solidFill>
            <a:ln w="9525">
              <a:noFill/>
              <a:round/>
              <a:headEnd/>
              <a:tailEnd/>
            </a:ln>
          </p:spPr>
          <p:txBody>
            <a:bodyPr/>
            <a:lstStyle/>
            <a:p>
              <a:endParaRPr lang="uk-UA"/>
            </a:p>
          </p:txBody>
        </p:sp>
        <p:sp>
          <p:nvSpPr>
            <p:cNvPr id="22554" name="Freeform 134"/>
            <p:cNvSpPr>
              <a:spLocks/>
            </p:cNvSpPr>
            <p:nvPr/>
          </p:nvSpPr>
          <p:spPr bwMode="auto">
            <a:xfrm>
              <a:off x="2367" y="1150"/>
              <a:ext cx="694" cy="907"/>
            </a:xfrm>
            <a:custGeom>
              <a:avLst/>
              <a:gdLst>
                <a:gd name="T0" fmla="*/ 1 w 2585"/>
                <a:gd name="T1" fmla="*/ 13 h 3363"/>
                <a:gd name="T2" fmla="*/ 1 w 2585"/>
                <a:gd name="T3" fmla="*/ 13 h 3363"/>
                <a:gd name="T4" fmla="*/ 2 w 2585"/>
                <a:gd name="T5" fmla="*/ 12 h 3363"/>
                <a:gd name="T6" fmla="*/ 2 w 2585"/>
                <a:gd name="T7" fmla="*/ 11 h 3363"/>
                <a:gd name="T8" fmla="*/ 2 w 2585"/>
                <a:gd name="T9" fmla="*/ 11 h 3363"/>
                <a:gd name="T10" fmla="*/ 2 w 2585"/>
                <a:gd name="T11" fmla="*/ 9 h 3363"/>
                <a:gd name="T12" fmla="*/ 1 w 2585"/>
                <a:gd name="T13" fmla="*/ 9 h 3363"/>
                <a:gd name="T14" fmla="*/ 1 w 2585"/>
                <a:gd name="T15" fmla="*/ 8 h 3363"/>
                <a:gd name="T16" fmla="*/ 1 w 2585"/>
                <a:gd name="T17" fmla="*/ 7 h 3363"/>
                <a:gd name="T18" fmla="*/ 1 w 2585"/>
                <a:gd name="T19" fmla="*/ 6 h 3363"/>
                <a:gd name="T20" fmla="*/ 1 w 2585"/>
                <a:gd name="T21" fmla="*/ 5 h 3363"/>
                <a:gd name="T22" fmla="*/ 1 w 2585"/>
                <a:gd name="T23" fmla="*/ 4 h 3363"/>
                <a:gd name="T24" fmla="*/ 1 w 2585"/>
                <a:gd name="T25" fmla="*/ 3 h 3363"/>
                <a:gd name="T26" fmla="*/ 0 w 2585"/>
                <a:gd name="T27" fmla="*/ 3 h 3363"/>
                <a:gd name="T28" fmla="*/ 1 w 2585"/>
                <a:gd name="T29" fmla="*/ 2 h 3363"/>
                <a:gd name="T30" fmla="*/ 1 w 2585"/>
                <a:gd name="T31" fmla="*/ 1 h 3363"/>
                <a:gd name="T32" fmla="*/ 2 w 2585"/>
                <a:gd name="T33" fmla="*/ 0 h 3363"/>
                <a:gd name="T34" fmla="*/ 2 w 2585"/>
                <a:gd name="T35" fmla="*/ 0 h 3363"/>
                <a:gd name="T36" fmla="*/ 3 w 2585"/>
                <a:gd name="T37" fmla="*/ 1 h 3363"/>
                <a:gd name="T38" fmla="*/ 4 w 2585"/>
                <a:gd name="T39" fmla="*/ 0 h 3363"/>
                <a:gd name="T40" fmla="*/ 5 w 2585"/>
                <a:gd name="T41" fmla="*/ 1 h 3363"/>
                <a:gd name="T42" fmla="*/ 5 w 2585"/>
                <a:gd name="T43" fmla="*/ 1 h 3363"/>
                <a:gd name="T44" fmla="*/ 6 w 2585"/>
                <a:gd name="T45" fmla="*/ 4 h 3363"/>
                <a:gd name="T46" fmla="*/ 6 w 2585"/>
                <a:gd name="T47" fmla="*/ 4 h 3363"/>
                <a:gd name="T48" fmla="*/ 6 w 2585"/>
                <a:gd name="T49" fmla="*/ 5 h 3363"/>
                <a:gd name="T50" fmla="*/ 7 w 2585"/>
                <a:gd name="T51" fmla="*/ 5 h 3363"/>
                <a:gd name="T52" fmla="*/ 7 w 2585"/>
                <a:gd name="T53" fmla="*/ 6 h 3363"/>
                <a:gd name="T54" fmla="*/ 8 w 2585"/>
                <a:gd name="T55" fmla="*/ 6 h 3363"/>
                <a:gd name="T56" fmla="*/ 9 w 2585"/>
                <a:gd name="T57" fmla="*/ 6 h 3363"/>
                <a:gd name="T58" fmla="*/ 9 w 2585"/>
                <a:gd name="T59" fmla="*/ 7 h 3363"/>
                <a:gd name="T60" fmla="*/ 10 w 2585"/>
                <a:gd name="T61" fmla="*/ 8 h 3363"/>
                <a:gd name="T62" fmla="*/ 11 w 2585"/>
                <a:gd name="T63" fmla="*/ 8 h 3363"/>
                <a:gd name="T64" fmla="*/ 12 w 2585"/>
                <a:gd name="T65" fmla="*/ 7 h 3363"/>
                <a:gd name="T66" fmla="*/ 12 w 2585"/>
                <a:gd name="T67" fmla="*/ 7 h 3363"/>
                <a:gd name="T68" fmla="*/ 13 w 2585"/>
                <a:gd name="T69" fmla="*/ 8 h 3363"/>
                <a:gd name="T70" fmla="*/ 13 w 2585"/>
                <a:gd name="T71" fmla="*/ 8 h 3363"/>
                <a:gd name="T72" fmla="*/ 13 w 2585"/>
                <a:gd name="T73" fmla="*/ 8 h 3363"/>
                <a:gd name="T74" fmla="*/ 13 w 2585"/>
                <a:gd name="T75" fmla="*/ 9 h 3363"/>
                <a:gd name="T76" fmla="*/ 13 w 2585"/>
                <a:gd name="T77" fmla="*/ 10 h 3363"/>
                <a:gd name="T78" fmla="*/ 13 w 2585"/>
                <a:gd name="T79" fmla="*/ 11 h 3363"/>
                <a:gd name="T80" fmla="*/ 12 w 2585"/>
                <a:gd name="T81" fmla="*/ 11 h 3363"/>
                <a:gd name="T82" fmla="*/ 12 w 2585"/>
                <a:gd name="T83" fmla="*/ 11 h 3363"/>
                <a:gd name="T84" fmla="*/ 12 w 2585"/>
                <a:gd name="T85" fmla="*/ 12 h 3363"/>
                <a:gd name="T86" fmla="*/ 11 w 2585"/>
                <a:gd name="T87" fmla="*/ 13 h 3363"/>
                <a:gd name="T88" fmla="*/ 10 w 2585"/>
                <a:gd name="T89" fmla="*/ 12 h 3363"/>
                <a:gd name="T90" fmla="*/ 9 w 2585"/>
                <a:gd name="T91" fmla="*/ 12 h 3363"/>
                <a:gd name="T92" fmla="*/ 9 w 2585"/>
                <a:gd name="T93" fmla="*/ 13 h 3363"/>
                <a:gd name="T94" fmla="*/ 9 w 2585"/>
                <a:gd name="T95" fmla="*/ 14 h 3363"/>
                <a:gd name="T96" fmla="*/ 8 w 2585"/>
                <a:gd name="T97" fmla="*/ 16 h 3363"/>
                <a:gd name="T98" fmla="*/ 8 w 2585"/>
                <a:gd name="T99" fmla="*/ 16 h 3363"/>
                <a:gd name="T100" fmla="*/ 7 w 2585"/>
                <a:gd name="T101" fmla="*/ 16 h 3363"/>
                <a:gd name="T102" fmla="*/ 5 w 2585"/>
                <a:gd name="T103" fmla="*/ 16 h 3363"/>
                <a:gd name="T104" fmla="*/ 5 w 2585"/>
                <a:gd name="T105" fmla="*/ 17 h 3363"/>
                <a:gd name="T106" fmla="*/ 5 w 2585"/>
                <a:gd name="T107" fmla="*/ 17 h 3363"/>
                <a:gd name="T108" fmla="*/ 4 w 2585"/>
                <a:gd name="T109" fmla="*/ 17 h 3363"/>
                <a:gd name="T110" fmla="*/ 4 w 2585"/>
                <a:gd name="T111" fmla="*/ 17 h 3363"/>
                <a:gd name="T112" fmla="*/ 3 w 2585"/>
                <a:gd name="T113" fmla="*/ 17 h 3363"/>
                <a:gd name="T114" fmla="*/ 2 w 2585"/>
                <a:gd name="T115" fmla="*/ 18 h 3363"/>
                <a:gd name="T116" fmla="*/ 2 w 2585"/>
                <a:gd name="T117" fmla="*/ 18 h 3363"/>
                <a:gd name="T118" fmla="*/ 1 w 2585"/>
                <a:gd name="T119" fmla="*/ 17 h 3363"/>
                <a:gd name="T120" fmla="*/ 1 w 2585"/>
                <a:gd name="T121" fmla="*/ 16 h 3363"/>
                <a:gd name="T122" fmla="*/ 1 w 2585"/>
                <a:gd name="T123" fmla="*/ 15 h 3363"/>
                <a:gd name="T124" fmla="*/ 1 w 2585"/>
                <a:gd name="T125" fmla="*/ 14 h 33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5"/>
                <a:gd name="T190" fmla="*/ 0 h 3363"/>
                <a:gd name="T191" fmla="*/ 2585 w 2585"/>
                <a:gd name="T192" fmla="*/ 3363 h 33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5" h="3363">
                  <a:moveTo>
                    <a:pt x="132" y="2679"/>
                  </a:moveTo>
                  <a:lnTo>
                    <a:pt x="135" y="2669"/>
                  </a:lnTo>
                  <a:lnTo>
                    <a:pt x="138" y="2658"/>
                  </a:lnTo>
                  <a:lnTo>
                    <a:pt x="139" y="2648"/>
                  </a:lnTo>
                  <a:lnTo>
                    <a:pt x="139" y="2639"/>
                  </a:lnTo>
                  <a:lnTo>
                    <a:pt x="138" y="2629"/>
                  </a:lnTo>
                  <a:lnTo>
                    <a:pt x="136" y="2621"/>
                  </a:lnTo>
                  <a:lnTo>
                    <a:pt x="134" y="2612"/>
                  </a:lnTo>
                  <a:lnTo>
                    <a:pt x="132" y="2605"/>
                  </a:lnTo>
                  <a:lnTo>
                    <a:pt x="125" y="2592"/>
                  </a:lnTo>
                  <a:lnTo>
                    <a:pt x="119" y="2581"/>
                  </a:lnTo>
                  <a:lnTo>
                    <a:pt x="115" y="2575"/>
                  </a:lnTo>
                  <a:lnTo>
                    <a:pt x="112" y="2573"/>
                  </a:lnTo>
                  <a:lnTo>
                    <a:pt x="108" y="2561"/>
                  </a:lnTo>
                  <a:lnTo>
                    <a:pt x="105" y="2550"/>
                  </a:lnTo>
                  <a:lnTo>
                    <a:pt x="103" y="2540"/>
                  </a:lnTo>
                  <a:lnTo>
                    <a:pt x="101" y="2529"/>
                  </a:lnTo>
                  <a:lnTo>
                    <a:pt x="100" y="2510"/>
                  </a:lnTo>
                  <a:lnTo>
                    <a:pt x="100" y="2493"/>
                  </a:lnTo>
                  <a:lnTo>
                    <a:pt x="104" y="2469"/>
                  </a:lnTo>
                  <a:lnTo>
                    <a:pt x="106" y="2461"/>
                  </a:lnTo>
                  <a:lnTo>
                    <a:pt x="122" y="2459"/>
                  </a:lnTo>
                  <a:lnTo>
                    <a:pt x="137" y="2455"/>
                  </a:lnTo>
                  <a:lnTo>
                    <a:pt x="152" y="2451"/>
                  </a:lnTo>
                  <a:lnTo>
                    <a:pt x="166" y="2446"/>
                  </a:lnTo>
                  <a:lnTo>
                    <a:pt x="179" y="2440"/>
                  </a:lnTo>
                  <a:lnTo>
                    <a:pt x="190" y="2434"/>
                  </a:lnTo>
                  <a:lnTo>
                    <a:pt x="201" y="2428"/>
                  </a:lnTo>
                  <a:lnTo>
                    <a:pt x="211" y="2420"/>
                  </a:lnTo>
                  <a:lnTo>
                    <a:pt x="228" y="2407"/>
                  </a:lnTo>
                  <a:lnTo>
                    <a:pt x="239" y="2396"/>
                  </a:lnTo>
                  <a:lnTo>
                    <a:pt x="247" y="2388"/>
                  </a:lnTo>
                  <a:lnTo>
                    <a:pt x="250" y="2385"/>
                  </a:lnTo>
                  <a:lnTo>
                    <a:pt x="278" y="2367"/>
                  </a:lnTo>
                  <a:lnTo>
                    <a:pt x="302" y="2351"/>
                  </a:lnTo>
                  <a:lnTo>
                    <a:pt x="321" y="2335"/>
                  </a:lnTo>
                  <a:lnTo>
                    <a:pt x="337" y="2321"/>
                  </a:lnTo>
                  <a:lnTo>
                    <a:pt x="351" y="2308"/>
                  </a:lnTo>
                  <a:lnTo>
                    <a:pt x="361" y="2296"/>
                  </a:lnTo>
                  <a:lnTo>
                    <a:pt x="368" y="2286"/>
                  </a:lnTo>
                  <a:lnTo>
                    <a:pt x="374" y="2276"/>
                  </a:lnTo>
                  <a:lnTo>
                    <a:pt x="377" y="2268"/>
                  </a:lnTo>
                  <a:lnTo>
                    <a:pt x="378" y="2261"/>
                  </a:lnTo>
                  <a:lnTo>
                    <a:pt x="379" y="2255"/>
                  </a:lnTo>
                  <a:lnTo>
                    <a:pt x="378" y="2250"/>
                  </a:lnTo>
                  <a:lnTo>
                    <a:pt x="376" y="2244"/>
                  </a:lnTo>
                  <a:lnTo>
                    <a:pt x="375" y="2242"/>
                  </a:lnTo>
                  <a:lnTo>
                    <a:pt x="367" y="2236"/>
                  </a:lnTo>
                  <a:lnTo>
                    <a:pt x="361" y="2230"/>
                  </a:lnTo>
                  <a:lnTo>
                    <a:pt x="355" y="2224"/>
                  </a:lnTo>
                  <a:lnTo>
                    <a:pt x="349" y="2218"/>
                  </a:lnTo>
                  <a:lnTo>
                    <a:pt x="345" y="2210"/>
                  </a:lnTo>
                  <a:lnTo>
                    <a:pt x="341" y="2203"/>
                  </a:lnTo>
                  <a:lnTo>
                    <a:pt x="336" y="2195"/>
                  </a:lnTo>
                  <a:lnTo>
                    <a:pt x="334" y="2188"/>
                  </a:lnTo>
                  <a:lnTo>
                    <a:pt x="329" y="2172"/>
                  </a:lnTo>
                  <a:lnTo>
                    <a:pt x="326" y="2156"/>
                  </a:lnTo>
                  <a:lnTo>
                    <a:pt x="324" y="2140"/>
                  </a:lnTo>
                  <a:lnTo>
                    <a:pt x="323" y="2124"/>
                  </a:lnTo>
                  <a:lnTo>
                    <a:pt x="323" y="2109"/>
                  </a:lnTo>
                  <a:lnTo>
                    <a:pt x="324" y="2095"/>
                  </a:lnTo>
                  <a:lnTo>
                    <a:pt x="325" y="2082"/>
                  </a:lnTo>
                  <a:lnTo>
                    <a:pt x="327" y="2070"/>
                  </a:lnTo>
                  <a:lnTo>
                    <a:pt x="330" y="2054"/>
                  </a:lnTo>
                  <a:lnTo>
                    <a:pt x="331" y="2048"/>
                  </a:lnTo>
                  <a:lnTo>
                    <a:pt x="339" y="2043"/>
                  </a:lnTo>
                  <a:lnTo>
                    <a:pt x="345" y="2037"/>
                  </a:lnTo>
                  <a:lnTo>
                    <a:pt x="350" y="2032"/>
                  </a:lnTo>
                  <a:lnTo>
                    <a:pt x="356" y="2027"/>
                  </a:lnTo>
                  <a:lnTo>
                    <a:pt x="363" y="2016"/>
                  </a:lnTo>
                  <a:lnTo>
                    <a:pt x="368" y="2004"/>
                  </a:lnTo>
                  <a:lnTo>
                    <a:pt x="372" y="1994"/>
                  </a:lnTo>
                  <a:lnTo>
                    <a:pt x="373" y="1984"/>
                  </a:lnTo>
                  <a:lnTo>
                    <a:pt x="373" y="1973"/>
                  </a:lnTo>
                  <a:lnTo>
                    <a:pt x="371" y="1965"/>
                  </a:lnTo>
                  <a:lnTo>
                    <a:pt x="368" y="1955"/>
                  </a:lnTo>
                  <a:lnTo>
                    <a:pt x="365" y="1948"/>
                  </a:lnTo>
                  <a:lnTo>
                    <a:pt x="362" y="1940"/>
                  </a:lnTo>
                  <a:lnTo>
                    <a:pt x="359" y="1935"/>
                  </a:lnTo>
                  <a:lnTo>
                    <a:pt x="352" y="1926"/>
                  </a:lnTo>
                  <a:lnTo>
                    <a:pt x="350" y="1923"/>
                  </a:lnTo>
                  <a:lnTo>
                    <a:pt x="350" y="1907"/>
                  </a:lnTo>
                  <a:lnTo>
                    <a:pt x="351" y="1893"/>
                  </a:lnTo>
                  <a:lnTo>
                    <a:pt x="350" y="1879"/>
                  </a:lnTo>
                  <a:lnTo>
                    <a:pt x="350" y="1867"/>
                  </a:lnTo>
                  <a:lnTo>
                    <a:pt x="347" y="1842"/>
                  </a:lnTo>
                  <a:lnTo>
                    <a:pt x="343" y="1822"/>
                  </a:lnTo>
                  <a:lnTo>
                    <a:pt x="336" y="1804"/>
                  </a:lnTo>
                  <a:lnTo>
                    <a:pt x="330" y="1788"/>
                  </a:lnTo>
                  <a:lnTo>
                    <a:pt x="321" y="1774"/>
                  </a:lnTo>
                  <a:lnTo>
                    <a:pt x="314" y="1763"/>
                  </a:lnTo>
                  <a:lnTo>
                    <a:pt x="305" y="1754"/>
                  </a:lnTo>
                  <a:lnTo>
                    <a:pt x="298" y="1746"/>
                  </a:lnTo>
                  <a:lnTo>
                    <a:pt x="289" y="1741"/>
                  </a:lnTo>
                  <a:lnTo>
                    <a:pt x="283" y="1735"/>
                  </a:lnTo>
                  <a:lnTo>
                    <a:pt x="272" y="1731"/>
                  </a:lnTo>
                  <a:lnTo>
                    <a:pt x="268" y="1729"/>
                  </a:lnTo>
                  <a:lnTo>
                    <a:pt x="268" y="1706"/>
                  </a:lnTo>
                  <a:lnTo>
                    <a:pt x="265" y="1684"/>
                  </a:lnTo>
                  <a:lnTo>
                    <a:pt x="262" y="1666"/>
                  </a:lnTo>
                  <a:lnTo>
                    <a:pt x="256" y="1650"/>
                  </a:lnTo>
                  <a:lnTo>
                    <a:pt x="251" y="1636"/>
                  </a:lnTo>
                  <a:lnTo>
                    <a:pt x="245" y="1626"/>
                  </a:lnTo>
                  <a:lnTo>
                    <a:pt x="238" y="1616"/>
                  </a:lnTo>
                  <a:lnTo>
                    <a:pt x="231" y="1608"/>
                  </a:lnTo>
                  <a:lnTo>
                    <a:pt x="224" y="1603"/>
                  </a:lnTo>
                  <a:lnTo>
                    <a:pt x="217" y="1599"/>
                  </a:lnTo>
                  <a:lnTo>
                    <a:pt x="211" y="1596"/>
                  </a:lnTo>
                  <a:lnTo>
                    <a:pt x="205" y="1594"/>
                  </a:lnTo>
                  <a:lnTo>
                    <a:pt x="197" y="1592"/>
                  </a:lnTo>
                  <a:lnTo>
                    <a:pt x="193" y="1591"/>
                  </a:lnTo>
                  <a:lnTo>
                    <a:pt x="175" y="1584"/>
                  </a:lnTo>
                  <a:lnTo>
                    <a:pt x="160" y="1576"/>
                  </a:lnTo>
                  <a:lnTo>
                    <a:pt x="150" y="1570"/>
                  </a:lnTo>
                  <a:lnTo>
                    <a:pt x="142" y="1563"/>
                  </a:lnTo>
                  <a:lnTo>
                    <a:pt x="140" y="1559"/>
                  </a:lnTo>
                  <a:lnTo>
                    <a:pt x="138" y="1556"/>
                  </a:lnTo>
                  <a:lnTo>
                    <a:pt x="137" y="1553"/>
                  </a:lnTo>
                  <a:lnTo>
                    <a:pt x="137" y="1550"/>
                  </a:lnTo>
                  <a:lnTo>
                    <a:pt x="137" y="1543"/>
                  </a:lnTo>
                  <a:lnTo>
                    <a:pt x="140" y="1536"/>
                  </a:lnTo>
                  <a:lnTo>
                    <a:pt x="149" y="1519"/>
                  </a:lnTo>
                  <a:lnTo>
                    <a:pt x="159" y="1499"/>
                  </a:lnTo>
                  <a:lnTo>
                    <a:pt x="165" y="1487"/>
                  </a:lnTo>
                  <a:lnTo>
                    <a:pt x="169" y="1473"/>
                  </a:lnTo>
                  <a:lnTo>
                    <a:pt x="173" y="1458"/>
                  </a:lnTo>
                  <a:lnTo>
                    <a:pt x="175" y="1442"/>
                  </a:lnTo>
                  <a:lnTo>
                    <a:pt x="171" y="1413"/>
                  </a:lnTo>
                  <a:lnTo>
                    <a:pt x="169" y="1387"/>
                  </a:lnTo>
                  <a:lnTo>
                    <a:pt x="169" y="1363"/>
                  </a:lnTo>
                  <a:lnTo>
                    <a:pt x="169" y="1342"/>
                  </a:lnTo>
                  <a:lnTo>
                    <a:pt x="171" y="1324"/>
                  </a:lnTo>
                  <a:lnTo>
                    <a:pt x="174" y="1308"/>
                  </a:lnTo>
                  <a:lnTo>
                    <a:pt x="177" y="1293"/>
                  </a:lnTo>
                  <a:lnTo>
                    <a:pt x="181" y="1281"/>
                  </a:lnTo>
                  <a:lnTo>
                    <a:pt x="185" y="1270"/>
                  </a:lnTo>
                  <a:lnTo>
                    <a:pt x="189" y="1263"/>
                  </a:lnTo>
                  <a:lnTo>
                    <a:pt x="193" y="1255"/>
                  </a:lnTo>
                  <a:lnTo>
                    <a:pt x="198" y="1250"/>
                  </a:lnTo>
                  <a:lnTo>
                    <a:pt x="204" y="1244"/>
                  </a:lnTo>
                  <a:lnTo>
                    <a:pt x="206" y="1242"/>
                  </a:lnTo>
                  <a:lnTo>
                    <a:pt x="215" y="1229"/>
                  </a:lnTo>
                  <a:lnTo>
                    <a:pt x="221" y="1216"/>
                  </a:lnTo>
                  <a:lnTo>
                    <a:pt x="228" y="1204"/>
                  </a:lnTo>
                  <a:lnTo>
                    <a:pt x="233" y="1192"/>
                  </a:lnTo>
                  <a:lnTo>
                    <a:pt x="236" y="1182"/>
                  </a:lnTo>
                  <a:lnTo>
                    <a:pt x="239" y="1172"/>
                  </a:lnTo>
                  <a:lnTo>
                    <a:pt x="243" y="1163"/>
                  </a:lnTo>
                  <a:lnTo>
                    <a:pt x="244" y="1153"/>
                  </a:lnTo>
                  <a:lnTo>
                    <a:pt x="245" y="1144"/>
                  </a:lnTo>
                  <a:lnTo>
                    <a:pt x="245" y="1136"/>
                  </a:lnTo>
                  <a:lnTo>
                    <a:pt x="245" y="1128"/>
                  </a:lnTo>
                  <a:lnTo>
                    <a:pt x="244" y="1121"/>
                  </a:lnTo>
                  <a:lnTo>
                    <a:pt x="240" y="1108"/>
                  </a:lnTo>
                  <a:lnTo>
                    <a:pt x="235" y="1098"/>
                  </a:lnTo>
                  <a:lnTo>
                    <a:pt x="229" y="1088"/>
                  </a:lnTo>
                  <a:lnTo>
                    <a:pt x="222" y="1080"/>
                  </a:lnTo>
                  <a:lnTo>
                    <a:pt x="216" y="1074"/>
                  </a:lnTo>
                  <a:lnTo>
                    <a:pt x="208" y="1069"/>
                  </a:lnTo>
                  <a:lnTo>
                    <a:pt x="198" y="1062"/>
                  </a:lnTo>
                  <a:lnTo>
                    <a:pt x="193" y="1060"/>
                  </a:lnTo>
                  <a:lnTo>
                    <a:pt x="196" y="1044"/>
                  </a:lnTo>
                  <a:lnTo>
                    <a:pt x="196" y="1028"/>
                  </a:lnTo>
                  <a:lnTo>
                    <a:pt x="196" y="1013"/>
                  </a:lnTo>
                  <a:lnTo>
                    <a:pt x="196" y="998"/>
                  </a:lnTo>
                  <a:lnTo>
                    <a:pt x="193" y="971"/>
                  </a:lnTo>
                  <a:lnTo>
                    <a:pt x="189" y="946"/>
                  </a:lnTo>
                  <a:lnTo>
                    <a:pt x="183" y="924"/>
                  </a:lnTo>
                  <a:lnTo>
                    <a:pt x="176" y="904"/>
                  </a:lnTo>
                  <a:lnTo>
                    <a:pt x="168" y="886"/>
                  </a:lnTo>
                  <a:lnTo>
                    <a:pt x="160" y="871"/>
                  </a:lnTo>
                  <a:lnTo>
                    <a:pt x="152" y="858"/>
                  </a:lnTo>
                  <a:lnTo>
                    <a:pt x="143" y="847"/>
                  </a:lnTo>
                  <a:lnTo>
                    <a:pt x="135" y="837"/>
                  </a:lnTo>
                  <a:lnTo>
                    <a:pt x="127" y="830"/>
                  </a:lnTo>
                  <a:lnTo>
                    <a:pt x="117" y="820"/>
                  </a:lnTo>
                  <a:lnTo>
                    <a:pt x="112" y="817"/>
                  </a:lnTo>
                  <a:lnTo>
                    <a:pt x="109" y="811"/>
                  </a:lnTo>
                  <a:lnTo>
                    <a:pt x="108" y="804"/>
                  </a:lnTo>
                  <a:lnTo>
                    <a:pt x="108" y="798"/>
                  </a:lnTo>
                  <a:lnTo>
                    <a:pt x="110" y="792"/>
                  </a:lnTo>
                  <a:lnTo>
                    <a:pt x="120" y="781"/>
                  </a:lnTo>
                  <a:lnTo>
                    <a:pt x="132" y="766"/>
                  </a:lnTo>
                  <a:lnTo>
                    <a:pt x="139" y="758"/>
                  </a:lnTo>
                  <a:lnTo>
                    <a:pt x="145" y="749"/>
                  </a:lnTo>
                  <a:lnTo>
                    <a:pt x="153" y="737"/>
                  </a:lnTo>
                  <a:lnTo>
                    <a:pt x="159" y="725"/>
                  </a:lnTo>
                  <a:lnTo>
                    <a:pt x="165" y="710"/>
                  </a:lnTo>
                  <a:lnTo>
                    <a:pt x="169" y="694"/>
                  </a:lnTo>
                  <a:lnTo>
                    <a:pt x="173" y="675"/>
                  </a:lnTo>
                  <a:lnTo>
                    <a:pt x="175" y="655"/>
                  </a:lnTo>
                  <a:lnTo>
                    <a:pt x="169" y="641"/>
                  </a:lnTo>
                  <a:lnTo>
                    <a:pt x="163" y="629"/>
                  </a:lnTo>
                  <a:lnTo>
                    <a:pt x="156" y="618"/>
                  </a:lnTo>
                  <a:lnTo>
                    <a:pt x="150" y="607"/>
                  </a:lnTo>
                  <a:lnTo>
                    <a:pt x="143" y="598"/>
                  </a:lnTo>
                  <a:lnTo>
                    <a:pt x="136" y="590"/>
                  </a:lnTo>
                  <a:lnTo>
                    <a:pt x="129" y="582"/>
                  </a:lnTo>
                  <a:lnTo>
                    <a:pt x="122" y="576"/>
                  </a:lnTo>
                  <a:lnTo>
                    <a:pt x="116" y="570"/>
                  </a:lnTo>
                  <a:lnTo>
                    <a:pt x="108" y="565"/>
                  </a:lnTo>
                  <a:lnTo>
                    <a:pt x="101" y="561"/>
                  </a:lnTo>
                  <a:lnTo>
                    <a:pt x="94" y="557"/>
                  </a:lnTo>
                  <a:lnTo>
                    <a:pt x="80" y="551"/>
                  </a:lnTo>
                  <a:lnTo>
                    <a:pt x="68" y="548"/>
                  </a:lnTo>
                  <a:lnTo>
                    <a:pt x="55" y="547"/>
                  </a:lnTo>
                  <a:lnTo>
                    <a:pt x="43" y="547"/>
                  </a:lnTo>
                  <a:lnTo>
                    <a:pt x="32" y="547"/>
                  </a:lnTo>
                  <a:lnTo>
                    <a:pt x="24" y="549"/>
                  </a:lnTo>
                  <a:lnTo>
                    <a:pt x="11" y="552"/>
                  </a:lnTo>
                  <a:lnTo>
                    <a:pt x="6" y="555"/>
                  </a:lnTo>
                  <a:lnTo>
                    <a:pt x="0" y="392"/>
                  </a:lnTo>
                  <a:lnTo>
                    <a:pt x="16" y="387"/>
                  </a:lnTo>
                  <a:lnTo>
                    <a:pt x="31" y="382"/>
                  </a:lnTo>
                  <a:lnTo>
                    <a:pt x="45" y="375"/>
                  </a:lnTo>
                  <a:lnTo>
                    <a:pt x="58" y="369"/>
                  </a:lnTo>
                  <a:lnTo>
                    <a:pt x="69" y="362"/>
                  </a:lnTo>
                  <a:lnTo>
                    <a:pt x="77" y="354"/>
                  </a:lnTo>
                  <a:lnTo>
                    <a:pt x="86" y="347"/>
                  </a:lnTo>
                  <a:lnTo>
                    <a:pt x="93" y="338"/>
                  </a:lnTo>
                  <a:lnTo>
                    <a:pt x="99" y="330"/>
                  </a:lnTo>
                  <a:lnTo>
                    <a:pt x="103" y="321"/>
                  </a:lnTo>
                  <a:lnTo>
                    <a:pt x="107" y="312"/>
                  </a:lnTo>
                  <a:lnTo>
                    <a:pt x="110" y="303"/>
                  </a:lnTo>
                  <a:lnTo>
                    <a:pt x="112" y="294"/>
                  </a:lnTo>
                  <a:lnTo>
                    <a:pt x="113" y="285"/>
                  </a:lnTo>
                  <a:lnTo>
                    <a:pt x="113" y="276"/>
                  </a:lnTo>
                  <a:lnTo>
                    <a:pt x="113" y="268"/>
                  </a:lnTo>
                  <a:lnTo>
                    <a:pt x="112" y="250"/>
                  </a:lnTo>
                  <a:lnTo>
                    <a:pt x="109" y="234"/>
                  </a:lnTo>
                  <a:lnTo>
                    <a:pt x="105" y="219"/>
                  </a:lnTo>
                  <a:lnTo>
                    <a:pt x="100" y="206"/>
                  </a:lnTo>
                  <a:lnTo>
                    <a:pt x="91" y="187"/>
                  </a:lnTo>
                  <a:lnTo>
                    <a:pt x="88" y="180"/>
                  </a:lnTo>
                  <a:lnTo>
                    <a:pt x="109" y="174"/>
                  </a:lnTo>
                  <a:lnTo>
                    <a:pt x="128" y="165"/>
                  </a:lnTo>
                  <a:lnTo>
                    <a:pt x="147" y="157"/>
                  </a:lnTo>
                  <a:lnTo>
                    <a:pt x="163" y="148"/>
                  </a:lnTo>
                  <a:lnTo>
                    <a:pt x="192" y="129"/>
                  </a:lnTo>
                  <a:lnTo>
                    <a:pt x="219" y="110"/>
                  </a:lnTo>
                  <a:lnTo>
                    <a:pt x="231" y="100"/>
                  </a:lnTo>
                  <a:lnTo>
                    <a:pt x="243" y="92"/>
                  </a:lnTo>
                  <a:lnTo>
                    <a:pt x="253" y="84"/>
                  </a:lnTo>
                  <a:lnTo>
                    <a:pt x="265" y="78"/>
                  </a:lnTo>
                  <a:lnTo>
                    <a:pt x="277" y="73"/>
                  </a:lnTo>
                  <a:lnTo>
                    <a:pt x="287" y="69"/>
                  </a:lnTo>
                  <a:lnTo>
                    <a:pt x="300" y="67"/>
                  </a:lnTo>
                  <a:lnTo>
                    <a:pt x="312" y="67"/>
                  </a:lnTo>
                  <a:lnTo>
                    <a:pt x="314" y="62"/>
                  </a:lnTo>
                  <a:lnTo>
                    <a:pt x="320" y="47"/>
                  </a:lnTo>
                  <a:lnTo>
                    <a:pt x="325" y="38"/>
                  </a:lnTo>
                  <a:lnTo>
                    <a:pt x="331" y="29"/>
                  </a:lnTo>
                  <a:lnTo>
                    <a:pt x="337" y="20"/>
                  </a:lnTo>
                  <a:lnTo>
                    <a:pt x="345" y="12"/>
                  </a:lnTo>
                  <a:lnTo>
                    <a:pt x="349" y="9"/>
                  </a:lnTo>
                  <a:lnTo>
                    <a:pt x="353" y="5"/>
                  </a:lnTo>
                  <a:lnTo>
                    <a:pt x="359" y="3"/>
                  </a:lnTo>
                  <a:lnTo>
                    <a:pt x="364" y="1"/>
                  </a:lnTo>
                  <a:lnTo>
                    <a:pt x="368" y="0"/>
                  </a:lnTo>
                  <a:lnTo>
                    <a:pt x="375" y="0"/>
                  </a:lnTo>
                  <a:lnTo>
                    <a:pt x="380" y="0"/>
                  </a:lnTo>
                  <a:lnTo>
                    <a:pt x="387" y="1"/>
                  </a:lnTo>
                  <a:lnTo>
                    <a:pt x="393" y="4"/>
                  </a:lnTo>
                  <a:lnTo>
                    <a:pt x="399" y="7"/>
                  </a:lnTo>
                  <a:lnTo>
                    <a:pt x="406" y="12"/>
                  </a:lnTo>
                  <a:lnTo>
                    <a:pt x="413" y="18"/>
                  </a:lnTo>
                  <a:lnTo>
                    <a:pt x="420" y="25"/>
                  </a:lnTo>
                  <a:lnTo>
                    <a:pt x="428" y="33"/>
                  </a:lnTo>
                  <a:lnTo>
                    <a:pt x="436" y="44"/>
                  </a:lnTo>
                  <a:lnTo>
                    <a:pt x="443" y="54"/>
                  </a:lnTo>
                  <a:lnTo>
                    <a:pt x="445" y="59"/>
                  </a:lnTo>
                  <a:lnTo>
                    <a:pt x="451" y="66"/>
                  </a:lnTo>
                  <a:lnTo>
                    <a:pt x="454" y="71"/>
                  </a:lnTo>
                  <a:lnTo>
                    <a:pt x="459" y="77"/>
                  </a:lnTo>
                  <a:lnTo>
                    <a:pt x="464" y="82"/>
                  </a:lnTo>
                  <a:lnTo>
                    <a:pt x="472" y="86"/>
                  </a:lnTo>
                  <a:lnTo>
                    <a:pt x="480" y="91"/>
                  </a:lnTo>
                  <a:lnTo>
                    <a:pt x="489" y="94"/>
                  </a:lnTo>
                  <a:lnTo>
                    <a:pt x="500" y="95"/>
                  </a:lnTo>
                  <a:lnTo>
                    <a:pt x="512" y="94"/>
                  </a:lnTo>
                  <a:lnTo>
                    <a:pt x="525" y="92"/>
                  </a:lnTo>
                  <a:lnTo>
                    <a:pt x="540" y="86"/>
                  </a:lnTo>
                  <a:lnTo>
                    <a:pt x="557" y="79"/>
                  </a:lnTo>
                  <a:lnTo>
                    <a:pt x="574" y="67"/>
                  </a:lnTo>
                  <a:lnTo>
                    <a:pt x="578" y="65"/>
                  </a:lnTo>
                  <a:lnTo>
                    <a:pt x="586" y="59"/>
                  </a:lnTo>
                  <a:lnTo>
                    <a:pt x="600" y="50"/>
                  </a:lnTo>
                  <a:lnTo>
                    <a:pt x="618" y="41"/>
                  </a:lnTo>
                  <a:lnTo>
                    <a:pt x="630" y="36"/>
                  </a:lnTo>
                  <a:lnTo>
                    <a:pt x="642" y="32"/>
                  </a:lnTo>
                  <a:lnTo>
                    <a:pt x="655" y="28"/>
                  </a:lnTo>
                  <a:lnTo>
                    <a:pt x="669" y="26"/>
                  </a:lnTo>
                  <a:lnTo>
                    <a:pt x="685" y="23"/>
                  </a:lnTo>
                  <a:lnTo>
                    <a:pt x="701" y="22"/>
                  </a:lnTo>
                  <a:lnTo>
                    <a:pt x="719" y="22"/>
                  </a:lnTo>
                  <a:lnTo>
                    <a:pt x="738" y="23"/>
                  </a:lnTo>
                  <a:lnTo>
                    <a:pt x="743" y="23"/>
                  </a:lnTo>
                  <a:lnTo>
                    <a:pt x="759" y="22"/>
                  </a:lnTo>
                  <a:lnTo>
                    <a:pt x="781" y="23"/>
                  </a:lnTo>
                  <a:lnTo>
                    <a:pt x="808" y="28"/>
                  </a:lnTo>
                  <a:lnTo>
                    <a:pt x="823" y="31"/>
                  </a:lnTo>
                  <a:lnTo>
                    <a:pt x="838" y="35"/>
                  </a:lnTo>
                  <a:lnTo>
                    <a:pt x="853" y="41"/>
                  </a:lnTo>
                  <a:lnTo>
                    <a:pt x="867" y="47"/>
                  </a:lnTo>
                  <a:lnTo>
                    <a:pt x="879" y="55"/>
                  </a:lnTo>
                  <a:lnTo>
                    <a:pt x="892" y="66"/>
                  </a:lnTo>
                  <a:lnTo>
                    <a:pt x="898" y="71"/>
                  </a:lnTo>
                  <a:lnTo>
                    <a:pt x="903" y="78"/>
                  </a:lnTo>
                  <a:lnTo>
                    <a:pt x="908" y="85"/>
                  </a:lnTo>
                  <a:lnTo>
                    <a:pt x="912" y="93"/>
                  </a:lnTo>
                  <a:lnTo>
                    <a:pt x="917" y="95"/>
                  </a:lnTo>
                  <a:lnTo>
                    <a:pt x="927" y="105"/>
                  </a:lnTo>
                  <a:lnTo>
                    <a:pt x="942" y="117"/>
                  </a:lnTo>
                  <a:lnTo>
                    <a:pt x="958" y="134"/>
                  </a:lnTo>
                  <a:lnTo>
                    <a:pt x="966" y="144"/>
                  </a:lnTo>
                  <a:lnTo>
                    <a:pt x="973" y="155"/>
                  </a:lnTo>
                  <a:lnTo>
                    <a:pt x="979" y="165"/>
                  </a:lnTo>
                  <a:lnTo>
                    <a:pt x="983" y="177"/>
                  </a:lnTo>
                  <a:lnTo>
                    <a:pt x="986" y="188"/>
                  </a:lnTo>
                  <a:lnTo>
                    <a:pt x="987" y="199"/>
                  </a:lnTo>
                  <a:lnTo>
                    <a:pt x="986" y="206"/>
                  </a:lnTo>
                  <a:lnTo>
                    <a:pt x="985" y="212"/>
                  </a:lnTo>
                  <a:lnTo>
                    <a:pt x="984" y="218"/>
                  </a:lnTo>
                  <a:lnTo>
                    <a:pt x="981" y="224"/>
                  </a:lnTo>
                  <a:lnTo>
                    <a:pt x="983" y="227"/>
                  </a:lnTo>
                  <a:lnTo>
                    <a:pt x="988" y="238"/>
                  </a:lnTo>
                  <a:lnTo>
                    <a:pt x="992" y="244"/>
                  </a:lnTo>
                  <a:lnTo>
                    <a:pt x="999" y="253"/>
                  </a:lnTo>
                  <a:lnTo>
                    <a:pt x="1005" y="261"/>
                  </a:lnTo>
                  <a:lnTo>
                    <a:pt x="1015" y="271"/>
                  </a:lnTo>
                  <a:lnTo>
                    <a:pt x="1026" y="280"/>
                  </a:lnTo>
                  <a:lnTo>
                    <a:pt x="1037" y="291"/>
                  </a:lnTo>
                  <a:lnTo>
                    <a:pt x="1051" y="301"/>
                  </a:lnTo>
                  <a:lnTo>
                    <a:pt x="1068" y="310"/>
                  </a:lnTo>
                  <a:lnTo>
                    <a:pt x="1086" y="320"/>
                  </a:lnTo>
                  <a:lnTo>
                    <a:pt x="1107" y="328"/>
                  </a:lnTo>
                  <a:lnTo>
                    <a:pt x="1130" y="336"/>
                  </a:lnTo>
                  <a:lnTo>
                    <a:pt x="1156" y="342"/>
                  </a:lnTo>
                  <a:lnTo>
                    <a:pt x="1149" y="586"/>
                  </a:lnTo>
                  <a:lnTo>
                    <a:pt x="1144" y="754"/>
                  </a:lnTo>
                  <a:lnTo>
                    <a:pt x="1148" y="754"/>
                  </a:lnTo>
                  <a:lnTo>
                    <a:pt x="1161" y="753"/>
                  </a:lnTo>
                  <a:lnTo>
                    <a:pt x="1168" y="753"/>
                  </a:lnTo>
                  <a:lnTo>
                    <a:pt x="1178" y="754"/>
                  </a:lnTo>
                  <a:lnTo>
                    <a:pt x="1188" y="755"/>
                  </a:lnTo>
                  <a:lnTo>
                    <a:pt x="1197" y="757"/>
                  </a:lnTo>
                  <a:lnTo>
                    <a:pt x="1207" y="760"/>
                  </a:lnTo>
                  <a:lnTo>
                    <a:pt x="1215" y="765"/>
                  </a:lnTo>
                  <a:lnTo>
                    <a:pt x="1224" y="771"/>
                  </a:lnTo>
                  <a:lnTo>
                    <a:pt x="1230" y="779"/>
                  </a:lnTo>
                  <a:lnTo>
                    <a:pt x="1234" y="783"/>
                  </a:lnTo>
                  <a:lnTo>
                    <a:pt x="1236" y="788"/>
                  </a:lnTo>
                  <a:lnTo>
                    <a:pt x="1237" y="794"/>
                  </a:lnTo>
                  <a:lnTo>
                    <a:pt x="1239" y="800"/>
                  </a:lnTo>
                  <a:lnTo>
                    <a:pt x="1239" y="806"/>
                  </a:lnTo>
                  <a:lnTo>
                    <a:pt x="1239" y="813"/>
                  </a:lnTo>
                  <a:lnTo>
                    <a:pt x="1239" y="821"/>
                  </a:lnTo>
                  <a:lnTo>
                    <a:pt x="1237" y="830"/>
                  </a:lnTo>
                  <a:lnTo>
                    <a:pt x="1236" y="834"/>
                  </a:lnTo>
                  <a:lnTo>
                    <a:pt x="1235" y="846"/>
                  </a:lnTo>
                  <a:lnTo>
                    <a:pt x="1234" y="854"/>
                  </a:lnTo>
                  <a:lnTo>
                    <a:pt x="1234" y="863"/>
                  </a:lnTo>
                  <a:lnTo>
                    <a:pt x="1235" y="872"/>
                  </a:lnTo>
                  <a:lnTo>
                    <a:pt x="1236" y="883"/>
                  </a:lnTo>
                  <a:lnTo>
                    <a:pt x="1238" y="893"/>
                  </a:lnTo>
                  <a:lnTo>
                    <a:pt x="1241" y="902"/>
                  </a:lnTo>
                  <a:lnTo>
                    <a:pt x="1246" y="911"/>
                  </a:lnTo>
                  <a:lnTo>
                    <a:pt x="1253" y="919"/>
                  </a:lnTo>
                  <a:lnTo>
                    <a:pt x="1257" y="923"/>
                  </a:lnTo>
                  <a:lnTo>
                    <a:pt x="1261" y="926"/>
                  </a:lnTo>
                  <a:lnTo>
                    <a:pt x="1267" y="929"/>
                  </a:lnTo>
                  <a:lnTo>
                    <a:pt x="1272" y="931"/>
                  </a:lnTo>
                  <a:lnTo>
                    <a:pt x="1278" y="933"/>
                  </a:lnTo>
                  <a:lnTo>
                    <a:pt x="1285" y="934"/>
                  </a:lnTo>
                  <a:lnTo>
                    <a:pt x="1292" y="935"/>
                  </a:lnTo>
                  <a:lnTo>
                    <a:pt x="1300" y="935"/>
                  </a:lnTo>
                  <a:lnTo>
                    <a:pt x="1303" y="938"/>
                  </a:lnTo>
                  <a:lnTo>
                    <a:pt x="1313" y="942"/>
                  </a:lnTo>
                  <a:lnTo>
                    <a:pt x="1319" y="945"/>
                  </a:lnTo>
                  <a:lnTo>
                    <a:pt x="1324" y="949"/>
                  </a:lnTo>
                  <a:lnTo>
                    <a:pt x="1331" y="955"/>
                  </a:lnTo>
                  <a:lnTo>
                    <a:pt x="1337" y="961"/>
                  </a:lnTo>
                  <a:lnTo>
                    <a:pt x="1342" y="967"/>
                  </a:lnTo>
                  <a:lnTo>
                    <a:pt x="1348" y="976"/>
                  </a:lnTo>
                  <a:lnTo>
                    <a:pt x="1351" y="984"/>
                  </a:lnTo>
                  <a:lnTo>
                    <a:pt x="1352" y="994"/>
                  </a:lnTo>
                  <a:lnTo>
                    <a:pt x="1352" y="1005"/>
                  </a:lnTo>
                  <a:lnTo>
                    <a:pt x="1350" y="1015"/>
                  </a:lnTo>
                  <a:lnTo>
                    <a:pt x="1348" y="1022"/>
                  </a:lnTo>
                  <a:lnTo>
                    <a:pt x="1345" y="1028"/>
                  </a:lnTo>
                  <a:lnTo>
                    <a:pt x="1341" y="1035"/>
                  </a:lnTo>
                  <a:lnTo>
                    <a:pt x="1337" y="1042"/>
                  </a:lnTo>
                  <a:lnTo>
                    <a:pt x="1335" y="1046"/>
                  </a:lnTo>
                  <a:lnTo>
                    <a:pt x="1333" y="1056"/>
                  </a:lnTo>
                  <a:lnTo>
                    <a:pt x="1332" y="1062"/>
                  </a:lnTo>
                  <a:lnTo>
                    <a:pt x="1333" y="1070"/>
                  </a:lnTo>
                  <a:lnTo>
                    <a:pt x="1335" y="1077"/>
                  </a:lnTo>
                  <a:lnTo>
                    <a:pt x="1339" y="1085"/>
                  </a:lnTo>
                  <a:lnTo>
                    <a:pt x="1342" y="1089"/>
                  </a:lnTo>
                  <a:lnTo>
                    <a:pt x="1347" y="1092"/>
                  </a:lnTo>
                  <a:lnTo>
                    <a:pt x="1351" y="1095"/>
                  </a:lnTo>
                  <a:lnTo>
                    <a:pt x="1356" y="1099"/>
                  </a:lnTo>
                  <a:lnTo>
                    <a:pt x="1363" y="1102"/>
                  </a:lnTo>
                  <a:lnTo>
                    <a:pt x="1370" y="1104"/>
                  </a:lnTo>
                  <a:lnTo>
                    <a:pt x="1378" y="1106"/>
                  </a:lnTo>
                  <a:lnTo>
                    <a:pt x="1387" y="1108"/>
                  </a:lnTo>
                  <a:lnTo>
                    <a:pt x="1398" y="1109"/>
                  </a:lnTo>
                  <a:lnTo>
                    <a:pt x="1410" y="1110"/>
                  </a:lnTo>
                  <a:lnTo>
                    <a:pt x="1421" y="1110"/>
                  </a:lnTo>
                  <a:lnTo>
                    <a:pt x="1436" y="1110"/>
                  </a:lnTo>
                  <a:lnTo>
                    <a:pt x="1468" y="1109"/>
                  </a:lnTo>
                  <a:lnTo>
                    <a:pt x="1506" y="1104"/>
                  </a:lnTo>
                  <a:lnTo>
                    <a:pt x="1511" y="1103"/>
                  </a:lnTo>
                  <a:lnTo>
                    <a:pt x="1526" y="1100"/>
                  </a:lnTo>
                  <a:lnTo>
                    <a:pt x="1535" y="1098"/>
                  </a:lnTo>
                  <a:lnTo>
                    <a:pt x="1547" y="1096"/>
                  </a:lnTo>
                  <a:lnTo>
                    <a:pt x="1559" y="1096"/>
                  </a:lnTo>
                  <a:lnTo>
                    <a:pt x="1573" y="1098"/>
                  </a:lnTo>
                  <a:lnTo>
                    <a:pt x="1588" y="1100"/>
                  </a:lnTo>
                  <a:lnTo>
                    <a:pt x="1603" y="1104"/>
                  </a:lnTo>
                  <a:lnTo>
                    <a:pt x="1618" y="1109"/>
                  </a:lnTo>
                  <a:lnTo>
                    <a:pt x="1633" y="1118"/>
                  </a:lnTo>
                  <a:lnTo>
                    <a:pt x="1640" y="1123"/>
                  </a:lnTo>
                  <a:lnTo>
                    <a:pt x="1647" y="1128"/>
                  </a:lnTo>
                  <a:lnTo>
                    <a:pt x="1654" y="1135"/>
                  </a:lnTo>
                  <a:lnTo>
                    <a:pt x="1661" y="1142"/>
                  </a:lnTo>
                  <a:lnTo>
                    <a:pt x="1668" y="1150"/>
                  </a:lnTo>
                  <a:lnTo>
                    <a:pt x="1675" y="1159"/>
                  </a:lnTo>
                  <a:lnTo>
                    <a:pt x="1681" y="1169"/>
                  </a:lnTo>
                  <a:lnTo>
                    <a:pt x="1687" y="1180"/>
                  </a:lnTo>
                  <a:lnTo>
                    <a:pt x="1693" y="1189"/>
                  </a:lnTo>
                  <a:lnTo>
                    <a:pt x="1706" y="1214"/>
                  </a:lnTo>
                  <a:lnTo>
                    <a:pt x="1713" y="1230"/>
                  </a:lnTo>
                  <a:lnTo>
                    <a:pt x="1719" y="1248"/>
                  </a:lnTo>
                  <a:lnTo>
                    <a:pt x="1721" y="1258"/>
                  </a:lnTo>
                  <a:lnTo>
                    <a:pt x="1723" y="1267"/>
                  </a:lnTo>
                  <a:lnTo>
                    <a:pt x="1724" y="1277"/>
                  </a:lnTo>
                  <a:lnTo>
                    <a:pt x="1724" y="1285"/>
                  </a:lnTo>
                  <a:lnTo>
                    <a:pt x="1724" y="1290"/>
                  </a:lnTo>
                  <a:lnTo>
                    <a:pt x="1723" y="1301"/>
                  </a:lnTo>
                  <a:lnTo>
                    <a:pt x="1722" y="1310"/>
                  </a:lnTo>
                  <a:lnTo>
                    <a:pt x="1723" y="1319"/>
                  </a:lnTo>
                  <a:lnTo>
                    <a:pt x="1723" y="1329"/>
                  </a:lnTo>
                  <a:lnTo>
                    <a:pt x="1725" y="1340"/>
                  </a:lnTo>
                  <a:lnTo>
                    <a:pt x="1727" y="1350"/>
                  </a:lnTo>
                  <a:lnTo>
                    <a:pt x="1732" y="1362"/>
                  </a:lnTo>
                  <a:lnTo>
                    <a:pt x="1736" y="1373"/>
                  </a:lnTo>
                  <a:lnTo>
                    <a:pt x="1743" y="1383"/>
                  </a:lnTo>
                  <a:lnTo>
                    <a:pt x="1751" y="1393"/>
                  </a:lnTo>
                  <a:lnTo>
                    <a:pt x="1761" y="1403"/>
                  </a:lnTo>
                  <a:lnTo>
                    <a:pt x="1767" y="1407"/>
                  </a:lnTo>
                  <a:lnTo>
                    <a:pt x="1773" y="1410"/>
                  </a:lnTo>
                  <a:lnTo>
                    <a:pt x="1780" y="1413"/>
                  </a:lnTo>
                  <a:lnTo>
                    <a:pt x="1787" y="1416"/>
                  </a:lnTo>
                  <a:lnTo>
                    <a:pt x="1793" y="1421"/>
                  </a:lnTo>
                  <a:lnTo>
                    <a:pt x="1809" y="1430"/>
                  </a:lnTo>
                  <a:lnTo>
                    <a:pt x="1820" y="1436"/>
                  </a:lnTo>
                  <a:lnTo>
                    <a:pt x="1836" y="1442"/>
                  </a:lnTo>
                  <a:lnTo>
                    <a:pt x="1853" y="1448"/>
                  </a:lnTo>
                  <a:lnTo>
                    <a:pt x="1875" y="1454"/>
                  </a:lnTo>
                  <a:lnTo>
                    <a:pt x="1898" y="1458"/>
                  </a:lnTo>
                  <a:lnTo>
                    <a:pt x="1925" y="1461"/>
                  </a:lnTo>
                  <a:lnTo>
                    <a:pt x="1940" y="1462"/>
                  </a:lnTo>
                  <a:lnTo>
                    <a:pt x="1955" y="1462"/>
                  </a:lnTo>
                  <a:lnTo>
                    <a:pt x="1971" y="1462"/>
                  </a:lnTo>
                  <a:lnTo>
                    <a:pt x="1988" y="1461"/>
                  </a:lnTo>
                  <a:lnTo>
                    <a:pt x="2005" y="1460"/>
                  </a:lnTo>
                  <a:lnTo>
                    <a:pt x="2023" y="1458"/>
                  </a:lnTo>
                  <a:lnTo>
                    <a:pt x="2042" y="1456"/>
                  </a:lnTo>
                  <a:lnTo>
                    <a:pt x="2062" y="1452"/>
                  </a:lnTo>
                  <a:lnTo>
                    <a:pt x="2083" y="1447"/>
                  </a:lnTo>
                  <a:lnTo>
                    <a:pt x="2104" y="1443"/>
                  </a:lnTo>
                  <a:lnTo>
                    <a:pt x="2126" y="1437"/>
                  </a:lnTo>
                  <a:lnTo>
                    <a:pt x="2150" y="1429"/>
                  </a:lnTo>
                  <a:lnTo>
                    <a:pt x="2157" y="1419"/>
                  </a:lnTo>
                  <a:lnTo>
                    <a:pt x="2165" y="1410"/>
                  </a:lnTo>
                  <a:lnTo>
                    <a:pt x="2173" y="1404"/>
                  </a:lnTo>
                  <a:lnTo>
                    <a:pt x="2183" y="1398"/>
                  </a:lnTo>
                  <a:lnTo>
                    <a:pt x="2193" y="1394"/>
                  </a:lnTo>
                  <a:lnTo>
                    <a:pt x="2201" y="1392"/>
                  </a:lnTo>
                  <a:lnTo>
                    <a:pt x="2211" y="1390"/>
                  </a:lnTo>
                  <a:lnTo>
                    <a:pt x="2219" y="1388"/>
                  </a:lnTo>
                  <a:lnTo>
                    <a:pt x="2236" y="1386"/>
                  </a:lnTo>
                  <a:lnTo>
                    <a:pt x="2249" y="1381"/>
                  </a:lnTo>
                  <a:lnTo>
                    <a:pt x="2254" y="1378"/>
                  </a:lnTo>
                  <a:lnTo>
                    <a:pt x="2259" y="1374"/>
                  </a:lnTo>
                  <a:lnTo>
                    <a:pt x="2261" y="1367"/>
                  </a:lnTo>
                  <a:lnTo>
                    <a:pt x="2262" y="1361"/>
                  </a:lnTo>
                  <a:lnTo>
                    <a:pt x="2263" y="1355"/>
                  </a:lnTo>
                  <a:lnTo>
                    <a:pt x="2267" y="1341"/>
                  </a:lnTo>
                  <a:lnTo>
                    <a:pt x="2270" y="1333"/>
                  </a:lnTo>
                  <a:lnTo>
                    <a:pt x="2275" y="1324"/>
                  </a:lnTo>
                  <a:lnTo>
                    <a:pt x="2280" y="1316"/>
                  </a:lnTo>
                  <a:lnTo>
                    <a:pt x="2286" y="1309"/>
                  </a:lnTo>
                  <a:lnTo>
                    <a:pt x="2290" y="1306"/>
                  </a:lnTo>
                  <a:lnTo>
                    <a:pt x="2294" y="1302"/>
                  </a:lnTo>
                  <a:lnTo>
                    <a:pt x="2297" y="1300"/>
                  </a:lnTo>
                  <a:lnTo>
                    <a:pt x="2301" y="1299"/>
                  </a:lnTo>
                  <a:lnTo>
                    <a:pt x="2307" y="1298"/>
                  </a:lnTo>
                  <a:lnTo>
                    <a:pt x="2312" y="1298"/>
                  </a:lnTo>
                  <a:lnTo>
                    <a:pt x="2317" y="1298"/>
                  </a:lnTo>
                  <a:lnTo>
                    <a:pt x="2323" y="1300"/>
                  </a:lnTo>
                  <a:lnTo>
                    <a:pt x="2328" y="1302"/>
                  </a:lnTo>
                  <a:lnTo>
                    <a:pt x="2334" y="1307"/>
                  </a:lnTo>
                  <a:lnTo>
                    <a:pt x="2342" y="1311"/>
                  </a:lnTo>
                  <a:lnTo>
                    <a:pt x="2348" y="1317"/>
                  </a:lnTo>
                  <a:lnTo>
                    <a:pt x="2356" y="1325"/>
                  </a:lnTo>
                  <a:lnTo>
                    <a:pt x="2364" y="1333"/>
                  </a:lnTo>
                  <a:lnTo>
                    <a:pt x="2372" y="1343"/>
                  </a:lnTo>
                  <a:lnTo>
                    <a:pt x="2380" y="1355"/>
                  </a:lnTo>
                  <a:lnTo>
                    <a:pt x="2381" y="1358"/>
                  </a:lnTo>
                  <a:lnTo>
                    <a:pt x="2386" y="1366"/>
                  </a:lnTo>
                  <a:lnTo>
                    <a:pt x="2390" y="1372"/>
                  </a:lnTo>
                  <a:lnTo>
                    <a:pt x="2394" y="1377"/>
                  </a:lnTo>
                  <a:lnTo>
                    <a:pt x="2400" y="1383"/>
                  </a:lnTo>
                  <a:lnTo>
                    <a:pt x="2406" y="1390"/>
                  </a:lnTo>
                  <a:lnTo>
                    <a:pt x="2413" y="1395"/>
                  </a:lnTo>
                  <a:lnTo>
                    <a:pt x="2422" y="1402"/>
                  </a:lnTo>
                  <a:lnTo>
                    <a:pt x="2433" y="1406"/>
                  </a:lnTo>
                  <a:lnTo>
                    <a:pt x="2444" y="1410"/>
                  </a:lnTo>
                  <a:lnTo>
                    <a:pt x="2457" y="1412"/>
                  </a:lnTo>
                  <a:lnTo>
                    <a:pt x="2471" y="1413"/>
                  </a:lnTo>
                  <a:lnTo>
                    <a:pt x="2488" y="1413"/>
                  </a:lnTo>
                  <a:lnTo>
                    <a:pt x="2505" y="1411"/>
                  </a:lnTo>
                  <a:lnTo>
                    <a:pt x="2500" y="1413"/>
                  </a:lnTo>
                  <a:lnTo>
                    <a:pt x="2486" y="1423"/>
                  </a:lnTo>
                  <a:lnTo>
                    <a:pt x="2477" y="1430"/>
                  </a:lnTo>
                  <a:lnTo>
                    <a:pt x="2469" y="1438"/>
                  </a:lnTo>
                  <a:lnTo>
                    <a:pt x="2460" y="1448"/>
                  </a:lnTo>
                  <a:lnTo>
                    <a:pt x="2453" y="1459"/>
                  </a:lnTo>
                  <a:lnTo>
                    <a:pt x="2450" y="1466"/>
                  </a:lnTo>
                  <a:lnTo>
                    <a:pt x="2446" y="1472"/>
                  </a:lnTo>
                  <a:lnTo>
                    <a:pt x="2444" y="1478"/>
                  </a:lnTo>
                  <a:lnTo>
                    <a:pt x="2442" y="1485"/>
                  </a:lnTo>
                  <a:lnTo>
                    <a:pt x="2441" y="1492"/>
                  </a:lnTo>
                  <a:lnTo>
                    <a:pt x="2441" y="1500"/>
                  </a:lnTo>
                  <a:lnTo>
                    <a:pt x="2441" y="1508"/>
                  </a:lnTo>
                  <a:lnTo>
                    <a:pt x="2442" y="1516"/>
                  </a:lnTo>
                  <a:lnTo>
                    <a:pt x="2444" y="1524"/>
                  </a:lnTo>
                  <a:lnTo>
                    <a:pt x="2448" y="1534"/>
                  </a:lnTo>
                  <a:lnTo>
                    <a:pt x="2452" y="1542"/>
                  </a:lnTo>
                  <a:lnTo>
                    <a:pt x="2458" y="1552"/>
                  </a:lnTo>
                  <a:lnTo>
                    <a:pt x="2465" y="1562"/>
                  </a:lnTo>
                  <a:lnTo>
                    <a:pt x="2473" y="1571"/>
                  </a:lnTo>
                  <a:lnTo>
                    <a:pt x="2482" y="1582"/>
                  </a:lnTo>
                  <a:lnTo>
                    <a:pt x="2493" y="1591"/>
                  </a:lnTo>
                  <a:lnTo>
                    <a:pt x="2508" y="1587"/>
                  </a:lnTo>
                  <a:lnTo>
                    <a:pt x="2521" y="1586"/>
                  </a:lnTo>
                  <a:lnTo>
                    <a:pt x="2526" y="1586"/>
                  </a:lnTo>
                  <a:lnTo>
                    <a:pt x="2531" y="1587"/>
                  </a:lnTo>
                  <a:lnTo>
                    <a:pt x="2534" y="1588"/>
                  </a:lnTo>
                  <a:lnTo>
                    <a:pt x="2537" y="1589"/>
                  </a:lnTo>
                  <a:lnTo>
                    <a:pt x="2540" y="1591"/>
                  </a:lnTo>
                  <a:lnTo>
                    <a:pt x="2542" y="1595"/>
                  </a:lnTo>
                  <a:lnTo>
                    <a:pt x="2545" y="1597"/>
                  </a:lnTo>
                  <a:lnTo>
                    <a:pt x="2546" y="1601"/>
                  </a:lnTo>
                  <a:lnTo>
                    <a:pt x="2548" y="1607"/>
                  </a:lnTo>
                  <a:lnTo>
                    <a:pt x="2549" y="1616"/>
                  </a:lnTo>
                  <a:lnTo>
                    <a:pt x="2550" y="1634"/>
                  </a:lnTo>
                  <a:lnTo>
                    <a:pt x="2554" y="1651"/>
                  </a:lnTo>
                  <a:lnTo>
                    <a:pt x="2557" y="1659"/>
                  </a:lnTo>
                  <a:lnTo>
                    <a:pt x="2563" y="1665"/>
                  </a:lnTo>
                  <a:lnTo>
                    <a:pt x="2566" y="1667"/>
                  </a:lnTo>
                  <a:lnTo>
                    <a:pt x="2570" y="1669"/>
                  </a:lnTo>
                  <a:lnTo>
                    <a:pt x="2576" y="1671"/>
                  </a:lnTo>
                  <a:lnTo>
                    <a:pt x="2581" y="1674"/>
                  </a:lnTo>
                  <a:lnTo>
                    <a:pt x="2583" y="1692"/>
                  </a:lnTo>
                  <a:lnTo>
                    <a:pt x="2585" y="1709"/>
                  </a:lnTo>
                  <a:lnTo>
                    <a:pt x="2585" y="1725"/>
                  </a:lnTo>
                  <a:lnTo>
                    <a:pt x="2584" y="1740"/>
                  </a:lnTo>
                  <a:lnTo>
                    <a:pt x="2583" y="1754"/>
                  </a:lnTo>
                  <a:lnTo>
                    <a:pt x="2581" y="1766"/>
                  </a:lnTo>
                  <a:lnTo>
                    <a:pt x="2578" y="1778"/>
                  </a:lnTo>
                  <a:lnTo>
                    <a:pt x="2576" y="1789"/>
                  </a:lnTo>
                  <a:lnTo>
                    <a:pt x="2568" y="1806"/>
                  </a:lnTo>
                  <a:lnTo>
                    <a:pt x="2562" y="1819"/>
                  </a:lnTo>
                  <a:lnTo>
                    <a:pt x="2557" y="1827"/>
                  </a:lnTo>
                  <a:lnTo>
                    <a:pt x="2555" y="1829"/>
                  </a:lnTo>
                  <a:lnTo>
                    <a:pt x="2550" y="1830"/>
                  </a:lnTo>
                  <a:lnTo>
                    <a:pt x="2533" y="1836"/>
                  </a:lnTo>
                  <a:lnTo>
                    <a:pt x="2522" y="1840"/>
                  </a:lnTo>
                  <a:lnTo>
                    <a:pt x="2510" y="1844"/>
                  </a:lnTo>
                  <a:lnTo>
                    <a:pt x="2498" y="1851"/>
                  </a:lnTo>
                  <a:lnTo>
                    <a:pt x="2485" y="1857"/>
                  </a:lnTo>
                  <a:lnTo>
                    <a:pt x="2472" y="1866"/>
                  </a:lnTo>
                  <a:lnTo>
                    <a:pt x="2460" y="1875"/>
                  </a:lnTo>
                  <a:lnTo>
                    <a:pt x="2450" y="1886"/>
                  </a:lnTo>
                  <a:lnTo>
                    <a:pt x="2440" y="1898"/>
                  </a:lnTo>
                  <a:lnTo>
                    <a:pt x="2436" y="1904"/>
                  </a:lnTo>
                  <a:lnTo>
                    <a:pt x="2432" y="1911"/>
                  </a:lnTo>
                  <a:lnTo>
                    <a:pt x="2428" y="1919"/>
                  </a:lnTo>
                  <a:lnTo>
                    <a:pt x="2426" y="1926"/>
                  </a:lnTo>
                  <a:lnTo>
                    <a:pt x="2425" y="1934"/>
                  </a:lnTo>
                  <a:lnTo>
                    <a:pt x="2424" y="1942"/>
                  </a:lnTo>
                  <a:lnTo>
                    <a:pt x="2424" y="1951"/>
                  </a:lnTo>
                  <a:lnTo>
                    <a:pt x="2424" y="1960"/>
                  </a:lnTo>
                  <a:lnTo>
                    <a:pt x="2426" y="1964"/>
                  </a:lnTo>
                  <a:lnTo>
                    <a:pt x="2427" y="1967"/>
                  </a:lnTo>
                  <a:lnTo>
                    <a:pt x="2428" y="1970"/>
                  </a:lnTo>
                  <a:lnTo>
                    <a:pt x="2428" y="1973"/>
                  </a:lnTo>
                  <a:lnTo>
                    <a:pt x="2426" y="1979"/>
                  </a:lnTo>
                  <a:lnTo>
                    <a:pt x="2422" y="1983"/>
                  </a:lnTo>
                  <a:lnTo>
                    <a:pt x="2417" y="1988"/>
                  </a:lnTo>
                  <a:lnTo>
                    <a:pt x="2409" y="1992"/>
                  </a:lnTo>
                  <a:lnTo>
                    <a:pt x="2402" y="1997"/>
                  </a:lnTo>
                  <a:lnTo>
                    <a:pt x="2392" y="2001"/>
                  </a:lnTo>
                  <a:lnTo>
                    <a:pt x="2384" y="2006"/>
                  </a:lnTo>
                  <a:lnTo>
                    <a:pt x="2374" y="2012"/>
                  </a:lnTo>
                  <a:lnTo>
                    <a:pt x="2365" y="2017"/>
                  </a:lnTo>
                  <a:lnTo>
                    <a:pt x="2357" y="2023"/>
                  </a:lnTo>
                  <a:lnTo>
                    <a:pt x="2349" y="2031"/>
                  </a:lnTo>
                  <a:lnTo>
                    <a:pt x="2343" y="2039"/>
                  </a:lnTo>
                  <a:lnTo>
                    <a:pt x="2341" y="2045"/>
                  </a:lnTo>
                  <a:lnTo>
                    <a:pt x="2339" y="2049"/>
                  </a:lnTo>
                  <a:lnTo>
                    <a:pt x="2338" y="2054"/>
                  </a:lnTo>
                  <a:lnTo>
                    <a:pt x="2337" y="2061"/>
                  </a:lnTo>
                  <a:lnTo>
                    <a:pt x="2339" y="2065"/>
                  </a:lnTo>
                  <a:lnTo>
                    <a:pt x="2342" y="2078"/>
                  </a:lnTo>
                  <a:lnTo>
                    <a:pt x="2344" y="2086"/>
                  </a:lnTo>
                  <a:lnTo>
                    <a:pt x="2346" y="2095"/>
                  </a:lnTo>
                  <a:lnTo>
                    <a:pt x="2348" y="2106"/>
                  </a:lnTo>
                  <a:lnTo>
                    <a:pt x="2348" y="2116"/>
                  </a:lnTo>
                  <a:lnTo>
                    <a:pt x="2348" y="2128"/>
                  </a:lnTo>
                  <a:lnTo>
                    <a:pt x="2347" y="2140"/>
                  </a:lnTo>
                  <a:lnTo>
                    <a:pt x="2344" y="2150"/>
                  </a:lnTo>
                  <a:lnTo>
                    <a:pt x="2340" y="2161"/>
                  </a:lnTo>
                  <a:lnTo>
                    <a:pt x="2337" y="2165"/>
                  </a:lnTo>
                  <a:lnTo>
                    <a:pt x="2333" y="2171"/>
                  </a:lnTo>
                  <a:lnTo>
                    <a:pt x="2329" y="2175"/>
                  </a:lnTo>
                  <a:lnTo>
                    <a:pt x="2324" y="2179"/>
                  </a:lnTo>
                  <a:lnTo>
                    <a:pt x="2320" y="2182"/>
                  </a:lnTo>
                  <a:lnTo>
                    <a:pt x="2313" y="2186"/>
                  </a:lnTo>
                  <a:lnTo>
                    <a:pt x="2307" y="2189"/>
                  </a:lnTo>
                  <a:lnTo>
                    <a:pt x="2299" y="2192"/>
                  </a:lnTo>
                  <a:lnTo>
                    <a:pt x="2298" y="2202"/>
                  </a:lnTo>
                  <a:lnTo>
                    <a:pt x="2295" y="2226"/>
                  </a:lnTo>
                  <a:lnTo>
                    <a:pt x="2292" y="2242"/>
                  </a:lnTo>
                  <a:lnTo>
                    <a:pt x="2288" y="2260"/>
                  </a:lnTo>
                  <a:lnTo>
                    <a:pt x="2282" y="2279"/>
                  </a:lnTo>
                  <a:lnTo>
                    <a:pt x="2275" y="2300"/>
                  </a:lnTo>
                  <a:lnTo>
                    <a:pt x="2267" y="2319"/>
                  </a:lnTo>
                  <a:lnTo>
                    <a:pt x="2258" y="2338"/>
                  </a:lnTo>
                  <a:lnTo>
                    <a:pt x="2252" y="2347"/>
                  </a:lnTo>
                  <a:lnTo>
                    <a:pt x="2246" y="2355"/>
                  </a:lnTo>
                  <a:lnTo>
                    <a:pt x="2241" y="2364"/>
                  </a:lnTo>
                  <a:lnTo>
                    <a:pt x="2233" y="2371"/>
                  </a:lnTo>
                  <a:lnTo>
                    <a:pt x="2227" y="2378"/>
                  </a:lnTo>
                  <a:lnTo>
                    <a:pt x="2218" y="2384"/>
                  </a:lnTo>
                  <a:lnTo>
                    <a:pt x="2211" y="2388"/>
                  </a:lnTo>
                  <a:lnTo>
                    <a:pt x="2202" y="2392"/>
                  </a:lnTo>
                  <a:lnTo>
                    <a:pt x="2193" y="2396"/>
                  </a:lnTo>
                  <a:lnTo>
                    <a:pt x="2183" y="2398"/>
                  </a:lnTo>
                  <a:lnTo>
                    <a:pt x="2172" y="2399"/>
                  </a:lnTo>
                  <a:lnTo>
                    <a:pt x="2162" y="2398"/>
                  </a:lnTo>
                  <a:lnTo>
                    <a:pt x="2156" y="2399"/>
                  </a:lnTo>
                  <a:lnTo>
                    <a:pt x="2139" y="2402"/>
                  </a:lnTo>
                  <a:lnTo>
                    <a:pt x="2116" y="2405"/>
                  </a:lnTo>
                  <a:lnTo>
                    <a:pt x="2086" y="2406"/>
                  </a:lnTo>
                  <a:lnTo>
                    <a:pt x="2070" y="2406"/>
                  </a:lnTo>
                  <a:lnTo>
                    <a:pt x="2054" y="2405"/>
                  </a:lnTo>
                  <a:lnTo>
                    <a:pt x="2038" y="2403"/>
                  </a:lnTo>
                  <a:lnTo>
                    <a:pt x="2022" y="2401"/>
                  </a:lnTo>
                  <a:lnTo>
                    <a:pt x="2007" y="2396"/>
                  </a:lnTo>
                  <a:lnTo>
                    <a:pt x="1993" y="2390"/>
                  </a:lnTo>
                  <a:lnTo>
                    <a:pt x="1986" y="2386"/>
                  </a:lnTo>
                  <a:lnTo>
                    <a:pt x="1979" y="2383"/>
                  </a:lnTo>
                  <a:lnTo>
                    <a:pt x="1974" y="2378"/>
                  </a:lnTo>
                  <a:lnTo>
                    <a:pt x="1969" y="2373"/>
                  </a:lnTo>
                  <a:lnTo>
                    <a:pt x="1965" y="2369"/>
                  </a:lnTo>
                  <a:lnTo>
                    <a:pt x="1956" y="2360"/>
                  </a:lnTo>
                  <a:lnTo>
                    <a:pt x="1948" y="2355"/>
                  </a:lnTo>
                  <a:lnTo>
                    <a:pt x="1941" y="2350"/>
                  </a:lnTo>
                  <a:lnTo>
                    <a:pt x="1932" y="2346"/>
                  </a:lnTo>
                  <a:lnTo>
                    <a:pt x="1922" y="2341"/>
                  </a:lnTo>
                  <a:lnTo>
                    <a:pt x="1912" y="2338"/>
                  </a:lnTo>
                  <a:lnTo>
                    <a:pt x="1900" y="2336"/>
                  </a:lnTo>
                  <a:lnTo>
                    <a:pt x="1894" y="2336"/>
                  </a:lnTo>
                  <a:lnTo>
                    <a:pt x="1889" y="2336"/>
                  </a:lnTo>
                  <a:lnTo>
                    <a:pt x="1882" y="2337"/>
                  </a:lnTo>
                  <a:lnTo>
                    <a:pt x="1876" y="2338"/>
                  </a:lnTo>
                  <a:lnTo>
                    <a:pt x="1869" y="2341"/>
                  </a:lnTo>
                  <a:lnTo>
                    <a:pt x="1863" y="2343"/>
                  </a:lnTo>
                  <a:lnTo>
                    <a:pt x="1857" y="2348"/>
                  </a:lnTo>
                  <a:lnTo>
                    <a:pt x="1850" y="2352"/>
                  </a:lnTo>
                  <a:lnTo>
                    <a:pt x="1844" y="2357"/>
                  </a:lnTo>
                  <a:lnTo>
                    <a:pt x="1837" y="2364"/>
                  </a:lnTo>
                  <a:lnTo>
                    <a:pt x="1831" y="2371"/>
                  </a:lnTo>
                  <a:lnTo>
                    <a:pt x="1825" y="2379"/>
                  </a:lnTo>
                  <a:lnTo>
                    <a:pt x="1819" y="2378"/>
                  </a:lnTo>
                  <a:lnTo>
                    <a:pt x="1806" y="2374"/>
                  </a:lnTo>
                  <a:lnTo>
                    <a:pt x="1797" y="2374"/>
                  </a:lnTo>
                  <a:lnTo>
                    <a:pt x="1787" y="2374"/>
                  </a:lnTo>
                  <a:lnTo>
                    <a:pt x="1777" y="2376"/>
                  </a:lnTo>
                  <a:lnTo>
                    <a:pt x="1766" y="2381"/>
                  </a:lnTo>
                  <a:lnTo>
                    <a:pt x="1761" y="2384"/>
                  </a:lnTo>
                  <a:lnTo>
                    <a:pt x="1755" y="2387"/>
                  </a:lnTo>
                  <a:lnTo>
                    <a:pt x="1750" y="2391"/>
                  </a:lnTo>
                  <a:lnTo>
                    <a:pt x="1745" y="2397"/>
                  </a:lnTo>
                  <a:lnTo>
                    <a:pt x="1740" y="2403"/>
                  </a:lnTo>
                  <a:lnTo>
                    <a:pt x="1735" y="2410"/>
                  </a:lnTo>
                  <a:lnTo>
                    <a:pt x="1731" y="2418"/>
                  </a:lnTo>
                  <a:lnTo>
                    <a:pt x="1727" y="2427"/>
                  </a:lnTo>
                  <a:lnTo>
                    <a:pt x="1723" y="2436"/>
                  </a:lnTo>
                  <a:lnTo>
                    <a:pt x="1720" y="2448"/>
                  </a:lnTo>
                  <a:lnTo>
                    <a:pt x="1717" y="2460"/>
                  </a:lnTo>
                  <a:lnTo>
                    <a:pt x="1715" y="2474"/>
                  </a:lnTo>
                  <a:lnTo>
                    <a:pt x="1714" y="2488"/>
                  </a:lnTo>
                  <a:lnTo>
                    <a:pt x="1713" y="2504"/>
                  </a:lnTo>
                  <a:lnTo>
                    <a:pt x="1711" y="2523"/>
                  </a:lnTo>
                  <a:lnTo>
                    <a:pt x="1713" y="2542"/>
                  </a:lnTo>
                  <a:lnTo>
                    <a:pt x="1713" y="2547"/>
                  </a:lnTo>
                  <a:lnTo>
                    <a:pt x="1713" y="2562"/>
                  </a:lnTo>
                  <a:lnTo>
                    <a:pt x="1711" y="2586"/>
                  </a:lnTo>
                  <a:lnTo>
                    <a:pt x="1708" y="2615"/>
                  </a:lnTo>
                  <a:lnTo>
                    <a:pt x="1706" y="2632"/>
                  </a:lnTo>
                  <a:lnTo>
                    <a:pt x="1703" y="2650"/>
                  </a:lnTo>
                  <a:lnTo>
                    <a:pt x="1699" y="2668"/>
                  </a:lnTo>
                  <a:lnTo>
                    <a:pt x="1693" y="2687"/>
                  </a:lnTo>
                  <a:lnTo>
                    <a:pt x="1688" y="2705"/>
                  </a:lnTo>
                  <a:lnTo>
                    <a:pt x="1681" y="2724"/>
                  </a:lnTo>
                  <a:lnTo>
                    <a:pt x="1672" y="2742"/>
                  </a:lnTo>
                  <a:lnTo>
                    <a:pt x="1662" y="2760"/>
                  </a:lnTo>
                  <a:lnTo>
                    <a:pt x="1661" y="2772"/>
                  </a:lnTo>
                  <a:lnTo>
                    <a:pt x="1659" y="2803"/>
                  </a:lnTo>
                  <a:lnTo>
                    <a:pt x="1657" y="2847"/>
                  </a:lnTo>
                  <a:lnTo>
                    <a:pt x="1656" y="2898"/>
                  </a:lnTo>
                  <a:lnTo>
                    <a:pt x="1650" y="2901"/>
                  </a:lnTo>
                  <a:lnTo>
                    <a:pt x="1635" y="2910"/>
                  </a:lnTo>
                  <a:lnTo>
                    <a:pt x="1612" y="2924"/>
                  </a:lnTo>
                  <a:lnTo>
                    <a:pt x="1587" y="2942"/>
                  </a:lnTo>
                  <a:lnTo>
                    <a:pt x="1573" y="2951"/>
                  </a:lnTo>
                  <a:lnTo>
                    <a:pt x="1560" y="2963"/>
                  </a:lnTo>
                  <a:lnTo>
                    <a:pt x="1548" y="2975"/>
                  </a:lnTo>
                  <a:lnTo>
                    <a:pt x="1538" y="2988"/>
                  </a:lnTo>
                  <a:lnTo>
                    <a:pt x="1528" y="3000"/>
                  </a:lnTo>
                  <a:lnTo>
                    <a:pt x="1521" y="3013"/>
                  </a:lnTo>
                  <a:lnTo>
                    <a:pt x="1517" y="3021"/>
                  </a:lnTo>
                  <a:lnTo>
                    <a:pt x="1515" y="3027"/>
                  </a:lnTo>
                  <a:lnTo>
                    <a:pt x="1513" y="3035"/>
                  </a:lnTo>
                  <a:lnTo>
                    <a:pt x="1512" y="3041"/>
                  </a:lnTo>
                  <a:lnTo>
                    <a:pt x="1511" y="3045"/>
                  </a:lnTo>
                  <a:lnTo>
                    <a:pt x="1507" y="3057"/>
                  </a:lnTo>
                  <a:lnTo>
                    <a:pt x="1502" y="3064"/>
                  </a:lnTo>
                  <a:lnTo>
                    <a:pt x="1497" y="3074"/>
                  </a:lnTo>
                  <a:lnTo>
                    <a:pt x="1490" y="3083"/>
                  </a:lnTo>
                  <a:lnTo>
                    <a:pt x="1480" y="3093"/>
                  </a:lnTo>
                  <a:lnTo>
                    <a:pt x="1468" y="3103"/>
                  </a:lnTo>
                  <a:lnTo>
                    <a:pt x="1455" y="3112"/>
                  </a:lnTo>
                  <a:lnTo>
                    <a:pt x="1438" y="3122"/>
                  </a:lnTo>
                  <a:lnTo>
                    <a:pt x="1420" y="3131"/>
                  </a:lnTo>
                  <a:lnTo>
                    <a:pt x="1398" y="3139"/>
                  </a:lnTo>
                  <a:lnTo>
                    <a:pt x="1372" y="3145"/>
                  </a:lnTo>
                  <a:lnTo>
                    <a:pt x="1359" y="3149"/>
                  </a:lnTo>
                  <a:lnTo>
                    <a:pt x="1345" y="3151"/>
                  </a:lnTo>
                  <a:lnTo>
                    <a:pt x="1329" y="3152"/>
                  </a:lnTo>
                  <a:lnTo>
                    <a:pt x="1313" y="3154"/>
                  </a:lnTo>
                  <a:lnTo>
                    <a:pt x="1309" y="3151"/>
                  </a:lnTo>
                  <a:lnTo>
                    <a:pt x="1301" y="3144"/>
                  </a:lnTo>
                  <a:lnTo>
                    <a:pt x="1293" y="3140"/>
                  </a:lnTo>
                  <a:lnTo>
                    <a:pt x="1285" y="3136"/>
                  </a:lnTo>
                  <a:lnTo>
                    <a:pt x="1274" y="3132"/>
                  </a:lnTo>
                  <a:lnTo>
                    <a:pt x="1261" y="3128"/>
                  </a:lnTo>
                  <a:lnTo>
                    <a:pt x="1246" y="3125"/>
                  </a:lnTo>
                  <a:lnTo>
                    <a:pt x="1229" y="3124"/>
                  </a:lnTo>
                  <a:lnTo>
                    <a:pt x="1210" y="3123"/>
                  </a:lnTo>
                  <a:lnTo>
                    <a:pt x="1189" y="3125"/>
                  </a:lnTo>
                  <a:lnTo>
                    <a:pt x="1164" y="3128"/>
                  </a:lnTo>
                  <a:lnTo>
                    <a:pt x="1136" y="3134"/>
                  </a:lnTo>
                  <a:lnTo>
                    <a:pt x="1108" y="3142"/>
                  </a:lnTo>
                  <a:lnTo>
                    <a:pt x="1075" y="3154"/>
                  </a:lnTo>
                  <a:lnTo>
                    <a:pt x="1071" y="3150"/>
                  </a:lnTo>
                  <a:lnTo>
                    <a:pt x="1062" y="3141"/>
                  </a:lnTo>
                  <a:lnTo>
                    <a:pt x="1055" y="3137"/>
                  </a:lnTo>
                  <a:lnTo>
                    <a:pt x="1049" y="3132"/>
                  </a:lnTo>
                  <a:lnTo>
                    <a:pt x="1042" y="3127"/>
                  </a:lnTo>
                  <a:lnTo>
                    <a:pt x="1034" y="3125"/>
                  </a:lnTo>
                  <a:lnTo>
                    <a:pt x="1030" y="3124"/>
                  </a:lnTo>
                  <a:lnTo>
                    <a:pt x="1027" y="3124"/>
                  </a:lnTo>
                  <a:lnTo>
                    <a:pt x="1022" y="3124"/>
                  </a:lnTo>
                  <a:lnTo>
                    <a:pt x="1019" y="3125"/>
                  </a:lnTo>
                  <a:lnTo>
                    <a:pt x="1016" y="3126"/>
                  </a:lnTo>
                  <a:lnTo>
                    <a:pt x="1013" y="3128"/>
                  </a:lnTo>
                  <a:lnTo>
                    <a:pt x="1010" y="3132"/>
                  </a:lnTo>
                  <a:lnTo>
                    <a:pt x="1006" y="3136"/>
                  </a:lnTo>
                  <a:lnTo>
                    <a:pt x="1003" y="3140"/>
                  </a:lnTo>
                  <a:lnTo>
                    <a:pt x="1001" y="3145"/>
                  </a:lnTo>
                  <a:lnTo>
                    <a:pt x="999" y="3153"/>
                  </a:lnTo>
                  <a:lnTo>
                    <a:pt x="997" y="3160"/>
                  </a:lnTo>
                  <a:lnTo>
                    <a:pt x="995" y="3180"/>
                  </a:lnTo>
                  <a:lnTo>
                    <a:pt x="994" y="3204"/>
                  </a:lnTo>
                  <a:lnTo>
                    <a:pt x="995" y="3208"/>
                  </a:lnTo>
                  <a:lnTo>
                    <a:pt x="996" y="3221"/>
                  </a:lnTo>
                  <a:lnTo>
                    <a:pt x="997" y="3237"/>
                  </a:lnTo>
                  <a:lnTo>
                    <a:pt x="996" y="3255"/>
                  </a:lnTo>
                  <a:lnTo>
                    <a:pt x="995" y="3264"/>
                  </a:lnTo>
                  <a:lnTo>
                    <a:pt x="992" y="3271"/>
                  </a:lnTo>
                  <a:lnTo>
                    <a:pt x="989" y="3278"/>
                  </a:lnTo>
                  <a:lnTo>
                    <a:pt x="986" y="3283"/>
                  </a:lnTo>
                  <a:lnTo>
                    <a:pt x="983" y="3284"/>
                  </a:lnTo>
                  <a:lnTo>
                    <a:pt x="981" y="3286"/>
                  </a:lnTo>
                  <a:lnTo>
                    <a:pt x="978" y="3286"/>
                  </a:lnTo>
                  <a:lnTo>
                    <a:pt x="973" y="3286"/>
                  </a:lnTo>
                  <a:lnTo>
                    <a:pt x="970" y="3285"/>
                  </a:lnTo>
                  <a:lnTo>
                    <a:pt x="966" y="3284"/>
                  </a:lnTo>
                  <a:lnTo>
                    <a:pt x="962" y="3282"/>
                  </a:lnTo>
                  <a:lnTo>
                    <a:pt x="956" y="3279"/>
                  </a:lnTo>
                  <a:lnTo>
                    <a:pt x="954" y="3277"/>
                  </a:lnTo>
                  <a:lnTo>
                    <a:pt x="947" y="3271"/>
                  </a:lnTo>
                  <a:lnTo>
                    <a:pt x="936" y="3263"/>
                  </a:lnTo>
                  <a:lnTo>
                    <a:pt x="920" y="3254"/>
                  </a:lnTo>
                  <a:lnTo>
                    <a:pt x="910" y="3249"/>
                  </a:lnTo>
                  <a:lnTo>
                    <a:pt x="901" y="3245"/>
                  </a:lnTo>
                  <a:lnTo>
                    <a:pt x="889" y="3240"/>
                  </a:lnTo>
                  <a:lnTo>
                    <a:pt x="877" y="3236"/>
                  </a:lnTo>
                  <a:lnTo>
                    <a:pt x="863" y="3233"/>
                  </a:lnTo>
                  <a:lnTo>
                    <a:pt x="850" y="3231"/>
                  </a:lnTo>
                  <a:lnTo>
                    <a:pt x="835" y="3230"/>
                  </a:lnTo>
                  <a:lnTo>
                    <a:pt x="819" y="3229"/>
                  </a:lnTo>
                  <a:lnTo>
                    <a:pt x="815" y="3224"/>
                  </a:lnTo>
                  <a:lnTo>
                    <a:pt x="807" y="3212"/>
                  </a:lnTo>
                  <a:lnTo>
                    <a:pt x="802" y="3205"/>
                  </a:lnTo>
                  <a:lnTo>
                    <a:pt x="794" y="3198"/>
                  </a:lnTo>
                  <a:lnTo>
                    <a:pt x="787" y="3190"/>
                  </a:lnTo>
                  <a:lnTo>
                    <a:pt x="779" y="3184"/>
                  </a:lnTo>
                  <a:lnTo>
                    <a:pt x="770" y="3180"/>
                  </a:lnTo>
                  <a:lnTo>
                    <a:pt x="761" y="3176"/>
                  </a:lnTo>
                  <a:lnTo>
                    <a:pt x="756" y="3176"/>
                  </a:lnTo>
                  <a:lnTo>
                    <a:pt x="751" y="3176"/>
                  </a:lnTo>
                  <a:lnTo>
                    <a:pt x="747" y="3177"/>
                  </a:lnTo>
                  <a:lnTo>
                    <a:pt x="742" y="3179"/>
                  </a:lnTo>
                  <a:lnTo>
                    <a:pt x="738" y="3182"/>
                  </a:lnTo>
                  <a:lnTo>
                    <a:pt x="732" y="3185"/>
                  </a:lnTo>
                  <a:lnTo>
                    <a:pt x="728" y="3189"/>
                  </a:lnTo>
                  <a:lnTo>
                    <a:pt x="724" y="3195"/>
                  </a:lnTo>
                  <a:lnTo>
                    <a:pt x="719" y="3201"/>
                  </a:lnTo>
                  <a:lnTo>
                    <a:pt x="714" y="3209"/>
                  </a:lnTo>
                  <a:lnTo>
                    <a:pt x="710" y="3218"/>
                  </a:lnTo>
                  <a:lnTo>
                    <a:pt x="706" y="3229"/>
                  </a:lnTo>
                  <a:lnTo>
                    <a:pt x="700" y="3229"/>
                  </a:lnTo>
                  <a:lnTo>
                    <a:pt x="684" y="3229"/>
                  </a:lnTo>
                  <a:lnTo>
                    <a:pt x="661" y="3231"/>
                  </a:lnTo>
                  <a:lnTo>
                    <a:pt x="633" y="3235"/>
                  </a:lnTo>
                  <a:lnTo>
                    <a:pt x="619" y="3238"/>
                  </a:lnTo>
                  <a:lnTo>
                    <a:pt x="604" y="3243"/>
                  </a:lnTo>
                  <a:lnTo>
                    <a:pt x="590" y="3248"/>
                  </a:lnTo>
                  <a:lnTo>
                    <a:pt x="576" y="3255"/>
                  </a:lnTo>
                  <a:lnTo>
                    <a:pt x="565" y="3264"/>
                  </a:lnTo>
                  <a:lnTo>
                    <a:pt x="554" y="3273"/>
                  </a:lnTo>
                  <a:lnTo>
                    <a:pt x="549" y="3279"/>
                  </a:lnTo>
                  <a:lnTo>
                    <a:pt x="544" y="3284"/>
                  </a:lnTo>
                  <a:lnTo>
                    <a:pt x="540" y="3291"/>
                  </a:lnTo>
                  <a:lnTo>
                    <a:pt x="537" y="3298"/>
                  </a:lnTo>
                  <a:lnTo>
                    <a:pt x="535" y="3301"/>
                  </a:lnTo>
                  <a:lnTo>
                    <a:pt x="528" y="3310"/>
                  </a:lnTo>
                  <a:lnTo>
                    <a:pt x="518" y="3323"/>
                  </a:lnTo>
                  <a:lnTo>
                    <a:pt x="503" y="3335"/>
                  </a:lnTo>
                  <a:lnTo>
                    <a:pt x="494" y="3343"/>
                  </a:lnTo>
                  <a:lnTo>
                    <a:pt x="485" y="3348"/>
                  </a:lnTo>
                  <a:lnTo>
                    <a:pt x="474" y="3353"/>
                  </a:lnTo>
                  <a:lnTo>
                    <a:pt x="463" y="3358"/>
                  </a:lnTo>
                  <a:lnTo>
                    <a:pt x="452" y="3361"/>
                  </a:lnTo>
                  <a:lnTo>
                    <a:pt x="439" y="3363"/>
                  </a:lnTo>
                  <a:lnTo>
                    <a:pt x="426" y="3362"/>
                  </a:lnTo>
                  <a:lnTo>
                    <a:pt x="412" y="3360"/>
                  </a:lnTo>
                  <a:lnTo>
                    <a:pt x="408" y="3361"/>
                  </a:lnTo>
                  <a:lnTo>
                    <a:pt x="403" y="3361"/>
                  </a:lnTo>
                  <a:lnTo>
                    <a:pt x="399" y="3361"/>
                  </a:lnTo>
                  <a:lnTo>
                    <a:pt x="396" y="3360"/>
                  </a:lnTo>
                  <a:lnTo>
                    <a:pt x="393" y="3358"/>
                  </a:lnTo>
                  <a:lnTo>
                    <a:pt x="391" y="3357"/>
                  </a:lnTo>
                  <a:lnTo>
                    <a:pt x="388" y="3353"/>
                  </a:lnTo>
                  <a:lnTo>
                    <a:pt x="387" y="3351"/>
                  </a:lnTo>
                  <a:lnTo>
                    <a:pt x="381" y="3337"/>
                  </a:lnTo>
                  <a:lnTo>
                    <a:pt x="377" y="3323"/>
                  </a:lnTo>
                  <a:lnTo>
                    <a:pt x="375" y="3315"/>
                  </a:lnTo>
                  <a:lnTo>
                    <a:pt x="372" y="3309"/>
                  </a:lnTo>
                  <a:lnTo>
                    <a:pt x="367" y="3302"/>
                  </a:lnTo>
                  <a:lnTo>
                    <a:pt x="362" y="3298"/>
                  </a:lnTo>
                  <a:lnTo>
                    <a:pt x="359" y="3297"/>
                  </a:lnTo>
                  <a:lnTo>
                    <a:pt x="355" y="3296"/>
                  </a:lnTo>
                  <a:lnTo>
                    <a:pt x="350" y="3296"/>
                  </a:lnTo>
                  <a:lnTo>
                    <a:pt x="345" y="3296"/>
                  </a:lnTo>
                  <a:lnTo>
                    <a:pt x="333" y="3298"/>
                  </a:lnTo>
                  <a:lnTo>
                    <a:pt x="318" y="3303"/>
                  </a:lnTo>
                  <a:lnTo>
                    <a:pt x="304" y="3279"/>
                  </a:lnTo>
                  <a:lnTo>
                    <a:pt x="291" y="3256"/>
                  </a:lnTo>
                  <a:lnTo>
                    <a:pt x="277" y="3237"/>
                  </a:lnTo>
                  <a:lnTo>
                    <a:pt x="263" y="3221"/>
                  </a:lnTo>
                  <a:lnTo>
                    <a:pt x="249" y="3208"/>
                  </a:lnTo>
                  <a:lnTo>
                    <a:pt x="236" y="3197"/>
                  </a:lnTo>
                  <a:lnTo>
                    <a:pt x="224" y="3188"/>
                  </a:lnTo>
                  <a:lnTo>
                    <a:pt x="213" y="3181"/>
                  </a:lnTo>
                  <a:lnTo>
                    <a:pt x="202" y="3175"/>
                  </a:lnTo>
                  <a:lnTo>
                    <a:pt x="192" y="3172"/>
                  </a:lnTo>
                  <a:lnTo>
                    <a:pt x="184" y="3169"/>
                  </a:lnTo>
                  <a:lnTo>
                    <a:pt x="176" y="3168"/>
                  </a:lnTo>
                  <a:lnTo>
                    <a:pt x="166" y="3167"/>
                  </a:lnTo>
                  <a:lnTo>
                    <a:pt x="163" y="3167"/>
                  </a:lnTo>
                  <a:lnTo>
                    <a:pt x="155" y="3152"/>
                  </a:lnTo>
                  <a:lnTo>
                    <a:pt x="151" y="3138"/>
                  </a:lnTo>
                  <a:lnTo>
                    <a:pt x="149" y="3126"/>
                  </a:lnTo>
                  <a:lnTo>
                    <a:pt x="148" y="3116"/>
                  </a:lnTo>
                  <a:lnTo>
                    <a:pt x="149" y="3106"/>
                  </a:lnTo>
                  <a:lnTo>
                    <a:pt x="151" y="3097"/>
                  </a:lnTo>
                  <a:lnTo>
                    <a:pt x="154" y="3089"/>
                  </a:lnTo>
                  <a:lnTo>
                    <a:pt x="158" y="3083"/>
                  </a:lnTo>
                  <a:lnTo>
                    <a:pt x="164" y="3077"/>
                  </a:lnTo>
                  <a:lnTo>
                    <a:pt x="168" y="3072"/>
                  </a:lnTo>
                  <a:lnTo>
                    <a:pt x="173" y="3069"/>
                  </a:lnTo>
                  <a:lnTo>
                    <a:pt x="177" y="3065"/>
                  </a:lnTo>
                  <a:lnTo>
                    <a:pt x="185" y="3061"/>
                  </a:lnTo>
                  <a:lnTo>
                    <a:pt x="187" y="3060"/>
                  </a:lnTo>
                  <a:lnTo>
                    <a:pt x="192" y="3049"/>
                  </a:lnTo>
                  <a:lnTo>
                    <a:pt x="197" y="3038"/>
                  </a:lnTo>
                  <a:lnTo>
                    <a:pt x="200" y="3027"/>
                  </a:lnTo>
                  <a:lnTo>
                    <a:pt x="203" y="3016"/>
                  </a:lnTo>
                  <a:lnTo>
                    <a:pt x="207" y="2995"/>
                  </a:lnTo>
                  <a:lnTo>
                    <a:pt x="209" y="2974"/>
                  </a:lnTo>
                  <a:lnTo>
                    <a:pt x="209" y="2954"/>
                  </a:lnTo>
                  <a:lnTo>
                    <a:pt x="208" y="2934"/>
                  </a:lnTo>
                  <a:lnTo>
                    <a:pt x="205" y="2917"/>
                  </a:lnTo>
                  <a:lnTo>
                    <a:pt x="202" y="2900"/>
                  </a:lnTo>
                  <a:lnTo>
                    <a:pt x="198" y="2884"/>
                  </a:lnTo>
                  <a:lnTo>
                    <a:pt x="193" y="2870"/>
                  </a:lnTo>
                  <a:lnTo>
                    <a:pt x="189" y="2859"/>
                  </a:lnTo>
                  <a:lnTo>
                    <a:pt x="185" y="2848"/>
                  </a:lnTo>
                  <a:lnTo>
                    <a:pt x="177" y="2834"/>
                  </a:lnTo>
                  <a:lnTo>
                    <a:pt x="175" y="2829"/>
                  </a:lnTo>
                  <a:lnTo>
                    <a:pt x="172" y="2826"/>
                  </a:lnTo>
                  <a:lnTo>
                    <a:pt x="169" y="2821"/>
                  </a:lnTo>
                  <a:lnTo>
                    <a:pt x="167" y="2817"/>
                  </a:lnTo>
                  <a:lnTo>
                    <a:pt x="166" y="2812"/>
                  </a:lnTo>
                  <a:lnTo>
                    <a:pt x="164" y="2801"/>
                  </a:lnTo>
                  <a:lnTo>
                    <a:pt x="164" y="2789"/>
                  </a:lnTo>
                  <a:lnTo>
                    <a:pt x="166" y="2765"/>
                  </a:lnTo>
                  <a:lnTo>
                    <a:pt x="169" y="2740"/>
                  </a:lnTo>
                  <a:lnTo>
                    <a:pt x="171" y="2727"/>
                  </a:lnTo>
                  <a:lnTo>
                    <a:pt x="171" y="2717"/>
                  </a:lnTo>
                  <a:lnTo>
                    <a:pt x="170" y="2706"/>
                  </a:lnTo>
                  <a:lnTo>
                    <a:pt x="167" y="2698"/>
                  </a:lnTo>
                  <a:lnTo>
                    <a:pt x="165" y="2693"/>
                  </a:lnTo>
                  <a:lnTo>
                    <a:pt x="163" y="2690"/>
                  </a:lnTo>
                  <a:lnTo>
                    <a:pt x="159" y="2687"/>
                  </a:lnTo>
                  <a:lnTo>
                    <a:pt x="155" y="2684"/>
                  </a:lnTo>
                  <a:lnTo>
                    <a:pt x="150" y="2682"/>
                  </a:lnTo>
                  <a:lnTo>
                    <a:pt x="144" y="2680"/>
                  </a:lnTo>
                  <a:lnTo>
                    <a:pt x="138" y="2679"/>
                  </a:lnTo>
                  <a:lnTo>
                    <a:pt x="132" y="2679"/>
                  </a:lnTo>
                  <a:close/>
                </a:path>
              </a:pathLst>
            </a:custGeom>
            <a:noFill/>
            <a:ln w="7938">
              <a:solidFill>
                <a:srgbClr val="FFFFFF"/>
              </a:solidFill>
              <a:prstDash val="solid"/>
              <a:round/>
              <a:headEnd/>
              <a:tailEnd/>
            </a:ln>
          </p:spPr>
          <p:txBody>
            <a:bodyPr/>
            <a:lstStyle/>
            <a:p>
              <a:endParaRPr lang="uk-UA"/>
            </a:p>
          </p:txBody>
        </p:sp>
        <p:sp>
          <p:nvSpPr>
            <p:cNvPr id="22555" name="Freeform 135"/>
            <p:cNvSpPr>
              <a:spLocks/>
            </p:cNvSpPr>
            <p:nvPr/>
          </p:nvSpPr>
          <p:spPr bwMode="auto">
            <a:xfrm>
              <a:off x="2673" y="804"/>
              <a:ext cx="696" cy="803"/>
            </a:xfrm>
            <a:custGeom>
              <a:avLst/>
              <a:gdLst>
                <a:gd name="T0" fmla="*/ 7 w 2587"/>
                <a:gd name="T1" fmla="*/ 15 h 2974"/>
                <a:gd name="T2" fmla="*/ 7 w 2587"/>
                <a:gd name="T3" fmla="*/ 15 h 2974"/>
                <a:gd name="T4" fmla="*/ 7 w 2587"/>
                <a:gd name="T5" fmla="*/ 14 h 2974"/>
                <a:gd name="T6" fmla="*/ 6 w 2587"/>
                <a:gd name="T7" fmla="*/ 14 h 2974"/>
                <a:gd name="T8" fmla="*/ 6 w 2587"/>
                <a:gd name="T9" fmla="*/ 14 h 2974"/>
                <a:gd name="T10" fmla="*/ 6 w 2587"/>
                <a:gd name="T11" fmla="*/ 14 h 2974"/>
                <a:gd name="T12" fmla="*/ 5 w 2587"/>
                <a:gd name="T13" fmla="*/ 15 h 2974"/>
                <a:gd name="T14" fmla="*/ 3 w 2587"/>
                <a:gd name="T15" fmla="*/ 14 h 2974"/>
                <a:gd name="T16" fmla="*/ 3 w 2587"/>
                <a:gd name="T17" fmla="*/ 14 h 2974"/>
                <a:gd name="T18" fmla="*/ 3 w 2587"/>
                <a:gd name="T19" fmla="*/ 13 h 2974"/>
                <a:gd name="T20" fmla="*/ 1 w 2587"/>
                <a:gd name="T21" fmla="*/ 13 h 2974"/>
                <a:gd name="T22" fmla="*/ 1 w 2587"/>
                <a:gd name="T23" fmla="*/ 12 h 2974"/>
                <a:gd name="T24" fmla="*/ 1 w 2587"/>
                <a:gd name="T25" fmla="*/ 12 h 2974"/>
                <a:gd name="T26" fmla="*/ 1 w 2587"/>
                <a:gd name="T27" fmla="*/ 11 h 2974"/>
                <a:gd name="T28" fmla="*/ 0 w 2587"/>
                <a:gd name="T29" fmla="*/ 11 h 2974"/>
                <a:gd name="T30" fmla="*/ 0 w 2587"/>
                <a:gd name="T31" fmla="*/ 8 h 2974"/>
                <a:gd name="T32" fmla="*/ 1 w 2587"/>
                <a:gd name="T33" fmla="*/ 8 h 2974"/>
                <a:gd name="T34" fmla="*/ 0 w 2587"/>
                <a:gd name="T35" fmla="*/ 7 h 2974"/>
                <a:gd name="T36" fmla="*/ 0 w 2587"/>
                <a:gd name="T37" fmla="*/ 6 h 2974"/>
                <a:gd name="T38" fmla="*/ 1 w 2587"/>
                <a:gd name="T39" fmla="*/ 5 h 2974"/>
                <a:gd name="T40" fmla="*/ 1 w 2587"/>
                <a:gd name="T41" fmla="*/ 4 h 2974"/>
                <a:gd name="T42" fmla="*/ 2 w 2587"/>
                <a:gd name="T43" fmla="*/ 3 h 2974"/>
                <a:gd name="T44" fmla="*/ 2 w 2587"/>
                <a:gd name="T45" fmla="*/ 2 h 2974"/>
                <a:gd name="T46" fmla="*/ 3 w 2587"/>
                <a:gd name="T47" fmla="*/ 2 h 2974"/>
                <a:gd name="T48" fmla="*/ 3 w 2587"/>
                <a:gd name="T49" fmla="*/ 3 h 2974"/>
                <a:gd name="T50" fmla="*/ 4 w 2587"/>
                <a:gd name="T51" fmla="*/ 2 h 2974"/>
                <a:gd name="T52" fmla="*/ 5 w 2587"/>
                <a:gd name="T53" fmla="*/ 2 h 2974"/>
                <a:gd name="T54" fmla="*/ 6 w 2587"/>
                <a:gd name="T55" fmla="*/ 2 h 2974"/>
                <a:gd name="T56" fmla="*/ 7 w 2587"/>
                <a:gd name="T57" fmla="*/ 3 h 2974"/>
                <a:gd name="T58" fmla="*/ 8 w 2587"/>
                <a:gd name="T59" fmla="*/ 2 h 2974"/>
                <a:gd name="T60" fmla="*/ 8 w 2587"/>
                <a:gd name="T61" fmla="*/ 1 h 2974"/>
                <a:gd name="T62" fmla="*/ 9 w 2587"/>
                <a:gd name="T63" fmla="*/ 1 h 2974"/>
                <a:gd name="T64" fmla="*/ 10 w 2587"/>
                <a:gd name="T65" fmla="*/ 1 h 2974"/>
                <a:gd name="T66" fmla="*/ 12 w 2587"/>
                <a:gd name="T67" fmla="*/ 1 h 2974"/>
                <a:gd name="T68" fmla="*/ 13 w 2587"/>
                <a:gd name="T69" fmla="*/ 0 h 2974"/>
                <a:gd name="T70" fmla="*/ 13 w 2587"/>
                <a:gd name="T71" fmla="*/ 2 h 2974"/>
                <a:gd name="T72" fmla="*/ 13 w 2587"/>
                <a:gd name="T73" fmla="*/ 2 h 2974"/>
                <a:gd name="T74" fmla="*/ 13 w 2587"/>
                <a:gd name="T75" fmla="*/ 2 h 2974"/>
                <a:gd name="T76" fmla="*/ 13 w 2587"/>
                <a:gd name="T77" fmla="*/ 3 h 2974"/>
                <a:gd name="T78" fmla="*/ 13 w 2587"/>
                <a:gd name="T79" fmla="*/ 4 h 2974"/>
                <a:gd name="T80" fmla="*/ 12 w 2587"/>
                <a:gd name="T81" fmla="*/ 4 h 2974"/>
                <a:gd name="T82" fmla="*/ 12 w 2587"/>
                <a:gd name="T83" fmla="*/ 5 h 2974"/>
                <a:gd name="T84" fmla="*/ 12 w 2587"/>
                <a:gd name="T85" fmla="*/ 5 h 2974"/>
                <a:gd name="T86" fmla="*/ 12 w 2587"/>
                <a:gd name="T87" fmla="*/ 6 h 2974"/>
                <a:gd name="T88" fmla="*/ 12 w 2587"/>
                <a:gd name="T89" fmla="*/ 7 h 2974"/>
                <a:gd name="T90" fmla="*/ 12 w 2587"/>
                <a:gd name="T91" fmla="*/ 8 h 2974"/>
                <a:gd name="T92" fmla="*/ 12 w 2587"/>
                <a:gd name="T93" fmla="*/ 9 h 2974"/>
                <a:gd name="T94" fmla="*/ 11 w 2587"/>
                <a:gd name="T95" fmla="*/ 9 h 2974"/>
                <a:gd name="T96" fmla="*/ 11 w 2587"/>
                <a:gd name="T97" fmla="*/ 10 h 2974"/>
                <a:gd name="T98" fmla="*/ 12 w 2587"/>
                <a:gd name="T99" fmla="*/ 10 h 2974"/>
                <a:gd name="T100" fmla="*/ 12 w 2587"/>
                <a:gd name="T101" fmla="*/ 11 h 2974"/>
                <a:gd name="T102" fmla="*/ 12 w 2587"/>
                <a:gd name="T103" fmla="*/ 11 h 2974"/>
                <a:gd name="T104" fmla="*/ 13 w 2587"/>
                <a:gd name="T105" fmla="*/ 11 h 2974"/>
                <a:gd name="T106" fmla="*/ 12 w 2587"/>
                <a:gd name="T107" fmla="*/ 12 h 2974"/>
                <a:gd name="T108" fmla="*/ 12 w 2587"/>
                <a:gd name="T109" fmla="*/ 13 h 2974"/>
                <a:gd name="T110" fmla="*/ 12 w 2587"/>
                <a:gd name="T111" fmla="*/ 14 h 2974"/>
                <a:gd name="T112" fmla="*/ 11 w 2587"/>
                <a:gd name="T113" fmla="*/ 15 h 2974"/>
                <a:gd name="T114" fmla="*/ 10 w 2587"/>
                <a:gd name="T115" fmla="*/ 16 h 2974"/>
                <a:gd name="T116" fmla="*/ 9 w 2587"/>
                <a:gd name="T117" fmla="*/ 15 h 2974"/>
                <a:gd name="T118" fmla="*/ 8 w 2587"/>
                <a:gd name="T119" fmla="*/ 16 h 2974"/>
                <a:gd name="T120" fmla="*/ 8 w 2587"/>
                <a:gd name="T121" fmla="*/ 16 h 29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87"/>
                <a:gd name="T184" fmla="*/ 0 h 2974"/>
                <a:gd name="T185" fmla="*/ 2587 w 2587"/>
                <a:gd name="T186" fmla="*/ 2974 h 29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87" h="2974">
                  <a:moveTo>
                    <a:pt x="1430" y="2964"/>
                  </a:moveTo>
                  <a:lnTo>
                    <a:pt x="1425" y="2963"/>
                  </a:lnTo>
                  <a:lnTo>
                    <a:pt x="1420" y="2961"/>
                  </a:lnTo>
                  <a:lnTo>
                    <a:pt x="1417" y="2959"/>
                  </a:lnTo>
                  <a:lnTo>
                    <a:pt x="1412" y="2956"/>
                  </a:lnTo>
                  <a:lnTo>
                    <a:pt x="1410" y="2953"/>
                  </a:lnTo>
                  <a:lnTo>
                    <a:pt x="1408" y="2948"/>
                  </a:lnTo>
                  <a:lnTo>
                    <a:pt x="1406" y="2945"/>
                  </a:lnTo>
                  <a:lnTo>
                    <a:pt x="1405" y="2940"/>
                  </a:lnTo>
                  <a:lnTo>
                    <a:pt x="1403" y="2931"/>
                  </a:lnTo>
                  <a:lnTo>
                    <a:pt x="1402" y="2922"/>
                  </a:lnTo>
                  <a:lnTo>
                    <a:pt x="1402" y="2911"/>
                  </a:lnTo>
                  <a:lnTo>
                    <a:pt x="1402" y="2901"/>
                  </a:lnTo>
                  <a:lnTo>
                    <a:pt x="1401" y="2892"/>
                  </a:lnTo>
                  <a:lnTo>
                    <a:pt x="1400" y="2883"/>
                  </a:lnTo>
                  <a:lnTo>
                    <a:pt x="1398" y="2880"/>
                  </a:lnTo>
                  <a:lnTo>
                    <a:pt x="1397" y="2876"/>
                  </a:lnTo>
                  <a:lnTo>
                    <a:pt x="1395" y="2874"/>
                  </a:lnTo>
                  <a:lnTo>
                    <a:pt x="1392" y="2870"/>
                  </a:lnTo>
                  <a:lnTo>
                    <a:pt x="1390" y="2868"/>
                  </a:lnTo>
                  <a:lnTo>
                    <a:pt x="1386" y="2867"/>
                  </a:lnTo>
                  <a:lnTo>
                    <a:pt x="1381" y="2866"/>
                  </a:lnTo>
                  <a:lnTo>
                    <a:pt x="1377" y="2865"/>
                  </a:lnTo>
                  <a:lnTo>
                    <a:pt x="1371" y="2866"/>
                  </a:lnTo>
                  <a:lnTo>
                    <a:pt x="1364" y="2866"/>
                  </a:lnTo>
                  <a:lnTo>
                    <a:pt x="1357" y="2868"/>
                  </a:lnTo>
                  <a:lnTo>
                    <a:pt x="1349" y="2870"/>
                  </a:lnTo>
                  <a:lnTo>
                    <a:pt x="1338" y="2861"/>
                  </a:lnTo>
                  <a:lnTo>
                    <a:pt x="1329" y="2850"/>
                  </a:lnTo>
                  <a:lnTo>
                    <a:pt x="1321" y="2841"/>
                  </a:lnTo>
                  <a:lnTo>
                    <a:pt x="1314" y="2831"/>
                  </a:lnTo>
                  <a:lnTo>
                    <a:pt x="1308" y="2821"/>
                  </a:lnTo>
                  <a:lnTo>
                    <a:pt x="1304" y="2813"/>
                  </a:lnTo>
                  <a:lnTo>
                    <a:pt x="1300" y="2803"/>
                  </a:lnTo>
                  <a:lnTo>
                    <a:pt x="1298" y="2795"/>
                  </a:lnTo>
                  <a:lnTo>
                    <a:pt x="1297" y="2787"/>
                  </a:lnTo>
                  <a:lnTo>
                    <a:pt x="1297" y="2779"/>
                  </a:lnTo>
                  <a:lnTo>
                    <a:pt x="1297" y="2771"/>
                  </a:lnTo>
                  <a:lnTo>
                    <a:pt x="1298" y="2764"/>
                  </a:lnTo>
                  <a:lnTo>
                    <a:pt x="1300" y="2757"/>
                  </a:lnTo>
                  <a:lnTo>
                    <a:pt x="1302" y="2751"/>
                  </a:lnTo>
                  <a:lnTo>
                    <a:pt x="1306" y="2745"/>
                  </a:lnTo>
                  <a:lnTo>
                    <a:pt x="1309" y="2738"/>
                  </a:lnTo>
                  <a:lnTo>
                    <a:pt x="1316" y="2727"/>
                  </a:lnTo>
                  <a:lnTo>
                    <a:pt x="1325" y="2717"/>
                  </a:lnTo>
                  <a:lnTo>
                    <a:pt x="1333" y="2709"/>
                  </a:lnTo>
                  <a:lnTo>
                    <a:pt x="1342" y="2702"/>
                  </a:lnTo>
                  <a:lnTo>
                    <a:pt x="1356" y="2692"/>
                  </a:lnTo>
                  <a:lnTo>
                    <a:pt x="1361" y="2690"/>
                  </a:lnTo>
                  <a:lnTo>
                    <a:pt x="1344" y="2692"/>
                  </a:lnTo>
                  <a:lnTo>
                    <a:pt x="1327" y="2692"/>
                  </a:lnTo>
                  <a:lnTo>
                    <a:pt x="1313" y="2691"/>
                  </a:lnTo>
                  <a:lnTo>
                    <a:pt x="1300" y="2689"/>
                  </a:lnTo>
                  <a:lnTo>
                    <a:pt x="1289" y="2685"/>
                  </a:lnTo>
                  <a:lnTo>
                    <a:pt x="1278" y="2681"/>
                  </a:lnTo>
                  <a:lnTo>
                    <a:pt x="1269" y="2674"/>
                  </a:lnTo>
                  <a:lnTo>
                    <a:pt x="1262" y="2669"/>
                  </a:lnTo>
                  <a:lnTo>
                    <a:pt x="1256" y="2662"/>
                  </a:lnTo>
                  <a:lnTo>
                    <a:pt x="1250" y="2656"/>
                  </a:lnTo>
                  <a:lnTo>
                    <a:pt x="1246" y="2651"/>
                  </a:lnTo>
                  <a:lnTo>
                    <a:pt x="1242" y="2645"/>
                  </a:lnTo>
                  <a:lnTo>
                    <a:pt x="1237" y="2637"/>
                  </a:lnTo>
                  <a:lnTo>
                    <a:pt x="1236" y="2634"/>
                  </a:lnTo>
                  <a:lnTo>
                    <a:pt x="1228" y="2622"/>
                  </a:lnTo>
                  <a:lnTo>
                    <a:pt x="1220" y="2612"/>
                  </a:lnTo>
                  <a:lnTo>
                    <a:pt x="1212" y="2604"/>
                  </a:lnTo>
                  <a:lnTo>
                    <a:pt x="1204" y="2596"/>
                  </a:lnTo>
                  <a:lnTo>
                    <a:pt x="1198" y="2590"/>
                  </a:lnTo>
                  <a:lnTo>
                    <a:pt x="1190" y="2586"/>
                  </a:lnTo>
                  <a:lnTo>
                    <a:pt x="1184" y="2581"/>
                  </a:lnTo>
                  <a:lnTo>
                    <a:pt x="1179" y="2579"/>
                  </a:lnTo>
                  <a:lnTo>
                    <a:pt x="1173" y="2577"/>
                  </a:lnTo>
                  <a:lnTo>
                    <a:pt x="1168" y="2577"/>
                  </a:lnTo>
                  <a:lnTo>
                    <a:pt x="1163" y="2577"/>
                  </a:lnTo>
                  <a:lnTo>
                    <a:pt x="1157" y="2578"/>
                  </a:lnTo>
                  <a:lnTo>
                    <a:pt x="1153" y="2579"/>
                  </a:lnTo>
                  <a:lnTo>
                    <a:pt x="1150" y="2581"/>
                  </a:lnTo>
                  <a:lnTo>
                    <a:pt x="1146" y="2585"/>
                  </a:lnTo>
                  <a:lnTo>
                    <a:pt x="1142" y="2588"/>
                  </a:lnTo>
                  <a:lnTo>
                    <a:pt x="1136" y="2595"/>
                  </a:lnTo>
                  <a:lnTo>
                    <a:pt x="1131" y="2603"/>
                  </a:lnTo>
                  <a:lnTo>
                    <a:pt x="1126" y="2612"/>
                  </a:lnTo>
                  <a:lnTo>
                    <a:pt x="1123" y="2620"/>
                  </a:lnTo>
                  <a:lnTo>
                    <a:pt x="1119" y="2634"/>
                  </a:lnTo>
                  <a:lnTo>
                    <a:pt x="1118" y="2640"/>
                  </a:lnTo>
                  <a:lnTo>
                    <a:pt x="1117" y="2646"/>
                  </a:lnTo>
                  <a:lnTo>
                    <a:pt x="1115" y="2653"/>
                  </a:lnTo>
                  <a:lnTo>
                    <a:pt x="1110" y="2657"/>
                  </a:lnTo>
                  <a:lnTo>
                    <a:pt x="1105" y="2660"/>
                  </a:lnTo>
                  <a:lnTo>
                    <a:pt x="1092" y="2665"/>
                  </a:lnTo>
                  <a:lnTo>
                    <a:pt x="1075" y="2667"/>
                  </a:lnTo>
                  <a:lnTo>
                    <a:pt x="1067" y="2669"/>
                  </a:lnTo>
                  <a:lnTo>
                    <a:pt x="1057" y="2671"/>
                  </a:lnTo>
                  <a:lnTo>
                    <a:pt x="1049" y="2673"/>
                  </a:lnTo>
                  <a:lnTo>
                    <a:pt x="1039" y="2677"/>
                  </a:lnTo>
                  <a:lnTo>
                    <a:pt x="1029" y="2683"/>
                  </a:lnTo>
                  <a:lnTo>
                    <a:pt x="1021" y="2689"/>
                  </a:lnTo>
                  <a:lnTo>
                    <a:pt x="1013" y="2698"/>
                  </a:lnTo>
                  <a:lnTo>
                    <a:pt x="1006" y="2708"/>
                  </a:lnTo>
                  <a:lnTo>
                    <a:pt x="982" y="2716"/>
                  </a:lnTo>
                  <a:lnTo>
                    <a:pt x="960" y="2722"/>
                  </a:lnTo>
                  <a:lnTo>
                    <a:pt x="939" y="2726"/>
                  </a:lnTo>
                  <a:lnTo>
                    <a:pt x="918" y="2731"/>
                  </a:lnTo>
                  <a:lnTo>
                    <a:pt x="898" y="2735"/>
                  </a:lnTo>
                  <a:lnTo>
                    <a:pt x="879" y="2737"/>
                  </a:lnTo>
                  <a:lnTo>
                    <a:pt x="861" y="2739"/>
                  </a:lnTo>
                  <a:lnTo>
                    <a:pt x="844" y="2740"/>
                  </a:lnTo>
                  <a:lnTo>
                    <a:pt x="827" y="2741"/>
                  </a:lnTo>
                  <a:lnTo>
                    <a:pt x="811" y="2741"/>
                  </a:lnTo>
                  <a:lnTo>
                    <a:pt x="796" y="2741"/>
                  </a:lnTo>
                  <a:lnTo>
                    <a:pt x="781" y="2740"/>
                  </a:lnTo>
                  <a:lnTo>
                    <a:pt x="754" y="2737"/>
                  </a:lnTo>
                  <a:lnTo>
                    <a:pt x="731" y="2733"/>
                  </a:lnTo>
                  <a:lnTo>
                    <a:pt x="709" y="2727"/>
                  </a:lnTo>
                  <a:lnTo>
                    <a:pt x="692" y="2721"/>
                  </a:lnTo>
                  <a:lnTo>
                    <a:pt x="676" y="2715"/>
                  </a:lnTo>
                  <a:lnTo>
                    <a:pt x="665" y="2709"/>
                  </a:lnTo>
                  <a:lnTo>
                    <a:pt x="649" y="2700"/>
                  </a:lnTo>
                  <a:lnTo>
                    <a:pt x="643" y="2695"/>
                  </a:lnTo>
                  <a:lnTo>
                    <a:pt x="636" y="2692"/>
                  </a:lnTo>
                  <a:lnTo>
                    <a:pt x="629" y="2689"/>
                  </a:lnTo>
                  <a:lnTo>
                    <a:pt x="623" y="2685"/>
                  </a:lnTo>
                  <a:lnTo>
                    <a:pt x="617" y="2681"/>
                  </a:lnTo>
                  <a:lnTo>
                    <a:pt x="607" y="2672"/>
                  </a:lnTo>
                  <a:lnTo>
                    <a:pt x="599" y="2661"/>
                  </a:lnTo>
                  <a:lnTo>
                    <a:pt x="592" y="2651"/>
                  </a:lnTo>
                  <a:lnTo>
                    <a:pt x="588" y="2639"/>
                  </a:lnTo>
                  <a:lnTo>
                    <a:pt x="583" y="2627"/>
                  </a:lnTo>
                  <a:lnTo>
                    <a:pt x="581" y="2615"/>
                  </a:lnTo>
                  <a:lnTo>
                    <a:pt x="579" y="2604"/>
                  </a:lnTo>
                  <a:lnTo>
                    <a:pt x="579" y="2594"/>
                  </a:lnTo>
                  <a:lnTo>
                    <a:pt x="578" y="2585"/>
                  </a:lnTo>
                  <a:lnTo>
                    <a:pt x="579" y="2576"/>
                  </a:lnTo>
                  <a:lnTo>
                    <a:pt x="580" y="2563"/>
                  </a:lnTo>
                  <a:lnTo>
                    <a:pt x="580" y="2559"/>
                  </a:lnTo>
                  <a:lnTo>
                    <a:pt x="580" y="2549"/>
                  </a:lnTo>
                  <a:lnTo>
                    <a:pt x="579" y="2540"/>
                  </a:lnTo>
                  <a:lnTo>
                    <a:pt x="577" y="2530"/>
                  </a:lnTo>
                  <a:lnTo>
                    <a:pt x="575" y="2522"/>
                  </a:lnTo>
                  <a:lnTo>
                    <a:pt x="569" y="2505"/>
                  </a:lnTo>
                  <a:lnTo>
                    <a:pt x="562" y="2490"/>
                  </a:lnTo>
                  <a:lnTo>
                    <a:pt x="549" y="2467"/>
                  </a:lnTo>
                  <a:lnTo>
                    <a:pt x="543" y="2459"/>
                  </a:lnTo>
                  <a:lnTo>
                    <a:pt x="537" y="2448"/>
                  </a:lnTo>
                  <a:lnTo>
                    <a:pt x="531" y="2438"/>
                  </a:lnTo>
                  <a:lnTo>
                    <a:pt x="524" y="2429"/>
                  </a:lnTo>
                  <a:lnTo>
                    <a:pt x="517" y="2421"/>
                  </a:lnTo>
                  <a:lnTo>
                    <a:pt x="510" y="2414"/>
                  </a:lnTo>
                  <a:lnTo>
                    <a:pt x="503" y="2407"/>
                  </a:lnTo>
                  <a:lnTo>
                    <a:pt x="496" y="2402"/>
                  </a:lnTo>
                  <a:lnTo>
                    <a:pt x="489" y="2397"/>
                  </a:lnTo>
                  <a:lnTo>
                    <a:pt x="474" y="2388"/>
                  </a:lnTo>
                  <a:lnTo>
                    <a:pt x="459" y="2383"/>
                  </a:lnTo>
                  <a:lnTo>
                    <a:pt x="444" y="2379"/>
                  </a:lnTo>
                  <a:lnTo>
                    <a:pt x="429" y="2377"/>
                  </a:lnTo>
                  <a:lnTo>
                    <a:pt x="415" y="2375"/>
                  </a:lnTo>
                  <a:lnTo>
                    <a:pt x="403" y="2375"/>
                  </a:lnTo>
                  <a:lnTo>
                    <a:pt x="391" y="2377"/>
                  </a:lnTo>
                  <a:lnTo>
                    <a:pt x="382" y="2379"/>
                  </a:lnTo>
                  <a:lnTo>
                    <a:pt x="367" y="2382"/>
                  </a:lnTo>
                  <a:lnTo>
                    <a:pt x="362" y="2383"/>
                  </a:lnTo>
                  <a:lnTo>
                    <a:pt x="324" y="2388"/>
                  </a:lnTo>
                  <a:lnTo>
                    <a:pt x="292" y="2389"/>
                  </a:lnTo>
                  <a:lnTo>
                    <a:pt x="277" y="2389"/>
                  </a:lnTo>
                  <a:lnTo>
                    <a:pt x="266" y="2389"/>
                  </a:lnTo>
                  <a:lnTo>
                    <a:pt x="254" y="2388"/>
                  </a:lnTo>
                  <a:lnTo>
                    <a:pt x="243" y="2387"/>
                  </a:lnTo>
                  <a:lnTo>
                    <a:pt x="234" y="2385"/>
                  </a:lnTo>
                  <a:lnTo>
                    <a:pt x="226" y="2383"/>
                  </a:lnTo>
                  <a:lnTo>
                    <a:pt x="219" y="2381"/>
                  </a:lnTo>
                  <a:lnTo>
                    <a:pt x="212" y="2378"/>
                  </a:lnTo>
                  <a:lnTo>
                    <a:pt x="207" y="2374"/>
                  </a:lnTo>
                  <a:lnTo>
                    <a:pt x="203" y="2371"/>
                  </a:lnTo>
                  <a:lnTo>
                    <a:pt x="198" y="2368"/>
                  </a:lnTo>
                  <a:lnTo>
                    <a:pt x="195" y="2364"/>
                  </a:lnTo>
                  <a:lnTo>
                    <a:pt x="191" y="2356"/>
                  </a:lnTo>
                  <a:lnTo>
                    <a:pt x="189" y="2349"/>
                  </a:lnTo>
                  <a:lnTo>
                    <a:pt x="188" y="2341"/>
                  </a:lnTo>
                  <a:lnTo>
                    <a:pt x="189" y="2335"/>
                  </a:lnTo>
                  <a:lnTo>
                    <a:pt x="191" y="2325"/>
                  </a:lnTo>
                  <a:lnTo>
                    <a:pt x="193" y="2321"/>
                  </a:lnTo>
                  <a:lnTo>
                    <a:pt x="197" y="2314"/>
                  </a:lnTo>
                  <a:lnTo>
                    <a:pt x="201" y="2307"/>
                  </a:lnTo>
                  <a:lnTo>
                    <a:pt x="204" y="2301"/>
                  </a:lnTo>
                  <a:lnTo>
                    <a:pt x="206" y="2294"/>
                  </a:lnTo>
                  <a:lnTo>
                    <a:pt x="208" y="2284"/>
                  </a:lnTo>
                  <a:lnTo>
                    <a:pt x="208" y="2273"/>
                  </a:lnTo>
                  <a:lnTo>
                    <a:pt x="207" y="2263"/>
                  </a:lnTo>
                  <a:lnTo>
                    <a:pt x="204" y="2255"/>
                  </a:lnTo>
                  <a:lnTo>
                    <a:pt x="198" y="2246"/>
                  </a:lnTo>
                  <a:lnTo>
                    <a:pt x="193" y="2240"/>
                  </a:lnTo>
                  <a:lnTo>
                    <a:pt x="187" y="2234"/>
                  </a:lnTo>
                  <a:lnTo>
                    <a:pt x="180" y="2228"/>
                  </a:lnTo>
                  <a:lnTo>
                    <a:pt x="175" y="2224"/>
                  </a:lnTo>
                  <a:lnTo>
                    <a:pt x="169" y="2221"/>
                  </a:lnTo>
                  <a:lnTo>
                    <a:pt x="159" y="2217"/>
                  </a:lnTo>
                  <a:lnTo>
                    <a:pt x="156" y="2214"/>
                  </a:lnTo>
                  <a:lnTo>
                    <a:pt x="148" y="2214"/>
                  </a:lnTo>
                  <a:lnTo>
                    <a:pt x="141" y="2213"/>
                  </a:lnTo>
                  <a:lnTo>
                    <a:pt x="134" y="2212"/>
                  </a:lnTo>
                  <a:lnTo>
                    <a:pt x="128" y="2210"/>
                  </a:lnTo>
                  <a:lnTo>
                    <a:pt x="123" y="2208"/>
                  </a:lnTo>
                  <a:lnTo>
                    <a:pt x="117" y="2205"/>
                  </a:lnTo>
                  <a:lnTo>
                    <a:pt x="113" y="2202"/>
                  </a:lnTo>
                  <a:lnTo>
                    <a:pt x="109" y="2198"/>
                  </a:lnTo>
                  <a:lnTo>
                    <a:pt x="102" y="2190"/>
                  </a:lnTo>
                  <a:lnTo>
                    <a:pt x="97" y="2181"/>
                  </a:lnTo>
                  <a:lnTo>
                    <a:pt x="94" y="2172"/>
                  </a:lnTo>
                  <a:lnTo>
                    <a:pt x="92" y="2162"/>
                  </a:lnTo>
                  <a:lnTo>
                    <a:pt x="91" y="2151"/>
                  </a:lnTo>
                  <a:lnTo>
                    <a:pt x="90" y="2142"/>
                  </a:lnTo>
                  <a:lnTo>
                    <a:pt x="90" y="2133"/>
                  </a:lnTo>
                  <a:lnTo>
                    <a:pt x="91" y="2125"/>
                  </a:lnTo>
                  <a:lnTo>
                    <a:pt x="92" y="2113"/>
                  </a:lnTo>
                  <a:lnTo>
                    <a:pt x="93" y="2109"/>
                  </a:lnTo>
                  <a:lnTo>
                    <a:pt x="95" y="2100"/>
                  </a:lnTo>
                  <a:lnTo>
                    <a:pt x="95" y="2092"/>
                  </a:lnTo>
                  <a:lnTo>
                    <a:pt x="95" y="2085"/>
                  </a:lnTo>
                  <a:lnTo>
                    <a:pt x="95" y="2079"/>
                  </a:lnTo>
                  <a:lnTo>
                    <a:pt x="93" y="2073"/>
                  </a:lnTo>
                  <a:lnTo>
                    <a:pt x="92" y="2067"/>
                  </a:lnTo>
                  <a:lnTo>
                    <a:pt x="90" y="2062"/>
                  </a:lnTo>
                  <a:lnTo>
                    <a:pt x="86" y="2058"/>
                  </a:lnTo>
                  <a:lnTo>
                    <a:pt x="80" y="2050"/>
                  </a:lnTo>
                  <a:lnTo>
                    <a:pt x="71" y="2044"/>
                  </a:lnTo>
                  <a:lnTo>
                    <a:pt x="63" y="2039"/>
                  </a:lnTo>
                  <a:lnTo>
                    <a:pt x="53" y="2036"/>
                  </a:lnTo>
                  <a:lnTo>
                    <a:pt x="44" y="2034"/>
                  </a:lnTo>
                  <a:lnTo>
                    <a:pt x="34" y="2033"/>
                  </a:lnTo>
                  <a:lnTo>
                    <a:pt x="24" y="2032"/>
                  </a:lnTo>
                  <a:lnTo>
                    <a:pt x="17" y="2032"/>
                  </a:lnTo>
                  <a:lnTo>
                    <a:pt x="4" y="2033"/>
                  </a:lnTo>
                  <a:lnTo>
                    <a:pt x="0" y="2033"/>
                  </a:lnTo>
                  <a:lnTo>
                    <a:pt x="5" y="1865"/>
                  </a:lnTo>
                  <a:lnTo>
                    <a:pt x="12" y="1621"/>
                  </a:lnTo>
                  <a:lnTo>
                    <a:pt x="12" y="1618"/>
                  </a:lnTo>
                  <a:lnTo>
                    <a:pt x="12" y="1610"/>
                  </a:lnTo>
                  <a:lnTo>
                    <a:pt x="14" y="1599"/>
                  </a:lnTo>
                  <a:lnTo>
                    <a:pt x="17" y="1586"/>
                  </a:lnTo>
                  <a:lnTo>
                    <a:pt x="20" y="1580"/>
                  </a:lnTo>
                  <a:lnTo>
                    <a:pt x="24" y="1574"/>
                  </a:lnTo>
                  <a:lnTo>
                    <a:pt x="30" y="1570"/>
                  </a:lnTo>
                  <a:lnTo>
                    <a:pt x="35" y="1566"/>
                  </a:lnTo>
                  <a:lnTo>
                    <a:pt x="43" y="1563"/>
                  </a:lnTo>
                  <a:lnTo>
                    <a:pt x="52" y="1562"/>
                  </a:lnTo>
                  <a:lnTo>
                    <a:pt x="63" y="1563"/>
                  </a:lnTo>
                  <a:lnTo>
                    <a:pt x="75" y="1565"/>
                  </a:lnTo>
                  <a:lnTo>
                    <a:pt x="80" y="1552"/>
                  </a:lnTo>
                  <a:lnTo>
                    <a:pt x="85" y="1540"/>
                  </a:lnTo>
                  <a:lnTo>
                    <a:pt x="89" y="1530"/>
                  </a:lnTo>
                  <a:lnTo>
                    <a:pt x="92" y="1519"/>
                  </a:lnTo>
                  <a:lnTo>
                    <a:pt x="94" y="1509"/>
                  </a:lnTo>
                  <a:lnTo>
                    <a:pt x="95" y="1500"/>
                  </a:lnTo>
                  <a:lnTo>
                    <a:pt x="95" y="1491"/>
                  </a:lnTo>
                  <a:lnTo>
                    <a:pt x="95" y="1483"/>
                  </a:lnTo>
                  <a:lnTo>
                    <a:pt x="94" y="1475"/>
                  </a:lnTo>
                  <a:lnTo>
                    <a:pt x="93" y="1468"/>
                  </a:lnTo>
                  <a:lnTo>
                    <a:pt x="91" y="1460"/>
                  </a:lnTo>
                  <a:lnTo>
                    <a:pt x="89" y="1453"/>
                  </a:lnTo>
                  <a:lnTo>
                    <a:pt x="83" y="1439"/>
                  </a:lnTo>
                  <a:lnTo>
                    <a:pt x="76" y="1425"/>
                  </a:lnTo>
                  <a:lnTo>
                    <a:pt x="69" y="1411"/>
                  </a:lnTo>
                  <a:lnTo>
                    <a:pt x="62" y="1396"/>
                  </a:lnTo>
                  <a:lnTo>
                    <a:pt x="55" y="1381"/>
                  </a:lnTo>
                  <a:lnTo>
                    <a:pt x="50" y="1364"/>
                  </a:lnTo>
                  <a:lnTo>
                    <a:pt x="48" y="1355"/>
                  </a:lnTo>
                  <a:lnTo>
                    <a:pt x="46" y="1345"/>
                  </a:lnTo>
                  <a:lnTo>
                    <a:pt x="45" y="1334"/>
                  </a:lnTo>
                  <a:lnTo>
                    <a:pt x="45" y="1323"/>
                  </a:lnTo>
                  <a:lnTo>
                    <a:pt x="45" y="1311"/>
                  </a:lnTo>
                  <a:lnTo>
                    <a:pt x="45" y="1299"/>
                  </a:lnTo>
                  <a:lnTo>
                    <a:pt x="47" y="1285"/>
                  </a:lnTo>
                  <a:lnTo>
                    <a:pt x="49" y="1272"/>
                  </a:lnTo>
                  <a:lnTo>
                    <a:pt x="46" y="1268"/>
                  </a:lnTo>
                  <a:lnTo>
                    <a:pt x="37" y="1259"/>
                  </a:lnTo>
                  <a:lnTo>
                    <a:pt x="33" y="1251"/>
                  </a:lnTo>
                  <a:lnTo>
                    <a:pt x="28" y="1242"/>
                  </a:lnTo>
                  <a:lnTo>
                    <a:pt x="23" y="1230"/>
                  </a:lnTo>
                  <a:lnTo>
                    <a:pt x="20" y="1216"/>
                  </a:lnTo>
                  <a:lnTo>
                    <a:pt x="17" y="1200"/>
                  </a:lnTo>
                  <a:lnTo>
                    <a:pt x="17" y="1181"/>
                  </a:lnTo>
                  <a:lnTo>
                    <a:pt x="18" y="1171"/>
                  </a:lnTo>
                  <a:lnTo>
                    <a:pt x="19" y="1161"/>
                  </a:lnTo>
                  <a:lnTo>
                    <a:pt x="20" y="1149"/>
                  </a:lnTo>
                  <a:lnTo>
                    <a:pt x="23" y="1137"/>
                  </a:lnTo>
                  <a:lnTo>
                    <a:pt x="27" y="1124"/>
                  </a:lnTo>
                  <a:lnTo>
                    <a:pt x="30" y="1110"/>
                  </a:lnTo>
                  <a:lnTo>
                    <a:pt x="35" y="1097"/>
                  </a:lnTo>
                  <a:lnTo>
                    <a:pt x="42" y="1082"/>
                  </a:lnTo>
                  <a:lnTo>
                    <a:pt x="48" y="1067"/>
                  </a:lnTo>
                  <a:lnTo>
                    <a:pt x="55" y="1050"/>
                  </a:lnTo>
                  <a:lnTo>
                    <a:pt x="64" y="1033"/>
                  </a:lnTo>
                  <a:lnTo>
                    <a:pt x="75" y="1016"/>
                  </a:lnTo>
                  <a:lnTo>
                    <a:pt x="80" y="1010"/>
                  </a:lnTo>
                  <a:lnTo>
                    <a:pt x="85" y="1005"/>
                  </a:lnTo>
                  <a:lnTo>
                    <a:pt x="90" y="1000"/>
                  </a:lnTo>
                  <a:lnTo>
                    <a:pt x="94" y="993"/>
                  </a:lnTo>
                  <a:lnTo>
                    <a:pt x="101" y="980"/>
                  </a:lnTo>
                  <a:lnTo>
                    <a:pt x="107" y="965"/>
                  </a:lnTo>
                  <a:lnTo>
                    <a:pt x="112" y="949"/>
                  </a:lnTo>
                  <a:lnTo>
                    <a:pt x="116" y="933"/>
                  </a:lnTo>
                  <a:lnTo>
                    <a:pt x="119" y="915"/>
                  </a:lnTo>
                  <a:lnTo>
                    <a:pt x="124" y="897"/>
                  </a:lnTo>
                  <a:lnTo>
                    <a:pt x="128" y="879"/>
                  </a:lnTo>
                  <a:lnTo>
                    <a:pt x="132" y="860"/>
                  </a:lnTo>
                  <a:lnTo>
                    <a:pt x="138" y="841"/>
                  </a:lnTo>
                  <a:lnTo>
                    <a:pt x="144" y="821"/>
                  </a:lnTo>
                  <a:lnTo>
                    <a:pt x="151" y="802"/>
                  </a:lnTo>
                  <a:lnTo>
                    <a:pt x="161" y="783"/>
                  </a:lnTo>
                  <a:lnTo>
                    <a:pt x="166" y="773"/>
                  </a:lnTo>
                  <a:lnTo>
                    <a:pt x="173" y="765"/>
                  </a:lnTo>
                  <a:lnTo>
                    <a:pt x="179" y="755"/>
                  </a:lnTo>
                  <a:lnTo>
                    <a:pt x="187" y="747"/>
                  </a:lnTo>
                  <a:lnTo>
                    <a:pt x="201" y="739"/>
                  </a:lnTo>
                  <a:lnTo>
                    <a:pt x="213" y="731"/>
                  </a:lnTo>
                  <a:lnTo>
                    <a:pt x="223" y="722"/>
                  </a:lnTo>
                  <a:lnTo>
                    <a:pt x="231" y="714"/>
                  </a:lnTo>
                  <a:lnTo>
                    <a:pt x="239" y="705"/>
                  </a:lnTo>
                  <a:lnTo>
                    <a:pt x="245" y="696"/>
                  </a:lnTo>
                  <a:lnTo>
                    <a:pt x="251" y="687"/>
                  </a:lnTo>
                  <a:lnTo>
                    <a:pt x="256" y="677"/>
                  </a:lnTo>
                  <a:lnTo>
                    <a:pt x="265" y="661"/>
                  </a:lnTo>
                  <a:lnTo>
                    <a:pt x="275" y="646"/>
                  </a:lnTo>
                  <a:lnTo>
                    <a:pt x="281" y="640"/>
                  </a:lnTo>
                  <a:lnTo>
                    <a:pt x="288" y="635"/>
                  </a:lnTo>
                  <a:lnTo>
                    <a:pt x="295" y="630"/>
                  </a:lnTo>
                  <a:lnTo>
                    <a:pt x="306" y="627"/>
                  </a:lnTo>
                  <a:lnTo>
                    <a:pt x="309" y="625"/>
                  </a:lnTo>
                  <a:lnTo>
                    <a:pt x="317" y="619"/>
                  </a:lnTo>
                  <a:lnTo>
                    <a:pt x="329" y="608"/>
                  </a:lnTo>
                  <a:lnTo>
                    <a:pt x="342" y="593"/>
                  </a:lnTo>
                  <a:lnTo>
                    <a:pt x="349" y="585"/>
                  </a:lnTo>
                  <a:lnTo>
                    <a:pt x="355" y="575"/>
                  </a:lnTo>
                  <a:lnTo>
                    <a:pt x="362" y="565"/>
                  </a:lnTo>
                  <a:lnTo>
                    <a:pt x="366" y="554"/>
                  </a:lnTo>
                  <a:lnTo>
                    <a:pt x="370" y="542"/>
                  </a:lnTo>
                  <a:lnTo>
                    <a:pt x="373" y="530"/>
                  </a:lnTo>
                  <a:lnTo>
                    <a:pt x="374" y="516"/>
                  </a:lnTo>
                  <a:lnTo>
                    <a:pt x="374" y="502"/>
                  </a:lnTo>
                  <a:lnTo>
                    <a:pt x="373" y="498"/>
                  </a:lnTo>
                  <a:lnTo>
                    <a:pt x="372" y="489"/>
                  </a:lnTo>
                  <a:lnTo>
                    <a:pt x="373" y="481"/>
                  </a:lnTo>
                  <a:lnTo>
                    <a:pt x="375" y="474"/>
                  </a:lnTo>
                  <a:lnTo>
                    <a:pt x="380" y="467"/>
                  </a:lnTo>
                  <a:lnTo>
                    <a:pt x="386" y="460"/>
                  </a:lnTo>
                  <a:lnTo>
                    <a:pt x="390" y="457"/>
                  </a:lnTo>
                  <a:lnTo>
                    <a:pt x="396" y="453"/>
                  </a:lnTo>
                  <a:lnTo>
                    <a:pt x="401" y="450"/>
                  </a:lnTo>
                  <a:lnTo>
                    <a:pt x="409" y="448"/>
                  </a:lnTo>
                  <a:lnTo>
                    <a:pt x="416" y="446"/>
                  </a:lnTo>
                  <a:lnTo>
                    <a:pt x="425" y="444"/>
                  </a:lnTo>
                  <a:lnTo>
                    <a:pt x="434" y="443"/>
                  </a:lnTo>
                  <a:lnTo>
                    <a:pt x="446" y="442"/>
                  </a:lnTo>
                  <a:lnTo>
                    <a:pt x="458" y="442"/>
                  </a:lnTo>
                  <a:lnTo>
                    <a:pt x="471" y="443"/>
                  </a:lnTo>
                  <a:lnTo>
                    <a:pt x="485" y="443"/>
                  </a:lnTo>
                  <a:lnTo>
                    <a:pt x="501" y="445"/>
                  </a:lnTo>
                  <a:lnTo>
                    <a:pt x="519" y="447"/>
                  </a:lnTo>
                  <a:lnTo>
                    <a:pt x="538" y="450"/>
                  </a:lnTo>
                  <a:lnTo>
                    <a:pt x="559" y="454"/>
                  </a:lnTo>
                  <a:lnTo>
                    <a:pt x="580" y="459"/>
                  </a:lnTo>
                  <a:lnTo>
                    <a:pt x="585" y="464"/>
                  </a:lnTo>
                  <a:lnTo>
                    <a:pt x="594" y="476"/>
                  </a:lnTo>
                  <a:lnTo>
                    <a:pt x="602" y="482"/>
                  </a:lnTo>
                  <a:lnTo>
                    <a:pt x="609" y="490"/>
                  </a:lnTo>
                  <a:lnTo>
                    <a:pt x="618" y="496"/>
                  </a:lnTo>
                  <a:lnTo>
                    <a:pt x="626" y="502"/>
                  </a:lnTo>
                  <a:lnTo>
                    <a:pt x="636" y="506"/>
                  </a:lnTo>
                  <a:lnTo>
                    <a:pt x="645" y="508"/>
                  </a:lnTo>
                  <a:lnTo>
                    <a:pt x="650" y="508"/>
                  </a:lnTo>
                  <a:lnTo>
                    <a:pt x="654" y="508"/>
                  </a:lnTo>
                  <a:lnTo>
                    <a:pt x="658" y="506"/>
                  </a:lnTo>
                  <a:lnTo>
                    <a:pt x="662" y="504"/>
                  </a:lnTo>
                  <a:lnTo>
                    <a:pt x="667" y="500"/>
                  </a:lnTo>
                  <a:lnTo>
                    <a:pt x="670" y="496"/>
                  </a:lnTo>
                  <a:lnTo>
                    <a:pt x="673" y="491"/>
                  </a:lnTo>
                  <a:lnTo>
                    <a:pt x="676" y="484"/>
                  </a:lnTo>
                  <a:lnTo>
                    <a:pt x="679" y="477"/>
                  </a:lnTo>
                  <a:lnTo>
                    <a:pt x="683" y="468"/>
                  </a:lnTo>
                  <a:lnTo>
                    <a:pt x="685" y="458"/>
                  </a:lnTo>
                  <a:lnTo>
                    <a:pt x="687" y="447"/>
                  </a:lnTo>
                  <a:lnTo>
                    <a:pt x="689" y="442"/>
                  </a:lnTo>
                  <a:lnTo>
                    <a:pt x="698" y="430"/>
                  </a:lnTo>
                  <a:lnTo>
                    <a:pt x="705" y="424"/>
                  </a:lnTo>
                  <a:lnTo>
                    <a:pt x="715" y="416"/>
                  </a:lnTo>
                  <a:lnTo>
                    <a:pt x="727" y="409"/>
                  </a:lnTo>
                  <a:lnTo>
                    <a:pt x="743" y="401"/>
                  </a:lnTo>
                  <a:lnTo>
                    <a:pt x="752" y="398"/>
                  </a:lnTo>
                  <a:lnTo>
                    <a:pt x="762" y="396"/>
                  </a:lnTo>
                  <a:lnTo>
                    <a:pt x="772" y="393"/>
                  </a:lnTo>
                  <a:lnTo>
                    <a:pt x="784" y="392"/>
                  </a:lnTo>
                  <a:lnTo>
                    <a:pt x="796" y="389"/>
                  </a:lnTo>
                  <a:lnTo>
                    <a:pt x="810" y="388"/>
                  </a:lnTo>
                  <a:lnTo>
                    <a:pt x="825" y="388"/>
                  </a:lnTo>
                  <a:lnTo>
                    <a:pt x="839" y="388"/>
                  </a:lnTo>
                  <a:lnTo>
                    <a:pt x="857" y="389"/>
                  </a:lnTo>
                  <a:lnTo>
                    <a:pt x="874" y="392"/>
                  </a:lnTo>
                  <a:lnTo>
                    <a:pt x="893" y="394"/>
                  </a:lnTo>
                  <a:lnTo>
                    <a:pt x="913" y="398"/>
                  </a:lnTo>
                  <a:lnTo>
                    <a:pt x="934" y="402"/>
                  </a:lnTo>
                  <a:lnTo>
                    <a:pt x="957" y="408"/>
                  </a:lnTo>
                  <a:lnTo>
                    <a:pt x="980" y="414"/>
                  </a:lnTo>
                  <a:lnTo>
                    <a:pt x="1006" y="421"/>
                  </a:lnTo>
                  <a:lnTo>
                    <a:pt x="1014" y="420"/>
                  </a:lnTo>
                  <a:lnTo>
                    <a:pt x="1040" y="418"/>
                  </a:lnTo>
                  <a:lnTo>
                    <a:pt x="1075" y="416"/>
                  </a:lnTo>
                  <a:lnTo>
                    <a:pt x="1117" y="415"/>
                  </a:lnTo>
                  <a:lnTo>
                    <a:pt x="1137" y="416"/>
                  </a:lnTo>
                  <a:lnTo>
                    <a:pt x="1158" y="418"/>
                  </a:lnTo>
                  <a:lnTo>
                    <a:pt x="1178" y="422"/>
                  </a:lnTo>
                  <a:lnTo>
                    <a:pt x="1195" y="427"/>
                  </a:lnTo>
                  <a:lnTo>
                    <a:pt x="1203" y="430"/>
                  </a:lnTo>
                  <a:lnTo>
                    <a:pt x="1211" y="433"/>
                  </a:lnTo>
                  <a:lnTo>
                    <a:pt x="1217" y="437"/>
                  </a:lnTo>
                  <a:lnTo>
                    <a:pt x="1224" y="442"/>
                  </a:lnTo>
                  <a:lnTo>
                    <a:pt x="1228" y="447"/>
                  </a:lnTo>
                  <a:lnTo>
                    <a:pt x="1232" y="452"/>
                  </a:lnTo>
                  <a:lnTo>
                    <a:pt x="1235" y="459"/>
                  </a:lnTo>
                  <a:lnTo>
                    <a:pt x="1236" y="465"/>
                  </a:lnTo>
                  <a:lnTo>
                    <a:pt x="1235" y="468"/>
                  </a:lnTo>
                  <a:lnTo>
                    <a:pt x="1232" y="477"/>
                  </a:lnTo>
                  <a:lnTo>
                    <a:pt x="1232" y="481"/>
                  </a:lnTo>
                  <a:lnTo>
                    <a:pt x="1232" y="486"/>
                  </a:lnTo>
                  <a:lnTo>
                    <a:pt x="1233" y="492"/>
                  </a:lnTo>
                  <a:lnTo>
                    <a:pt x="1236" y="497"/>
                  </a:lnTo>
                  <a:lnTo>
                    <a:pt x="1241" y="502"/>
                  </a:lnTo>
                  <a:lnTo>
                    <a:pt x="1248" y="506"/>
                  </a:lnTo>
                  <a:lnTo>
                    <a:pt x="1258" y="509"/>
                  </a:lnTo>
                  <a:lnTo>
                    <a:pt x="1270" y="510"/>
                  </a:lnTo>
                  <a:lnTo>
                    <a:pt x="1288" y="510"/>
                  </a:lnTo>
                  <a:lnTo>
                    <a:pt x="1308" y="508"/>
                  </a:lnTo>
                  <a:lnTo>
                    <a:pt x="1332" y="504"/>
                  </a:lnTo>
                  <a:lnTo>
                    <a:pt x="1361" y="496"/>
                  </a:lnTo>
                  <a:lnTo>
                    <a:pt x="1364" y="497"/>
                  </a:lnTo>
                  <a:lnTo>
                    <a:pt x="1373" y="499"/>
                  </a:lnTo>
                  <a:lnTo>
                    <a:pt x="1379" y="499"/>
                  </a:lnTo>
                  <a:lnTo>
                    <a:pt x="1388" y="499"/>
                  </a:lnTo>
                  <a:lnTo>
                    <a:pt x="1397" y="498"/>
                  </a:lnTo>
                  <a:lnTo>
                    <a:pt x="1409" y="495"/>
                  </a:lnTo>
                  <a:lnTo>
                    <a:pt x="1423" y="491"/>
                  </a:lnTo>
                  <a:lnTo>
                    <a:pt x="1438" y="484"/>
                  </a:lnTo>
                  <a:lnTo>
                    <a:pt x="1455" y="476"/>
                  </a:lnTo>
                  <a:lnTo>
                    <a:pt x="1475" y="465"/>
                  </a:lnTo>
                  <a:lnTo>
                    <a:pt x="1497" y="451"/>
                  </a:lnTo>
                  <a:lnTo>
                    <a:pt x="1520" y="434"/>
                  </a:lnTo>
                  <a:lnTo>
                    <a:pt x="1546" y="414"/>
                  </a:lnTo>
                  <a:lnTo>
                    <a:pt x="1574" y="390"/>
                  </a:lnTo>
                  <a:lnTo>
                    <a:pt x="1574" y="370"/>
                  </a:lnTo>
                  <a:lnTo>
                    <a:pt x="1577" y="353"/>
                  </a:lnTo>
                  <a:lnTo>
                    <a:pt x="1579" y="337"/>
                  </a:lnTo>
                  <a:lnTo>
                    <a:pt x="1582" y="323"/>
                  </a:lnTo>
                  <a:lnTo>
                    <a:pt x="1586" y="312"/>
                  </a:lnTo>
                  <a:lnTo>
                    <a:pt x="1590" y="300"/>
                  </a:lnTo>
                  <a:lnTo>
                    <a:pt x="1595" y="289"/>
                  </a:lnTo>
                  <a:lnTo>
                    <a:pt x="1600" y="278"/>
                  </a:lnTo>
                  <a:lnTo>
                    <a:pt x="1610" y="258"/>
                  </a:lnTo>
                  <a:lnTo>
                    <a:pt x="1619" y="235"/>
                  </a:lnTo>
                  <a:lnTo>
                    <a:pt x="1622" y="222"/>
                  </a:lnTo>
                  <a:lnTo>
                    <a:pt x="1626" y="207"/>
                  </a:lnTo>
                  <a:lnTo>
                    <a:pt x="1629" y="190"/>
                  </a:lnTo>
                  <a:lnTo>
                    <a:pt x="1630" y="172"/>
                  </a:lnTo>
                  <a:lnTo>
                    <a:pt x="1627" y="165"/>
                  </a:lnTo>
                  <a:lnTo>
                    <a:pt x="1621" y="152"/>
                  </a:lnTo>
                  <a:lnTo>
                    <a:pt x="1619" y="142"/>
                  </a:lnTo>
                  <a:lnTo>
                    <a:pt x="1618" y="132"/>
                  </a:lnTo>
                  <a:lnTo>
                    <a:pt x="1617" y="127"/>
                  </a:lnTo>
                  <a:lnTo>
                    <a:pt x="1618" y="122"/>
                  </a:lnTo>
                  <a:lnTo>
                    <a:pt x="1619" y="117"/>
                  </a:lnTo>
                  <a:lnTo>
                    <a:pt x="1621" y="112"/>
                  </a:lnTo>
                  <a:lnTo>
                    <a:pt x="1624" y="108"/>
                  </a:lnTo>
                  <a:lnTo>
                    <a:pt x="1627" y="104"/>
                  </a:lnTo>
                  <a:lnTo>
                    <a:pt x="1631" y="99"/>
                  </a:lnTo>
                  <a:lnTo>
                    <a:pt x="1635" y="96"/>
                  </a:lnTo>
                  <a:lnTo>
                    <a:pt x="1642" y="93"/>
                  </a:lnTo>
                  <a:lnTo>
                    <a:pt x="1649" y="91"/>
                  </a:lnTo>
                  <a:lnTo>
                    <a:pt x="1658" y="89"/>
                  </a:lnTo>
                  <a:lnTo>
                    <a:pt x="1667" y="88"/>
                  </a:lnTo>
                  <a:lnTo>
                    <a:pt x="1678" y="86"/>
                  </a:lnTo>
                  <a:lnTo>
                    <a:pt x="1691" y="88"/>
                  </a:lnTo>
                  <a:lnTo>
                    <a:pt x="1705" y="89"/>
                  </a:lnTo>
                  <a:lnTo>
                    <a:pt x="1720" y="91"/>
                  </a:lnTo>
                  <a:lnTo>
                    <a:pt x="1737" y="94"/>
                  </a:lnTo>
                  <a:lnTo>
                    <a:pt x="1756" y="97"/>
                  </a:lnTo>
                  <a:lnTo>
                    <a:pt x="1776" y="102"/>
                  </a:lnTo>
                  <a:lnTo>
                    <a:pt x="1799" y="109"/>
                  </a:lnTo>
                  <a:lnTo>
                    <a:pt x="1805" y="113"/>
                  </a:lnTo>
                  <a:lnTo>
                    <a:pt x="1822" y="123"/>
                  </a:lnTo>
                  <a:lnTo>
                    <a:pt x="1848" y="136"/>
                  </a:lnTo>
                  <a:lnTo>
                    <a:pt x="1879" y="149"/>
                  </a:lnTo>
                  <a:lnTo>
                    <a:pt x="1896" y="157"/>
                  </a:lnTo>
                  <a:lnTo>
                    <a:pt x="1913" y="163"/>
                  </a:lnTo>
                  <a:lnTo>
                    <a:pt x="1930" y="169"/>
                  </a:lnTo>
                  <a:lnTo>
                    <a:pt x="1947" y="173"/>
                  </a:lnTo>
                  <a:lnTo>
                    <a:pt x="1963" y="175"/>
                  </a:lnTo>
                  <a:lnTo>
                    <a:pt x="1979" y="176"/>
                  </a:lnTo>
                  <a:lnTo>
                    <a:pt x="1985" y="176"/>
                  </a:lnTo>
                  <a:lnTo>
                    <a:pt x="1993" y="175"/>
                  </a:lnTo>
                  <a:lnTo>
                    <a:pt x="1999" y="174"/>
                  </a:lnTo>
                  <a:lnTo>
                    <a:pt x="2005" y="172"/>
                  </a:lnTo>
                  <a:lnTo>
                    <a:pt x="2046" y="172"/>
                  </a:lnTo>
                  <a:lnTo>
                    <a:pt x="2077" y="172"/>
                  </a:lnTo>
                  <a:lnTo>
                    <a:pt x="2090" y="172"/>
                  </a:lnTo>
                  <a:lnTo>
                    <a:pt x="2103" y="170"/>
                  </a:lnTo>
                  <a:lnTo>
                    <a:pt x="2114" y="166"/>
                  </a:lnTo>
                  <a:lnTo>
                    <a:pt x="2127" y="162"/>
                  </a:lnTo>
                  <a:lnTo>
                    <a:pt x="2141" y="156"/>
                  </a:lnTo>
                  <a:lnTo>
                    <a:pt x="2155" y="148"/>
                  </a:lnTo>
                  <a:lnTo>
                    <a:pt x="2172" y="138"/>
                  </a:lnTo>
                  <a:lnTo>
                    <a:pt x="2191" y="124"/>
                  </a:lnTo>
                  <a:lnTo>
                    <a:pt x="2240" y="90"/>
                  </a:lnTo>
                  <a:lnTo>
                    <a:pt x="2305" y="41"/>
                  </a:lnTo>
                  <a:lnTo>
                    <a:pt x="2306" y="37"/>
                  </a:lnTo>
                  <a:lnTo>
                    <a:pt x="2311" y="31"/>
                  </a:lnTo>
                  <a:lnTo>
                    <a:pt x="2316" y="27"/>
                  </a:lnTo>
                  <a:lnTo>
                    <a:pt x="2322" y="22"/>
                  </a:lnTo>
                  <a:lnTo>
                    <a:pt x="2331" y="17"/>
                  </a:lnTo>
                  <a:lnTo>
                    <a:pt x="2341" y="13"/>
                  </a:lnTo>
                  <a:lnTo>
                    <a:pt x="2356" y="9"/>
                  </a:lnTo>
                  <a:lnTo>
                    <a:pt x="2373" y="5"/>
                  </a:lnTo>
                  <a:lnTo>
                    <a:pt x="2394" y="2"/>
                  </a:lnTo>
                  <a:lnTo>
                    <a:pt x="2418" y="1"/>
                  </a:lnTo>
                  <a:lnTo>
                    <a:pt x="2447" y="0"/>
                  </a:lnTo>
                  <a:lnTo>
                    <a:pt x="2480" y="1"/>
                  </a:lnTo>
                  <a:lnTo>
                    <a:pt x="2519" y="4"/>
                  </a:lnTo>
                  <a:lnTo>
                    <a:pt x="2561" y="10"/>
                  </a:lnTo>
                  <a:lnTo>
                    <a:pt x="2555" y="20"/>
                  </a:lnTo>
                  <a:lnTo>
                    <a:pt x="2547" y="32"/>
                  </a:lnTo>
                  <a:lnTo>
                    <a:pt x="2542" y="45"/>
                  </a:lnTo>
                  <a:lnTo>
                    <a:pt x="2536" y="58"/>
                  </a:lnTo>
                  <a:lnTo>
                    <a:pt x="2525" y="83"/>
                  </a:lnTo>
                  <a:lnTo>
                    <a:pt x="2516" y="109"/>
                  </a:lnTo>
                  <a:lnTo>
                    <a:pt x="2504" y="149"/>
                  </a:lnTo>
                  <a:lnTo>
                    <a:pt x="2498" y="165"/>
                  </a:lnTo>
                  <a:lnTo>
                    <a:pt x="2485" y="197"/>
                  </a:lnTo>
                  <a:lnTo>
                    <a:pt x="2475" y="226"/>
                  </a:lnTo>
                  <a:lnTo>
                    <a:pt x="2467" y="252"/>
                  </a:lnTo>
                  <a:lnTo>
                    <a:pt x="2463" y="274"/>
                  </a:lnTo>
                  <a:lnTo>
                    <a:pt x="2460" y="293"/>
                  </a:lnTo>
                  <a:lnTo>
                    <a:pt x="2459" y="310"/>
                  </a:lnTo>
                  <a:lnTo>
                    <a:pt x="2460" y="324"/>
                  </a:lnTo>
                  <a:lnTo>
                    <a:pt x="2462" y="336"/>
                  </a:lnTo>
                  <a:lnTo>
                    <a:pt x="2465" y="347"/>
                  </a:lnTo>
                  <a:lnTo>
                    <a:pt x="2468" y="354"/>
                  </a:lnTo>
                  <a:lnTo>
                    <a:pt x="2473" y="361"/>
                  </a:lnTo>
                  <a:lnTo>
                    <a:pt x="2477" y="365"/>
                  </a:lnTo>
                  <a:lnTo>
                    <a:pt x="2483" y="370"/>
                  </a:lnTo>
                  <a:lnTo>
                    <a:pt x="2487" y="371"/>
                  </a:lnTo>
                  <a:lnTo>
                    <a:pt x="2504" y="377"/>
                  </a:lnTo>
                  <a:lnTo>
                    <a:pt x="2520" y="383"/>
                  </a:lnTo>
                  <a:lnTo>
                    <a:pt x="2532" y="389"/>
                  </a:lnTo>
                  <a:lnTo>
                    <a:pt x="2544" y="397"/>
                  </a:lnTo>
                  <a:lnTo>
                    <a:pt x="2554" y="404"/>
                  </a:lnTo>
                  <a:lnTo>
                    <a:pt x="2562" y="412"/>
                  </a:lnTo>
                  <a:lnTo>
                    <a:pt x="2569" y="420"/>
                  </a:lnTo>
                  <a:lnTo>
                    <a:pt x="2574" y="428"/>
                  </a:lnTo>
                  <a:lnTo>
                    <a:pt x="2578" y="435"/>
                  </a:lnTo>
                  <a:lnTo>
                    <a:pt x="2581" y="443"/>
                  </a:lnTo>
                  <a:lnTo>
                    <a:pt x="2584" y="449"/>
                  </a:lnTo>
                  <a:lnTo>
                    <a:pt x="2585" y="454"/>
                  </a:lnTo>
                  <a:lnTo>
                    <a:pt x="2586" y="462"/>
                  </a:lnTo>
                  <a:lnTo>
                    <a:pt x="2586" y="465"/>
                  </a:lnTo>
                  <a:lnTo>
                    <a:pt x="2587" y="468"/>
                  </a:lnTo>
                  <a:lnTo>
                    <a:pt x="2586" y="470"/>
                  </a:lnTo>
                  <a:lnTo>
                    <a:pt x="2586" y="473"/>
                  </a:lnTo>
                  <a:lnTo>
                    <a:pt x="2584" y="474"/>
                  </a:lnTo>
                  <a:lnTo>
                    <a:pt x="2580" y="476"/>
                  </a:lnTo>
                  <a:lnTo>
                    <a:pt x="2574" y="477"/>
                  </a:lnTo>
                  <a:lnTo>
                    <a:pt x="2560" y="478"/>
                  </a:lnTo>
                  <a:lnTo>
                    <a:pt x="2544" y="480"/>
                  </a:lnTo>
                  <a:lnTo>
                    <a:pt x="2536" y="482"/>
                  </a:lnTo>
                  <a:lnTo>
                    <a:pt x="2528" y="485"/>
                  </a:lnTo>
                  <a:lnTo>
                    <a:pt x="2522" y="490"/>
                  </a:lnTo>
                  <a:lnTo>
                    <a:pt x="2516" y="496"/>
                  </a:lnTo>
                  <a:lnTo>
                    <a:pt x="2513" y="500"/>
                  </a:lnTo>
                  <a:lnTo>
                    <a:pt x="2512" y="505"/>
                  </a:lnTo>
                  <a:lnTo>
                    <a:pt x="2510" y="510"/>
                  </a:lnTo>
                  <a:lnTo>
                    <a:pt x="2509" y="515"/>
                  </a:lnTo>
                  <a:lnTo>
                    <a:pt x="2509" y="523"/>
                  </a:lnTo>
                  <a:lnTo>
                    <a:pt x="2509" y="529"/>
                  </a:lnTo>
                  <a:lnTo>
                    <a:pt x="2510" y="538"/>
                  </a:lnTo>
                  <a:lnTo>
                    <a:pt x="2511" y="546"/>
                  </a:lnTo>
                  <a:lnTo>
                    <a:pt x="2506" y="552"/>
                  </a:lnTo>
                  <a:lnTo>
                    <a:pt x="2501" y="557"/>
                  </a:lnTo>
                  <a:lnTo>
                    <a:pt x="2498" y="561"/>
                  </a:lnTo>
                  <a:lnTo>
                    <a:pt x="2496" y="566"/>
                  </a:lnTo>
                  <a:lnTo>
                    <a:pt x="2495" y="572"/>
                  </a:lnTo>
                  <a:lnTo>
                    <a:pt x="2494" y="577"/>
                  </a:lnTo>
                  <a:lnTo>
                    <a:pt x="2493" y="582"/>
                  </a:lnTo>
                  <a:lnTo>
                    <a:pt x="2493" y="587"/>
                  </a:lnTo>
                  <a:lnTo>
                    <a:pt x="2496" y="603"/>
                  </a:lnTo>
                  <a:lnTo>
                    <a:pt x="2498" y="609"/>
                  </a:lnTo>
                  <a:lnTo>
                    <a:pt x="2500" y="617"/>
                  </a:lnTo>
                  <a:lnTo>
                    <a:pt x="2500" y="623"/>
                  </a:lnTo>
                  <a:lnTo>
                    <a:pt x="2500" y="629"/>
                  </a:lnTo>
                  <a:lnTo>
                    <a:pt x="2500" y="635"/>
                  </a:lnTo>
                  <a:lnTo>
                    <a:pt x="2499" y="640"/>
                  </a:lnTo>
                  <a:lnTo>
                    <a:pt x="2497" y="645"/>
                  </a:lnTo>
                  <a:lnTo>
                    <a:pt x="2495" y="650"/>
                  </a:lnTo>
                  <a:lnTo>
                    <a:pt x="2492" y="653"/>
                  </a:lnTo>
                  <a:lnTo>
                    <a:pt x="2485" y="659"/>
                  </a:lnTo>
                  <a:lnTo>
                    <a:pt x="2477" y="665"/>
                  </a:lnTo>
                  <a:lnTo>
                    <a:pt x="2468" y="668"/>
                  </a:lnTo>
                  <a:lnTo>
                    <a:pt x="2459" y="671"/>
                  </a:lnTo>
                  <a:lnTo>
                    <a:pt x="2449" y="672"/>
                  </a:lnTo>
                  <a:lnTo>
                    <a:pt x="2440" y="673"/>
                  </a:lnTo>
                  <a:lnTo>
                    <a:pt x="2431" y="673"/>
                  </a:lnTo>
                  <a:lnTo>
                    <a:pt x="2423" y="673"/>
                  </a:lnTo>
                  <a:lnTo>
                    <a:pt x="2410" y="672"/>
                  </a:lnTo>
                  <a:lnTo>
                    <a:pt x="2405" y="671"/>
                  </a:lnTo>
                  <a:lnTo>
                    <a:pt x="2397" y="673"/>
                  </a:lnTo>
                  <a:lnTo>
                    <a:pt x="2388" y="676"/>
                  </a:lnTo>
                  <a:lnTo>
                    <a:pt x="2381" y="678"/>
                  </a:lnTo>
                  <a:lnTo>
                    <a:pt x="2373" y="683"/>
                  </a:lnTo>
                  <a:lnTo>
                    <a:pt x="2360" y="690"/>
                  </a:lnTo>
                  <a:lnTo>
                    <a:pt x="2347" y="699"/>
                  </a:lnTo>
                  <a:lnTo>
                    <a:pt x="2336" y="708"/>
                  </a:lnTo>
                  <a:lnTo>
                    <a:pt x="2327" y="719"/>
                  </a:lnTo>
                  <a:lnTo>
                    <a:pt x="2318" y="730"/>
                  </a:lnTo>
                  <a:lnTo>
                    <a:pt x="2311" y="741"/>
                  </a:lnTo>
                  <a:lnTo>
                    <a:pt x="2299" y="762"/>
                  </a:lnTo>
                  <a:lnTo>
                    <a:pt x="2291" y="780"/>
                  </a:lnTo>
                  <a:lnTo>
                    <a:pt x="2287" y="792"/>
                  </a:lnTo>
                  <a:lnTo>
                    <a:pt x="2286" y="797"/>
                  </a:lnTo>
                  <a:lnTo>
                    <a:pt x="2276" y="804"/>
                  </a:lnTo>
                  <a:lnTo>
                    <a:pt x="2267" y="814"/>
                  </a:lnTo>
                  <a:lnTo>
                    <a:pt x="2259" y="822"/>
                  </a:lnTo>
                  <a:lnTo>
                    <a:pt x="2253" y="831"/>
                  </a:lnTo>
                  <a:lnTo>
                    <a:pt x="2248" y="841"/>
                  </a:lnTo>
                  <a:lnTo>
                    <a:pt x="2244" y="850"/>
                  </a:lnTo>
                  <a:lnTo>
                    <a:pt x="2241" y="860"/>
                  </a:lnTo>
                  <a:lnTo>
                    <a:pt x="2239" y="869"/>
                  </a:lnTo>
                  <a:lnTo>
                    <a:pt x="2238" y="879"/>
                  </a:lnTo>
                  <a:lnTo>
                    <a:pt x="2238" y="889"/>
                  </a:lnTo>
                  <a:lnTo>
                    <a:pt x="2239" y="898"/>
                  </a:lnTo>
                  <a:lnTo>
                    <a:pt x="2240" y="908"/>
                  </a:lnTo>
                  <a:lnTo>
                    <a:pt x="2244" y="927"/>
                  </a:lnTo>
                  <a:lnTo>
                    <a:pt x="2251" y="945"/>
                  </a:lnTo>
                  <a:lnTo>
                    <a:pt x="2259" y="962"/>
                  </a:lnTo>
                  <a:lnTo>
                    <a:pt x="2268" y="977"/>
                  </a:lnTo>
                  <a:lnTo>
                    <a:pt x="2276" y="992"/>
                  </a:lnTo>
                  <a:lnTo>
                    <a:pt x="2285" y="1004"/>
                  </a:lnTo>
                  <a:lnTo>
                    <a:pt x="2300" y="1021"/>
                  </a:lnTo>
                  <a:lnTo>
                    <a:pt x="2305" y="1027"/>
                  </a:lnTo>
                  <a:lnTo>
                    <a:pt x="2309" y="1028"/>
                  </a:lnTo>
                  <a:lnTo>
                    <a:pt x="2313" y="1029"/>
                  </a:lnTo>
                  <a:lnTo>
                    <a:pt x="2316" y="1032"/>
                  </a:lnTo>
                  <a:lnTo>
                    <a:pt x="2318" y="1034"/>
                  </a:lnTo>
                  <a:lnTo>
                    <a:pt x="2323" y="1041"/>
                  </a:lnTo>
                  <a:lnTo>
                    <a:pt x="2327" y="1051"/>
                  </a:lnTo>
                  <a:lnTo>
                    <a:pt x="2329" y="1062"/>
                  </a:lnTo>
                  <a:lnTo>
                    <a:pt x="2330" y="1075"/>
                  </a:lnTo>
                  <a:lnTo>
                    <a:pt x="2331" y="1089"/>
                  </a:lnTo>
                  <a:lnTo>
                    <a:pt x="2331" y="1103"/>
                  </a:lnTo>
                  <a:lnTo>
                    <a:pt x="2327" y="1154"/>
                  </a:lnTo>
                  <a:lnTo>
                    <a:pt x="2323" y="1178"/>
                  </a:lnTo>
                  <a:lnTo>
                    <a:pt x="2334" y="1193"/>
                  </a:lnTo>
                  <a:lnTo>
                    <a:pt x="2340" y="1205"/>
                  </a:lnTo>
                  <a:lnTo>
                    <a:pt x="2341" y="1211"/>
                  </a:lnTo>
                  <a:lnTo>
                    <a:pt x="2344" y="1216"/>
                  </a:lnTo>
                  <a:lnTo>
                    <a:pt x="2344" y="1221"/>
                  </a:lnTo>
                  <a:lnTo>
                    <a:pt x="2344" y="1226"/>
                  </a:lnTo>
                  <a:lnTo>
                    <a:pt x="2341" y="1233"/>
                  </a:lnTo>
                  <a:lnTo>
                    <a:pt x="2338" y="1241"/>
                  </a:lnTo>
                  <a:lnTo>
                    <a:pt x="2333" y="1248"/>
                  </a:lnTo>
                  <a:lnTo>
                    <a:pt x="2327" y="1256"/>
                  </a:lnTo>
                  <a:lnTo>
                    <a:pt x="2320" y="1264"/>
                  </a:lnTo>
                  <a:lnTo>
                    <a:pt x="2314" y="1273"/>
                  </a:lnTo>
                  <a:lnTo>
                    <a:pt x="2307" y="1283"/>
                  </a:lnTo>
                  <a:lnTo>
                    <a:pt x="2301" y="1295"/>
                  </a:lnTo>
                  <a:lnTo>
                    <a:pt x="2299" y="1302"/>
                  </a:lnTo>
                  <a:lnTo>
                    <a:pt x="2297" y="1310"/>
                  </a:lnTo>
                  <a:lnTo>
                    <a:pt x="2295" y="1318"/>
                  </a:lnTo>
                  <a:lnTo>
                    <a:pt x="2292" y="1327"/>
                  </a:lnTo>
                  <a:lnTo>
                    <a:pt x="2292" y="1337"/>
                  </a:lnTo>
                  <a:lnTo>
                    <a:pt x="2291" y="1347"/>
                  </a:lnTo>
                  <a:lnTo>
                    <a:pt x="2291" y="1359"/>
                  </a:lnTo>
                  <a:lnTo>
                    <a:pt x="2292" y="1372"/>
                  </a:lnTo>
                  <a:lnTo>
                    <a:pt x="2297" y="1393"/>
                  </a:lnTo>
                  <a:lnTo>
                    <a:pt x="2299" y="1411"/>
                  </a:lnTo>
                  <a:lnTo>
                    <a:pt x="2299" y="1420"/>
                  </a:lnTo>
                  <a:lnTo>
                    <a:pt x="2299" y="1427"/>
                  </a:lnTo>
                  <a:lnTo>
                    <a:pt x="2298" y="1435"/>
                  </a:lnTo>
                  <a:lnTo>
                    <a:pt x="2296" y="1441"/>
                  </a:lnTo>
                  <a:lnTo>
                    <a:pt x="2295" y="1446"/>
                  </a:lnTo>
                  <a:lnTo>
                    <a:pt x="2292" y="1452"/>
                  </a:lnTo>
                  <a:lnTo>
                    <a:pt x="2289" y="1456"/>
                  </a:lnTo>
                  <a:lnTo>
                    <a:pt x="2287" y="1460"/>
                  </a:lnTo>
                  <a:lnTo>
                    <a:pt x="2281" y="1467"/>
                  </a:lnTo>
                  <a:lnTo>
                    <a:pt x="2273" y="1471"/>
                  </a:lnTo>
                  <a:lnTo>
                    <a:pt x="2266" y="1474"/>
                  </a:lnTo>
                  <a:lnTo>
                    <a:pt x="2258" y="1477"/>
                  </a:lnTo>
                  <a:lnTo>
                    <a:pt x="2251" y="1478"/>
                  </a:lnTo>
                  <a:lnTo>
                    <a:pt x="2244" y="1478"/>
                  </a:lnTo>
                  <a:lnTo>
                    <a:pt x="2234" y="1478"/>
                  </a:lnTo>
                  <a:lnTo>
                    <a:pt x="2231" y="1477"/>
                  </a:lnTo>
                  <a:lnTo>
                    <a:pt x="2238" y="1503"/>
                  </a:lnTo>
                  <a:lnTo>
                    <a:pt x="2243" y="1526"/>
                  </a:lnTo>
                  <a:lnTo>
                    <a:pt x="2249" y="1549"/>
                  </a:lnTo>
                  <a:lnTo>
                    <a:pt x="2253" y="1570"/>
                  </a:lnTo>
                  <a:lnTo>
                    <a:pt x="2255" y="1589"/>
                  </a:lnTo>
                  <a:lnTo>
                    <a:pt x="2257" y="1607"/>
                  </a:lnTo>
                  <a:lnTo>
                    <a:pt x="2258" y="1623"/>
                  </a:lnTo>
                  <a:lnTo>
                    <a:pt x="2259" y="1638"/>
                  </a:lnTo>
                  <a:lnTo>
                    <a:pt x="2258" y="1663"/>
                  </a:lnTo>
                  <a:lnTo>
                    <a:pt x="2257" y="1681"/>
                  </a:lnTo>
                  <a:lnTo>
                    <a:pt x="2256" y="1693"/>
                  </a:lnTo>
                  <a:lnTo>
                    <a:pt x="2255" y="1696"/>
                  </a:lnTo>
                  <a:lnTo>
                    <a:pt x="2254" y="1700"/>
                  </a:lnTo>
                  <a:lnTo>
                    <a:pt x="2252" y="1705"/>
                  </a:lnTo>
                  <a:lnTo>
                    <a:pt x="2250" y="1708"/>
                  </a:lnTo>
                  <a:lnTo>
                    <a:pt x="2247" y="1711"/>
                  </a:lnTo>
                  <a:lnTo>
                    <a:pt x="2241" y="1716"/>
                  </a:lnTo>
                  <a:lnTo>
                    <a:pt x="2234" y="1719"/>
                  </a:lnTo>
                  <a:lnTo>
                    <a:pt x="2218" y="1726"/>
                  </a:lnTo>
                  <a:lnTo>
                    <a:pt x="2201" y="1731"/>
                  </a:lnTo>
                  <a:lnTo>
                    <a:pt x="2192" y="1734"/>
                  </a:lnTo>
                  <a:lnTo>
                    <a:pt x="2186" y="1740"/>
                  </a:lnTo>
                  <a:lnTo>
                    <a:pt x="2179" y="1745"/>
                  </a:lnTo>
                  <a:lnTo>
                    <a:pt x="2174" y="1754"/>
                  </a:lnTo>
                  <a:lnTo>
                    <a:pt x="2173" y="1758"/>
                  </a:lnTo>
                  <a:lnTo>
                    <a:pt x="2171" y="1763"/>
                  </a:lnTo>
                  <a:lnTo>
                    <a:pt x="2170" y="1769"/>
                  </a:lnTo>
                  <a:lnTo>
                    <a:pt x="2170" y="1775"/>
                  </a:lnTo>
                  <a:lnTo>
                    <a:pt x="2171" y="1791"/>
                  </a:lnTo>
                  <a:lnTo>
                    <a:pt x="2174" y="1809"/>
                  </a:lnTo>
                  <a:lnTo>
                    <a:pt x="2171" y="1815"/>
                  </a:lnTo>
                  <a:lnTo>
                    <a:pt x="2169" y="1822"/>
                  </a:lnTo>
                  <a:lnTo>
                    <a:pt x="2167" y="1828"/>
                  </a:lnTo>
                  <a:lnTo>
                    <a:pt x="2165" y="1835"/>
                  </a:lnTo>
                  <a:lnTo>
                    <a:pt x="2165" y="1840"/>
                  </a:lnTo>
                  <a:lnTo>
                    <a:pt x="2165" y="1845"/>
                  </a:lnTo>
                  <a:lnTo>
                    <a:pt x="2165" y="1851"/>
                  </a:lnTo>
                  <a:lnTo>
                    <a:pt x="2167" y="1856"/>
                  </a:lnTo>
                  <a:lnTo>
                    <a:pt x="2171" y="1865"/>
                  </a:lnTo>
                  <a:lnTo>
                    <a:pt x="2175" y="1873"/>
                  </a:lnTo>
                  <a:lnTo>
                    <a:pt x="2181" y="1881"/>
                  </a:lnTo>
                  <a:lnTo>
                    <a:pt x="2188" y="1887"/>
                  </a:lnTo>
                  <a:lnTo>
                    <a:pt x="2195" y="1892"/>
                  </a:lnTo>
                  <a:lnTo>
                    <a:pt x="2203" y="1897"/>
                  </a:lnTo>
                  <a:lnTo>
                    <a:pt x="2209" y="1901"/>
                  </a:lnTo>
                  <a:lnTo>
                    <a:pt x="2216" y="1904"/>
                  </a:lnTo>
                  <a:lnTo>
                    <a:pt x="2226" y="1907"/>
                  </a:lnTo>
                  <a:lnTo>
                    <a:pt x="2231" y="1908"/>
                  </a:lnTo>
                  <a:lnTo>
                    <a:pt x="2238" y="1906"/>
                  </a:lnTo>
                  <a:lnTo>
                    <a:pt x="2243" y="1906"/>
                  </a:lnTo>
                  <a:lnTo>
                    <a:pt x="2248" y="1908"/>
                  </a:lnTo>
                  <a:lnTo>
                    <a:pt x="2252" y="1913"/>
                  </a:lnTo>
                  <a:lnTo>
                    <a:pt x="2254" y="1917"/>
                  </a:lnTo>
                  <a:lnTo>
                    <a:pt x="2256" y="1923"/>
                  </a:lnTo>
                  <a:lnTo>
                    <a:pt x="2258" y="1931"/>
                  </a:lnTo>
                  <a:lnTo>
                    <a:pt x="2259" y="1937"/>
                  </a:lnTo>
                  <a:lnTo>
                    <a:pt x="2261" y="1945"/>
                  </a:lnTo>
                  <a:lnTo>
                    <a:pt x="2264" y="1952"/>
                  </a:lnTo>
                  <a:lnTo>
                    <a:pt x="2267" y="1958"/>
                  </a:lnTo>
                  <a:lnTo>
                    <a:pt x="2270" y="1964"/>
                  </a:lnTo>
                  <a:lnTo>
                    <a:pt x="2275" y="1968"/>
                  </a:lnTo>
                  <a:lnTo>
                    <a:pt x="2282" y="1971"/>
                  </a:lnTo>
                  <a:lnTo>
                    <a:pt x="2285" y="1972"/>
                  </a:lnTo>
                  <a:lnTo>
                    <a:pt x="2289" y="1972"/>
                  </a:lnTo>
                  <a:lnTo>
                    <a:pt x="2293" y="1972"/>
                  </a:lnTo>
                  <a:lnTo>
                    <a:pt x="2299" y="1971"/>
                  </a:lnTo>
                  <a:lnTo>
                    <a:pt x="2306" y="1970"/>
                  </a:lnTo>
                  <a:lnTo>
                    <a:pt x="2313" y="1969"/>
                  </a:lnTo>
                  <a:lnTo>
                    <a:pt x="2318" y="1966"/>
                  </a:lnTo>
                  <a:lnTo>
                    <a:pt x="2322" y="1963"/>
                  </a:lnTo>
                  <a:lnTo>
                    <a:pt x="2330" y="1954"/>
                  </a:lnTo>
                  <a:lnTo>
                    <a:pt x="2336" y="1945"/>
                  </a:lnTo>
                  <a:lnTo>
                    <a:pt x="2340" y="1940"/>
                  </a:lnTo>
                  <a:lnTo>
                    <a:pt x="2345" y="1936"/>
                  </a:lnTo>
                  <a:lnTo>
                    <a:pt x="2349" y="1932"/>
                  </a:lnTo>
                  <a:lnTo>
                    <a:pt x="2355" y="1929"/>
                  </a:lnTo>
                  <a:lnTo>
                    <a:pt x="2362" y="1926"/>
                  </a:lnTo>
                  <a:lnTo>
                    <a:pt x="2370" y="1925"/>
                  </a:lnTo>
                  <a:lnTo>
                    <a:pt x="2381" y="1925"/>
                  </a:lnTo>
                  <a:lnTo>
                    <a:pt x="2393" y="1927"/>
                  </a:lnTo>
                  <a:lnTo>
                    <a:pt x="2385" y="1937"/>
                  </a:lnTo>
                  <a:lnTo>
                    <a:pt x="2379" y="1946"/>
                  </a:lnTo>
                  <a:lnTo>
                    <a:pt x="2373" y="1954"/>
                  </a:lnTo>
                  <a:lnTo>
                    <a:pt x="2369" y="1963"/>
                  </a:lnTo>
                  <a:lnTo>
                    <a:pt x="2365" y="1970"/>
                  </a:lnTo>
                  <a:lnTo>
                    <a:pt x="2363" y="1979"/>
                  </a:lnTo>
                  <a:lnTo>
                    <a:pt x="2360" y="1986"/>
                  </a:lnTo>
                  <a:lnTo>
                    <a:pt x="2359" y="1993"/>
                  </a:lnTo>
                  <a:lnTo>
                    <a:pt x="2356" y="2006"/>
                  </a:lnTo>
                  <a:lnTo>
                    <a:pt x="2356" y="2019"/>
                  </a:lnTo>
                  <a:lnTo>
                    <a:pt x="2359" y="2030"/>
                  </a:lnTo>
                  <a:lnTo>
                    <a:pt x="2362" y="2039"/>
                  </a:lnTo>
                  <a:lnTo>
                    <a:pt x="2366" y="2049"/>
                  </a:lnTo>
                  <a:lnTo>
                    <a:pt x="2371" y="2057"/>
                  </a:lnTo>
                  <a:lnTo>
                    <a:pt x="2377" y="2063"/>
                  </a:lnTo>
                  <a:lnTo>
                    <a:pt x="2381" y="2068"/>
                  </a:lnTo>
                  <a:lnTo>
                    <a:pt x="2389" y="2075"/>
                  </a:lnTo>
                  <a:lnTo>
                    <a:pt x="2393" y="2077"/>
                  </a:lnTo>
                  <a:lnTo>
                    <a:pt x="2391" y="2092"/>
                  </a:lnTo>
                  <a:lnTo>
                    <a:pt x="2387" y="2105"/>
                  </a:lnTo>
                  <a:lnTo>
                    <a:pt x="2383" y="2116"/>
                  </a:lnTo>
                  <a:lnTo>
                    <a:pt x="2378" y="2127"/>
                  </a:lnTo>
                  <a:lnTo>
                    <a:pt x="2365" y="2146"/>
                  </a:lnTo>
                  <a:lnTo>
                    <a:pt x="2351" y="2163"/>
                  </a:lnTo>
                  <a:lnTo>
                    <a:pt x="2345" y="2172"/>
                  </a:lnTo>
                  <a:lnTo>
                    <a:pt x="2338" y="2179"/>
                  </a:lnTo>
                  <a:lnTo>
                    <a:pt x="2333" y="2188"/>
                  </a:lnTo>
                  <a:lnTo>
                    <a:pt x="2329" y="2196"/>
                  </a:lnTo>
                  <a:lnTo>
                    <a:pt x="2325" y="2206"/>
                  </a:lnTo>
                  <a:lnTo>
                    <a:pt x="2323" y="2217"/>
                  </a:lnTo>
                  <a:lnTo>
                    <a:pt x="2322" y="2227"/>
                  </a:lnTo>
                  <a:lnTo>
                    <a:pt x="2323" y="2240"/>
                  </a:lnTo>
                  <a:lnTo>
                    <a:pt x="2322" y="2251"/>
                  </a:lnTo>
                  <a:lnTo>
                    <a:pt x="2323" y="2261"/>
                  </a:lnTo>
                  <a:lnTo>
                    <a:pt x="2325" y="2272"/>
                  </a:lnTo>
                  <a:lnTo>
                    <a:pt x="2329" y="2283"/>
                  </a:lnTo>
                  <a:lnTo>
                    <a:pt x="2337" y="2304"/>
                  </a:lnTo>
                  <a:lnTo>
                    <a:pt x="2347" y="2327"/>
                  </a:lnTo>
                  <a:lnTo>
                    <a:pt x="2352" y="2339"/>
                  </a:lnTo>
                  <a:lnTo>
                    <a:pt x="2355" y="2351"/>
                  </a:lnTo>
                  <a:lnTo>
                    <a:pt x="2357" y="2364"/>
                  </a:lnTo>
                  <a:lnTo>
                    <a:pt x="2359" y="2377"/>
                  </a:lnTo>
                  <a:lnTo>
                    <a:pt x="2359" y="2390"/>
                  </a:lnTo>
                  <a:lnTo>
                    <a:pt x="2355" y="2404"/>
                  </a:lnTo>
                  <a:lnTo>
                    <a:pt x="2353" y="2412"/>
                  </a:lnTo>
                  <a:lnTo>
                    <a:pt x="2350" y="2418"/>
                  </a:lnTo>
                  <a:lnTo>
                    <a:pt x="2347" y="2426"/>
                  </a:lnTo>
                  <a:lnTo>
                    <a:pt x="2343" y="2433"/>
                  </a:lnTo>
                  <a:lnTo>
                    <a:pt x="2341" y="2460"/>
                  </a:lnTo>
                  <a:lnTo>
                    <a:pt x="2340" y="2485"/>
                  </a:lnTo>
                  <a:lnTo>
                    <a:pt x="2337" y="2509"/>
                  </a:lnTo>
                  <a:lnTo>
                    <a:pt x="2334" y="2531"/>
                  </a:lnTo>
                  <a:lnTo>
                    <a:pt x="2330" y="2553"/>
                  </a:lnTo>
                  <a:lnTo>
                    <a:pt x="2324" y="2572"/>
                  </a:lnTo>
                  <a:lnTo>
                    <a:pt x="2320" y="2590"/>
                  </a:lnTo>
                  <a:lnTo>
                    <a:pt x="2315" y="2606"/>
                  </a:lnTo>
                  <a:lnTo>
                    <a:pt x="2304" y="2634"/>
                  </a:lnTo>
                  <a:lnTo>
                    <a:pt x="2296" y="2654"/>
                  </a:lnTo>
                  <a:lnTo>
                    <a:pt x="2289" y="2667"/>
                  </a:lnTo>
                  <a:lnTo>
                    <a:pt x="2286" y="2671"/>
                  </a:lnTo>
                  <a:lnTo>
                    <a:pt x="2286" y="2677"/>
                  </a:lnTo>
                  <a:lnTo>
                    <a:pt x="2285" y="2684"/>
                  </a:lnTo>
                  <a:lnTo>
                    <a:pt x="2284" y="2690"/>
                  </a:lnTo>
                  <a:lnTo>
                    <a:pt x="2282" y="2697"/>
                  </a:lnTo>
                  <a:lnTo>
                    <a:pt x="2276" y="2709"/>
                  </a:lnTo>
                  <a:lnTo>
                    <a:pt x="2270" y="2722"/>
                  </a:lnTo>
                  <a:lnTo>
                    <a:pt x="2261" y="2735"/>
                  </a:lnTo>
                  <a:lnTo>
                    <a:pt x="2253" y="2747"/>
                  </a:lnTo>
                  <a:lnTo>
                    <a:pt x="2243" y="2758"/>
                  </a:lnTo>
                  <a:lnTo>
                    <a:pt x="2234" y="2768"/>
                  </a:lnTo>
                  <a:lnTo>
                    <a:pt x="2213" y="2787"/>
                  </a:lnTo>
                  <a:lnTo>
                    <a:pt x="2196" y="2802"/>
                  </a:lnTo>
                  <a:lnTo>
                    <a:pt x="2185" y="2812"/>
                  </a:lnTo>
                  <a:lnTo>
                    <a:pt x="2180" y="2815"/>
                  </a:lnTo>
                  <a:lnTo>
                    <a:pt x="2167" y="2834"/>
                  </a:lnTo>
                  <a:lnTo>
                    <a:pt x="2154" y="2850"/>
                  </a:lnTo>
                  <a:lnTo>
                    <a:pt x="2140" y="2864"/>
                  </a:lnTo>
                  <a:lnTo>
                    <a:pt x="2127" y="2876"/>
                  </a:lnTo>
                  <a:lnTo>
                    <a:pt x="2113" y="2884"/>
                  </a:lnTo>
                  <a:lnTo>
                    <a:pt x="2100" y="2892"/>
                  </a:lnTo>
                  <a:lnTo>
                    <a:pt x="2088" y="2897"/>
                  </a:lnTo>
                  <a:lnTo>
                    <a:pt x="2076" y="2900"/>
                  </a:lnTo>
                  <a:lnTo>
                    <a:pt x="2065" y="2902"/>
                  </a:lnTo>
                  <a:lnTo>
                    <a:pt x="2056" y="2905"/>
                  </a:lnTo>
                  <a:lnTo>
                    <a:pt x="2046" y="2905"/>
                  </a:lnTo>
                  <a:lnTo>
                    <a:pt x="2039" y="2905"/>
                  </a:lnTo>
                  <a:lnTo>
                    <a:pt x="2028" y="2902"/>
                  </a:lnTo>
                  <a:lnTo>
                    <a:pt x="2024" y="2902"/>
                  </a:lnTo>
                  <a:lnTo>
                    <a:pt x="2008" y="2909"/>
                  </a:lnTo>
                  <a:lnTo>
                    <a:pt x="1993" y="2914"/>
                  </a:lnTo>
                  <a:lnTo>
                    <a:pt x="1977" y="2919"/>
                  </a:lnTo>
                  <a:lnTo>
                    <a:pt x="1963" y="2924"/>
                  </a:lnTo>
                  <a:lnTo>
                    <a:pt x="1935" y="2930"/>
                  </a:lnTo>
                  <a:lnTo>
                    <a:pt x="1911" y="2934"/>
                  </a:lnTo>
                  <a:lnTo>
                    <a:pt x="1887" y="2937"/>
                  </a:lnTo>
                  <a:lnTo>
                    <a:pt x="1866" y="2937"/>
                  </a:lnTo>
                  <a:lnTo>
                    <a:pt x="1848" y="2935"/>
                  </a:lnTo>
                  <a:lnTo>
                    <a:pt x="1831" y="2933"/>
                  </a:lnTo>
                  <a:lnTo>
                    <a:pt x="1816" y="2930"/>
                  </a:lnTo>
                  <a:lnTo>
                    <a:pt x="1803" y="2926"/>
                  </a:lnTo>
                  <a:lnTo>
                    <a:pt x="1792" y="2922"/>
                  </a:lnTo>
                  <a:lnTo>
                    <a:pt x="1784" y="2918"/>
                  </a:lnTo>
                  <a:lnTo>
                    <a:pt x="1772" y="2911"/>
                  </a:lnTo>
                  <a:lnTo>
                    <a:pt x="1768" y="2909"/>
                  </a:lnTo>
                  <a:lnTo>
                    <a:pt x="1760" y="2901"/>
                  </a:lnTo>
                  <a:lnTo>
                    <a:pt x="1753" y="2895"/>
                  </a:lnTo>
                  <a:lnTo>
                    <a:pt x="1744" y="2890"/>
                  </a:lnTo>
                  <a:lnTo>
                    <a:pt x="1737" y="2884"/>
                  </a:lnTo>
                  <a:lnTo>
                    <a:pt x="1729" y="2881"/>
                  </a:lnTo>
                  <a:lnTo>
                    <a:pt x="1721" y="2878"/>
                  </a:lnTo>
                  <a:lnTo>
                    <a:pt x="1713" y="2875"/>
                  </a:lnTo>
                  <a:lnTo>
                    <a:pt x="1705" y="2873"/>
                  </a:lnTo>
                  <a:lnTo>
                    <a:pt x="1690" y="2870"/>
                  </a:lnTo>
                  <a:lnTo>
                    <a:pt x="1675" y="2870"/>
                  </a:lnTo>
                  <a:lnTo>
                    <a:pt x="1660" y="2873"/>
                  </a:lnTo>
                  <a:lnTo>
                    <a:pt x="1647" y="2875"/>
                  </a:lnTo>
                  <a:lnTo>
                    <a:pt x="1634" y="2878"/>
                  </a:lnTo>
                  <a:lnTo>
                    <a:pt x="1622" y="2882"/>
                  </a:lnTo>
                  <a:lnTo>
                    <a:pt x="1612" y="2887"/>
                  </a:lnTo>
                  <a:lnTo>
                    <a:pt x="1603" y="2892"/>
                  </a:lnTo>
                  <a:lnTo>
                    <a:pt x="1590" y="2899"/>
                  </a:lnTo>
                  <a:lnTo>
                    <a:pt x="1586" y="2902"/>
                  </a:lnTo>
                  <a:lnTo>
                    <a:pt x="1581" y="2912"/>
                  </a:lnTo>
                  <a:lnTo>
                    <a:pt x="1574" y="2921"/>
                  </a:lnTo>
                  <a:lnTo>
                    <a:pt x="1568" y="2928"/>
                  </a:lnTo>
                  <a:lnTo>
                    <a:pt x="1562" y="2935"/>
                  </a:lnTo>
                  <a:lnTo>
                    <a:pt x="1555" y="2942"/>
                  </a:lnTo>
                  <a:lnTo>
                    <a:pt x="1549" y="2947"/>
                  </a:lnTo>
                  <a:lnTo>
                    <a:pt x="1542" y="2953"/>
                  </a:lnTo>
                  <a:lnTo>
                    <a:pt x="1536" y="2957"/>
                  </a:lnTo>
                  <a:lnTo>
                    <a:pt x="1522" y="2963"/>
                  </a:lnTo>
                  <a:lnTo>
                    <a:pt x="1509" y="2969"/>
                  </a:lnTo>
                  <a:lnTo>
                    <a:pt x="1497" y="2972"/>
                  </a:lnTo>
                  <a:lnTo>
                    <a:pt x="1485" y="2973"/>
                  </a:lnTo>
                  <a:lnTo>
                    <a:pt x="1473" y="2974"/>
                  </a:lnTo>
                  <a:lnTo>
                    <a:pt x="1464" y="2973"/>
                  </a:lnTo>
                  <a:lnTo>
                    <a:pt x="1454" y="2972"/>
                  </a:lnTo>
                  <a:lnTo>
                    <a:pt x="1445" y="2970"/>
                  </a:lnTo>
                  <a:lnTo>
                    <a:pt x="1435" y="2966"/>
                  </a:lnTo>
                  <a:lnTo>
                    <a:pt x="1430" y="2964"/>
                  </a:lnTo>
                  <a:close/>
                </a:path>
              </a:pathLst>
            </a:custGeom>
            <a:solidFill>
              <a:srgbClr val="AAA9A9"/>
            </a:solidFill>
            <a:ln w="9525">
              <a:noFill/>
              <a:round/>
              <a:headEnd/>
              <a:tailEnd/>
            </a:ln>
          </p:spPr>
          <p:txBody>
            <a:bodyPr/>
            <a:lstStyle/>
            <a:p>
              <a:endParaRPr lang="uk-UA"/>
            </a:p>
          </p:txBody>
        </p:sp>
        <p:sp>
          <p:nvSpPr>
            <p:cNvPr id="22556" name="Freeform 136"/>
            <p:cNvSpPr>
              <a:spLocks/>
            </p:cNvSpPr>
            <p:nvPr/>
          </p:nvSpPr>
          <p:spPr bwMode="auto">
            <a:xfrm>
              <a:off x="2673" y="804"/>
              <a:ext cx="696" cy="803"/>
            </a:xfrm>
            <a:custGeom>
              <a:avLst/>
              <a:gdLst>
                <a:gd name="T0" fmla="*/ 7 w 2587"/>
                <a:gd name="T1" fmla="*/ 15 h 2974"/>
                <a:gd name="T2" fmla="*/ 7 w 2587"/>
                <a:gd name="T3" fmla="*/ 15 h 2974"/>
                <a:gd name="T4" fmla="*/ 7 w 2587"/>
                <a:gd name="T5" fmla="*/ 14 h 2974"/>
                <a:gd name="T6" fmla="*/ 6 w 2587"/>
                <a:gd name="T7" fmla="*/ 14 h 2974"/>
                <a:gd name="T8" fmla="*/ 6 w 2587"/>
                <a:gd name="T9" fmla="*/ 14 h 2974"/>
                <a:gd name="T10" fmla="*/ 6 w 2587"/>
                <a:gd name="T11" fmla="*/ 14 h 2974"/>
                <a:gd name="T12" fmla="*/ 5 w 2587"/>
                <a:gd name="T13" fmla="*/ 15 h 2974"/>
                <a:gd name="T14" fmla="*/ 3 w 2587"/>
                <a:gd name="T15" fmla="*/ 14 h 2974"/>
                <a:gd name="T16" fmla="*/ 3 w 2587"/>
                <a:gd name="T17" fmla="*/ 14 h 2974"/>
                <a:gd name="T18" fmla="*/ 3 w 2587"/>
                <a:gd name="T19" fmla="*/ 13 h 2974"/>
                <a:gd name="T20" fmla="*/ 1 w 2587"/>
                <a:gd name="T21" fmla="*/ 13 h 2974"/>
                <a:gd name="T22" fmla="*/ 1 w 2587"/>
                <a:gd name="T23" fmla="*/ 12 h 2974"/>
                <a:gd name="T24" fmla="*/ 1 w 2587"/>
                <a:gd name="T25" fmla="*/ 12 h 2974"/>
                <a:gd name="T26" fmla="*/ 1 w 2587"/>
                <a:gd name="T27" fmla="*/ 11 h 2974"/>
                <a:gd name="T28" fmla="*/ 0 w 2587"/>
                <a:gd name="T29" fmla="*/ 11 h 2974"/>
                <a:gd name="T30" fmla="*/ 0 w 2587"/>
                <a:gd name="T31" fmla="*/ 9 h 2974"/>
                <a:gd name="T32" fmla="*/ 1 w 2587"/>
                <a:gd name="T33" fmla="*/ 8 h 2974"/>
                <a:gd name="T34" fmla="*/ 0 w 2587"/>
                <a:gd name="T35" fmla="*/ 7 h 2974"/>
                <a:gd name="T36" fmla="*/ 0 w 2587"/>
                <a:gd name="T37" fmla="*/ 6 h 2974"/>
                <a:gd name="T38" fmla="*/ 1 w 2587"/>
                <a:gd name="T39" fmla="*/ 5 h 2974"/>
                <a:gd name="T40" fmla="*/ 1 w 2587"/>
                <a:gd name="T41" fmla="*/ 4 h 2974"/>
                <a:gd name="T42" fmla="*/ 2 w 2587"/>
                <a:gd name="T43" fmla="*/ 3 h 2974"/>
                <a:gd name="T44" fmla="*/ 2 w 2587"/>
                <a:gd name="T45" fmla="*/ 2 h 2974"/>
                <a:gd name="T46" fmla="*/ 3 w 2587"/>
                <a:gd name="T47" fmla="*/ 2 h 2974"/>
                <a:gd name="T48" fmla="*/ 3 w 2587"/>
                <a:gd name="T49" fmla="*/ 3 h 2974"/>
                <a:gd name="T50" fmla="*/ 4 w 2587"/>
                <a:gd name="T51" fmla="*/ 2 h 2974"/>
                <a:gd name="T52" fmla="*/ 5 w 2587"/>
                <a:gd name="T53" fmla="*/ 2 h 2974"/>
                <a:gd name="T54" fmla="*/ 6 w 2587"/>
                <a:gd name="T55" fmla="*/ 2 h 2974"/>
                <a:gd name="T56" fmla="*/ 7 w 2587"/>
                <a:gd name="T57" fmla="*/ 3 h 2974"/>
                <a:gd name="T58" fmla="*/ 8 w 2587"/>
                <a:gd name="T59" fmla="*/ 2 h 2974"/>
                <a:gd name="T60" fmla="*/ 8 w 2587"/>
                <a:gd name="T61" fmla="*/ 1 h 2974"/>
                <a:gd name="T62" fmla="*/ 9 w 2587"/>
                <a:gd name="T63" fmla="*/ 1 h 2974"/>
                <a:gd name="T64" fmla="*/ 10 w 2587"/>
                <a:gd name="T65" fmla="*/ 1 h 2974"/>
                <a:gd name="T66" fmla="*/ 11 w 2587"/>
                <a:gd name="T67" fmla="*/ 1 h 2974"/>
                <a:gd name="T68" fmla="*/ 13 w 2587"/>
                <a:gd name="T69" fmla="*/ 0 h 2974"/>
                <a:gd name="T70" fmla="*/ 13 w 2587"/>
                <a:gd name="T71" fmla="*/ 2 h 2974"/>
                <a:gd name="T72" fmla="*/ 13 w 2587"/>
                <a:gd name="T73" fmla="*/ 2 h 2974"/>
                <a:gd name="T74" fmla="*/ 13 w 2587"/>
                <a:gd name="T75" fmla="*/ 2 h 2974"/>
                <a:gd name="T76" fmla="*/ 13 w 2587"/>
                <a:gd name="T77" fmla="*/ 3 h 2974"/>
                <a:gd name="T78" fmla="*/ 13 w 2587"/>
                <a:gd name="T79" fmla="*/ 4 h 2974"/>
                <a:gd name="T80" fmla="*/ 12 w 2587"/>
                <a:gd name="T81" fmla="*/ 4 h 2974"/>
                <a:gd name="T82" fmla="*/ 12 w 2587"/>
                <a:gd name="T83" fmla="*/ 4 h 2974"/>
                <a:gd name="T84" fmla="*/ 12 w 2587"/>
                <a:gd name="T85" fmla="*/ 5 h 2974"/>
                <a:gd name="T86" fmla="*/ 12 w 2587"/>
                <a:gd name="T87" fmla="*/ 6 h 2974"/>
                <a:gd name="T88" fmla="*/ 12 w 2587"/>
                <a:gd name="T89" fmla="*/ 7 h 2974"/>
                <a:gd name="T90" fmla="*/ 12 w 2587"/>
                <a:gd name="T91" fmla="*/ 8 h 2974"/>
                <a:gd name="T92" fmla="*/ 12 w 2587"/>
                <a:gd name="T93" fmla="*/ 9 h 2974"/>
                <a:gd name="T94" fmla="*/ 12 w 2587"/>
                <a:gd name="T95" fmla="*/ 9 h 2974"/>
                <a:gd name="T96" fmla="*/ 11 w 2587"/>
                <a:gd name="T97" fmla="*/ 10 h 2974"/>
                <a:gd name="T98" fmla="*/ 12 w 2587"/>
                <a:gd name="T99" fmla="*/ 10 h 2974"/>
                <a:gd name="T100" fmla="*/ 12 w 2587"/>
                <a:gd name="T101" fmla="*/ 11 h 2974"/>
                <a:gd name="T102" fmla="*/ 12 w 2587"/>
                <a:gd name="T103" fmla="*/ 11 h 2974"/>
                <a:gd name="T104" fmla="*/ 13 w 2587"/>
                <a:gd name="T105" fmla="*/ 11 h 2974"/>
                <a:gd name="T106" fmla="*/ 12 w 2587"/>
                <a:gd name="T107" fmla="*/ 12 h 2974"/>
                <a:gd name="T108" fmla="*/ 12 w 2587"/>
                <a:gd name="T109" fmla="*/ 13 h 2974"/>
                <a:gd name="T110" fmla="*/ 12 w 2587"/>
                <a:gd name="T111" fmla="*/ 14 h 2974"/>
                <a:gd name="T112" fmla="*/ 11 w 2587"/>
                <a:gd name="T113" fmla="*/ 15 h 2974"/>
                <a:gd name="T114" fmla="*/ 10 w 2587"/>
                <a:gd name="T115" fmla="*/ 16 h 2974"/>
                <a:gd name="T116" fmla="*/ 9 w 2587"/>
                <a:gd name="T117" fmla="*/ 15 h 2974"/>
                <a:gd name="T118" fmla="*/ 8 w 2587"/>
                <a:gd name="T119" fmla="*/ 15 h 2974"/>
                <a:gd name="T120" fmla="*/ 8 w 2587"/>
                <a:gd name="T121" fmla="*/ 16 h 29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87"/>
                <a:gd name="T184" fmla="*/ 0 h 2974"/>
                <a:gd name="T185" fmla="*/ 2587 w 2587"/>
                <a:gd name="T186" fmla="*/ 2974 h 29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87" h="2974">
                  <a:moveTo>
                    <a:pt x="1430" y="2964"/>
                  </a:moveTo>
                  <a:lnTo>
                    <a:pt x="1425" y="2963"/>
                  </a:lnTo>
                  <a:lnTo>
                    <a:pt x="1420" y="2961"/>
                  </a:lnTo>
                  <a:lnTo>
                    <a:pt x="1417" y="2959"/>
                  </a:lnTo>
                  <a:lnTo>
                    <a:pt x="1412" y="2956"/>
                  </a:lnTo>
                  <a:lnTo>
                    <a:pt x="1410" y="2953"/>
                  </a:lnTo>
                  <a:lnTo>
                    <a:pt x="1408" y="2948"/>
                  </a:lnTo>
                  <a:lnTo>
                    <a:pt x="1406" y="2945"/>
                  </a:lnTo>
                  <a:lnTo>
                    <a:pt x="1405" y="2940"/>
                  </a:lnTo>
                  <a:lnTo>
                    <a:pt x="1403" y="2931"/>
                  </a:lnTo>
                  <a:lnTo>
                    <a:pt x="1402" y="2922"/>
                  </a:lnTo>
                  <a:lnTo>
                    <a:pt x="1402" y="2911"/>
                  </a:lnTo>
                  <a:lnTo>
                    <a:pt x="1402" y="2901"/>
                  </a:lnTo>
                  <a:lnTo>
                    <a:pt x="1401" y="2892"/>
                  </a:lnTo>
                  <a:lnTo>
                    <a:pt x="1400" y="2883"/>
                  </a:lnTo>
                  <a:lnTo>
                    <a:pt x="1398" y="2880"/>
                  </a:lnTo>
                  <a:lnTo>
                    <a:pt x="1397" y="2876"/>
                  </a:lnTo>
                  <a:lnTo>
                    <a:pt x="1395" y="2874"/>
                  </a:lnTo>
                  <a:lnTo>
                    <a:pt x="1392" y="2870"/>
                  </a:lnTo>
                  <a:lnTo>
                    <a:pt x="1390" y="2868"/>
                  </a:lnTo>
                  <a:lnTo>
                    <a:pt x="1386" y="2867"/>
                  </a:lnTo>
                  <a:lnTo>
                    <a:pt x="1381" y="2866"/>
                  </a:lnTo>
                  <a:lnTo>
                    <a:pt x="1377" y="2865"/>
                  </a:lnTo>
                  <a:lnTo>
                    <a:pt x="1371" y="2866"/>
                  </a:lnTo>
                  <a:lnTo>
                    <a:pt x="1364" y="2866"/>
                  </a:lnTo>
                  <a:lnTo>
                    <a:pt x="1357" y="2868"/>
                  </a:lnTo>
                  <a:lnTo>
                    <a:pt x="1349" y="2870"/>
                  </a:lnTo>
                  <a:lnTo>
                    <a:pt x="1338" y="2861"/>
                  </a:lnTo>
                  <a:lnTo>
                    <a:pt x="1329" y="2850"/>
                  </a:lnTo>
                  <a:lnTo>
                    <a:pt x="1321" y="2841"/>
                  </a:lnTo>
                  <a:lnTo>
                    <a:pt x="1314" y="2831"/>
                  </a:lnTo>
                  <a:lnTo>
                    <a:pt x="1308" y="2821"/>
                  </a:lnTo>
                  <a:lnTo>
                    <a:pt x="1304" y="2813"/>
                  </a:lnTo>
                  <a:lnTo>
                    <a:pt x="1300" y="2803"/>
                  </a:lnTo>
                  <a:lnTo>
                    <a:pt x="1298" y="2795"/>
                  </a:lnTo>
                  <a:lnTo>
                    <a:pt x="1297" y="2787"/>
                  </a:lnTo>
                  <a:lnTo>
                    <a:pt x="1297" y="2779"/>
                  </a:lnTo>
                  <a:lnTo>
                    <a:pt x="1297" y="2771"/>
                  </a:lnTo>
                  <a:lnTo>
                    <a:pt x="1298" y="2764"/>
                  </a:lnTo>
                  <a:lnTo>
                    <a:pt x="1300" y="2757"/>
                  </a:lnTo>
                  <a:lnTo>
                    <a:pt x="1302" y="2751"/>
                  </a:lnTo>
                  <a:lnTo>
                    <a:pt x="1306" y="2745"/>
                  </a:lnTo>
                  <a:lnTo>
                    <a:pt x="1309" y="2738"/>
                  </a:lnTo>
                  <a:lnTo>
                    <a:pt x="1316" y="2727"/>
                  </a:lnTo>
                  <a:lnTo>
                    <a:pt x="1325" y="2717"/>
                  </a:lnTo>
                  <a:lnTo>
                    <a:pt x="1333" y="2709"/>
                  </a:lnTo>
                  <a:lnTo>
                    <a:pt x="1342" y="2702"/>
                  </a:lnTo>
                  <a:lnTo>
                    <a:pt x="1356" y="2692"/>
                  </a:lnTo>
                  <a:lnTo>
                    <a:pt x="1361" y="2690"/>
                  </a:lnTo>
                  <a:lnTo>
                    <a:pt x="1344" y="2692"/>
                  </a:lnTo>
                  <a:lnTo>
                    <a:pt x="1327" y="2692"/>
                  </a:lnTo>
                  <a:lnTo>
                    <a:pt x="1313" y="2691"/>
                  </a:lnTo>
                  <a:lnTo>
                    <a:pt x="1300" y="2689"/>
                  </a:lnTo>
                  <a:lnTo>
                    <a:pt x="1289" y="2685"/>
                  </a:lnTo>
                  <a:lnTo>
                    <a:pt x="1278" y="2681"/>
                  </a:lnTo>
                  <a:lnTo>
                    <a:pt x="1269" y="2674"/>
                  </a:lnTo>
                  <a:lnTo>
                    <a:pt x="1262" y="2669"/>
                  </a:lnTo>
                  <a:lnTo>
                    <a:pt x="1256" y="2662"/>
                  </a:lnTo>
                  <a:lnTo>
                    <a:pt x="1250" y="2656"/>
                  </a:lnTo>
                  <a:lnTo>
                    <a:pt x="1246" y="2651"/>
                  </a:lnTo>
                  <a:lnTo>
                    <a:pt x="1242" y="2645"/>
                  </a:lnTo>
                  <a:lnTo>
                    <a:pt x="1237" y="2637"/>
                  </a:lnTo>
                  <a:lnTo>
                    <a:pt x="1236" y="2634"/>
                  </a:lnTo>
                  <a:lnTo>
                    <a:pt x="1228" y="2622"/>
                  </a:lnTo>
                  <a:lnTo>
                    <a:pt x="1220" y="2612"/>
                  </a:lnTo>
                  <a:lnTo>
                    <a:pt x="1212" y="2604"/>
                  </a:lnTo>
                  <a:lnTo>
                    <a:pt x="1204" y="2596"/>
                  </a:lnTo>
                  <a:lnTo>
                    <a:pt x="1198" y="2590"/>
                  </a:lnTo>
                  <a:lnTo>
                    <a:pt x="1190" y="2586"/>
                  </a:lnTo>
                  <a:lnTo>
                    <a:pt x="1184" y="2581"/>
                  </a:lnTo>
                  <a:lnTo>
                    <a:pt x="1179" y="2579"/>
                  </a:lnTo>
                  <a:lnTo>
                    <a:pt x="1173" y="2577"/>
                  </a:lnTo>
                  <a:lnTo>
                    <a:pt x="1168" y="2577"/>
                  </a:lnTo>
                  <a:lnTo>
                    <a:pt x="1163" y="2577"/>
                  </a:lnTo>
                  <a:lnTo>
                    <a:pt x="1157" y="2578"/>
                  </a:lnTo>
                  <a:lnTo>
                    <a:pt x="1153" y="2579"/>
                  </a:lnTo>
                  <a:lnTo>
                    <a:pt x="1150" y="2581"/>
                  </a:lnTo>
                  <a:lnTo>
                    <a:pt x="1146" y="2585"/>
                  </a:lnTo>
                  <a:lnTo>
                    <a:pt x="1142" y="2588"/>
                  </a:lnTo>
                  <a:lnTo>
                    <a:pt x="1136" y="2595"/>
                  </a:lnTo>
                  <a:lnTo>
                    <a:pt x="1131" y="2603"/>
                  </a:lnTo>
                  <a:lnTo>
                    <a:pt x="1126" y="2612"/>
                  </a:lnTo>
                  <a:lnTo>
                    <a:pt x="1123" y="2620"/>
                  </a:lnTo>
                  <a:lnTo>
                    <a:pt x="1119" y="2634"/>
                  </a:lnTo>
                  <a:lnTo>
                    <a:pt x="1118" y="2640"/>
                  </a:lnTo>
                  <a:lnTo>
                    <a:pt x="1117" y="2646"/>
                  </a:lnTo>
                  <a:lnTo>
                    <a:pt x="1115" y="2653"/>
                  </a:lnTo>
                  <a:lnTo>
                    <a:pt x="1110" y="2657"/>
                  </a:lnTo>
                  <a:lnTo>
                    <a:pt x="1105" y="2660"/>
                  </a:lnTo>
                  <a:lnTo>
                    <a:pt x="1092" y="2665"/>
                  </a:lnTo>
                  <a:lnTo>
                    <a:pt x="1075" y="2667"/>
                  </a:lnTo>
                  <a:lnTo>
                    <a:pt x="1067" y="2669"/>
                  </a:lnTo>
                  <a:lnTo>
                    <a:pt x="1057" y="2671"/>
                  </a:lnTo>
                  <a:lnTo>
                    <a:pt x="1049" y="2673"/>
                  </a:lnTo>
                  <a:lnTo>
                    <a:pt x="1039" y="2677"/>
                  </a:lnTo>
                  <a:lnTo>
                    <a:pt x="1029" y="2683"/>
                  </a:lnTo>
                  <a:lnTo>
                    <a:pt x="1021" y="2689"/>
                  </a:lnTo>
                  <a:lnTo>
                    <a:pt x="1013" y="2698"/>
                  </a:lnTo>
                  <a:lnTo>
                    <a:pt x="1006" y="2708"/>
                  </a:lnTo>
                  <a:lnTo>
                    <a:pt x="982" y="2716"/>
                  </a:lnTo>
                  <a:lnTo>
                    <a:pt x="960" y="2722"/>
                  </a:lnTo>
                  <a:lnTo>
                    <a:pt x="939" y="2726"/>
                  </a:lnTo>
                  <a:lnTo>
                    <a:pt x="918" y="2731"/>
                  </a:lnTo>
                  <a:lnTo>
                    <a:pt x="898" y="2735"/>
                  </a:lnTo>
                  <a:lnTo>
                    <a:pt x="879" y="2737"/>
                  </a:lnTo>
                  <a:lnTo>
                    <a:pt x="861" y="2739"/>
                  </a:lnTo>
                  <a:lnTo>
                    <a:pt x="844" y="2740"/>
                  </a:lnTo>
                  <a:lnTo>
                    <a:pt x="827" y="2741"/>
                  </a:lnTo>
                  <a:lnTo>
                    <a:pt x="811" y="2741"/>
                  </a:lnTo>
                  <a:lnTo>
                    <a:pt x="796" y="2741"/>
                  </a:lnTo>
                  <a:lnTo>
                    <a:pt x="781" y="2740"/>
                  </a:lnTo>
                  <a:lnTo>
                    <a:pt x="754" y="2737"/>
                  </a:lnTo>
                  <a:lnTo>
                    <a:pt x="731" y="2733"/>
                  </a:lnTo>
                  <a:lnTo>
                    <a:pt x="709" y="2727"/>
                  </a:lnTo>
                  <a:lnTo>
                    <a:pt x="692" y="2721"/>
                  </a:lnTo>
                  <a:lnTo>
                    <a:pt x="676" y="2715"/>
                  </a:lnTo>
                  <a:lnTo>
                    <a:pt x="665" y="2709"/>
                  </a:lnTo>
                  <a:lnTo>
                    <a:pt x="649" y="2700"/>
                  </a:lnTo>
                  <a:lnTo>
                    <a:pt x="643" y="2695"/>
                  </a:lnTo>
                  <a:lnTo>
                    <a:pt x="636" y="2692"/>
                  </a:lnTo>
                  <a:lnTo>
                    <a:pt x="629" y="2689"/>
                  </a:lnTo>
                  <a:lnTo>
                    <a:pt x="623" y="2685"/>
                  </a:lnTo>
                  <a:lnTo>
                    <a:pt x="617" y="2681"/>
                  </a:lnTo>
                  <a:lnTo>
                    <a:pt x="607" y="2672"/>
                  </a:lnTo>
                  <a:lnTo>
                    <a:pt x="599" y="2661"/>
                  </a:lnTo>
                  <a:lnTo>
                    <a:pt x="592" y="2651"/>
                  </a:lnTo>
                  <a:lnTo>
                    <a:pt x="588" y="2639"/>
                  </a:lnTo>
                  <a:lnTo>
                    <a:pt x="583" y="2627"/>
                  </a:lnTo>
                  <a:lnTo>
                    <a:pt x="581" y="2615"/>
                  </a:lnTo>
                  <a:lnTo>
                    <a:pt x="579" y="2604"/>
                  </a:lnTo>
                  <a:lnTo>
                    <a:pt x="579" y="2594"/>
                  </a:lnTo>
                  <a:lnTo>
                    <a:pt x="578" y="2585"/>
                  </a:lnTo>
                  <a:lnTo>
                    <a:pt x="579" y="2576"/>
                  </a:lnTo>
                  <a:lnTo>
                    <a:pt x="580" y="2563"/>
                  </a:lnTo>
                  <a:lnTo>
                    <a:pt x="580" y="2559"/>
                  </a:lnTo>
                  <a:lnTo>
                    <a:pt x="580" y="2549"/>
                  </a:lnTo>
                  <a:lnTo>
                    <a:pt x="579" y="2540"/>
                  </a:lnTo>
                  <a:lnTo>
                    <a:pt x="577" y="2530"/>
                  </a:lnTo>
                  <a:lnTo>
                    <a:pt x="575" y="2522"/>
                  </a:lnTo>
                  <a:lnTo>
                    <a:pt x="569" y="2505"/>
                  </a:lnTo>
                  <a:lnTo>
                    <a:pt x="562" y="2490"/>
                  </a:lnTo>
                  <a:lnTo>
                    <a:pt x="549" y="2467"/>
                  </a:lnTo>
                  <a:lnTo>
                    <a:pt x="543" y="2459"/>
                  </a:lnTo>
                  <a:lnTo>
                    <a:pt x="537" y="2448"/>
                  </a:lnTo>
                  <a:lnTo>
                    <a:pt x="531" y="2438"/>
                  </a:lnTo>
                  <a:lnTo>
                    <a:pt x="524" y="2429"/>
                  </a:lnTo>
                  <a:lnTo>
                    <a:pt x="517" y="2421"/>
                  </a:lnTo>
                  <a:lnTo>
                    <a:pt x="510" y="2414"/>
                  </a:lnTo>
                  <a:lnTo>
                    <a:pt x="503" y="2407"/>
                  </a:lnTo>
                  <a:lnTo>
                    <a:pt x="496" y="2402"/>
                  </a:lnTo>
                  <a:lnTo>
                    <a:pt x="489" y="2397"/>
                  </a:lnTo>
                  <a:lnTo>
                    <a:pt x="474" y="2388"/>
                  </a:lnTo>
                  <a:lnTo>
                    <a:pt x="459" y="2383"/>
                  </a:lnTo>
                  <a:lnTo>
                    <a:pt x="444" y="2379"/>
                  </a:lnTo>
                  <a:lnTo>
                    <a:pt x="429" y="2377"/>
                  </a:lnTo>
                  <a:lnTo>
                    <a:pt x="415" y="2375"/>
                  </a:lnTo>
                  <a:lnTo>
                    <a:pt x="403" y="2375"/>
                  </a:lnTo>
                  <a:lnTo>
                    <a:pt x="391" y="2377"/>
                  </a:lnTo>
                  <a:lnTo>
                    <a:pt x="382" y="2379"/>
                  </a:lnTo>
                  <a:lnTo>
                    <a:pt x="367" y="2382"/>
                  </a:lnTo>
                  <a:lnTo>
                    <a:pt x="362" y="2383"/>
                  </a:lnTo>
                  <a:lnTo>
                    <a:pt x="324" y="2388"/>
                  </a:lnTo>
                  <a:lnTo>
                    <a:pt x="292" y="2389"/>
                  </a:lnTo>
                  <a:lnTo>
                    <a:pt x="277" y="2389"/>
                  </a:lnTo>
                  <a:lnTo>
                    <a:pt x="266" y="2389"/>
                  </a:lnTo>
                  <a:lnTo>
                    <a:pt x="254" y="2388"/>
                  </a:lnTo>
                  <a:lnTo>
                    <a:pt x="243" y="2387"/>
                  </a:lnTo>
                  <a:lnTo>
                    <a:pt x="234" y="2385"/>
                  </a:lnTo>
                  <a:lnTo>
                    <a:pt x="226" y="2383"/>
                  </a:lnTo>
                  <a:lnTo>
                    <a:pt x="219" y="2381"/>
                  </a:lnTo>
                  <a:lnTo>
                    <a:pt x="212" y="2378"/>
                  </a:lnTo>
                  <a:lnTo>
                    <a:pt x="207" y="2374"/>
                  </a:lnTo>
                  <a:lnTo>
                    <a:pt x="203" y="2371"/>
                  </a:lnTo>
                  <a:lnTo>
                    <a:pt x="198" y="2368"/>
                  </a:lnTo>
                  <a:lnTo>
                    <a:pt x="195" y="2364"/>
                  </a:lnTo>
                  <a:lnTo>
                    <a:pt x="191" y="2356"/>
                  </a:lnTo>
                  <a:lnTo>
                    <a:pt x="189" y="2349"/>
                  </a:lnTo>
                  <a:lnTo>
                    <a:pt x="188" y="2341"/>
                  </a:lnTo>
                  <a:lnTo>
                    <a:pt x="189" y="2335"/>
                  </a:lnTo>
                  <a:lnTo>
                    <a:pt x="191" y="2325"/>
                  </a:lnTo>
                  <a:lnTo>
                    <a:pt x="193" y="2321"/>
                  </a:lnTo>
                  <a:lnTo>
                    <a:pt x="197" y="2314"/>
                  </a:lnTo>
                  <a:lnTo>
                    <a:pt x="201" y="2307"/>
                  </a:lnTo>
                  <a:lnTo>
                    <a:pt x="204" y="2301"/>
                  </a:lnTo>
                  <a:lnTo>
                    <a:pt x="206" y="2294"/>
                  </a:lnTo>
                  <a:lnTo>
                    <a:pt x="208" y="2284"/>
                  </a:lnTo>
                  <a:lnTo>
                    <a:pt x="208" y="2273"/>
                  </a:lnTo>
                  <a:lnTo>
                    <a:pt x="207" y="2263"/>
                  </a:lnTo>
                  <a:lnTo>
                    <a:pt x="204" y="2255"/>
                  </a:lnTo>
                  <a:lnTo>
                    <a:pt x="198" y="2246"/>
                  </a:lnTo>
                  <a:lnTo>
                    <a:pt x="193" y="2240"/>
                  </a:lnTo>
                  <a:lnTo>
                    <a:pt x="187" y="2234"/>
                  </a:lnTo>
                  <a:lnTo>
                    <a:pt x="180" y="2228"/>
                  </a:lnTo>
                  <a:lnTo>
                    <a:pt x="175" y="2224"/>
                  </a:lnTo>
                  <a:lnTo>
                    <a:pt x="169" y="2221"/>
                  </a:lnTo>
                  <a:lnTo>
                    <a:pt x="159" y="2217"/>
                  </a:lnTo>
                  <a:lnTo>
                    <a:pt x="156" y="2214"/>
                  </a:lnTo>
                  <a:lnTo>
                    <a:pt x="148" y="2214"/>
                  </a:lnTo>
                  <a:lnTo>
                    <a:pt x="141" y="2213"/>
                  </a:lnTo>
                  <a:lnTo>
                    <a:pt x="134" y="2212"/>
                  </a:lnTo>
                  <a:lnTo>
                    <a:pt x="128" y="2210"/>
                  </a:lnTo>
                  <a:lnTo>
                    <a:pt x="123" y="2208"/>
                  </a:lnTo>
                  <a:lnTo>
                    <a:pt x="117" y="2205"/>
                  </a:lnTo>
                  <a:lnTo>
                    <a:pt x="113" y="2202"/>
                  </a:lnTo>
                  <a:lnTo>
                    <a:pt x="109" y="2198"/>
                  </a:lnTo>
                  <a:lnTo>
                    <a:pt x="102" y="2190"/>
                  </a:lnTo>
                  <a:lnTo>
                    <a:pt x="97" y="2181"/>
                  </a:lnTo>
                  <a:lnTo>
                    <a:pt x="94" y="2172"/>
                  </a:lnTo>
                  <a:lnTo>
                    <a:pt x="92" y="2162"/>
                  </a:lnTo>
                  <a:lnTo>
                    <a:pt x="91" y="2151"/>
                  </a:lnTo>
                  <a:lnTo>
                    <a:pt x="90" y="2142"/>
                  </a:lnTo>
                  <a:lnTo>
                    <a:pt x="90" y="2133"/>
                  </a:lnTo>
                  <a:lnTo>
                    <a:pt x="91" y="2125"/>
                  </a:lnTo>
                  <a:lnTo>
                    <a:pt x="92" y="2113"/>
                  </a:lnTo>
                  <a:lnTo>
                    <a:pt x="93" y="2109"/>
                  </a:lnTo>
                  <a:lnTo>
                    <a:pt x="95" y="2100"/>
                  </a:lnTo>
                  <a:lnTo>
                    <a:pt x="95" y="2092"/>
                  </a:lnTo>
                  <a:lnTo>
                    <a:pt x="95" y="2085"/>
                  </a:lnTo>
                  <a:lnTo>
                    <a:pt x="95" y="2079"/>
                  </a:lnTo>
                  <a:lnTo>
                    <a:pt x="93" y="2073"/>
                  </a:lnTo>
                  <a:lnTo>
                    <a:pt x="92" y="2067"/>
                  </a:lnTo>
                  <a:lnTo>
                    <a:pt x="90" y="2062"/>
                  </a:lnTo>
                  <a:lnTo>
                    <a:pt x="86" y="2058"/>
                  </a:lnTo>
                  <a:lnTo>
                    <a:pt x="80" y="2050"/>
                  </a:lnTo>
                  <a:lnTo>
                    <a:pt x="71" y="2044"/>
                  </a:lnTo>
                  <a:lnTo>
                    <a:pt x="63" y="2039"/>
                  </a:lnTo>
                  <a:lnTo>
                    <a:pt x="53" y="2036"/>
                  </a:lnTo>
                  <a:lnTo>
                    <a:pt x="44" y="2034"/>
                  </a:lnTo>
                  <a:lnTo>
                    <a:pt x="34" y="2033"/>
                  </a:lnTo>
                  <a:lnTo>
                    <a:pt x="24" y="2032"/>
                  </a:lnTo>
                  <a:lnTo>
                    <a:pt x="17" y="2032"/>
                  </a:lnTo>
                  <a:lnTo>
                    <a:pt x="4" y="2033"/>
                  </a:lnTo>
                  <a:lnTo>
                    <a:pt x="0" y="2033"/>
                  </a:lnTo>
                  <a:lnTo>
                    <a:pt x="5" y="1865"/>
                  </a:lnTo>
                  <a:lnTo>
                    <a:pt x="12" y="1621"/>
                  </a:lnTo>
                  <a:lnTo>
                    <a:pt x="12" y="1618"/>
                  </a:lnTo>
                  <a:lnTo>
                    <a:pt x="12" y="1610"/>
                  </a:lnTo>
                  <a:lnTo>
                    <a:pt x="14" y="1599"/>
                  </a:lnTo>
                  <a:lnTo>
                    <a:pt x="17" y="1586"/>
                  </a:lnTo>
                  <a:lnTo>
                    <a:pt x="20" y="1580"/>
                  </a:lnTo>
                  <a:lnTo>
                    <a:pt x="24" y="1574"/>
                  </a:lnTo>
                  <a:lnTo>
                    <a:pt x="30" y="1570"/>
                  </a:lnTo>
                  <a:lnTo>
                    <a:pt x="35" y="1566"/>
                  </a:lnTo>
                  <a:lnTo>
                    <a:pt x="43" y="1563"/>
                  </a:lnTo>
                  <a:lnTo>
                    <a:pt x="52" y="1562"/>
                  </a:lnTo>
                  <a:lnTo>
                    <a:pt x="63" y="1563"/>
                  </a:lnTo>
                  <a:lnTo>
                    <a:pt x="75" y="1565"/>
                  </a:lnTo>
                  <a:lnTo>
                    <a:pt x="80" y="1552"/>
                  </a:lnTo>
                  <a:lnTo>
                    <a:pt x="85" y="1540"/>
                  </a:lnTo>
                  <a:lnTo>
                    <a:pt x="89" y="1530"/>
                  </a:lnTo>
                  <a:lnTo>
                    <a:pt x="92" y="1519"/>
                  </a:lnTo>
                  <a:lnTo>
                    <a:pt x="94" y="1509"/>
                  </a:lnTo>
                  <a:lnTo>
                    <a:pt x="95" y="1500"/>
                  </a:lnTo>
                  <a:lnTo>
                    <a:pt x="95" y="1491"/>
                  </a:lnTo>
                  <a:lnTo>
                    <a:pt x="95" y="1483"/>
                  </a:lnTo>
                  <a:lnTo>
                    <a:pt x="94" y="1475"/>
                  </a:lnTo>
                  <a:lnTo>
                    <a:pt x="93" y="1468"/>
                  </a:lnTo>
                  <a:lnTo>
                    <a:pt x="91" y="1460"/>
                  </a:lnTo>
                  <a:lnTo>
                    <a:pt x="89" y="1453"/>
                  </a:lnTo>
                  <a:lnTo>
                    <a:pt x="83" y="1439"/>
                  </a:lnTo>
                  <a:lnTo>
                    <a:pt x="76" y="1425"/>
                  </a:lnTo>
                  <a:lnTo>
                    <a:pt x="69" y="1411"/>
                  </a:lnTo>
                  <a:lnTo>
                    <a:pt x="62" y="1396"/>
                  </a:lnTo>
                  <a:lnTo>
                    <a:pt x="55" y="1381"/>
                  </a:lnTo>
                  <a:lnTo>
                    <a:pt x="50" y="1364"/>
                  </a:lnTo>
                  <a:lnTo>
                    <a:pt x="48" y="1355"/>
                  </a:lnTo>
                  <a:lnTo>
                    <a:pt x="46" y="1345"/>
                  </a:lnTo>
                  <a:lnTo>
                    <a:pt x="45" y="1334"/>
                  </a:lnTo>
                  <a:lnTo>
                    <a:pt x="45" y="1323"/>
                  </a:lnTo>
                  <a:lnTo>
                    <a:pt x="45" y="1311"/>
                  </a:lnTo>
                  <a:lnTo>
                    <a:pt x="45" y="1299"/>
                  </a:lnTo>
                  <a:lnTo>
                    <a:pt x="47" y="1285"/>
                  </a:lnTo>
                  <a:lnTo>
                    <a:pt x="49" y="1272"/>
                  </a:lnTo>
                  <a:lnTo>
                    <a:pt x="46" y="1268"/>
                  </a:lnTo>
                  <a:lnTo>
                    <a:pt x="37" y="1259"/>
                  </a:lnTo>
                  <a:lnTo>
                    <a:pt x="33" y="1251"/>
                  </a:lnTo>
                  <a:lnTo>
                    <a:pt x="28" y="1242"/>
                  </a:lnTo>
                  <a:lnTo>
                    <a:pt x="23" y="1230"/>
                  </a:lnTo>
                  <a:lnTo>
                    <a:pt x="20" y="1216"/>
                  </a:lnTo>
                  <a:lnTo>
                    <a:pt x="17" y="1200"/>
                  </a:lnTo>
                  <a:lnTo>
                    <a:pt x="17" y="1181"/>
                  </a:lnTo>
                  <a:lnTo>
                    <a:pt x="18" y="1171"/>
                  </a:lnTo>
                  <a:lnTo>
                    <a:pt x="19" y="1161"/>
                  </a:lnTo>
                  <a:lnTo>
                    <a:pt x="20" y="1149"/>
                  </a:lnTo>
                  <a:lnTo>
                    <a:pt x="23" y="1137"/>
                  </a:lnTo>
                  <a:lnTo>
                    <a:pt x="27" y="1124"/>
                  </a:lnTo>
                  <a:lnTo>
                    <a:pt x="30" y="1110"/>
                  </a:lnTo>
                  <a:lnTo>
                    <a:pt x="35" y="1097"/>
                  </a:lnTo>
                  <a:lnTo>
                    <a:pt x="42" y="1082"/>
                  </a:lnTo>
                  <a:lnTo>
                    <a:pt x="48" y="1067"/>
                  </a:lnTo>
                  <a:lnTo>
                    <a:pt x="55" y="1050"/>
                  </a:lnTo>
                  <a:lnTo>
                    <a:pt x="64" y="1033"/>
                  </a:lnTo>
                  <a:lnTo>
                    <a:pt x="75" y="1016"/>
                  </a:lnTo>
                  <a:lnTo>
                    <a:pt x="80" y="1010"/>
                  </a:lnTo>
                  <a:lnTo>
                    <a:pt x="85" y="1005"/>
                  </a:lnTo>
                  <a:lnTo>
                    <a:pt x="90" y="1000"/>
                  </a:lnTo>
                  <a:lnTo>
                    <a:pt x="94" y="993"/>
                  </a:lnTo>
                  <a:lnTo>
                    <a:pt x="101" y="980"/>
                  </a:lnTo>
                  <a:lnTo>
                    <a:pt x="107" y="965"/>
                  </a:lnTo>
                  <a:lnTo>
                    <a:pt x="112" y="949"/>
                  </a:lnTo>
                  <a:lnTo>
                    <a:pt x="116" y="933"/>
                  </a:lnTo>
                  <a:lnTo>
                    <a:pt x="119" y="915"/>
                  </a:lnTo>
                  <a:lnTo>
                    <a:pt x="124" y="897"/>
                  </a:lnTo>
                  <a:lnTo>
                    <a:pt x="128" y="879"/>
                  </a:lnTo>
                  <a:lnTo>
                    <a:pt x="132" y="860"/>
                  </a:lnTo>
                  <a:lnTo>
                    <a:pt x="138" y="841"/>
                  </a:lnTo>
                  <a:lnTo>
                    <a:pt x="144" y="821"/>
                  </a:lnTo>
                  <a:lnTo>
                    <a:pt x="151" y="802"/>
                  </a:lnTo>
                  <a:lnTo>
                    <a:pt x="161" y="783"/>
                  </a:lnTo>
                  <a:lnTo>
                    <a:pt x="166" y="773"/>
                  </a:lnTo>
                  <a:lnTo>
                    <a:pt x="173" y="765"/>
                  </a:lnTo>
                  <a:lnTo>
                    <a:pt x="179" y="755"/>
                  </a:lnTo>
                  <a:lnTo>
                    <a:pt x="187" y="747"/>
                  </a:lnTo>
                  <a:lnTo>
                    <a:pt x="201" y="739"/>
                  </a:lnTo>
                  <a:lnTo>
                    <a:pt x="213" y="731"/>
                  </a:lnTo>
                  <a:lnTo>
                    <a:pt x="223" y="722"/>
                  </a:lnTo>
                  <a:lnTo>
                    <a:pt x="231" y="714"/>
                  </a:lnTo>
                  <a:lnTo>
                    <a:pt x="239" y="705"/>
                  </a:lnTo>
                  <a:lnTo>
                    <a:pt x="245" y="696"/>
                  </a:lnTo>
                  <a:lnTo>
                    <a:pt x="251" y="687"/>
                  </a:lnTo>
                  <a:lnTo>
                    <a:pt x="256" y="677"/>
                  </a:lnTo>
                  <a:lnTo>
                    <a:pt x="265" y="661"/>
                  </a:lnTo>
                  <a:lnTo>
                    <a:pt x="275" y="646"/>
                  </a:lnTo>
                  <a:lnTo>
                    <a:pt x="281" y="640"/>
                  </a:lnTo>
                  <a:lnTo>
                    <a:pt x="288" y="635"/>
                  </a:lnTo>
                  <a:lnTo>
                    <a:pt x="295" y="630"/>
                  </a:lnTo>
                  <a:lnTo>
                    <a:pt x="306" y="627"/>
                  </a:lnTo>
                  <a:lnTo>
                    <a:pt x="309" y="625"/>
                  </a:lnTo>
                  <a:lnTo>
                    <a:pt x="317" y="619"/>
                  </a:lnTo>
                  <a:lnTo>
                    <a:pt x="329" y="608"/>
                  </a:lnTo>
                  <a:lnTo>
                    <a:pt x="342" y="593"/>
                  </a:lnTo>
                  <a:lnTo>
                    <a:pt x="349" y="585"/>
                  </a:lnTo>
                  <a:lnTo>
                    <a:pt x="355" y="575"/>
                  </a:lnTo>
                  <a:lnTo>
                    <a:pt x="362" y="565"/>
                  </a:lnTo>
                  <a:lnTo>
                    <a:pt x="366" y="554"/>
                  </a:lnTo>
                  <a:lnTo>
                    <a:pt x="370" y="542"/>
                  </a:lnTo>
                  <a:lnTo>
                    <a:pt x="373" y="530"/>
                  </a:lnTo>
                  <a:lnTo>
                    <a:pt x="374" y="516"/>
                  </a:lnTo>
                  <a:lnTo>
                    <a:pt x="374" y="502"/>
                  </a:lnTo>
                  <a:lnTo>
                    <a:pt x="373" y="498"/>
                  </a:lnTo>
                  <a:lnTo>
                    <a:pt x="372" y="489"/>
                  </a:lnTo>
                  <a:lnTo>
                    <a:pt x="373" y="481"/>
                  </a:lnTo>
                  <a:lnTo>
                    <a:pt x="375" y="474"/>
                  </a:lnTo>
                  <a:lnTo>
                    <a:pt x="380" y="467"/>
                  </a:lnTo>
                  <a:lnTo>
                    <a:pt x="386" y="460"/>
                  </a:lnTo>
                  <a:lnTo>
                    <a:pt x="390" y="457"/>
                  </a:lnTo>
                  <a:lnTo>
                    <a:pt x="396" y="453"/>
                  </a:lnTo>
                  <a:lnTo>
                    <a:pt x="401" y="450"/>
                  </a:lnTo>
                  <a:lnTo>
                    <a:pt x="409" y="448"/>
                  </a:lnTo>
                  <a:lnTo>
                    <a:pt x="416" y="446"/>
                  </a:lnTo>
                  <a:lnTo>
                    <a:pt x="425" y="444"/>
                  </a:lnTo>
                  <a:lnTo>
                    <a:pt x="434" y="443"/>
                  </a:lnTo>
                  <a:lnTo>
                    <a:pt x="446" y="442"/>
                  </a:lnTo>
                  <a:lnTo>
                    <a:pt x="458" y="442"/>
                  </a:lnTo>
                  <a:lnTo>
                    <a:pt x="471" y="443"/>
                  </a:lnTo>
                  <a:lnTo>
                    <a:pt x="485" y="443"/>
                  </a:lnTo>
                  <a:lnTo>
                    <a:pt x="501" y="445"/>
                  </a:lnTo>
                  <a:lnTo>
                    <a:pt x="519" y="447"/>
                  </a:lnTo>
                  <a:lnTo>
                    <a:pt x="538" y="450"/>
                  </a:lnTo>
                  <a:lnTo>
                    <a:pt x="559" y="454"/>
                  </a:lnTo>
                  <a:lnTo>
                    <a:pt x="580" y="459"/>
                  </a:lnTo>
                  <a:lnTo>
                    <a:pt x="585" y="464"/>
                  </a:lnTo>
                  <a:lnTo>
                    <a:pt x="594" y="476"/>
                  </a:lnTo>
                  <a:lnTo>
                    <a:pt x="602" y="482"/>
                  </a:lnTo>
                  <a:lnTo>
                    <a:pt x="609" y="490"/>
                  </a:lnTo>
                  <a:lnTo>
                    <a:pt x="618" y="496"/>
                  </a:lnTo>
                  <a:lnTo>
                    <a:pt x="626" y="502"/>
                  </a:lnTo>
                  <a:lnTo>
                    <a:pt x="636" y="506"/>
                  </a:lnTo>
                  <a:lnTo>
                    <a:pt x="645" y="508"/>
                  </a:lnTo>
                  <a:lnTo>
                    <a:pt x="650" y="508"/>
                  </a:lnTo>
                  <a:lnTo>
                    <a:pt x="654" y="508"/>
                  </a:lnTo>
                  <a:lnTo>
                    <a:pt x="658" y="506"/>
                  </a:lnTo>
                  <a:lnTo>
                    <a:pt x="662" y="504"/>
                  </a:lnTo>
                  <a:lnTo>
                    <a:pt x="667" y="500"/>
                  </a:lnTo>
                  <a:lnTo>
                    <a:pt x="670" y="496"/>
                  </a:lnTo>
                  <a:lnTo>
                    <a:pt x="673" y="491"/>
                  </a:lnTo>
                  <a:lnTo>
                    <a:pt x="676" y="484"/>
                  </a:lnTo>
                  <a:lnTo>
                    <a:pt x="679" y="477"/>
                  </a:lnTo>
                  <a:lnTo>
                    <a:pt x="683" y="468"/>
                  </a:lnTo>
                  <a:lnTo>
                    <a:pt x="685" y="458"/>
                  </a:lnTo>
                  <a:lnTo>
                    <a:pt x="687" y="447"/>
                  </a:lnTo>
                  <a:lnTo>
                    <a:pt x="689" y="442"/>
                  </a:lnTo>
                  <a:lnTo>
                    <a:pt x="698" y="430"/>
                  </a:lnTo>
                  <a:lnTo>
                    <a:pt x="705" y="424"/>
                  </a:lnTo>
                  <a:lnTo>
                    <a:pt x="715" y="416"/>
                  </a:lnTo>
                  <a:lnTo>
                    <a:pt x="727" y="409"/>
                  </a:lnTo>
                  <a:lnTo>
                    <a:pt x="743" y="401"/>
                  </a:lnTo>
                  <a:lnTo>
                    <a:pt x="752" y="398"/>
                  </a:lnTo>
                  <a:lnTo>
                    <a:pt x="762" y="396"/>
                  </a:lnTo>
                  <a:lnTo>
                    <a:pt x="772" y="393"/>
                  </a:lnTo>
                  <a:lnTo>
                    <a:pt x="784" y="392"/>
                  </a:lnTo>
                  <a:lnTo>
                    <a:pt x="796" y="389"/>
                  </a:lnTo>
                  <a:lnTo>
                    <a:pt x="810" y="388"/>
                  </a:lnTo>
                  <a:lnTo>
                    <a:pt x="825" y="388"/>
                  </a:lnTo>
                  <a:lnTo>
                    <a:pt x="839" y="388"/>
                  </a:lnTo>
                  <a:lnTo>
                    <a:pt x="857" y="389"/>
                  </a:lnTo>
                  <a:lnTo>
                    <a:pt x="874" y="392"/>
                  </a:lnTo>
                  <a:lnTo>
                    <a:pt x="893" y="394"/>
                  </a:lnTo>
                  <a:lnTo>
                    <a:pt x="913" y="398"/>
                  </a:lnTo>
                  <a:lnTo>
                    <a:pt x="934" y="402"/>
                  </a:lnTo>
                  <a:lnTo>
                    <a:pt x="957" y="408"/>
                  </a:lnTo>
                  <a:lnTo>
                    <a:pt x="980" y="414"/>
                  </a:lnTo>
                  <a:lnTo>
                    <a:pt x="1006" y="421"/>
                  </a:lnTo>
                  <a:lnTo>
                    <a:pt x="1014" y="420"/>
                  </a:lnTo>
                  <a:lnTo>
                    <a:pt x="1040" y="418"/>
                  </a:lnTo>
                  <a:lnTo>
                    <a:pt x="1075" y="416"/>
                  </a:lnTo>
                  <a:lnTo>
                    <a:pt x="1117" y="415"/>
                  </a:lnTo>
                  <a:lnTo>
                    <a:pt x="1137" y="416"/>
                  </a:lnTo>
                  <a:lnTo>
                    <a:pt x="1158" y="418"/>
                  </a:lnTo>
                  <a:lnTo>
                    <a:pt x="1178" y="422"/>
                  </a:lnTo>
                  <a:lnTo>
                    <a:pt x="1195" y="427"/>
                  </a:lnTo>
                  <a:lnTo>
                    <a:pt x="1203" y="430"/>
                  </a:lnTo>
                  <a:lnTo>
                    <a:pt x="1211" y="433"/>
                  </a:lnTo>
                  <a:lnTo>
                    <a:pt x="1217" y="437"/>
                  </a:lnTo>
                  <a:lnTo>
                    <a:pt x="1224" y="442"/>
                  </a:lnTo>
                  <a:lnTo>
                    <a:pt x="1228" y="447"/>
                  </a:lnTo>
                  <a:lnTo>
                    <a:pt x="1232" y="452"/>
                  </a:lnTo>
                  <a:lnTo>
                    <a:pt x="1235" y="459"/>
                  </a:lnTo>
                  <a:lnTo>
                    <a:pt x="1236" y="465"/>
                  </a:lnTo>
                  <a:lnTo>
                    <a:pt x="1235" y="468"/>
                  </a:lnTo>
                  <a:lnTo>
                    <a:pt x="1232" y="477"/>
                  </a:lnTo>
                  <a:lnTo>
                    <a:pt x="1232" y="481"/>
                  </a:lnTo>
                  <a:lnTo>
                    <a:pt x="1232" y="486"/>
                  </a:lnTo>
                  <a:lnTo>
                    <a:pt x="1233" y="492"/>
                  </a:lnTo>
                  <a:lnTo>
                    <a:pt x="1236" y="497"/>
                  </a:lnTo>
                  <a:lnTo>
                    <a:pt x="1241" y="502"/>
                  </a:lnTo>
                  <a:lnTo>
                    <a:pt x="1248" y="506"/>
                  </a:lnTo>
                  <a:lnTo>
                    <a:pt x="1258" y="509"/>
                  </a:lnTo>
                  <a:lnTo>
                    <a:pt x="1270" y="510"/>
                  </a:lnTo>
                  <a:lnTo>
                    <a:pt x="1288" y="510"/>
                  </a:lnTo>
                  <a:lnTo>
                    <a:pt x="1308" y="508"/>
                  </a:lnTo>
                  <a:lnTo>
                    <a:pt x="1332" y="504"/>
                  </a:lnTo>
                  <a:lnTo>
                    <a:pt x="1361" y="496"/>
                  </a:lnTo>
                  <a:lnTo>
                    <a:pt x="1364" y="497"/>
                  </a:lnTo>
                  <a:lnTo>
                    <a:pt x="1373" y="499"/>
                  </a:lnTo>
                  <a:lnTo>
                    <a:pt x="1379" y="499"/>
                  </a:lnTo>
                  <a:lnTo>
                    <a:pt x="1388" y="499"/>
                  </a:lnTo>
                  <a:lnTo>
                    <a:pt x="1397" y="498"/>
                  </a:lnTo>
                  <a:lnTo>
                    <a:pt x="1409" y="495"/>
                  </a:lnTo>
                  <a:lnTo>
                    <a:pt x="1423" y="491"/>
                  </a:lnTo>
                  <a:lnTo>
                    <a:pt x="1438" y="484"/>
                  </a:lnTo>
                  <a:lnTo>
                    <a:pt x="1455" y="476"/>
                  </a:lnTo>
                  <a:lnTo>
                    <a:pt x="1475" y="465"/>
                  </a:lnTo>
                  <a:lnTo>
                    <a:pt x="1497" y="451"/>
                  </a:lnTo>
                  <a:lnTo>
                    <a:pt x="1520" y="434"/>
                  </a:lnTo>
                  <a:lnTo>
                    <a:pt x="1546" y="414"/>
                  </a:lnTo>
                  <a:lnTo>
                    <a:pt x="1574" y="390"/>
                  </a:lnTo>
                  <a:lnTo>
                    <a:pt x="1574" y="370"/>
                  </a:lnTo>
                  <a:lnTo>
                    <a:pt x="1577" y="353"/>
                  </a:lnTo>
                  <a:lnTo>
                    <a:pt x="1579" y="337"/>
                  </a:lnTo>
                  <a:lnTo>
                    <a:pt x="1582" y="323"/>
                  </a:lnTo>
                  <a:lnTo>
                    <a:pt x="1586" y="312"/>
                  </a:lnTo>
                  <a:lnTo>
                    <a:pt x="1590" y="300"/>
                  </a:lnTo>
                  <a:lnTo>
                    <a:pt x="1595" y="289"/>
                  </a:lnTo>
                  <a:lnTo>
                    <a:pt x="1600" y="278"/>
                  </a:lnTo>
                  <a:lnTo>
                    <a:pt x="1610" y="258"/>
                  </a:lnTo>
                  <a:lnTo>
                    <a:pt x="1619" y="235"/>
                  </a:lnTo>
                  <a:lnTo>
                    <a:pt x="1622" y="222"/>
                  </a:lnTo>
                  <a:lnTo>
                    <a:pt x="1626" y="207"/>
                  </a:lnTo>
                  <a:lnTo>
                    <a:pt x="1629" y="190"/>
                  </a:lnTo>
                  <a:lnTo>
                    <a:pt x="1630" y="172"/>
                  </a:lnTo>
                  <a:lnTo>
                    <a:pt x="1627" y="165"/>
                  </a:lnTo>
                  <a:lnTo>
                    <a:pt x="1621" y="152"/>
                  </a:lnTo>
                  <a:lnTo>
                    <a:pt x="1619" y="142"/>
                  </a:lnTo>
                  <a:lnTo>
                    <a:pt x="1618" y="132"/>
                  </a:lnTo>
                  <a:lnTo>
                    <a:pt x="1617" y="127"/>
                  </a:lnTo>
                  <a:lnTo>
                    <a:pt x="1618" y="122"/>
                  </a:lnTo>
                  <a:lnTo>
                    <a:pt x="1619" y="117"/>
                  </a:lnTo>
                  <a:lnTo>
                    <a:pt x="1621" y="112"/>
                  </a:lnTo>
                  <a:lnTo>
                    <a:pt x="1624" y="108"/>
                  </a:lnTo>
                  <a:lnTo>
                    <a:pt x="1627" y="104"/>
                  </a:lnTo>
                  <a:lnTo>
                    <a:pt x="1631" y="99"/>
                  </a:lnTo>
                  <a:lnTo>
                    <a:pt x="1635" y="96"/>
                  </a:lnTo>
                  <a:lnTo>
                    <a:pt x="1642" y="93"/>
                  </a:lnTo>
                  <a:lnTo>
                    <a:pt x="1649" y="91"/>
                  </a:lnTo>
                  <a:lnTo>
                    <a:pt x="1658" y="89"/>
                  </a:lnTo>
                  <a:lnTo>
                    <a:pt x="1667" y="88"/>
                  </a:lnTo>
                  <a:lnTo>
                    <a:pt x="1678" y="86"/>
                  </a:lnTo>
                  <a:lnTo>
                    <a:pt x="1691" y="88"/>
                  </a:lnTo>
                  <a:lnTo>
                    <a:pt x="1705" y="89"/>
                  </a:lnTo>
                  <a:lnTo>
                    <a:pt x="1720" y="91"/>
                  </a:lnTo>
                  <a:lnTo>
                    <a:pt x="1737" y="94"/>
                  </a:lnTo>
                  <a:lnTo>
                    <a:pt x="1756" y="97"/>
                  </a:lnTo>
                  <a:lnTo>
                    <a:pt x="1776" y="102"/>
                  </a:lnTo>
                  <a:lnTo>
                    <a:pt x="1799" y="109"/>
                  </a:lnTo>
                  <a:lnTo>
                    <a:pt x="1805" y="113"/>
                  </a:lnTo>
                  <a:lnTo>
                    <a:pt x="1822" y="123"/>
                  </a:lnTo>
                  <a:lnTo>
                    <a:pt x="1848" y="136"/>
                  </a:lnTo>
                  <a:lnTo>
                    <a:pt x="1879" y="149"/>
                  </a:lnTo>
                  <a:lnTo>
                    <a:pt x="1896" y="157"/>
                  </a:lnTo>
                  <a:lnTo>
                    <a:pt x="1913" y="163"/>
                  </a:lnTo>
                  <a:lnTo>
                    <a:pt x="1930" y="169"/>
                  </a:lnTo>
                  <a:lnTo>
                    <a:pt x="1947" y="173"/>
                  </a:lnTo>
                  <a:lnTo>
                    <a:pt x="1963" y="175"/>
                  </a:lnTo>
                  <a:lnTo>
                    <a:pt x="1979" y="176"/>
                  </a:lnTo>
                  <a:lnTo>
                    <a:pt x="1985" y="176"/>
                  </a:lnTo>
                  <a:lnTo>
                    <a:pt x="1993" y="175"/>
                  </a:lnTo>
                  <a:lnTo>
                    <a:pt x="1999" y="174"/>
                  </a:lnTo>
                  <a:lnTo>
                    <a:pt x="2005" y="172"/>
                  </a:lnTo>
                  <a:lnTo>
                    <a:pt x="2046" y="172"/>
                  </a:lnTo>
                  <a:lnTo>
                    <a:pt x="2077" y="172"/>
                  </a:lnTo>
                  <a:lnTo>
                    <a:pt x="2090" y="172"/>
                  </a:lnTo>
                  <a:lnTo>
                    <a:pt x="2103" y="170"/>
                  </a:lnTo>
                  <a:lnTo>
                    <a:pt x="2114" y="166"/>
                  </a:lnTo>
                  <a:lnTo>
                    <a:pt x="2127" y="162"/>
                  </a:lnTo>
                  <a:lnTo>
                    <a:pt x="2141" y="156"/>
                  </a:lnTo>
                  <a:lnTo>
                    <a:pt x="2155" y="148"/>
                  </a:lnTo>
                  <a:lnTo>
                    <a:pt x="2172" y="138"/>
                  </a:lnTo>
                  <a:lnTo>
                    <a:pt x="2191" y="124"/>
                  </a:lnTo>
                  <a:lnTo>
                    <a:pt x="2240" y="90"/>
                  </a:lnTo>
                  <a:lnTo>
                    <a:pt x="2305" y="41"/>
                  </a:lnTo>
                  <a:lnTo>
                    <a:pt x="2306" y="37"/>
                  </a:lnTo>
                  <a:lnTo>
                    <a:pt x="2311" y="31"/>
                  </a:lnTo>
                  <a:lnTo>
                    <a:pt x="2316" y="27"/>
                  </a:lnTo>
                  <a:lnTo>
                    <a:pt x="2322" y="22"/>
                  </a:lnTo>
                  <a:lnTo>
                    <a:pt x="2331" y="17"/>
                  </a:lnTo>
                  <a:lnTo>
                    <a:pt x="2341" y="13"/>
                  </a:lnTo>
                  <a:lnTo>
                    <a:pt x="2356" y="9"/>
                  </a:lnTo>
                  <a:lnTo>
                    <a:pt x="2373" y="5"/>
                  </a:lnTo>
                  <a:lnTo>
                    <a:pt x="2394" y="2"/>
                  </a:lnTo>
                  <a:lnTo>
                    <a:pt x="2418" y="1"/>
                  </a:lnTo>
                  <a:lnTo>
                    <a:pt x="2447" y="0"/>
                  </a:lnTo>
                  <a:lnTo>
                    <a:pt x="2480" y="1"/>
                  </a:lnTo>
                  <a:lnTo>
                    <a:pt x="2519" y="4"/>
                  </a:lnTo>
                  <a:lnTo>
                    <a:pt x="2561" y="10"/>
                  </a:lnTo>
                  <a:lnTo>
                    <a:pt x="2555" y="20"/>
                  </a:lnTo>
                  <a:lnTo>
                    <a:pt x="2547" y="32"/>
                  </a:lnTo>
                  <a:lnTo>
                    <a:pt x="2542" y="45"/>
                  </a:lnTo>
                  <a:lnTo>
                    <a:pt x="2536" y="58"/>
                  </a:lnTo>
                  <a:lnTo>
                    <a:pt x="2525" y="83"/>
                  </a:lnTo>
                  <a:lnTo>
                    <a:pt x="2516" y="109"/>
                  </a:lnTo>
                  <a:lnTo>
                    <a:pt x="2504" y="149"/>
                  </a:lnTo>
                  <a:lnTo>
                    <a:pt x="2498" y="165"/>
                  </a:lnTo>
                  <a:lnTo>
                    <a:pt x="2485" y="197"/>
                  </a:lnTo>
                  <a:lnTo>
                    <a:pt x="2475" y="226"/>
                  </a:lnTo>
                  <a:lnTo>
                    <a:pt x="2467" y="252"/>
                  </a:lnTo>
                  <a:lnTo>
                    <a:pt x="2463" y="274"/>
                  </a:lnTo>
                  <a:lnTo>
                    <a:pt x="2460" y="293"/>
                  </a:lnTo>
                  <a:lnTo>
                    <a:pt x="2459" y="310"/>
                  </a:lnTo>
                  <a:lnTo>
                    <a:pt x="2460" y="324"/>
                  </a:lnTo>
                  <a:lnTo>
                    <a:pt x="2462" y="336"/>
                  </a:lnTo>
                  <a:lnTo>
                    <a:pt x="2465" y="347"/>
                  </a:lnTo>
                  <a:lnTo>
                    <a:pt x="2468" y="354"/>
                  </a:lnTo>
                  <a:lnTo>
                    <a:pt x="2473" y="361"/>
                  </a:lnTo>
                  <a:lnTo>
                    <a:pt x="2477" y="365"/>
                  </a:lnTo>
                  <a:lnTo>
                    <a:pt x="2483" y="370"/>
                  </a:lnTo>
                  <a:lnTo>
                    <a:pt x="2487" y="371"/>
                  </a:lnTo>
                  <a:lnTo>
                    <a:pt x="2504" y="377"/>
                  </a:lnTo>
                  <a:lnTo>
                    <a:pt x="2520" y="383"/>
                  </a:lnTo>
                  <a:lnTo>
                    <a:pt x="2532" y="389"/>
                  </a:lnTo>
                  <a:lnTo>
                    <a:pt x="2544" y="397"/>
                  </a:lnTo>
                  <a:lnTo>
                    <a:pt x="2554" y="404"/>
                  </a:lnTo>
                  <a:lnTo>
                    <a:pt x="2562" y="412"/>
                  </a:lnTo>
                  <a:lnTo>
                    <a:pt x="2569" y="420"/>
                  </a:lnTo>
                  <a:lnTo>
                    <a:pt x="2574" y="428"/>
                  </a:lnTo>
                  <a:lnTo>
                    <a:pt x="2578" y="435"/>
                  </a:lnTo>
                  <a:lnTo>
                    <a:pt x="2581" y="443"/>
                  </a:lnTo>
                  <a:lnTo>
                    <a:pt x="2584" y="449"/>
                  </a:lnTo>
                  <a:lnTo>
                    <a:pt x="2585" y="454"/>
                  </a:lnTo>
                  <a:lnTo>
                    <a:pt x="2586" y="462"/>
                  </a:lnTo>
                  <a:lnTo>
                    <a:pt x="2586" y="465"/>
                  </a:lnTo>
                  <a:lnTo>
                    <a:pt x="2587" y="468"/>
                  </a:lnTo>
                  <a:lnTo>
                    <a:pt x="2586" y="470"/>
                  </a:lnTo>
                  <a:lnTo>
                    <a:pt x="2586" y="473"/>
                  </a:lnTo>
                  <a:lnTo>
                    <a:pt x="2584" y="474"/>
                  </a:lnTo>
                  <a:lnTo>
                    <a:pt x="2580" y="476"/>
                  </a:lnTo>
                  <a:lnTo>
                    <a:pt x="2574" y="477"/>
                  </a:lnTo>
                  <a:lnTo>
                    <a:pt x="2560" y="478"/>
                  </a:lnTo>
                  <a:lnTo>
                    <a:pt x="2544" y="480"/>
                  </a:lnTo>
                  <a:lnTo>
                    <a:pt x="2536" y="482"/>
                  </a:lnTo>
                  <a:lnTo>
                    <a:pt x="2528" y="485"/>
                  </a:lnTo>
                  <a:lnTo>
                    <a:pt x="2522" y="490"/>
                  </a:lnTo>
                  <a:lnTo>
                    <a:pt x="2516" y="496"/>
                  </a:lnTo>
                  <a:lnTo>
                    <a:pt x="2513" y="500"/>
                  </a:lnTo>
                  <a:lnTo>
                    <a:pt x="2512" y="505"/>
                  </a:lnTo>
                  <a:lnTo>
                    <a:pt x="2510" y="510"/>
                  </a:lnTo>
                  <a:lnTo>
                    <a:pt x="2509" y="515"/>
                  </a:lnTo>
                  <a:lnTo>
                    <a:pt x="2509" y="523"/>
                  </a:lnTo>
                  <a:lnTo>
                    <a:pt x="2509" y="529"/>
                  </a:lnTo>
                  <a:lnTo>
                    <a:pt x="2510" y="538"/>
                  </a:lnTo>
                  <a:lnTo>
                    <a:pt x="2511" y="546"/>
                  </a:lnTo>
                  <a:lnTo>
                    <a:pt x="2506" y="552"/>
                  </a:lnTo>
                  <a:lnTo>
                    <a:pt x="2501" y="557"/>
                  </a:lnTo>
                  <a:lnTo>
                    <a:pt x="2498" y="561"/>
                  </a:lnTo>
                  <a:lnTo>
                    <a:pt x="2496" y="566"/>
                  </a:lnTo>
                  <a:lnTo>
                    <a:pt x="2495" y="572"/>
                  </a:lnTo>
                  <a:lnTo>
                    <a:pt x="2494" y="577"/>
                  </a:lnTo>
                  <a:lnTo>
                    <a:pt x="2493" y="582"/>
                  </a:lnTo>
                  <a:lnTo>
                    <a:pt x="2493" y="587"/>
                  </a:lnTo>
                  <a:lnTo>
                    <a:pt x="2496" y="603"/>
                  </a:lnTo>
                  <a:lnTo>
                    <a:pt x="2498" y="609"/>
                  </a:lnTo>
                  <a:lnTo>
                    <a:pt x="2500" y="617"/>
                  </a:lnTo>
                  <a:lnTo>
                    <a:pt x="2500" y="623"/>
                  </a:lnTo>
                  <a:lnTo>
                    <a:pt x="2500" y="629"/>
                  </a:lnTo>
                  <a:lnTo>
                    <a:pt x="2500" y="635"/>
                  </a:lnTo>
                  <a:lnTo>
                    <a:pt x="2499" y="640"/>
                  </a:lnTo>
                  <a:lnTo>
                    <a:pt x="2497" y="645"/>
                  </a:lnTo>
                  <a:lnTo>
                    <a:pt x="2495" y="650"/>
                  </a:lnTo>
                  <a:lnTo>
                    <a:pt x="2492" y="653"/>
                  </a:lnTo>
                  <a:lnTo>
                    <a:pt x="2485" y="659"/>
                  </a:lnTo>
                  <a:lnTo>
                    <a:pt x="2477" y="665"/>
                  </a:lnTo>
                  <a:lnTo>
                    <a:pt x="2468" y="668"/>
                  </a:lnTo>
                  <a:lnTo>
                    <a:pt x="2459" y="671"/>
                  </a:lnTo>
                  <a:lnTo>
                    <a:pt x="2449" y="672"/>
                  </a:lnTo>
                  <a:lnTo>
                    <a:pt x="2440" y="673"/>
                  </a:lnTo>
                  <a:lnTo>
                    <a:pt x="2431" y="673"/>
                  </a:lnTo>
                  <a:lnTo>
                    <a:pt x="2423" y="673"/>
                  </a:lnTo>
                  <a:lnTo>
                    <a:pt x="2410" y="672"/>
                  </a:lnTo>
                  <a:lnTo>
                    <a:pt x="2405" y="671"/>
                  </a:lnTo>
                  <a:lnTo>
                    <a:pt x="2397" y="673"/>
                  </a:lnTo>
                  <a:lnTo>
                    <a:pt x="2388" y="676"/>
                  </a:lnTo>
                  <a:lnTo>
                    <a:pt x="2381" y="678"/>
                  </a:lnTo>
                  <a:lnTo>
                    <a:pt x="2373" y="683"/>
                  </a:lnTo>
                  <a:lnTo>
                    <a:pt x="2360" y="690"/>
                  </a:lnTo>
                  <a:lnTo>
                    <a:pt x="2347" y="699"/>
                  </a:lnTo>
                  <a:lnTo>
                    <a:pt x="2336" y="708"/>
                  </a:lnTo>
                  <a:lnTo>
                    <a:pt x="2327" y="719"/>
                  </a:lnTo>
                  <a:lnTo>
                    <a:pt x="2318" y="730"/>
                  </a:lnTo>
                  <a:lnTo>
                    <a:pt x="2311" y="741"/>
                  </a:lnTo>
                  <a:lnTo>
                    <a:pt x="2299" y="762"/>
                  </a:lnTo>
                  <a:lnTo>
                    <a:pt x="2291" y="780"/>
                  </a:lnTo>
                  <a:lnTo>
                    <a:pt x="2287" y="792"/>
                  </a:lnTo>
                  <a:lnTo>
                    <a:pt x="2286" y="797"/>
                  </a:lnTo>
                  <a:lnTo>
                    <a:pt x="2276" y="804"/>
                  </a:lnTo>
                  <a:lnTo>
                    <a:pt x="2267" y="814"/>
                  </a:lnTo>
                  <a:lnTo>
                    <a:pt x="2259" y="822"/>
                  </a:lnTo>
                  <a:lnTo>
                    <a:pt x="2253" y="831"/>
                  </a:lnTo>
                  <a:lnTo>
                    <a:pt x="2248" y="841"/>
                  </a:lnTo>
                  <a:lnTo>
                    <a:pt x="2244" y="850"/>
                  </a:lnTo>
                  <a:lnTo>
                    <a:pt x="2241" y="860"/>
                  </a:lnTo>
                  <a:lnTo>
                    <a:pt x="2239" y="869"/>
                  </a:lnTo>
                  <a:lnTo>
                    <a:pt x="2238" y="879"/>
                  </a:lnTo>
                  <a:lnTo>
                    <a:pt x="2238" y="889"/>
                  </a:lnTo>
                  <a:lnTo>
                    <a:pt x="2239" y="898"/>
                  </a:lnTo>
                  <a:lnTo>
                    <a:pt x="2240" y="908"/>
                  </a:lnTo>
                  <a:lnTo>
                    <a:pt x="2244" y="927"/>
                  </a:lnTo>
                  <a:lnTo>
                    <a:pt x="2251" y="945"/>
                  </a:lnTo>
                  <a:lnTo>
                    <a:pt x="2259" y="962"/>
                  </a:lnTo>
                  <a:lnTo>
                    <a:pt x="2268" y="977"/>
                  </a:lnTo>
                  <a:lnTo>
                    <a:pt x="2276" y="992"/>
                  </a:lnTo>
                  <a:lnTo>
                    <a:pt x="2285" y="1004"/>
                  </a:lnTo>
                  <a:lnTo>
                    <a:pt x="2300" y="1021"/>
                  </a:lnTo>
                  <a:lnTo>
                    <a:pt x="2305" y="1027"/>
                  </a:lnTo>
                  <a:lnTo>
                    <a:pt x="2309" y="1028"/>
                  </a:lnTo>
                  <a:lnTo>
                    <a:pt x="2313" y="1029"/>
                  </a:lnTo>
                  <a:lnTo>
                    <a:pt x="2316" y="1032"/>
                  </a:lnTo>
                  <a:lnTo>
                    <a:pt x="2318" y="1034"/>
                  </a:lnTo>
                  <a:lnTo>
                    <a:pt x="2323" y="1041"/>
                  </a:lnTo>
                  <a:lnTo>
                    <a:pt x="2327" y="1051"/>
                  </a:lnTo>
                  <a:lnTo>
                    <a:pt x="2329" y="1062"/>
                  </a:lnTo>
                  <a:lnTo>
                    <a:pt x="2330" y="1075"/>
                  </a:lnTo>
                  <a:lnTo>
                    <a:pt x="2331" y="1089"/>
                  </a:lnTo>
                  <a:lnTo>
                    <a:pt x="2331" y="1103"/>
                  </a:lnTo>
                  <a:lnTo>
                    <a:pt x="2327" y="1154"/>
                  </a:lnTo>
                  <a:lnTo>
                    <a:pt x="2323" y="1178"/>
                  </a:lnTo>
                  <a:lnTo>
                    <a:pt x="2334" y="1193"/>
                  </a:lnTo>
                  <a:lnTo>
                    <a:pt x="2340" y="1205"/>
                  </a:lnTo>
                  <a:lnTo>
                    <a:pt x="2341" y="1211"/>
                  </a:lnTo>
                  <a:lnTo>
                    <a:pt x="2344" y="1216"/>
                  </a:lnTo>
                  <a:lnTo>
                    <a:pt x="2344" y="1221"/>
                  </a:lnTo>
                  <a:lnTo>
                    <a:pt x="2344" y="1226"/>
                  </a:lnTo>
                  <a:lnTo>
                    <a:pt x="2341" y="1233"/>
                  </a:lnTo>
                  <a:lnTo>
                    <a:pt x="2338" y="1241"/>
                  </a:lnTo>
                  <a:lnTo>
                    <a:pt x="2333" y="1248"/>
                  </a:lnTo>
                  <a:lnTo>
                    <a:pt x="2327" y="1256"/>
                  </a:lnTo>
                  <a:lnTo>
                    <a:pt x="2320" y="1264"/>
                  </a:lnTo>
                  <a:lnTo>
                    <a:pt x="2314" y="1273"/>
                  </a:lnTo>
                  <a:lnTo>
                    <a:pt x="2307" y="1283"/>
                  </a:lnTo>
                  <a:lnTo>
                    <a:pt x="2301" y="1295"/>
                  </a:lnTo>
                  <a:lnTo>
                    <a:pt x="2299" y="1302"/>
                  </a:lnTo>
                  <a:lnTo>
                    <a:pt x="2297" y="1310"/>
                  </a:lnTo>
                  <a:lnTo>
                    <a:pt x="2295" y="1318"/>
                  </a:lnTo>
                  <a:lnTo>
                    <a:pt x="2292" y="1327"/>
                  </a:lnTo>
                  <a:lnTo>
                    <a:pt x="2292" y="1337"/>
                  </a:lnTo>
                  <a:lnTo>
                    <a:pt x="2291" y="1347"/>
                  </a:lnTo>
                  <a:lnTo>
                    <a:pt x="2291" y="1359"/>
                  </a:lnTo>
                  <a:lnTo>
                    <a:pt x="2292" y="1372"/>
                  </a:lnTo>
                  <a:lnTo>
                    <a:pt x="2297" y="1393"/>
                  </a:lnTo>
                  <a:lnTo>
                    <a:pt x="2299" y="1411"/>
                  </a:lnTo>
                  <a:lnTo>
                    <a:pt x="2299" y="1420"/>
                  </a:lnTo>
                  <a:lnTo>
                    <a:pt x="2299" y="1427"/>
                  </a:lnTo>
                  <a:lnTo>
                    <a:pt x="2298" y="1435"/>
                  </a:lnTo>
                  <a:lnTo>
                    <a:pt x="2296" y="1441"/>
                  </a:lnTo>
                  <a:lnTo>
                    <a:pt x="2295" y="1446"/>
                  </a:lnTo>
                  <a:lnTo>
                    <a:pt x="2292" y="1452"/>
                  </a:lnTo>
                  <a:lnTo>
                    <a:pt x="2289" y="1456"/>
                  </a:lnTo>
                  <a:lnTo>
                    <a:pt x="2287" y="1460"/>
                  </a:lnTo>
                  <a:lnTo>
                    <a:pt x="2281" y="1467"/>
                  </a:lnTo>
                  <a:lnTo>
                    <a:pt x="2273" y="1471"/>
                  </a:lnTo>
                  <a:lnTo>
                    <a:pt x="2266" y="1474"/>
                  </a:lnTo>
                  <a:lnTo>
                    <a:pt x="2258" y="1477"/>
                  </a:lnTo>
                  <a:lnTo>
                    <a:pt x="2251" y="1478"/>
                  </a:lnTo>
                  <a:lnTo>
                    <a:pt x="2244" y="1478"/>
                  </a:lnTo>
                  <a:lnTo>
                    <a:pt x="2234" y="1478"/>
                  </a:lnTo>
                  <a:lnTo>
                    <a:pt x="2231" y="1477"/>
                  </a:lnTo>
                  <a:lnTo>
                    <a:pt x="2238" y="1503"/>
                  </a:lnTo>
                  <a:lnTo>
                    <a:pt x="2243" y="1526"/>
                  </a:lnTo>
                  <a:lnTo>
                    <a:pt x="2249" y="1549"/>
                  </a:lnTo>
                  <a:lnTo>
                    <a:pt x="2253" y="1570"/>
                  </a:lnTo>
                  <a:lnTo>
                    <a:pt x="2255" y="1589"/>
                  </a:lnTo>
                  <a:lnTo>
                    <a:pt x="2257" y="1607"/>
                  </a:lnTo>
                  <a:lnTo>
                    <a:pt x="2258" y="1623"/>
                  </a:lnTo>
                  <a:lnTo>
                    <a:pt x="2259" y="1638"/>
                  </a:lnTo>
                  <a:lnTo>
                    <a:pt x="2258" y="1663"/>
                  </a:lnTo>
                  <a:lnTo>
                    <a:pt x="2257" y="1681"/>
                  </a:lnTo>
                  <a:lnTo>
                    <a:pt x="2256" y="1693"/>
                  </a:lnTo>
                  <a:lnTo>
                    <a:pt x="2255" y="1696"/>
                  </a:lnTo>
                  <a:lnTo>
                    <a:pt x="2254" y="1700"/>
                  </a:lnTo>
                  <a:lnTo>
                    <a:pt x="2252" y="1705"/>
                  </a:lnTo>
                  <a:lnTo>
                    <a:pt x="2250" y="1708"/>
                  </a:lnTo>
                  <a:lnTo>
                    <a:pt x="2247" y="1711"/>
                  </a:lnTo>
                  <a:lnTo>
                    <a:pt x="2241" y="1716"/>
                  </a:lnTo>
                  <a:lnTo>
                    <a:pt x="2234" y="1719"/>
                  </a:lnTo>
                  <a:lnTo>
                    <a:pt x="2218" y="1726"/>
                  </a:lnTo>
                  <a:lnTo>
                    <a:pt x="2201" y="1731"/>
                  </a:lnTo>
                  <a:lnTo>
                    <a:pt x="2192" y="1734"/>
                  </a:lnTo>
                  <a:lnTo>
                    <a:pt x="2186" y="1740"/>
                  </a:lnTo>
                  <a:lnTo>
                    <a:pt x="2179" y="1745"/>
                  </a:lnTo>
                  <a:lnTo>
                    <a:pt x="2174" y="1754"/>
                  </a:lnTo>
                  <a:lnTo>
                    <a:pt x="2173" y="1758"/>
                  </a:lnTo>
                  <a:lnTo>
                    <a:pt x="2171" y="1763"/>
                  </a:lnTo>
                  <a:lnTo>
                    <a:pt x="2170" y="1769"/>
                  </a:lnTo>
                  <a:lnTo>
                    <a:pt x="2170" y="1775"/>
                  </a:lnTo>
                  <a:lnTo>
                    <a:pt x="2171" y="1791"/>
                  </a:lnTo>
                  <a:lnTo>
                    <a:pt x="2174" y="1809"/>
                  </a:lnTo>
                  <a:lnTo>
                    <a:pt x="2171" y="1815"/>
                  </a:lnTo>
                  <a:lnTo>
                    <a:pt x="2169" y="1822"/>
                  </a:lnTo>
                  <a:lnTo>
                    <a:pt x="2167" y="1828"/>
                  </a:lnTo>
                  <a:lnTo>
                    <a:pt x="2165" y="1835"/>
                  </a:lnTo>
                  <a:lnTo>
                    <a:pt x="2165" y="1840"/>
                  </a:lnTo>
                  <a:lnTo>
                    <a:pt x="2165" y="1845"/>
                  </a:lnTo>
                  <a:lnTo>
                    <a:pt x="2165" y="1851"/>
                  </a:lnTo>
                  <a:lnTo>
                    <a:pt x="2167" y="1856"/>
                  </a:lnTo>
                  <a:lnTo>
                    <a:pt x="2171" y="1865"/>
                  </a:lnTo>
                  <a:lnTo>
                    <a:pt x="2175" y="1873"/>
                  </a:lnTo>
                  <a:lnTo>
                    <a:pt x="2181" y="1881"/>
                  </a:lnTo>
                  <a:lnTo>
                    <a:pt x="2188" y="1887"/>
                  </a:lnTo>
                  <a:lnTo>
                    <a:pt x="2195" y="1892"/>
                  </a:lnTo>
                  <a:lnTo>
                    <a:pt x="2203" y="1897"/>
                  </a:lnTo>
                  <a:lnTo>
                    <a:pt x="2209" y="1901"/>
                  </a:lnTo>
                  <a:lnTo>
                    <a:pt x="2216" y="1904"/>
                  </a:lnTo>
                  <a:lnTo>
                    <a:pt x="2226" y="1907"/>
                  </a:lnTo>
                  <a:lnTo>
                    <a:pt x="2231" y="1908"/>
                  </a:lnTo>
                  <a:lnTo>
                    <a:pt x="2238" y="1906"/>
                  </a:lnTo>
                  <a:lnTo>
                    <a:pt x="2243" y="1906"/>
                  </a:lnTo>
                  <a:lnTo>
                    <a:pt x="2248" y="1908"/>
                  </a:lnTo>
                  <a:lnTo>
                    <a:pt x="2252" y="1913"/>
                  </a:lnTo>
                  <a:lnTo>
                    <a:pt x="2254" y="1917"/>
                  </a:lnTo>
                  <a:lnTo>
                    <a:pt x="2256" y="1923"/>
                  </a:lnTo>
                  <a:lnTo>
                    <a:pt x="2258" y="1931"/>
                  </a:lnTo>
                  <a:lnTo>
                    <a:pt x="2259" y="1937"/>
                  </a:lnTo>
                  <a:lnTo>
                    <a:pt x="2261" y="1945"/>
                  </a:lnTo>
                  <a:lnTo>
                    <a:pt x="2264" y="1952"/>
                  </a:lnTo>
                  <a:lnTo>
                    <a:pt x="2267" y="1958"/>
                  </a:lnTo>
                  <a:lnTo>
                    <a:pt x="2270" y="1964"/>
                  </a:lnTo>
                  <a:lnTo>
                    <a:pt x="2275" y="1968"/>
                  </a:lnTo>
                  <a:lnTo>
                    <a:pt x="2282" y="1971"/>
                  </a:lnTo>
                  <a:lnTo>
                    <a:pt x="2285" y="1972"/>
                  </a:lnTo>
                  <a:lnTo>
                    <a:pt x="2289" y="1972"/>
                  </a:lnTo>
                  <a:lnTo>
                    <a:pt x="2293" y="1972"/>
                  </a:lnTo>
                  <a:lnTo>
                    <a:pt x="2299" y="1971"/>
                  </a:lnTo>
                  <a:lnTo>
                    <a:pt x="2306" y="1970"/>
                  </a:lnTo>
                  <a:lnTo>
                    <a:pt x="2313" y="1969"/>
                  </a:lnTo>
                  <a:lnTo>
                    <a:pt x="2318" y="1966"/>
                  </a:lnTo>
                  <a:lnTo>
                    <a:pt x="2322" y="1963"/>
                  </a:lnTo>
                  <a:lnTo>
                    <a:pt x="2330" y="1954"/>
                  </a:lnTo>
                  <a:lnTo>
                    <a:pt x="2336" y="1945"/>
                  </a:lnTo>
                  <a:lnTo>
                    <a:pt x="2340" y="1940"/>
                  </a:lnTo>
                  <a:lnTo>
                    <a:pt x="2345" y="1936"/>
                  </a:lnTo>
                  <a:lnTo>
                    <a:pt x="2349" y="1932"/>
                  </a:lnTo>
                  <a:lnTo>
                    <a:pt x="2355" y="1929"/>
                  </a:lnTo>
                  <a:lnTo>
                    <a:pt x="2362" y="1926"/>
                  </a:lnTo>
                  <a:lnTo>
                    <a:pt x="2370" y="1925"/>
                  </a:lnTo>
                  <a:lnTo>
                    <a:pt x="2381" y="1925"/>
                  </a:lnTo>
                  <a:lnTo>
                    <a:pt x="2393" y="1927"/>
                  </a:lnTo>
                  <a:lnTo>
                    <a:pt x="2385" y="1937"/>
                  </a:lnTo>
                  <a:lnTo>
                    <a:pt x="2379" y="1946"/>
                  </a:lnTo>
                  <a:lnTo>
                    <a:pt x="2373" y="1954"/>
                  </a:lnTo>
                  <a:lnTo>
                    <a:pt x="2369" y="1963"/>
                  </a:lnTo>
                  <a:lnTo>
                    <a:pt x="2365" y="1970"/>
                  </a:lnTo>
                  <a:lnTo>
                    <a:pt x="2363" y="1979"/>
                  </a:lnTo>
                  <a:lnTo>
                    <a:pt x="2360" y="1986"/>
                  </a:lnTo>
                  <a:lnTo>
                    <a:pt x="2359" y="1993"/>
                  </a:lnTo>
                  <a:lnTo>
                    <a:pt x="2356" y="2006"/>
                  </a:lnTo>
                  <a:lnTo>
                    <a:pt x="2356" y="2019"/>
                  </a:lnTo>
                  <a:lnTo>
                    <a:pt x="2359" y="2030"/>
                  </a:lnTo>
                  <a:lnTo>
                    <a:pt x="2362" y="2039"/>
                  </a:lnTo>
                  <a:lnTo>
                    <a:pt x="2366" y="2049"/>
                  </a:lnTo>
                  <a:lnTo>
                    <a:pt x="2371" y="2057"/>
                  </a:lnTo>
                  <a:lnTo>
                    <a:pt x="2377" y="2063"/>
                  </a:lnTo>
                  <a:lnTo>
                    <a:pt x="2381" y="2068"/>
                  </a:lnTo>
                  <a:lnTo>
                    <a:pt x="2389" y="2075"/>
                  </a:lnTo>
                  <a:lnTo>
                    <a:pt x="2393" y="2077"/>
                  </a:lnTo>
                  <a:lnTo>
                    <a:pt x="2391" y="2092"/>
                  </a:lnTo>
                  <a:lnTo>
                    <a:pt x="2387" y="2105"/>
                  </a:lnTo>
                  <a:lnTo>
                    <a:pt x="2383" y="2116"/>
                  </a:lnTo>
                  <a:lnTo>
                    <a:pt x="2378" y="2127"/>
                  </a:lnTo>
                  <a:lnTo>
                    <a:pt x="2365" y="2146"/>
                  </a:lnTo>
                  <a:lnTo>
                    <a:pt x="2351" y="2163"/>
                  </a:lnTo>
                  <a:lnTo>
                    <a:pt x="2345" y="2172"/>
                  </a:lnTo>
                  <a:lnTo>
                    <a:pt x="2338" y="2179"/>
                  </a:lnTo>
                  <a:lnTo>
                    <a:pt x="2333" y="2188"/>
                  </a:lnTo>
                  <a:lnTo>
                    <a:pt x="2329" y="2196"/>
                  </a:lnTo>
                  <a:lnTo>
                    <a:pt x="2325" y="2206"/>
                  </a:lnTo>
                  <a:lnTo>
                    <a:pt x="2323" y="2217"/>
                  </a:lnTo>
                  <a:lnTo>
                    <a:pt x="2322" y="2227"/>
                  </a:lnTo>
                  <a:lnTo>
                    <a:pt x="2323" y="2240"/>
                  </a:lnTo>
                  <a:lnTo>
                    <a:pt x="2322" y="2251"/>
                  </a:lnTo>
                  <a:lnTo>
                    <a:pt x="2323" y="2261"/>
                  </a:lnTo>
                  <a:lnTo>
                    <a:pt x="2325" y="2272"/>
                  </a:lnTo>
                  <a:lnTo>
                    <a:pt x="2329" y="2283"/>
                  </a:lnTo>
                  <a:lnTo>
                    <a:pt x="2337" y="2304"/>
                  </a:lnTo>
                  <a:lnTo>
                    <a:pt x="2347" y="2327"/>
                  </a:lnTo>
                  <a:lnTo>
                    <a:pt x="2352" y="2339"/>
                  </a:lnTo>
                  <a:lnTo>
                    <a:pt x="2355" y="2351"/>
                  </a:lnTo>
                  <a:lnTo>
                    <a:pt x="2357" y="2364"/>
                  </a:lnTo>
                  <a:lnTo>
                    <a:pt x="2359" y="2377"/>
                  </a:lnTo>
                  <a:lnTo>
                    <a:pt x="2359" y="2390"/>
                  </a:lnTo>
                  <a:lnTo>
                    <a:pt x="2355" y="2404"/>
                  </a:lnTo>
                  <a:lnTo>
                    <a:pt x="2353" y="2412"/>
                  </a:lnTo>
                  <a:lnTo>
                    <a:pt x="2350" y="2418"/>
                  </a:lnTo>
                  <a:lnTo>
                    <a:pt x="2347" y="2426"/>
                  </a:lnTo>
                  <a:lnTo>
                    <a:pt x="2343" y="2433"/>
                  </a:lnTo>
                  <a:lnTo>
                    <a:pt x="2341" y="2460"/>
                  </a:lnTo>
                  <a:lnTo>
                    <a:pt x="2340" y="2485"/>
                  </a:lnTo>
                  <a:lnTo>
                    <a:pt x="2337" y="2509"/>
                  </a:lnTo>
                  <a:lnTo>
                    <a:pt x="2334" y="2531"/>
                  </a:lnTo>
                  <a:lnTo>
                    <a:pt x="2330" y="2553"/>
                  </a:lnTo>
                  <a:lnTo>
                    <a:pt x="2324" y="2572"/>
                  </a:lnTo>
                  <a:lnTo>
                    <a:pt x="2320" y="2590"/>
                  </a:lnTo>
                  <a:lnTo>
                    <a:pt x="2315" y="2606"/>
                  </a:lnTo>
                  <a:lnTo>
                    <a:pt x="2304" y="2634"/>
                  </a:lnTo>
                  <a:lnTo>
                    <a:pt x="2296" y="2654"/>
                  </a:lnTo>
                  <a:lnTo>
                    <a:pt x="2289" y="2667"/>
                  </a:lnTo>
                  <a:lnTo>
                    <a:pt x="2286" y="2671"/>
                  </a:lnTo>
                  <a:lnTo>
                    <a:pt x="2286" y="2677"/>
                  </a:lnTo>
                  <a:lnTo>
                    <a:pt x="2285" y="2684"/>
                  </a:lnTo>
                  <a:lnTo>
                    <a:pt x="2284" y="2690"/>
                  </a:lnTo>
                  <a:lnTo>
                    <a:pt x="2282" y="2697"/>
                  </a:lnTo>
                  <a:lnTo>
                    <a:pt x="2276" y="2709"/>
                  </a:lnTo>
                  <a:lnTo>
                    <a:pt x="2270" y="2722"/>
                  </a:lnTo>
                  <a:lnTo>
                    <a:pt x="2261" y="2735"/>
                  </a:lnTo>
                  <a:lnTo>
                    <a:pt x="2253" y="2747"/>
                  </a:lnTo>
                  <a:lnTo>
                    <a:pt x="2243" y="2758"/>
                  </a:lnTo>
                  <a:lnTo>
                    <a:pt x="2234" y="2768"/>
                  </a:lnTo>
                  <a:lnTo>
                    <a:pt x="2213" y="2787"/>
                  </a:lnTo>
                  <a:lnTo>
                    <a:pt x="2196" y="2802"/>
                  </a:lnTo>
                  <a:lnTo>
                    <a:pt x="2185" y="2812"/>
                  </a:lnTo>
                  <a:lnTo>
                    <a:pt x="2180" y="2815"/>
                  </a:lnTo>
                  <a:lnTo>
                    <a:pt x="2167" y="2834"/>
                  </a:lnTo>
                  <a:lnTo>
                    <a:pt x="2154" y="2850"/>
                  </a:lnTo>
                  <a:lnTo>
                    <a:pt x="2140" y="2864"/>
                  </a:lnTo>
                  <a:lnTo>
                    <a:pt x="2127" y="2876"/>
                  </a:lnTo>
                  <a:lnTo>
                    <a:pt x="2113" y="2884"/>
                  </a:lnTo>
                  <a:lnTo>
                    <a:pt x="2100" y="2892"/>
                  </a:lnTo>
                  <a:lnTo>
                    <a:pt x="2088" y="2897"/>
                  </a:lnTo>
                  <a:lnTo>
                    <a:pt x="2076" y="2900"/>
                  </a:lnTo>
                  <a:lnTo>
                    <a:pt x="2065" y="2902"/>
                  </a:lnTo>
                  <a:lnTo>
                    <a:pt x="2056" y="2905"/>
                  </a:lnTo>
                  <a:lnTo>
                    <a:pt x="2046" y="2905"/>
                  </a:lnTo>
                  <a:lnTo>
                    <a:pt x="2039" y="2905"/>
                  </a:lnTo>
                  <a:lnTo>
                    <a:pt x="2028" y="2902"/>
                  </a:lnTo>
                  <a:lnTo>
                    <a:pt x="2024" y="2902"/>
                  </a:lnTo>
                  <a:lnTo>
                    <a:pt x="2008" y="2909"/>
                  </a:lnTo>
                  <a:lnTo>
                    <a:pt x="1993" y="2914"/>
                  </a:lnTo>
                  <a:lnTo>
                    <a:pt x="1977" y="2919"/>
                  </a:lnTo>
                  <a:lnTo>
                    <a:pt x="1963" y="2924"/>
                  </a:lnTo>
                  <a:lnTo>
                    <a:pt x="1935" y="2930"/>
                  </a:lnTo>
                  <a:lnTo>
                    <a:pt x="1911" y="2934"/>
                  </a:lnTo>
                  <a:lnTo>
                    <a:pt x="1887" y="2937"/>
                  </a:lnTo>
                  <a:lnTo>
                    <a:pt x="1866" y="2937"/>
                  </a:lnTo>
                  <a:lnTo>
                    <a:pt x="1848" y="2935"/>
                  </a:lnTo>
                  <a:lnTo>
                    <a:pt x="1831" y="2933"/>
                  </a:lnTo>
                  <a:lnTo>
                    <a:pt x="1816" y="2930"/>
                  </a:lnTo>
                  <a:lnTo>
                    <a:pt x="1803" y="2926"/>
                  </a:lnTo>
                  <a:lnTo>
                    <a:pt x="1792" y="2922"/>
                  </a:lnTo>
                  <a:lnTo>
                    <a:pt x="1784" y="2918"/>
                  </a:lnTo>
                  <a:lnTo>
                    <a:pt x="1772" y="2911"/>
                  </a:lnTo>
                  <a:lnTo>
                    <a:pt x="1768" y="2909"/>
                  </a:lnTo>
                  <a:lnTo>
                    <a:pt x="1760" y="2901"/>
                  </a:lnTo>
                  <a:lnTo>
                    <a:pt x="1753" y="2895"/>
                  </a:lnTo>
                  <a:lnTo>
                    <a:pt x="1744" y="2890"/>
                  </a:lnTo>
                  <a:lnTo>
                    <a:pt x="1737" y="2884"/>
                  </a:lnTo>
                  <a:lnTo>
                    <a:pt x="1729" y="2881"/>
                  </a:lnTo>
                  <a:lnTo>
                    <a:pt x="1721" y="2878"/>
                  </a:lnTo>
                  <a:lnTo>
                    <a:pt x="1713" y="2875"/>
                  </a:lnTo>
                  <a:lnTo>
                    <a:pt x="1705" y="2873"/>
                  </a:lnTo>
                  <a:lnTo>
                    <a:pt x="1690" y="2870"/>
                  </a:lnTo>
                  <a:lnTo>
                    <a:pt x="1675" y="2870"/>
                  </a:lnTo>
                  <a:lnTo>
                    <a:pt x="1660" y="2873"/>
                  </a:lnTo>
                  <a:lnTo>
                    <a:pt x="1647" y="2875"/>
                  </a:lnTo>
                  <a:lnTo>
                    <a:pt x="1634" y="2878"/>
                  </a:lnTo>
                  <a:lnTo>
                    <a:pt x="1622" y="2882"/>
                  </a:lnTo>
                  <a:lnTo>
                    <a:pt x="1612" y="2887"/>
                  </a:lnTo>
                  <a:lnTo>
                    <a:pt x="1603" y="2892"/>
                  </a:lnTo>
                  <a:lnTo>
                    <a:pt x="1590" y="2899"/>
                  </a:lnTo>
                  <a:lnTo>
                    <a:pt x="1586" y="2902"/>
                  </a:lnTo>
                  <a:lnTo>
                    <a:pt x="1581" y="2912"/>
                  </a:lnTo>
                  <a:lnTo>
                    <a:pt x="1574" y="2921"/>
                  </a:lnTo>
                  <a:lnTo>
                    <a:pt x="1568" y="2928"/>
                  </a:lnTo>
                  <a:lnTo>
                    <a:pt x="1562" y="2935"/>
                  </a:lnTo>
                  <a:lnTo>
                    <a:pt x="1555" y="2942"/>
                  </a:lnTo>
                  <a:lnTo>
                    <a:pt x="1549" y="2947"/>
                  </a:lnTo>
                  <a:lnTo>
                    <a:pt x="1542" y="2953"/>
                  </a:lnTo>
                  <a:lnTo>
                    <a:pt x="1536" y="2957"/>
                  </a:lnTo>
                  <a:lnTo>
                    <a:pt x="1522" y="2963"/>
                  </a:lnTo>
                  <a:lnTo>
                    <a:pt x="1509" y="2969"/>
                  </a:lnTo>
                  <a:lnTo>
                    <a:pt x="1497" y="2972"/>
                  </a:lnTo>
                  <a:lnTo>
                    <a:pt x="1485" y="2973"/>
                  </a:lnTo>
                  <a:lnTo>
                    <a:pt x="1473" y="2974"/>
                  </a:lnTo>
                  <a:lnTo>
                    <a:pt x="1464" y="2973"/>
                  </a:lnTo>
                  <a:lnTo>
                    <a:pt x="1454" y="2972"/>
                  </a:lnTo>
                  <a:lnTo>
                    <a:pt x="1445" y="2970"/>
                  </a:lnTo>
                  <a:lnTo>
                    <a:pt x="1435" y="2966"/>
                  </a:lnTo>
                  <a:lnTo>
                    <a:pt x="1430" y="2964"/>
                  </a:lnTo>
                  <a:close/>
                </a:path>
              </a:pathLst>
            </a:custGeom>
            <a:noFill/>
            <a:ln w="7938">
              <a:solidFill>
                <a:srgbClr val="FFFFFF"/>
              </a:solidFill>
              <a:prstDash val="solid"/>
              <a:round/>
              <a:headEnd/>
              <a:tailEnd/>
            </a:ln>
          </p:spPr>
          <p:txBody>
            <a:bodyPr/>
            <a:lstStyle/>
            <a:p>
              <a:endParaRPr lang="uk-UA"/>
            </a:p>
          </p:txBody>
        </p:sp>
        <p:sp>
          <p:nvSpPr>
            <p:cNvPr id="22557" name="Freeform 137"/>
            <p:cNvSpPr>
              <a:spLocks/>
            </p:cNvSpPr>
            <p:nvPr/>
          </p:nvSpPr>
          <p:spPr bwMode="auto">
            <a:xfrm>
              <a:off x="3256" y="799"/>
              <a:ext cx="684" cy="875"/>
            </a:xfrm>
            <a:custGeom>
              <a:avLst/>
              <a:gdLst>
                <a:gd name="T0" fmla="*/ 2 w 2546"/>
                <a:gd name="T1" fmla="*/ 2 h 3245"/>
                <a:gd name="T2" fmla="*/ 2 w 2546"/>
                <a:gd name="T3" fmla="*/ 2 h 3245"/>
                <a:gd name="T4" fmla="*/ 2 w 2546"/>
                <a:gd name="T5" fmla="*/ 3 h 3245"/>
                <a:gd name="T6" fmla="*/ 2 w 2546"/>
                <a:gd name="T7" fmla="*/ 3 h 3245"/>
                <a:gd name="T8" fmla="*/ 1 w 2546"/>
                <a:gd name="T9" fmla="*/ 4 h 3245"/>
                <a:gd name="T10" fmla="*/ 1 w 2546"/>
                <a:gd name="T11" fmla="*/ 4 h 3245"/>
                <a:gd name="T12" fmla="*/ 1 w 2546"/>
                <a:gd name="T13" fmla="*/ 5 h 3245"/>
                <a:gd name="T14" fmla="*/ 1 w 2546"/>
                <a:gd name="T15" fmla="*/ 6 h 3245"/>
                <a:gd name="T16" fmla="*/ 1 w 2546"/>
                <a:gd name="T17" fmla="*/ 7 h 3245"/>
                <a:gd name="T18" fmla="*/ 0 w 2546"/>
                <a:gd name="T19" fmla="*/ 8 h 3245"/>
                <a:gd name="T20" fmla="*/ 1 w 2546"/>
                <a:gd name="T21" fmla="*/ 9 h 3245"/>
                <a:gd name="T22" fmla="*/ 0 w 2546"/>
                <a:gd name="T23" fmla="*/ 10 h 3245"/>
                <a:gd name="T24" fmla="*/ 1 w 2546"/>
                <a:gd name="T25" fmla="*/ 10 h 3245"/>
                <a:gd name="T26" fmla="*/ 1 w 2546"/>
                <a:gd name="T27" fmla="*/ 11 h 3245"/>
                <a:gd name="T28" fmla="*/ 1 w 2546"/>
                <a:gd name="T29" fmla="*/ 11 h 3245"/>
                <a:gd name="T30" fmla="*/ 1 w 2546"/>
                <a:gd name="T31" fmla="*/ 11 h 3245"/>
                <a:gd name="T32" fmla="*/ 1 w 2546"/>
                <a:gd name="T33" fmla="*/ 12 h 3245"/>
                <a:gd name="T34" fmla="*/ 1 w 2546"/>
                <a:gd name="T35" fmla="*/ 14 h 3245"/>
                <a:gd name="T36" fmla="*/ 1 w 2546"/>
                <a:gd name="T37" fmla="*/ 14 h 3245"/>
                <a:gd name="T38" fmla="*/ 2 w 2546"/>
                <a:gd name="T39" fmla="*/ 14 h 3245"/>
                <a:gd name="T40" fmla="*/ 3 w 2546"/>
                <a:gd name="T41" fmla="*/ 15 h 3245"/>
                <a:gd name="T42" fmla="*/ 4 w 2546"/>
                <a:gd name="T43" fmla="*/ 14 h 3245"/>
                <a:gd name="T44" fmla="*/ 5 w 2546"/>
                <a:gd name="T45" fmla="*/ 14 h 3245"/>
                <a:gd name="T46" fmla="*/ 6 w 2546"/>
                <a:gd name="T47" fmla="*/ 14 h 3245"/>
                <a:gd name="T48" fmla="*/ 6 w 2546"/>
                <a:gd name="T49" fmla="*/ 14 h 3245"/>
                <a:gd name="T50" fmla="*/ 7 w 2546"/>
                <a:gd name="T51" fmla="*/ 15 h 3245"/>
                <a:gd name="T52" fmla="*/ 7 w 2546"/>
                <a:gd name="T53" fmla="*/ 16 h 3245"/>
                <a:gd name="T54" fmla="*/ 8 w 2546"/>
                <a:gd name="T55" fmla="*/ 17 h 3245"/>
                <a:gd name="T56" fmla="*/ 8 w 2546"/>
                <a:gd name="T57" fmla="*/ 17 h 3245"/>
                <a:gd name="T58" fmla="*/ 9 w 2546"/>
                <a:gd name="T59" fmla="*/ 17 h 3245"/>
                <a:gd name="T60" fmla="*/ 10 w 2546"/>
                <a:gd name="T61" fmla="*/ 16 h 3245"/>
                <a:gd name="T62" fmla="*/ 11 w 2546"/>
                <a:gd name="T63" fmla="*/ 16 h 3245"/>
                <a:gd name="T64" fmla="*/ 11 w 2546"/>
                <a:gd name="T65" fmla="*/ 16 h 3245"/>
                <a:gd name="T66" fmla="*/ 12 w 2546"/>
                <a:gd name="T67" fmla="*/ 15 h 3245"/>
                <a:gd name="T68" fmla="*/ 13 w 2546"/>
                <a:gd name="T69" fmla="*/ 15 h 3245"/>
                <a:gd name="T70" fmla="*/ 13 w 2546"/>
                <a:gd name="T71" fmla="*/ 14 h 3245"/>
                <a:gd name="T72" fmla="*/ 12 w 2546"/>
                <a:gd name="T73" fmla="*/ 14 h 3245"/>
                <a:gd name="T74" fmla="*/ 12 w 2546"/>
                <a:gd name="T75" fmla="*/ 13 h 3245"/>
                <a:gd name="T76" fmla="*/ 12 w 2546"/>
                <a:gd name="T77" fmla="*/ 12 h 3245"/>
                <a:gd name="T78" fmla="*/ 12 w 2546"/>
                <a:gd name="T79" fmla="*/ 11 h 3245"/>
                <a:gd name="T80" fmla="*/ 11 w 2546"/>
                <a:gd name="T81" fmla="*/ 10 h 3245"/>
                <a:gd name="T82" fmla="*/ 11 w 2546"/>
                <a:gd name="T83" fmla="*/ 10 h 3245"/>
                <a:gd name="T84" fmla="*/ 10 w 2546"/>
                <a:gd name="T85" fmla="*/ 10 h 3245"/>
                <a:gd name="T86" fmla="*/ 10 w 2546"/>
                <a:gd name="T87" fmla="*/ 9 h 3245"/>
                <a:gd name="T88" fmla="*/ 9 w 2546"/>
                <a:gd name="T89" fmla="*/ 9 h 3245"/>
                <a:gd name="T90" fmla="*/ 8 w 2546"/>
                <a:gd name="T91" fmla="*/ 9 h 3245"/>
                <a:gd name="T92" fmla="*/ 7 w 2546"/>
                <a:gd name="T93" fmla="*/ 8 h 3245"/>
                <a:gd name="T94" fmla="*/ 6 w 2546"/>
                <a:gd name="T95" fmla="*/ 9 h 3245"/>
                <a:gd name="T96" fmla="*/ 6 w 2546"/>
                <a:gd name="T97" fmla="*/ 8 h 3245"/>
                <a:gd name="T98" fmla="*/ 6 w 2546"/>
                <a:gd name="T99" fmla="*/ 8 h 3245"/>
                <a:gd name="T100" fmla="*/ 6 w 2546"/>
                <a:gd name="T101" fmla="*/ 7 h 3245"/>
                <a:gd name="T102" fmla="*/ 5 w 2546"/>
                <a:gd name="T103" fmla="*/ 6 h 3245"/>
                <a:gd name="T104" fmla="*/ 6 w 2546"/>
                <a:gd name="T105" fmla="*/ 5 h 3245"/>
                <a:gd name="T106" fmla="*/ 7 w 2546"/>
                <a:gd name="T107" fmla="*/ 5 h 3245"/>
                <a:gd name="T108" fmla="*/ 6 w 2546"/>
                <a:gd name="T109" fmla="*/ 4 h 3245"/>
                <a:gd name="T110" fmla="*/ 5 w 2546"/>
                <a:gd name="T111" fmla="*/ 2 h 3245"/>
                <a:gd name="T112" fmla="*/ 5 w 2546"/>
                <a:gd name="T113" fmla="*/ 2 h 3245"/>
                <a:gd name="T114" fmla="*/ 4 w 2546"/>
                <a:gd name="T115" fmla="*/ 1 h 3245"/>
                <a:gd name="T116" fmla="*/ 4 w 2546"/>
                <a:gd name="T117" fmla="*/ 0 h 3245"/>
                <a:gd name="T118" fmla="*/ 3 w 2546"/>
                <a:gd name="T119" fmla="*/ 0 h 3245"/>
                <a:gd name="T120" fmla="*/ 2 w 2546"/>
                <a:gd name="T121" fmla="*/ 1 h 32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6"/>
                <a:gd name="T184" fmla="*/ 0 h 3245"/>
                <a:gd name="T185" fmla="*/ 2546 w 2546"/>
                <a:gd name="T186" fmla="*/ 3245 h 32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6" h="3245">
                  <a:moveTo>
                    <a:pt x="396" y="32"/>
                  </a:moveTo>
                  <a:lnTo>
                    <a:pt x="390" y="42"/>
                  </a:lnTo>
                  <a:lnTo>
                    <a:pt x="382" y="54"/>
                  </a:lnTo>
                  <a:lnTo>
                    <a:pt x="377" y="67"/>
                  </a:lnTo>
                  <a:lnTo>
                    <a:pt x="371" y="80"/>
                  </a:lnTo>
                  <a:lnTo>
                    <a:pt x="360" y="105"/>
                  </a:lnTo>
                  <a:lnTo>
                    <a:pt x="351" y="131"/>
                  </a:lnTo>
                  <a:lnTo>
                    <a:pt x="339" y="171"/>
                  </a:lnTo>
                  <a:lnTo>
                    <a:pt x="333" y="187"/>
                  </a:lnTo>
                  <a:lnTo>
                    <a:pt x="320" y="219"/>
                  </a:lnTo>
                  <a:lnTo>
                    <a:pt x="310" y="248"/>
                  </a:lnTo>
                  <a:lnTo>
                    <a:pt x="302" y="274"/>
                  </a:lnTo>
                  <a:lnTo>
                    <a:pt x="298" y="296"/>
                  </a:lnTo>
                  <a:lnTo>
                    <a:pt x="295" y="315"/>
                  </a:lnTo>
                  <a:lnTo>
                    <a:pt x="294" y="332"/>
                  </a:lnTo>
                  <a:lnTo>
                    <a:pt x="295" y="346"/>
                  </a:lnTo>
                  <a:lnTo>
                    <a:pt x="297" y="358"/>
                  </a:lnTo>
                  <a:lnTo>
                    <a:pt x="300" y="369"/>
                  </a:lnTo>
                  <a:lnTo>
                    <a:pt x="303" y="376"/>
                  </a:lnTo>
                  <a:lnTo>
                    <a:pt x="308" y="383"/>
                  </a:lnTo>
                  <a:lnTo>
                    <a:pt x="312" y="387"/>
                  </a:lnTo>
                  <a:lnTo>
                    <a:pt x="318" y="392"/>
                  </a:lnTo>
                  <a:lnTo>
                    <a:pt x="322" y="393"/>
                  </a:lnTo>
                  <a:lnTo>
                    <a:pt x="339" y="399"/>
                  </a:lnTo>
                  <a:lnTo>
                    <a:pt x="355" y="405"/>
                  </a:lnTo>
                  <a:lnTo>
                    <a:pt x="367" y="411"/>
                  </a:lnTo>
                  <a:lnTo>
                    <a:pt x="379" y="419"/>
                  </a:lnTo>
                  <a:lnTo>
                    <a:pt x="389" y="426"/>
                  </a:lnTo>
                  <a:lnTo>
                    <a:pt x="397" y="434"/>
                  </a:lnTo>
                  <a:lnTo>
                    <a:pt x="404" y="442"/>
                  </a:lnTo>
                  <a:lnTo>
                    <a:pt x="409" y="450"/>
                  </a:lnTo>
                  <a:lnTo>
                    <a:pt x="413" y="457"/>
                  </a:lnTo>
                  <a:lnTo>
                    <a:pt x="416" y="465"/>
                  </a:lnTo>
                  <a:lnTo>
                    <a:pt x="419" y="471"/>
                  </a:lnTo>
                  <a:lnTo>
                    <a:pt x="420" y="476"/>
                  </a:lnTo>
                  <a:lnTo>
                    <a:pt x="421" y="484"/>
                  </a:lnTo>
                  <a:lnTo>
                    <a:pt x="421" y="487"/>
                  </a:lnTo>
                  <a:lnTo>
                    <a:pt x="422" y="490"/>
                  </a:lnTo>
                  <a:lnTo>
                    <a:pt x="421" y="492"/>
                  </a:lnTo>
                  <a:lnTo>
                    <a:pt x="421" y="495"/>
                  </a:lnTo>
                  <a:lnTo>
                    <a:pt x="419" y="496"/>
                  </a:lnTo>
                  <a:lnTo>
                    <a:pt x="415" y="498"/>
                  </a:lnTo>
                  <a:lnTo>
                    <a:pt x="409" y="499"/>
                  </a:lnTo>
                  <a:lnTo>
                    <a:pt x="395" y="500"/>
                  </a:lnTo>
                  <a:lnTo>
                    <a:pt x="379" y="502"/>
                  </a:lnTo>
                  <a:lnTo>
                    <a:pt x="371" y="504"/>
                  </a:lnTo>
                  <a:lnTo>
                    <a:pt x="363" y="507"/>
                  </a:lnTo>
                  <a:lnTo>
                    <a:pt x="357" y="512"/>
                  </a:lnTo>
                  <a:lnTo>
                    <a:pt x="351" y="518"/>
                  </a:lnTo>
                  <a:lnTo>
                    <a:pt x="348" y="522"/>
                  </a:lnTo>
                  <a:lnTo>
                    <a:pt x="347" y="527"/>
                  </a:lnTo>
                  <a:lnTo>
                    <a:pt x="345" y="532"/>
                  </a:lnTo>
                  <a:lnTo>
                    <a:pt x="344" y="537"/>
                  </a:lnTo>
                  <a:lnTo>
                    <a:pt x="344" y="545"/>
                  </a:lnTo>
                  <a:lnTo>
                    <a:pt x="344" y="551"/>
                  </a:lnTo>
                  <a:lnTo>
                    <a:pt x="345" y="560"/>
                  </a:lnTo>
                  <a:lnTo>
                    <a:pt x="346" y="568"/>
                  </a:lnTo>
                  <a:lnTo>
                    <a:pt x="341" y="574"/>
                  </a:lnTo>
                  <a:lnTo>
                    <a:pt x="336" y="579"/>
                  </a:lnTo>
                  <a:lnTo>
                    <a:pt x="333" y="583"/>
                  </a:lnTo>
                  <a:lnTo>
                    <a:pt x="331" y="588"/>
                  </a:lnTo>
                  <a:lnTo>
                    <a:pt x="330" y="594"/>
                  </a:lnTo>
                  <a:lnTo>
                    <a:pt x="329" y="599"/>
                  </a:lnTo>
                  <a:lnTo>
                    <a:pt x="328" y="604"/>
                  </a:lnTo>
                  <a:lnTo>
                    <a:pt x="328" y="609"/>
                  </a:lnTo>
                  <a:lnTo>
                    <a:pt x="331" y="625"/>
                  </a:lnTo>
                  <a:lnTo>
                    <a:pt x="333" y="631"/>
                  </a:lnTo>
                  <a:lnTo>
                    <a:pt x="335" y="639"/>
                  </a:lnTo>
                  <a:lnTo>
                    <a:pt x="335" y="645"/>
                  </a:lnTo>
                  <a:lnTo>
                    <a:pt x="335" y="651"/>
                  </a:lnTo>
                  <a:lnTo>
                    <a:pt x="335" y="657"/>
                  </a:lnTo>
                  <a:lnTo>
                    <a:pt x="334" y="662"/>
                  </a:lnTo>
                  <a:lnTo>
                    <a:pt x="332" y="667"/>
                  </a:lnTo>
                  <a:lnTo>
                    <a:pt x="330" y="672"/>
                  </a:lnTo>
                  <a:lnTo>
                    <a:pt x="327" y="675"/>
                  </a:lnTo>
                  <a:lnTo>
                    <a:pt x="320" y="681"/>
                  </a:lnTo>
                  <a:lnTo>
                    <a:pt x="312" y="687"/>
                  </a:lnTo>
                  <a:lnTo>
                    <a:pt x="303" y="690"/>
                  </a:lnTo>
                  <a:lnTo>
                    <a:pt x="294" y="693"/>
                  </a:lnTo>
                  <a:lnTo>
                    <a:pt x="284" y="694"/>
                  </a:lnTo>
                  <a:lnTo>
                    <a:pt x="275" y="695"/>
                  </a:lnTo>
                  <a:lnTo>
                    <a:pt x="266" y="695"/>
                  </a:lnTo>
                  <a:lnTo>
                    <a:pt x="258" y="695"/>
                  </a:lnTo>
                  <a:lnTo>
                    <a:pt x="245" y="694"/>
                  </a:lnTo>
                  <a:lnTo>
                    <a:pt x="240" y="693"/>
                  </a:lnTo>
                  <a:lnTo>
                    <a:pt x="232" y="695"/>
                  </a:lnTo>
                  <a:lnTo>
                    <a:pt x="223" y="698"/>
                  </a:lnTo>
                  <a:lnTo>
                    <a:pt x="216" y="700"/>
                  </a:lnTo>
                  <a:lnTo>
                    <a:pt x="208" y="705"/>
                  </a:lnTo>
                  <a:lnTo>
                    <a:pt x="195" y="712"/>
                  </a:lnTo>
                  <a:lnTo>
                    <a:pt x="182" y="721"/>
                  </a:lnTo>
                  <a:lnTo>
                    <a:pt x="171" y="730"/>
                  </a:lnTo>
                  <a:lnTo>
                    <a:pt x="162" y="741"/>
                  </a:lnTo>
                  <a:lnTo>
                    <a:pt x="153" y="752"/>
                  </a:lnTo>
                  <a:lnTo>
                    <a:pt x="146" y="763"/>
                  </a:lnTo>
                  <a:lnTo>
                    <a:pt x="134" y="784"/>
                  </a:lnTo>
                  <a:lnTo>
                    <a:pt x="126" y="802"/>
                  </a:lnTo>
                  <a:lnTo>
                    <a:pt x="122" y="814"/>
                  </a:lnTo>
                  <a:lnTo>
                    <a:pt x="121" y="819"/>
                  </a:lnTo>
                  <a:lnTo>
                    <a:pt x="111" y="826"/>
                  </a:lnTo>
                  <a:lnTo>
                    <a:pt x="102" y="836"/>
                  </a:lnTo>
                  <a:lnTo>
                    <a:pt x="94" y="844"/>
                  </a:lnTo>
                  <a:lnTo>
                    <a:pt x="88" y="853"/>
                  </a:lnTo>
                  <a:lnTo>
                    <a:pt x="83" y="863"/>
                  </a:lnTo>
                  <a:lnTo>
                    <a:pt x="79" y="872"/>
                  </a:lnTo>
                  <a:lnTo>
                    <a:pt x="76" y="882"/>
                  </a:lnTo>
                  <a:lnTo>
                    <a:pt x="74" y="891"/>
                  </a:lnTo>
                  <a:lnTo>
                    <a:pt x="73" y="901"/>
                  </a:lnTo>
                  <a:lnTo>
                    <a:pt x="73" y="911"/>
                  </a:lnTo>
                  <a:lnTo>
                    <a:pt x="74" y="920"/>
                  </a:lnTo>
                  <a:lnTo>
                    <a:pt x="75" y="930"/>
                  </a:lnTo>
                  <a:lnTo>
                    <a:pt x="79" y="949"/>
                  </a:lnTo>
                  <a:lnTo>
                    <a:pt x="86" y="967"/>
                  </a:lnTo>
                  <a:lnTo>
                    <a:pt x="94" y="984"/>
                  </a:lnTo>
                  <a:lnTo>
                    <a:pt x="103" y="999"/>
                  </a:lnTo>
                  <a:lnTo>
                    <a:pt x="111" y="1014"/>
                  </a:lnTo>
                  <a:lnTo>
                    <a:pt x="120" y="1026"/>
                  </a:lnTo>
                  <a:lnTo>
                    <a:pt x="135" y="1043"/>
                  </a:lnTo>
                  <a:lnTo>
                    <a:pt x="140" y="1049"/>
                  </a:lnTo>
                  <a:lnTo>
                    <a:pt x="144" y="1050"/>
                  </a:lnTo>
                  <a:lnTo>
                    <a:pt x="148" y="1051"/>
                  </a:lnTo>
                  <a:lnTo>
                    <a:pt x="151" y="1054"/>
                  </a:lnTo>
                  <a:lnTo>
                    <a:pt x="153" y="1056"/>
                  </a:lnTo>
                  <a:lnTo>
                    <a:pt x="158" y="1063"/>
                  </a:lnTo>
                  <a:lnTo>
                    <a:pt x="162" y="1073"/>
                  </a:lnTo>
                  <a:lnTo>
                    <a:pt x="164" y="1084"/>
                  </a:lnTo>
                  <a:lnTo>
                    <a:pt x="165" y="1097"/>
                  </a:lnTo>
                  <a:lnTo>
                    <a:pt x="166" y="1111"/>
                  </a:lnTo>
                  <a:lnTo>
                    <a:pt x="166" y="1125"/>
                  </a:lnTo>
                  <a:lnTo>
                    <a:pt x="162" y="1176"/>
                  </a:lnTo>
                  <a:lnTo>
                    <a:pt x="158" y="1200"/>
                  </a:lnTo>
                  <a:lnTo>
                    <a:pt x="169" y="1215"/>
                  </a:lnTo>
                  <a:lnTo>
                    <a:pt x="175" y="1227"/>
                  </a:lnTo>
                  <a:lnTo>
                    <a:pt x="176" y="1233"/>
                  </a:lnTo>
                  <a:lnTo>
                    <a:pt x="179" y="1238"/>
                  </a:lnTo>
                  <a:lnTo>
                    <a:pt x="179" y="1243"/>
                  </a:lnTo>
                  <a:lnTo>
                    <a:pt x="179" y="1248"/>
                  </a:lnTo>
                  <a:lnTo>
                    <a:pt x="176" y="1255"/>
                  </a:lnTo>
                  <a:lnTo>
                    <a:pt x="173" y="1263"/>
                  </a:lnTo>
                  <a:lnTo>
                    <a:pt x="168" y="1270"/>
                  </a:lnTo>
                  <a:lnTo>
                    <a:pt x="162" y="1278"/>
                  </a:lnTo>
                  <a:lnTo>
                    <a:pt x="155" y="1286"/>
                  </a:lnTo>
                  <a:lnTo>
                    <a:pt x="149" y="1295"/>
                  </a:lnTo>
                  <a:lnTo>
                    <a:pt x="142" y="1305"/>
                  </a:lnTo>
                  <a:lnTo>
                    <a:pt x="136" y="1317"/>
                  </a:lnTo>
                  <a:lnTo>
                    <a:pt x="134" y="1324"/>
                  </a:lnTo>
                  <a:lnTo>
                    <a:pt x="132" y="1332"/>
                  </a:lnTo>
                  <a:lnTo>
                    <a:pt x="130" y="1340"/>
                  </a:lnTo>
                  <a:lnTo>
                    <a:pt x="127" y="1349"/>
                  </a:lnTo>
                  <a:lnTo>
                    <a:pt x="127" y="1359"/>
                  </a:lnTo>
                  <a:lnTo>
                    <a:pt x="126" y="1369"/>
                  </a:lnTo>
                  <a:lnTo>
                    <a:pt x="126" y="1381"/>
                  </a:lnTo>
                  <a:lnTo>
                    <a:pt x="127" y="1394"/>
                  </a:lnTo>
                  <a:lnTo>
                    <a:pt x="132" y="1415"/>
                  </a:lnTo>
                  <a:lnTo>
                    <a:pt x="134" y="1433"/>
                  </a:lnTo>
                  <a:lnTo>
                    <a:pt x="134" y="1442"/>
                  </a:lnTo>
                  <a:lnTo>
                    <a:pt x="134" y="1449"/>
                  </a:lnTo>
                  <a:lnTo>
                    <a:pt x="133" y="1457"/>
                  </a:lnTo>
                  <a:lnTo>
                    <a:pt x="131" y="1463"/>
                  </a:lnTo>
                  <a:lnTo>
                    <a:pt x="130" y="1468"/>
                  </a:lnTo>
                  <a:lnTo>
                    <a:pt x="127" y="1474"/>
                  </a:lnTo>
                  <a:lnTo>
                    <a:pt x="124" y="1478"/>
                  </a:lnTo>
                  <a:lnTo>
                    <a:pt x="122" y="1482"/>
                  </a:lnTo>
                  <a:lnTo>
                    <a:pt x="116" y="1489"/>
                  </a:lnTo>
                  <a:lnTo>
                    <a:pt x="108" y="1493"/>
                  </a:lnTo>
                  <a:lnTo>
                    <a:pt x="101" y="1496"/>
                  </a:lnTo>
                  <a:lnTo>
                    <a:pt x="93" y="1499"/>
                  </a:lnTo>
                  <a:lnTo>
                    <a:pt x="86" y="1500"/>
                  </a:lnTo>
                  <a:lnTo>
                    <a:pt x="79" y="1500"/>
                  </a:lnTo>
                  <a:lnTo>
                    <a:pt x="69" y="1500"/>
                  </a:lnTo>
                  <a:lnTo>
                    <a:pt x="66" y="1499"/>
                  </a:lnTo>
                  <a:lnTo>
                    <a:pt x="73" y="1525"/>
                  </a:lnTo>
                  <a:lnTo>
                    <a:pt x="78" y="1548"/>
                  </a:lnTo>
                  <a:lnTo>
                    <a:pt x="84" y="1571"/>
                  </a:lnTo>
                  <a:lnTo>
                    <a:pt x="88" y="1592"/>
                  </a:lnTo>
                  <a:lnTo>
                    <a:pt x="90" y="1611"/>
                  </a:lnTo>
                  <a:lnTo>
                    <a:pt x="92" y="1629"/>
                  </a:lnTo>
                  <a:lnTo>
                    <a:pt x="93" y="1645"/>
                  </a:lnTo>
                  <a:lnTo>
                    <a:pt x="94" y="1660"/>
                  </a:lnTo>
                  <a:lnTo>
                    <a:pt x="93" y="1685"/>
                  </a:lnTo>
                  <a:lnTo>
                    <a:pt x="92" y="1703"/>
                  </a:lnTo>
                  <a:lnTo>
                    <a:pt x="91" y="1715"/>
                  </a:lnTo>
                  <a:lnTo>
                    <a:pt x="90" y="1718"/>
                  </a:lnTo>
                  <a:lnTo>
                    <a:pt x="89" y="1722"/>
                  </a:lnTo>
                  <a:lnTo>
                    <a:pt x="87" y="1727"/>
                  </a:lnTo>
                  <a:lnTo>
                    <a:pt x="85" y="1730"/>
                  </a:lnTo>
                  <a:lnTo>
                    <a:pt x="82" y="1733"/>
                  </a:lnTo>
                  <a:lnTo>
                    <a:pt x="76" y="1738"/>
                  </a:lnTo>
                  <a:lnTo>
                    <a:pt x="69" y="1741"/>
                  </a:lnTo>
                  <a:lnTo>
                    <a:pt x="53" y="1748"/>
                  </a:lnTo>
                  <a:lnTo>
                    <a:pt x="36" y="1753"/>
                  </a:lnTo>
                  <a:lnTo>
                    <a:pt x="27" y="1756"/>
                  </a:lnTo>
                  <a:lnTo>
                    <a:pt x="21" y="1762"/>
                  </a:lnTo>
                  <a:lnTo>
                    <a:pt x="14" y="1767"/>
                  </a:lnTo>
                  <a:lnTo>
                    <a:pt x="9" y="1776"/>
                  </a:lnTo>
                  <a:lnTo>
                    <a:pt x="8" y="1780"/>
                  </a:lnTo>
                  <a:lnTo>
                    <a:pt x="6" y="1785"/>
                  </a:lnTo>
                  <a:lnTo>
                    <a:pt x="5" y="1791"/>
                  </a:lnTo>
                  <a:lnTo>
                    <a:pt x="5" y="1797"/>
                  </a:lnTo>
                  <a:lnTo>
                    <a:pt x="6" y="1813"/>
                  </a:lnTo>
                  <a:lnTo>
                    <a:pt x="9" y="1831"/>
                  </a:lnTo>
                  <a:lnTo>
                    <a:pt x="6" y="1837"/>
                  </a:lnTo>
                  <a:lnTo>
                    <a:pt x="4" y="1844"/>
                  </a:lnTo>
                  <a:lnTo>
                    <a:pt x="2" y="1850"/>
                  </a:lnTo>
                  <a:lnTo>
                    <a:pt x="0" y="1857"/>
                  </a:lnTo>
                  <a:lnTo>
                    <a:pt x="0" y="1862"/>
                  </a:lnTo>
                  <a:lnTo>
                    <a:pt x="0" y="1867"/>
                  </a:lnTo>
                  <a:lnTo>
                    <a:pt x="0" y="1873"/>
                  </a:lnTo>
                  <a:lnTo>
                    <a:pt x="2" y="1878"/>
                  </a:lnTo>
                  <a:lnTo>
                    <a:pt x="6" y="1887"/>
                  </a:lnTo>
                  <a:lnTo>
                    <a:pt x="10" y="1895"/>
                  </a:lnTo>
                  <a:lnTo>
                    <a:pt x="16" y="1903"/>
                  </a:lnTo>
                  <a:lnTo>
                    <a:pt x="23" y="1909"/>
                  </a:lnTo>
                  <a:lnTo>
                    <a:pt x="30" y="1914"/>
                  </a:lnTo>
                  <a:lnTo>
                    <a:pt x="38" y="1919"/>
                  </a:lnTo>
                  <a:lnTo>
                    <a:pt x="44" y="1923"/>
                  </a:lnTo>
                  <a:lnTo>
                    <a:pt x="51" y="1926"/>
                  </a:lnTo>
                  <a:lnTo>
                    <a:pt x="61" y="1929"/>
                  </a:lnTo>
                  <a:lnTo>
                    <a:pt x="66" y="1930"/>
                  </a:lnTo>
                  <a:lnTo>
                    <a:pt x="73" y="1928"/>
                  </a:lnTo>
                  <a:lnTo>
                    <a:pt x="78" y="1928"/>
                  </a:lnTo>
                  <a:lnTo>
                    <a:pt x="83" y="1930"/>
                  </a:lnTo>
                  <a:lnTo>
                    <a:pt x="87" y="1935"/>
                  </a:lnTo>
                  <a:lnTo>
                    <a:pt x="89" y="1939"/>
                  </a:lnTo>
                  <a:lnTo>
                    <a:pt x="91" y="1945"/>
                  </a:lnTo>
                  <a:lnTo>
                    <a:pt x="93" y="1953"/>
                  </a:lnTo>
                  <a:lnTo>
                    <a:pt x="94" y="1959"/>
                  </a:lnTo>
                  <a:lnTo>
                    <a:pt x="96" y="1967"/>
                  </a:lnTo>
                  <a:lnTo>
                    <a:pt x="99" y="1974"/>
                  </a:lnTo>
                  <a:lnTo>
                    <a:pt x="102" y="1980"/>
                  </a:lnTo>
                  <a:lnTo>
                    <a:pt x="105" y="1986"/>
                  </a:lnTo>
                  <a:lnTo>
                    <a:pt x="110" y="1990"/>
                  </a:lnTo>
                  <a:lnTo>
                    <a:pt x="117" y="1993"/>
                  </a:lnTo>
                  <a:lnTo>
                    <a:pt x="120" y="1994"/>
                  </a:lnTo>
                  <a:lnTo>
                    <a:pt x="124" y="1994"/>
                  </a:lnTo>
                  <a:lnTo>
                    <a:pt x="128" y="1994"/>
                  </a:lnTo>
                  <a:lnTo>
                    <a:pt x="134" y="1993"/>
                  </a:lnTo>
                  <a:lnTo>
                    <a:pt x="141" y="1992"/>
                  </a:lnTo>
                  <a:lnTo>
                    <a:pt x="148" y="1991"/>
                  </a:lnTo>
                  <a:lnTo>
                    <a:pt x="153" y="1988"/>
                  </a:lnTo>
                  <a:lnTo>
                    <a:pt x="157" y="1985"/>
                  </a:lnTo>
                  <a:lnTo>
                    <a:pt x="165" y="1976"/>
                  </a:lnTo>
                  <a:lnTo>
                    <a:pt x="171" y="1967"/>
                  </a:lnTo>
                  <a:lnTo>
                    <a:pt x="175" y="1962"/>
                  </a:lnTo>
                  <a:lnTo>
                    <a:pt x="180" y="1958"/>
                  </a:lnTo>
                  <a:lnTo>
                    <a:pt x="184" y="1954"/>
                  </a:lnTo>
                  <a:lnTo>
                    <a:pt x="190" y="1951"/>
                  </a:lnTo>
                  <a:lnTo>
                    <a:pt x="197" y="1948"/>
                  </a:lnTo>
                  <a:lnTo>
                    <a:pt x="205" y="1947"/>
                  </a:lnTo>
                  <a:lnTo>
                    <a:pt x="216" y="1947"/>
                  </a:lnTo>
                  <a:lnTo>
                    <a:pt x="228" y="1949"/>
                  </a:lnTo>
                  <a:lnTo>
                    <a:pt x="220" y="1959"/>
                  </a:lnTo>
                  <a:lnTo>
                    <a:pt x="214" y="1968"/>
                  </a:lnTo>
                  <a:lnTo>
                    <a:pt x="208" y="1976"/>
                  </a:lnTo>
                  <a:lnTo>
                    <a:pt x="204" y="1985"/>
                  </a:lnTo>
                  <a:lnTo>
                    <a:pt x="200" y="1992"/>
                  </a:lnTo>
                  <a:lnTo>
                    <a:pt x="198" y="2001"/>
                  </a:lnTo>
                  <a:lnTo>
                    <a:pt x="195" y="2008"/>
                  </a:lnTo>
                  <a:lnTo>
                    <a:pt x="194" y="2015"/>
                  </a:lnTo>
                  <a:lnTo>
                    <a:pt x="191" y="2028"/>
                  </a:lnTo>
                  <a:lnTo>
                    <a:pt x="191" y="2041"/>
                  </a:lnTo>
                  <a:lnTo>
                    <a:pt x="194" y="2052"/>
                  </a:lnTo>
                  <a:lnTo>
                    <a:pt x="197" y="2061"/>
                  </a:lnTo>
                  <a:lnTo>
                    <a:pt x="201" y="2071"/>
                  </a:lnTo>
                  <a:lnTo>
                    <a:pt x="206" y="2079"/>
                  </a:lnTo>
                  <a:lnTo>
                    <a:pt x="212" y="2085"/>
                  </a:lnTo>
                  <a:lnTo>
                    <a:pt x="216" y="2090"/>
                  </a:lnTo>
                  <a:lnTo>
                    <a:pt x="224" y="2097"/>
                  </a:lnTo>
                  <a:lnTo>
                    <a:pt x="228" y="2099"/>
                  </a:lnTo>
                  <a:lnTo>
                    <a:pt x="226" y="2114"/>
                  </a:lnTo>
                  <a:lnTo>
                    <a:pt x="222" y="2127"/>
                  </a:lnTo>
                  <a:lnTo>
                    <a:pt x="218" y="2138"/>
                  </a:lnTo>
                  <a:lnTo>
                    <a:pt x="213" y="2149"/>
                  </a:lnTo>
                  <a:lnTo>
                    <a:pt x="200" y="2168"/>
                  </a:lnTo>
                  <a:lnTo>
                    <a:pt x="186" y="2185"/>
                  </a:lnTo>
                  <a:lnTo>
                    <a:pt x="180" y="2194"/>
                  </a:lnTo>
                  <a:lnTo>
                    <a:pt x="173" y="2201"/>
                  </a:lnTo>
                  <a:lnTo>
                    <a:pt x="168" y="2210"/>
                  </a:lnTo>
                  <a:lnTo>
                    <a:pt x="164" y="2218"/>
                  </a:lnTo>
                  <a:lnTo>
                    <a:pt x="160" y="2228"/>
                  </a:lnTo>
                  <a:lnTo>
                    <a:pt x="158" y="2239"/>
                  </a:lnTo>
                  <a:lnTo>
                    <a:pt x="157" y="2249"/>
                  </a:lnTo>
                  <a:lnTo>
                    <a:pt x="158" y="2262"/>
                  </a:lnTo>
                  <a:lnTo>
                    <a:pt x="157" y="2273"/>
                  </a:lnTo>
                  <a:lnTo>
                    <a:pt x="158" y="2283"/>
                  </a:lnTo>
                  <a:lnTo>
                    <a:pt x="160" y="2294"/>
                  </a:lnTo>
                  <a:lnTo>
                    <a:pt x="164" y="2305"/>
                  </a:lnTo>
                  <a:lnTo>
                    <a:pt x="172" y="2326"/>
                  </a:lnTo>
                  <a:lnTo>
                    <a:pt x="182" y="2349"/>
                  </a:lnTo>
                  <a:lnTo>
                    <a:pt x="187" y="2361"/>
                  </a:lnTo>
                  <a:lnTo>
                    <a:pt x="190" y="2373"/>
                  </a:lnTo>
                  <a:lnTo>
                    <a:pt x="192" y="2386"/>
                  </a:lnTo>
                  <a:lnTo>
                    <a:pt x="194" y="2399"/>
                  </a:lnTo>
                  <a:lnTo>
                    <a:pt x="194" y="2412"/>
                  </a:lnTo>
                  <a:lnTo>
                    <a:pt x="190" y="2426"/>
                  </a:lnTo>
                  <a:lnTo>
                    <a:pt x="188" y="2434"/>
                  </a:lnTo>
                  <a:lnTo>
                    <a:pt x="185" y="2440"/>
                  </a:lnTo>
                  <a:lnTo>
                    <a:pt x="182" y="2448"/>
                  </a:lnTo>
                  <a:lnTo>
                    <a:pt x="178" y="2455"/>
                  </a:lnTo>
                  <a:lnTo>
                    <a:pt x="176" y="2482"/>
                  </a:lnTo>
                  <a:lnTo>
                    <a:pt x="175" y="2507"/>
                  </a:lnTo>
                  <a:lnTo>
                    <a:pt x="172" y="2531"/>
                  </a:lnTo>
                  <a:lnTo>
                    <a:pt x="169" y="2553"/>
                  </a:lnTo>
                  <a:lnTo>
                    <a:pt x="165" y="2575"/>
                  </a:lnTo>
                  <a:lnTo>
                    <a:pt x="159" y="2594"/>
                  </a:lnTo>
                  <a:lnTo>
                    <a:pt x="155" y="2612"/>
                  </a:lnTo>
                  <a:lnTo>
                    <a:pt x="150" y="2628"/>
                  </a:lnTo>
                  <a:lnTo>
                    <a:pt x="139" y="2656"/>
                  </a:lnTo>
                  <a:lnTo>
                    <a:pt x="131" y="2676"/>
                  </a:lnTo>
                  <a:lnTo>
                    <a:pt x="124" y="2689"/>
                  </a:lnTo>
                  <a:lnTo>
                    <a:pt x="121" y="2693"/>
                  </a:lnTo>
                  <a:lnTo>
                    <a:pt x="140" y="2703"/>
                  </a:lnTo>
                  <a:lnTo>
                    <a:pt x="157" y="2709"/>
                  </a:lnTo>
                  <a:lnTo>
                    <a:pt x="173" y="2714"/>
                  </a:lnTo>
                  <a:lnTo>
                    <a:pt x="187" y="2717"/>
                  </a:lnTo>
                  <a:lnTo>
                    <a:pt x="199" y="2720"/>
                  </a:lnTo>
                  <a:lnTo>
                    <a:pt x="210" y="2720"/>
                  </a:lnTo>
                  <a:lnTo>
                    <a:pt x="219" y="2719"/>
                  </a:lnTo>
                  <a:lnTo>
                    <a:pt x="227" y="2717"/>
                  </a:lnTo>
                  <a:lnTo>
                    <a:pt x="233" y="2714"/>
                  </a:lnTo>
                  <a:lnTo>
                    <a:pt x="239" y="2712"/>
                  </a:lnTo>
                  <a:lnTo>
                    <a:pt x="244" y="2709"/>
                  </a:lnTo>
                  <a:lnTo>
                    <a:pt x="247" y="2706"/>
                  </a:lnTo>
                  <a:lnTo>
                    <a:pt x="251" y="2701"/>
                  </a:lnTo>
                  <a:lnTo>
                    <a:pt x="252" y="2699"/>
                  </a:lnTo>
                  <a:lnTo>
                    <a:pt x="258" y="2694"/>
                  </a:lnTo>
                  <a:lnTo>
                    <a:pt x="263" y="2689"/>
                  </a:lnTo>
                  <a:lnTo>
                    <a:pt x="268" y="2685"/>
                  </a:lnTo>
                  <a:lnTo>
                    <a:pt x="274" y="2682"/>
                  </a:lnTo>
                  <a:lnTo>
                    <a:pt x="280" y="2680"/>
                  </a:lnTo>
                  <a:lnTo>
                    <a:pt x="286" y="2678"/>
                  </a:lnTo>
                  <a:lnTo>
                    <a:pt x="293" y="2677"/>
                  </a:lnTo>
                  <a:lnTo>
                    <a:pt x="299" y="2677"/>
                  </a:lnTo>
                  <a:lnTo>
                    <a:pt x="312" y="2677"/>
                  </a:lnTo>
                  <a:lnTo>
                    <a:pt x="326" y="2679"/>
                  </a:lnTo>
                  <a:lnTo>
                    <a:pt x="340" y="2683"/>
                  </a:lnTo>
                  <a:lnTo>
                    <a:pt x="352" y="2689"/>
                  </a:lnTo>
                  <a:lnTo>
                    <a:pt x="365" y="2694"/>
                  </a:lnTo>
                  <a:lnTo>
                    <a:pt x="377" y="2699"/>
                  </a:lnTo>
                  <a:lnTo>
                    <a:pt x="388" y="2706"/>
                  </a:lnTo>
                  <a:lnTo>
                    <a:pt x="396" y="2711"/>
                  </a:lnTo>
                  <a:lnTo>
                    <a:pt x="410" y="2721"/>
                  </a:lnTo>
                  <a:lnTo>
                    <a:pt x="415" y="2724"/>
                  </a:lnTo>
                  <a:lnTo>
                    <a:pt x="419" y="2727"/>
                  </a:lnTo>
                  <a:lnTo>
                    <a:pt x="423" y="2729"/>
                  </a:lnTo>
                  <a:lnTo>
                    <a:pt x="428" y="2731"/>
                  </a:lnTo>
                  <a:lnTo>
                    <a:pt x="434" y="2732"/>
                  </a:lnTo>
                  <a:lnTo>
                    <a:pt x="447" y="2736"/>
                  </a:lnTo>
                  <a:lnTo>
                    <a:pt x="464" y="2737"/>
                  </a:lnTo>
                  <a:lnTo>
                    <a:pt x="503" y="2738"/>
                  </a:lnTo>
                  <a:lnTo>
                    <a:pt x="546" y="2738"/>
                  </a:lnTo>
                  <a:lnTo>
                    <a:pt x="589" y="2738"/>
                  </a:lnTo>
                  <a:lnTo>
                    <a:pt x="630" y="2739"/>
                  </a:lnTo>
                  <a:lnTo>
                    <a:pt x="649" y="2741"/>
                  </a:lnTo>
                  <a:lnTo>
                    <a:pt x="665" y="2744"/>
                  </a:lnTo>
                  <a:lnTo>
                    <a:pt x="673" y="2746"/>
                  </a:lnTo>
                  <a:lnTo>
                    <a:pt x="679" y="2749"/>
                  </a:lnTo>
                  <a:lnTo>
                    <a:pt x="685" y="2752"/>
                  </a:lnTo>
                  <a:lnTo>
                    <a:pt x="690" y="2756"/>
                  </a:lnTo>
                  <a:lnTo>
                    <a:pt x="714" y="2759"/>
                  </a:lnTo>
                  <a:lnTo>
                    <a:pt x="735" y="2761"/>
                  </a:lnTo>
                  <a:lnTo>
                    <a:pt x="754" y="2762"/>
                  </a:lnTo>
                  <a:lnTo>
                    <a:pt x="770" y="2761"/>
                  </a:lnTo>
                  <a:lnTo>
                    <a:pt x="782" y="2759"/>
                  </a:lnTo>
                  <a:lnTo>
                    <a:pt x="794" y="2757"/>
                  </a:lnTo>
                  <a:lnTo>
                    <a:pt x="803" y="2753"/>
                  </a:lnTo>
                  <a:lnTo>
                    <a:pt x="810" y="2749"/>
                  </a:lnTo>
                  <a:lnTo>
                    <a:pt x="815" y="2745"/>
                  </a:lnTo>
                  <a:lnTo>
                    <a:pt x="820" y="2741"/>
                  </a:lnTo>
                  <a:lnTo>
                    <a:pt x="823" y="2737"/>
                  </a:lnTo>
                  <a:lnTo>
                    <a:pt x="825" y="2732"/>
                  </a:lnTo>
                  <a:lnTo>
                    <a:pt x="827" y="2726"/>
                  </a:lnTo>
                  <a:lnTo>
                    <a:pt x="827" y="2724"/>
                  </a:lnTo>
                  <a:lnTo>
                    <a:pt x="834" y="2715"/>
                  </a:lnTo>
                  <a:lnTo>
                    <a:pt x="839" y="2708"/>
                  </a:lnTo>
                  <a:lnTo>
                    <a:pt x="845" y="2701"/>
                  </a:lnTo>
                  <a:lnTo>
                    <a:pt x="851" y="2695"/>
                  </a:lnTo>
                  <a:lnTo>
                    <a:pt x="856" y="2691"/>
                  </a:lnTo>
                  <a:lnTo>
                    <a:pt x="862" y="2687"/>
                  </a:lnTo>
                  <a:lnTo>
                    <a:pt x="868" y="2684"/>
                  </a:lnTo>
                  <a:lnTo>
                    <a:pt x="873" y="2682"/>
                  </a:lnTo>
                  <a:lnTo>
                    <a:pt x="878" y="2680"/>
                  </a:lnTo>
                  <a:lnTo>
                    <a:pt x="884" y="2680"/>
                  </a:lnTo>
                  <a:lnTo>
                    <a:pt x="889" y="2680"/>
                  </a:lnTo>
                  <a:lnTo>
                    <a:pt x="894" y="2680"/>
                  </a:lnTo>
                  <a:lnTo>
                    <a:pt x="904" y="2682"/>
                  </a:lnTo>
                  <a:lnTo>
                    <a:pt x="914" y="2687"/>
                  </a:lnTo>
                  <a:lnTo>
                    <a:pt x="922" y="2692"/>
                  </a:lnTo>
                  <a:lnTo>
                    <a:pt x="930" y="2698"/>
                  </a:lnTo>
                  <a:lnTo>
                    <a:pt x="936" y="2704"/>
                  </a:lnTo>
                  <a:lnTo>
                    <a:pt x="941" y="2710"/>
                  </a:lnTo>
                  <a:lnTo>
                    <a:pt x="950" y="2720"/>
                  </a:lnTo>
                  <a:lnTo>
                    <a:pt x="952" y="2724"/>
                  </a:lnTo>
                  <a:lnTo>
                    <a:pt x="967" y="2737"/>
                  </a:lnTo>
                  <a:lnTo>
                    <a:pt x="981" y="2745"/>
                  </a:lnTo>
                  <a:lnTo>
                    <a:pt x="994" y="2752"/>
                  </a:lnTo>
                  <a:lnTo>
                    <a:pt x="1005" y="2756"/>
                  </a:lnTo>
                  <a:lnTo>
                    <a:pt x="1016" y="2757"/>
                  </a:lnTo>
                  <a:lnTo>
                    <a:pt x="1026" y="2757"/>
                  </a:lnTo>
                  <a:lnTo>
                    <a:pt x="1034" y="2755"/>
                  </a:lnTo>
                  <a:lnTo>
                    <a:pt x="1043" y="2753"/>
                  </a:lnTo>
                  <a:lnTo>
                    <a:pt x="1049" y="2748"/>
                  </a:lnTo>
                  <a:lnTo>
                    <a:pt x="1055" y="2744"/>
                  </a:lnTo>
                  <a:lnTo>
                    <a:pt x="1060" y="2739"/>
                  </a:lnTo>
                  <a:lnTo>
                    <a:pt x="1064" y="2735"/>
                  </a:lnTo>
                  <a:lnTo>
                    <a:pt x="1069" y="2727"/>
                  </a:lnTo>
                  <a:lnTo>
                    <a:pt x="1071" y="2724"/>
                  </a:lnTo>
                  <a:lnTo>
                    <a:pt x="1073" y="2716"/>
                  </a:lnTo>
                  <a:lnTo>
                    <a:pt x="1075" y="2710"/>
                  </a:lnTo>
                  <a:lnTo>
                    <a:pt x="1078" y="2704"/>
                  </a:lnTo>
                  <a:lnTo>
                    <a:pt x="1081" y="2697"/>
                  </a:lnTo>
                  <a:lnTo>
                    <a:pt x="1084" y="2692"/>
                  </a:lnTo>
                  <a:lnTo>
                    <a:pt x="1089" y="2687"/>
                  </a:lnTo>
                  <a:lnTo>
                    <a:pt x="1093" y="2682"/>
                  </a:lnTo>
                  <a:lnTo>
                    <a:pt x="1098" y="2678"/>
                  </a:lnTo>
                  <a:lnTo>
                    <a:pt x="1109" y="2671"/>
                  </a:lnTo>
                  <a:lnTo>
                    <a:pt x="1121" y="2665"/>
                  </a:lnTo>
                  <a:lnTo>
                    <a:pt x="1132" y="2660"/>
                  </a:lnTo>
                  <a:lnTo>
                    <a:pt x="1144" y="2657"/>
                  </a:lnTo>
                  <a:lnTo>
                    <a:pt x="1157" y="2653"/>
                  </a:lnTo>
                  <a:lnTo>
                    <a:pt x="1169" y="2651"/>
                  </a:lnTo>
                  <a:lnTo>
                    <a:pt x="1179" y="2650"/>
                  </a:lnTo>
                  <a:lnTo>
                    <a:pt x="1189" y="2649"/>
                  </a:lnTo>
                  <a:lnTo>
                    <a:pt x="1203" y="2649"/>
                  </a:lnTo>
                  <a:lnTo>
                    <a:pt x="1209" y="2649"/>
                  </a:lnTo>
                  <a:lnTo>
                    <a:pt x="1208" y="2682"/>
                  </a:lnTo>
                  <a:lnTo>
                    <a:pt x="1210" y="2712"/>
                  </a:lnTo>
                  <a:lnTo>
                    <a:pt x="1213" y="2739"/>
                  </a:lnTo>
                  <a:lnTo>
                    <a:pt x="1218" y="2761"/>
                  </a:lnTo>
                  <a:lnTo>
                    <a:pt x="1223" y="2781"/>
                  </a:lnTo>
                  <a:lnTo>
                    <a:pt x="1229" y="2799"/>
                  </a:lnTo>
                  <a:lnTo>
                    <a:pt x="1237" y="2813"/>
                  </a:lnTo>
                  <a:lnTo>
                    <a:pt x="1243" y="2825"/>
                  </a:lnTo>
                  <a:lnTo>
                    <a:pt x="1251" y="2836"/>
                  </a:lnTo>
                  <a:lnTo>
                    <a:pt x="1258" y="2843"/>
                  </a:lnTo>
                  <a:lnTo>
                    <a:pt x="1265" y="2850"/>
                  </a:lnTo>
                  <a:lnTo>
                    <a:pt x="1271" y="2855"/>
                  </a:lnTo>
                  <a:lnTo>
                    <a:pt x="1281" y="2860"/>
                  </a:lnTo>
                  <a:lnTo>
                    <a:pt x="1284" y="2861"/>
                  </a:lnTo>
                  <a:lnTo>
                    <a:pt x="1294" y="2875"/>
                  </a:lnTo>
                  <a:lnTo>
                    <a:pt x="1304" y="2889"/>
                  </a:lnTo>
                  <a:lnTo>
                    <a:pt x="1313" y="2903"/>
                  </a:lnTo>
                  <a:lnTo>
                    <a:pt x="1321" y="2918"/>
                  </a:lnTo>
                  <a:lnTo>
                    <a:pt x="1327" y="2933"/>
                  </a:lnTo>
                  <a:lnTo>
                    <a:pt x="1333" y="2947"/>
                  </a:lnTo>
                  <a:lnTo>
                    <a:pt x="1337" y="2962"/>
                  </a:lnTo>
                  <a:lnTo>
                    <a:pt x="1341" y="2975"/>
                  </a:lnTo>
                  <a:lnTo>
                    <a:pt x="1347" y="2999"/>
                  </a:lnTo>
                  <a:lnTo>
                    <a:pt x="1350" y="3019"/>
                  </a:lnTo>
                  <a:lnTo>
                    <a:pt x="1352" y="3032"/>
                  </a:lnTo>
                  <a:lnTo>
                    <a:pt x="1352" y="3036"/>
                  </a:lnTo>
                  <a:lnTo>
                    <a:pt x="1361" y="3034"/>
                  </a:lnTo>
                  <a:lnTo>
                    <a:pt x="1369" y="3033"/>
                  </a:lnTo>
                  <a:lnTo>
                    <a:pt x="1376" y="3034"/>
                  </a:lnTo>
                  <a:lnTo>
                    <a:pt x="1381" y="3037"/>
                  </a:lnTo>
                  <a:lnTo>
                    <a:pt x="1386" y="3042"/>
                  </a:lnTo>
                  <a:lnTo>
                    <a:pt x="1390" y="3046"/>
                  </a:lnTo>
                  <a:lnTo>
                    <a:pt x="1394" y="3051"/>
                  </a:lnTo>
                  <a:lnTo>
                    <a:pt x="1396" y="3058"/>
                  </a:lnTo>
                  <a:lnTo>
                    <a:pt x="1400" y="3071"/>
                  </a:lnTo>
                  <a:lnTo>
                    <a:pt x="1401" y="3081"/>
                  </a:lnTo>
                  <a:lnTo>
                    <a:pt x="1402" y="3090"/>
                  </a:lnTo>
                  <a:lnTo>
                    <a:pt x="1402" y="3093"/>
                  </a:lnTo>
                  <a:lnTo>
                    <a:pt x="1420" y="3099"/>
                  </a:lnTo>
                  <a:lnTo>
                    <a:pt x="1434" y="3107"/>
                  </a:lnTo>
                  <a:lnTo>
                    <a:pt x="1445" y="3113"/>
                  </a:lnTo>
                  <a:lnTo>
                    <a:pt x="1452" y="3121"/>
                  </a:lnTo>
                  <a:lnTo>
                    <a:pt x="1457" y="3127"/>
                  </a:lnTo>
                  <a:lnTo>
                    <a:pt x="1459" y="3133"/>
                  </a:lnTo>
                  <a:lnTo>
                    <a:pt x="1459" y="3139"/>
                  </a:lnTo>
                  <a:lnTo>
                    <a:pt x="1458" y="3144"/>
                  </a:lnTo>
                  <a:lnTo>
                    <a:pt x="1456" y="3149"/>
                  </a:lnTo>
                  <a:lnTo>
                    <a:pt x="1451" y="3154"/>
                  </a:lnTo>
                  <a:lnTo>
                    <a:pt x="1448" y="3158"/>
                  </a:lnTo>
                  <a:lnTo>
                    <a:pt x="1444" y="3161"/>
                  </a:lnTo>
                  <a:lnTo>
                    <a:pt x="1436" y="3167"/>
                  </a:lnTo>
                  <a:lnTo>
                    <a:pt x="1433" y="3168"/>
                  </a:lnTo>
                  <a:lnTo>
                    <a:pt x="1430" y="3175"/>
                  </a:lnTo>
                  <a:lnTo>
                    <a:pt x="1427" y="3181"/>
                  </a:lnTo>
                  <a:lnTo>
                    <a:pt x="1425" y="3188"/>
                  </a:lnTo>
                  <a:lnTo>
                    <a:pt x="1424" y="3194"/>
                  </a:lnTo>
                  <a:lnTo>
                    <a:pt x="1424" y="3200"/>
                  </a:lnTo>
                  <a:lnTo>
                    <a:pt x="1424" y="3205"/>
                  </a:lnTo>
                  <a:lnTo>
                    <a:pt x="1424" y="3209"/>
                  </a:lnTo>
                  <a:lnTo>
                    <a:pt x="1425" y="3213"/>
                  </a:lnTo>
                  <a:lnTo>
                    <a:pt x="1427" y="3218"/>
                  </a:lnTo>
                  <a:lnTo>
                    <a:pt x="1429" y="3221"/>
                  </a:lnTo>
                  <a:lnTo>
                    <a:pt x="1431" y="3224"/>
                  </a:lnTo>
                  <a:lnTo>
                    <a:pt x="1434" y="3227"/>
                  </a:lnTo>
                  <a:lnTo>
                    <a:pt x="1441" y="3232"/>
                  </a:lnTo>
                  <a:lnTo>
                    <a:pt x="1448" y="3236"/>
                  </a:lnTo>
                  <a:lnTo>
                    <a:pt x="1457" y="3238"/>
                  </a:lnTo>
                  <a:lnTo>
                    <a:pt x="1465" y="3240"/>
                  </a:lnTo>
                  <a:lnTo>
                    <a:pt x="1473" y="3241"/>
                  </a:lnTo>
                  <a:lnTo>
                    <a:pt x="1480" y="3242"/>
                  </a:lnTo>
                  <a:lnTo>
                    <a:pt x="1492" y="3243"/>
                  </a:lnTo>
                  <a:lnTo>
                    <a:pt x="1496" y="3242"/>
                  </a:lnTo>
                  <a:lnTo>
                    <a:pt x="1515" y="3245"/>
                  </a:lnTo>
                  <a:lnTo>
                    <a:pt x="1533" y="3245"/>
                  </a:lnTo>
                  <a:lnTo>
                    <a:pt x="1550" y="3245"/>
                  </a:lnTo>
                  <a:lnTo>
                    <a:pt x="1566" y="3243"/>
                  </a:lnTo>
                  <a:lnTo>
                    <a:pt x="1580" y="3239"/>
                  </a:lnTo>
                  <a:lnTo>
                    <a:pt x="1594" y="3235"/>
                  </a:lnTo>
                  <a:lnTo>
                    <a:pt x="1606" y="3231"/>
                  </a:lnTo>
                  <a:lnTo>
                    <a:pt x="1617" y="3225"/>
                  </a:lnTo>
                  <a:lnTo>
                    <a:pt x="1635" y="3213"/>
                  </a:lnTo>
                  <a:lnTo>
                    <a:pt x="1648" y="3203"/>
                  </a:lnTo>
                  <a:lnTo>
                    <a:pt x="1656" y="3195"/>
                  </a:lnTo>
                  <a:lnTo>
                    <a:pt x="1658" y="3193"/>
                  </a:lnTo>
                  <a:lnTo>
                    <a:pt x="1677" y="3184"/>
                  </a:lnTo>
                  <a:lnTo>
                    <a:pt x="1696" y="3176"/>
                  </a:lnTo>
                  <a:lnTo>
                    <a:pt x="1713" y="3171"/>
                  </a:lnTo>
                  <a:lnTo>
                    <a:pt x="1730" y="3167"/>
                  </a:lnTo>
                  <a:lnTo>
                    <a:pt x="1747" y="3164"/>
                  </a:lnTo>
                  <a:lnTo>
                    <a:pt x="1762" y="3164"/>
                  </a:lnTo>
                  <a:lnTo>
                    <a:pt x="1777" y="3164"/>
                  </a:lnTo>
                  <a:lnTo>
                    <a:pt x="1789" y="3165"/>
                  </a:lnTo>
                  <a:lnTo>
                    <a:pt x="1813" y="3170"/>
                  </a:lnTo>
                  <a:lnTo>
                    <a:pt x="1831" y="3174"/>
                  </a:lnTo>
                  <a:lnTo>
                    <a:pt x="1842" y="3178"/>
                  </a:lnTo>
                  <a:lnTo>
                    <a:pt x="1846" y="3180"/>
                  </a:lnTo>
                  <a:lnTo>
                    <a:pt x="1856" y="3168"/>
                  </a:lnTo>
                  <a:lnTo>
                    <a:pt x="1866" y="3156"/>
                  </a:lnTo>
                  <a:lnTo>
                    <a:pt x="1878" y="3146"/>
                  </a:lnTo>
                  <a:lnTo>
                    <a:pt x="1890" y="3138"/>
                  </a:lnTo>
                  <a:lnTo>
                    <a:pt x="1901" y="3131"/>
                  </a:lnTo>
                  <a:lnTo>
                    <a:pt x="1913" y="3126"/>
                  </a:lnTo>
                  <a:lnTo>
                    <a:pt x="1925" y="3121"/>
                  </a:lnTo>
                  <a:lnTo>
                    <a:pt x="1937" y="3117"/>
                  </a:lnTo>
                  <a:lnTo>
                    <a:pt x="1957" y="3113"/>
                  </a:lnTo>
                  <a:lnTo>
                    <a:pt x="1974" y="3112"/>
                  </a:lnTo>
                  <a:lnTo>
                    <a:pt x="1986" y="3111"/>
                  </a:lnTo>
                  <a:lnTo>
                    <a:pt x="1990" y="3111"/>
                  </a:lnTo>
                  <a:lnTo>
                    <a:pt x="1993" y="3103"/>
                  </a:lnTo>
                  <a:lnTo>
                    <a:pt x="1997" y="3095"/>
                  </a:lnTo>
                  <a:lnTo>
                    <a:pt x="2002" y="3089"/>
                  </a:lnTo>
                  <a:lnTo>
                    <a:pt x="2007" y="3081"/>
                  </a:lnTo>
                  <a:lnTo>
                    <a:pt x="2012" y="3076"/>
                  </a:lnTo>
                  <a:lnTo>
                    <a:pt x="2018" y="3071"/>
                  </a:lnTo>
                  <a:lnTo>
                    <a:pt x="2023" y="3065"/>
                  </a:lnTo>
                  <a:lnTo>
                    <a:pt x="2028" y="3061"/>
                  </a:lnTo>
                  <a:lnTo>
                    <a:pt x="2041" y="3055"/>
                  </a:lnTo>
                  <a:lnTo>
                    <a:pt x="2054" y="3048"/>
                  </a:lnTo>
                  <a:lnTo>
                    <a:pt x="2066" y="3045"/>
                  </a:lnTo>
                  <a:lnTo>
                    <a:pt x="2078" y="3042"/>
                  </a:lnTo>
                  <a:lnTo>
                    <a:pt x="2090" y="3041"/>
                  </a:lnTo>
                  <a:lnTo>
                    <a:pt x="2102" y="3040"/>
                  </a:lnTo>
                  <a:lnTo>
                    <a:pt x="2113" y="3040"/>
                  </a:lnTo>
                  <a:lnTo>
                    <a:pt x="2121" y="3041"/>
                  </a:lnTo>
                  <a:lnTo>
                    <a:pt x="2135" y="3042"/>
                  </a:lnTo>
                  <a:lnTo>
                    <a:pt x="2139" y="3043"/>
                  </a:lnTo>
                  <a:lnTo>
                    <a:pt x="2141" y="3032"/>
                  </a:lnTo>
                  <a:lnTo>
                    <a:pt x="2145" y="3023"/>
                  </a:lnTo>
                  <a:lnTo>
                    <a:pt x="2149" y="3013"/>
                  </a:lnTo>
                  <a:lnTo>
                    <a:pt x="2153" y="3003"/>
                  </a:lnTo>
                  <a:lnTo>
                    <a:pt x="2158" y="2994"/>
                  </a:lnTo>
                  <a:lnTo>
                    <a:pt x="2164" y="2985"/>
                  </a:lnTo>
                  <a:lnTo>
                    <a:pt x="2170" y="2977"/>
                  </a:lnTo>
                  <a:lnTo>
                    <a:pt x="2178" y="2969"/>
                  </a:lnTo>
                  <a:lnTo>
                    <a:pt x="2184" y="2961"/>
                  </a:lnTo>
                  <a:lnTo>
                    <a:pt x="2193" y="2954"/>
                  </a:lnTo>
                  <a:lnTo>
                    <a:pt x="2200" y="2947"/>
                  </a:lnTo>
                  <a:lnTo>
                    <a:pt x="2209" y="2940"/>
                  </a:lnTo>
                  <a:lnTo>
                    <a:pt x="2226" y="2929"/>
                  </a:lnTo>
                  <a:lnTo>
                    <a:pt x="2244" y="2919"/>
                  </a:lnTo>
                  <a:lnTo>
                    <a:pt x="2262" y="2912"/>
                  </a:lnTo>
                  <a:lnTo>
                    <a:pt x="2280" y="2906"/>
                  </a:lnTo>
                  <a:lnTo>
                    <a:pt x="2297" y="2902"/>
                  </a:lnTo>
                  <a:lnTo>
                    <a:pt x="2313" y="2901"/>
                  </a:lnTo>
                  <a:lnTo>
                    <a:pt x="2321" y="2901"/>
                  </a:lnTo>
                  <a:lnTo>
                    <a:pt x="2328" y="2901"/>
                  </a:lnTo>
                  <a:lnTo>
                    <a:pt x="2335" y="2902"/>
                  </a:lnTo>
                  <a:lnTo>
                    <a:pt x="2341" y="2904"/>
                  </a:lnTo>
                  <a:lnTo>
                    <a:pt x="2346" y="2906"/>
                  </a:lnTo>
                  <a:lnTo>
                    <a:pt x="2351" y="2909"/>
                  </a:lnTo>
                  <a:lnTo>
                    <a:pt x="2355" y="2914"/>
                  </a:lnTo>
                  <a:lnTo>
                    <a:pt x="2358" y="2918"/>
                  </a:lnTo>
                  <a:lnTo>
                    <a:pt x="2361" y="2914"/>
                  </a:lnTo>
                  <a:lnTo>
                    <a:pt x="2365" y="2911"/>
                  </a:lnTo>
                  <a:lnTo>
                    <a:pt x="2370" y="2908"/>
                  </a:lnTo>
                  <a:lnTo>
                    <a:pt x="2375" y="2906"/>
                  </a:lnTo>
                  <a:lnTo>
                    <a:pt x="2387" y="2903"/>
                  </a:lnTo>
                  <a:lnTo>
                    <a:pt x="2401" y="2901"/>
                  </a:lnTo>
                  <a:lnTo>
                    <a:pt x="2432" y="2899"/>
                  </a:lnTo>
                  <a:lnTo>
                    <a:pt x="2464" y="2897"/>
                  </a:lnTo>
                  <a:lnTo>
                    <a:pt x="2480" y="2895"/>
                  </a:lnTo>
                  <a:lnTo>
                    <a:pt x="2495" y="2891"/>
                  </a:lnTo>
                  <a:lnTo>
                    <a:pt x="2502" y="2889"/>
                  </a:lnTo>
                  <a:lnTo>
                    <a:pt x="2508" y="2887"/>
                  </a:lnTo>
                  <a:lnTo>
                    <a:pt x="2515" y="2884"/>
                  </a:lnTo>
                  <a:lnTo>
                    <a:pt x="2521" y="2880"/>
                  </a:lnTo>
                  <a:lnTo>
                    <a:pt x="2527" y="2875"/>
                  </a:lnTo>
                  <a:lnTo>
                    <a:pt x="2531" y="2871"/>
                  </a:lnTo>
                  <a:lnTo>
                    <a:pt x="2535" y="2865"/>
                  </a:lnTo>
                  <a:lnTo>
                    <a:pt x="2539" y="2858"/>
                  </a:lnTo>
                  <a:lnTo>
                    <a:pt x="2541" y="2852"/>
                  </a:lnTo>
                  <a:lnTo>
                    <a:pt x="2544" y="2843"/>
                  </a:lnTo>
                  <a:lnTo>
                    <a:pt x="2546" y="2834"/>
                  </a:lnTo>
                  <a:lnTo>
                    <a:pt x="2546" y="2824"/>
                  </a:lnTo>
                  <a:lnTo>
                    <a:pt x="2530" y="2823"/>
                  </a:lnTo>
                  <a:lnTo>
                    <a:pt x="2515" y="2820"/>
                  </a:lnTo>
                  <a:lnTo>
                    <a:pt x="2501" y="2817"/>
                  </a:lnTo>
                  <a:lnTo>
                    <a:pt x="2489" y="2811"/>
                  </a:lnTo>
                  <a:lnTo>
                    <a:pt x="2471" y="2803"/>
                  </a:lnTo>
                  <a:lnTo>
                    <a:pt x="2465" y="2800"/>
                  </a:lnTo>
                  <a:lnTo>
                    <a:pt x="2461" y="2772"/>
                  </a:lnTo>
                  <a:lnTo>
                    <a:pt x="2457" y="2748"/>
                  </a:lnTo>
                  <a:lnTo>
                    <a:pt x="2452" y="2728"/>
                  </a:lnTo>
                  <a:lnTo>
                    <a:pt x="2447" y="2712"/>
                  </a:lnTo>
                  <a:lnTo>
                    <a:pt x="2440" y="2698"/>
                  </a:lnTo>
                  <a:lnTo>
                    <a:pt x="2434" y="2687"/>
                  </a:lnTo>
                  <a:lnTo>
                    <a:pt x="2426" y="2678"/>
                  </a:lnTo>
                  <a:lnTo>
                    <a:pt x="2419" y="2672"/>
                  </a:lnTo>
                  <a:lnTo>
                    <a:pt x="2412" y="2667"/>
                  </a:lnTo>
                  <a:lnTo>
                    <a:pt x="2406" y="2664"/>
                  </a:lnTo>
                  <a:lnTo>
                    <a:pt x="2400" y="2662"/>
                  </a:lnTo>
                  <a:lnTo>
                    <a:pt x="2394" y="2661"/>
                  </a:lnTo>
                  <a:lnTo>
                    <a:pt x="2387" y="2661"/>
                  </a:lnTo>
                  <a:lnTo>
                    <a:pt x="2384" y="2662"/>
                  </a:lnTo>
                  <a:lnTo>
                    <a:pt x="2374" y="2660"/>
                  </a:lnTo>
                  <a:lnTo>
                    <a:pt x="2364" y="2657"/>
                  </a:lnTo>
                  <a:lnTo>
                    <a:pt x="2357" y="2653"/>
                  </a:lnTo>
                  <a:lnTo>
                    <a:pt x="2349" y="2649"/>
                  </a:lnTo>
                  <a:lnTo>
                    <a:pt x="2342" y="2644"/>
                  </a:lnTo>
                  <a:lnTo>
                    <a:pt x="2337" y="2639"/>
                  </a:lnTo>
                  <a:lnTo>
                    <a:pt x="2330" y="2633"/>
                  </a:lnTo>
                  <a:lnTo>
                    <a:pt x="2326" y="2627"/>
                  </a:lnTo>
                  <a:lnTo>
                    <a:pt x="2322" y="2619"/>
                  </a:lnTo>
                  <a:lnTo>
                    <a:pt x="2317" y="2613"/>
                  </a:lnTo>
                  <a:lnTo>
                    <a:pt x="2314" y="2605"/>
                  </a:lnTo>
                  <a:lnTo>
                    <a:pt x="2311" y="2598"/>
                  </a:lnTo>
                  <a:lnTo>
                    <a:pt x="2306" y="2583"/>
                  </a:lnTo>
                  <a:lnTo>
                    <a:pt x="2303" y="2567"/>
                  </a:lnTo>
                  <a:lnTo>
                    <a:pt x="2300" y="2552"/>
                  </a:lnTo>
                  <a:lnTo>
                    <a:pt x="2299" y="2537"/>
                  </a:lnTo>
                  <a:lnTo>
                    <a:pt x="2299" y="2523"/>
                  </a:lnTo>
                  <a:lnTo>
                    <a:pt x="2299" y="2512"/>
                  </a:lnTo>
                  <a:lnTo>
                    <a:pt x="2301" y="2493"/>
                  </a:lnTo>
                  <a:lnTo>
                    <a:pt x="2303" y="2487"/>
                  </a:lnTo>
                  <a:lnTo>
                    <a:pt x="2287" y="2472"/>
                  </a:lnTo>
                  <a:lnTo>
                    <a:pt x="2277" y="2460"/>
                  </a:lnTo>
                  <a:lnTo>
                    <a:pt x="2273" y="2455"/>
                  </a:lnTo>
                  <a:lnTo>
                    <a:pt x="2271" y="2451"/>
                  </a:lnTo>
                  <a:lnTo>
                    <a:pt x="2269" y="2447"/>
                  </a:lnTo>
                  <a:lnTo>
                    <a:pt x="2268" y="2442"/>
                  </a:lnTo>
                  <a:lnTo>
                    <a:pt x="2268" y="2438"/>
                  </a:lnTo>
                  <a:lnTo>
                    <a:pt x="2268" y="2434"/>
                  </a:lnTo>
                  <a:lnTo>
                    <a:pt x="2271" y="2431"/>
                  </a:lnTo>
                  <a:lnTo>
                    <a:pt x="2272" y="2427"/>
                  </a:lnTo>
                  <a:lnTo>
                    <a:pt x="2277" y="2420"/>
                  </a:lnTo>
                  <a:lnTo>
                    <a:pt x="2284" y="2413"/>
                  </a:lnTo>
                  <a:lnTo>
                    <a:pt x="2292" y="2406"/>
                  </a:lnTo>
                  <a:lnTo>
                    <a:pt x="2300" y="2397"/>
                  </a:lnTo>
                  <a:lnTo>
                    <a:pt x="2308" y="2389"/>
                  </a:lnTo>
                  <a:lnTo>
                    <a:pt x="2315" y="2378"/>
                  </a:lnTo>
                  <a:lnTo>
                    <a:pt x="2319" y="2372"/>
                  </a:lnTo>
                  <a:lnTo>
                    <a:pt x="2322" y="2365"/>
                  </a:lnTo>
                  <a:lnTo>
                    <a:pt x="2324" y="2358"/>
                  </a:lnTo>
                  <a:lnTo>
                    <a:pt x="2326" y="2351"/>
                  </a:lnTo>
                  <a:lnTo>
                    <a:pt x="2327" y="2342"/>
                  </a:lnTo>
                  <a:lnTo>
                    <a:pt x="2328" y="2332"/>
                  </a:lnTo>
                  <a:lnTo>
                    <a:pt x="2328" y="2323"/>
                  </a:lnTo>
                  <a:lnTo>
                    <a:pt x="2327" y="2312"/>
                  </a:lnTo>
                  <a:lnTo>
                    <a:pt x="2326" y="2297"/>
                  </a:lnTo>
                  <a:lnTo>
                    <a:pt x="2324" y="2284"/>
                  </a:lnTo>
                  <a:lnTo>
                    <a:pt x="2321" y="2273"/>
                  </a:lnTo>
                  <a:lnTo>
                    <a:pt x="2316" y="2261"/>
                  </a:lnTo>
                  <a:lnTo>
                    <a:pt x="2311" y="2251"/>
                  </a:lnTo>
                  <a:lnTo>
                    <a:pt x="2306" y="2243"/>
                  </a:lnTo>
                  <a:lnTo>
                    <a:pt x="2299" y="2234"/>
                  </a:lnTo>
                  <a:lnTo>
                    <a:pt x="2294" y="2228"/>
                  </a:lnTo>
                  <a:lnTo>
                    <a:pt x="2281" y="2214"/>
                  </a:lnTo>
                  <a:lnTo>
                    <a:pt x="2272" y="2202"/>
                  </a:lnTo>
                  <a:lnTo>
                    <a:pt x="2268" y="2197"/>
                  </a:lnTo>
                  <a:lnTo>
                    <a:pt x="2265" y="2192"/>
                  </a:lnTo>
                  <a:lnTo>
                    <a:pt x="2264" y="2186"/>
                  </a:lnTo>
                  <a:lnTo>
                    <a:pt x="2264" y="2181"/>
                  </a:lnTo>
                  <a:lnTo>
                    <a:pt x="2252" y="2169"/>
                  </a:lnTo>
                  <a:lnTo>
                    <a:pt x="2242" y="2157"/>
                  </a:lnTo>
                  <a:lnTo>
                    <a:pt x="2233" y="2145"/>
                  </a:lnTo>
                  <a:lnTo>
                    <a:pt x="2225" y="2132"/>
                  </a:lnTo>
                  <a:lnTo>
                    <a:pt x="2218" y="2118"/>
                  </a:lnTo>
                  <a:lnTo>
                    <a:pt x="2213" y="2104"/>
                  </a:lnTo>
                  <a:lnTo>
                    <a:pt x="2208" y="2091"/>
                  </a:lnTo>
                  <a:lnTo>
                    <a:pt x="2204" y="2079"/>
                  </a:lnTo>
                  <a:lnTo>
                    <a:pt x="2199" y="2055"/>
                  </a:lnTo>
                  <a:lnTo>
                    <a:pt x="2197" y="2036"/>
                  </a:lnTo>
                  <a:lnTo>
                    <a:pt x="2196" y="2023"/>
                  </a:lnTo>
                  <a:lnTo>
                    <a:pt x="2196" y="2018"/>
                  </a:lnTo>
                  <a:lnTo>
                    <a:pt x="2182" y="2006"/>
                  </a:lnTo>
                  <a:lnTo>
                    <a:pt x="2171" y="1995"/>
                  </a:lnTo>
                  <a:lnTo>
                    <a:pt x="2164" y="1984"/>
                  </a:lnTo>
                  <a:lnTo>
                    <a:pt x="2157" y="1973"/>
                  </a:lnTo>
                  <a:lnTo>
                    <a:pt x="2154" y="1963"/>
                  </a:lnTo>
                  <a:lnTo>
                    <a:pt x="2152" y="1953"/>
                  </a:lnTo>
                  <a:lnTo>
                    <a:pt x="2152" y="1944"/>
                  </a:lnTo>
                  <a:lnTo>
                    <a:pt x="2153" y="1936"/>
                  </a:lnTo>
                  <a:lnTo>
                    <a:pt x="2155" y="1927"/>
                  </a:lnTo>
                  <a:lnTo>
                    <a:pt x="2157" y="1921"/>
                  </a:lnTo>
                  <a:lnTo>
                    <a:pt x="2161" y="1914"/>
                  </a:lnTo>
                  <a:lnTo>
                    <a:pt x="2164" y="1909"/>
                  </a:lnTo>
                  <a:lnTo>
                    <a:pt x="2168" y="1901"/>
                  </a:lnTo>
                  <a:lnTo>
                    <a:pt x="2171" y="1899"/>
                  </a:lnTo>
                  <a:lnTo>
                    <a:pt x="2177" y="1894"/>
                  </a:lnTo>
                  <a:lnTo>
                    <a:pt x="2182" y="1889"/>
                  </a:lnTo>
                  <a:lnTo>
                    <a:pt x="2185" y="1883"/>
                  </a:lnTo>
                  <a:lnTo>
                    <a:pt x="2188" y="1879"/>
                  </a:lnTo>
                  <a:lnTo>
                    <a:pt x="2189" y="1875"/>
                  </a:lnTo>
                  <a:lnTo>
                    <a:pt x="2191" y="1872"/>
                  </a:lnTo>
                  <a:lnTo>
                    <a:pt x="2191" y="1868"/>
                  </a:lnTo>
                  <a:lnTo>
                    <a:pt x="2191" y="1865"/>
                  </a:lnTo>
                  <a:lnTo>
                    <a:pt x="2188" y="1862"/>
                  </a:lnTo>
                  <a:lnTo>
                    <a:pt x="2187" y="1860"/>
                  </a:lnTo>
                  <a:lnTo>
                    <a:pt x="2184" y="1858"/>
                  </a:lnTo>
                  <a:lnTo>
                    <a:pt x="2181" y="1856"/>
                  </a:lnTo>
                  <a:lnTo>
                    <a:pt x="2173" y="1853"/>
                  </a:lnTo>
                  <a:lnTo>
                    <a:pt x="2165" y="1851"/>
                  </a:lnTo>
                  <a:lnTo>
                    <a:pt x="2147" y="1849"/>
                  </a:lnTo>
                  <a:lnTo>
                    <a:pt x="2128" y="1848"/>
                  </a:lnTo>
                  <a:lnTo>
                    <a:pt x="2114" y="1849"/>
                  </a:lnTo>
                  <a:lnTo>
                    <a:pt x="2108" y="1849"/>
                  </a:lnTo>
                  <a:lnTo>
                    <a:pt x="2100" y="1853"/>
                  </a:lnTo>
                  <a:lnTo>
                    <a:pt x="2092" y="1857"/>
                  </a:lnTo>
                  <a:lnTo>
                    <a:pt x="2085" y="1859"/>
                  </a:lnTo>
                  <a:lnTo>
                    <a:pt x="2078" y="1860"/>
                  </a:lnTo>
                  <a:lnTo>
                    <a:pt x="2072" y="1860"/>
                  </a:lnTo>
                  <a:lnTo>
                    <a:pt x="2066" y="1859"/>
                  </a:lnTo>
                  <a:lnTo>
                    <a:pt x="2059" y="1857"/>
                  </a:lnTo>
                  <a:lnTo>
                    <a:pt x="2054" y="1855"/>
                  </a:lnTo>
                  <a:lnTo>
                    <a:pt x="2049" y="1852"/>
                  </a:lnTo>
                  <a:lnTo>
                    <a:pt x="2043" y="1848"/>
                  </a:lnTo>
                  <a:lnTo>
                    <a:pt x="2039" y="1844"/>
                  </a:lnTo>
                  <a:lnTo>
                    <a:pt x="2035" y="1840"/>
                  </a:lnTo>
                  <a:lnTo>
                    <a:pt x="2026" y="1829"/>
                  </a:lnTo>
                  <a:lnTo>
                    <a:pt x="2020" y="1818"/>
                  </a:lnTo>
                  <a:lnTo>
                    <a:pt x="2013" y="1807"/>
                  </a:lnTo>
                  <a:lnTo>
                    <a:pt x="2008" y="1794"/>
                  </a:lnTo>
                  <a:lnTo>
                    <a:pt x="2004" y="1783"/>
                  </a:lnTo>
                  <a:lnTo>
                    <a:pt x="2002" y="1772"/>
                  </a:lnTo>
                  <a:lnTo>
                    <a:pt x="1997" y="1755"/>
                  </a:lnTo>
                  <a:lnTo>
                    <a:pt x="1996" y="1749"/>
                  </a:lnTo>
                  <a:lnTo>
                    <a:pt x="1995" y="1732"/>
                  </a:lnTo>
                  <a:lnTo>
                    <a:pt x="1994" y="1716"/>
                  </a:lnTo>
                  <a:lnTo>
                    <a:pt x="1991" y="1702"/>
                  </a:lnTo>
                  <a:lnTo>
                    <a:pt x="1988" y="1689"/>
                  </a:lnTo>
                  <a:lnTo>
                    <a:pt x="1984" y="1677"/>
                  </a:lnTo>
                  <a:lnTo>
                    <a:pt x="1978" y="1667"/>
                  </a:lnTo>
                  <a:lnTo>
                    <a:pt x="1973" y="1658"/>
                  </a:lnTo>
                  <a:lnTo>
                    <a:pt x="1966" y="1650"/>
                  </a:lnTo>
                  <a:lnTo>
                    <a:pt x="1960" y="1643"/>
                  </a:lnTo>
                  <a:lnTo>
                    <a:pt x="1953" y="1638"/>
                  </a:lnTo>
                  <a:lnTo>
                    <a:pt x="1945" y="1633"/>
                  </a:lnTo>
                  <a:lnTo>
                    <a:pt x="1937" y="1628"/>
                  </a:lnTo>
                  <a:lnTo>
                    <a:pt x="1928" y="1625"/>
                  </a:lnTo>
                  <a:lnTo>
                    <a:pt x="1920" y="1623"/>
                  </a:lnTo>
                  <a:lnTo>
                    <a:pt x="1911" y="1622"/>
                  </a:lnTo>
                  <a:lnTo>
                    <a:pt x="1902" y="1621"/>
                  </a:lnTo>
                  <a:lnTo>
                    <a:pt x="1884" y="1620"/>
                  </a:lnTo>
                  <a:lnTo>
                    <a:pt x="1867" y="1621"/>
                  </a:lnTo>
                  <a:lnTo>
                    <a:pt x="1852" y="1624"/>
                  </a:lnTo>
                  <a:lnTo>
                    <a:pt x="1837" y="1627"/>
                  </a:lnTo>
                  <a:lnTo>
                    <a:pt x="1816" y="1634"/>
                  </a:lnTo>
                  <a:lnTo>
                    <a:pt x="1809" y="1637"/>
                  </a:lnTo>
                  <a:lnTo>
                    <a:pt x="1797" y="1645"/>
                  </a:lnTo>
                  <a:lnTo>
                    <a:pt x="1785" y="1653"/>
                  </a:lnTo>
                  <a:lnTo>
                    <a:pt x="1773" y="1659"/>
                  </a:lnTo>
                  <a:lnTo>
                    <a:pt x="1762" y="1665"/>
                  </a:lnTo>
                  <a:lnTo>
                    <a:pt x="1750" y="1670"/>
                  </a:lnTo>
                  <a:lnTo>
                    <a:pt x="1738" y="1674"/>
                  </a:lnTo>
                  <a:lnTo>
                    <a:pt x="1726" y="1677"/>
                  </a:lnTo>
                  <a:lnTo>
                    <a:pt x="1716" y="1681"/>
                  </a:lnTo>
                  <a:lnTo>
                    <a:pt x="1693" y="1684"/>
                  </a:lnTo>
                  <a:lnTo>
                    <a:pt x="1672" y="1686"/>
                  </a:lnTo>
                  <a:lnTo>
                    <a:pt x="1653" y="1686"/>
                  </a:lnTo>
                  <a:lnTo>
                    <a:pt x="1634" y="1685"/>
                  </a:lnTo>
                  <a:lnTo>
                    <a:pt x="1617" y="1682"/>
                  </a:lnTo>
                  <a:lnTo>
                    <a:pt x="1601" y="1679"/>
                  </a:lnTo>
                  <a:lnTo>
                    <a:pt x="1587" y="1675"/>
                  </a:lnTo>
                  <a:lnTo>
                    <a:pt x="1575" y="1671"/>
                  </a:lnTo>
                  <a:lnTo>
                    <a:pt x="1558" y="1665"/>
                  </a:lnTo>
                  <a:lnTo>
                    <a:pt x="1553" y="1661"/>
                  </a:lnTo>
                  <a:lnTo>
                    <a:pt x="1547" y="1654"/>
                  </a:lnTo>
                  <a:lnTo>
                    <a:pt x="1542" y="1647"/>
                  </a:lnTo>
                  <a:lnTo>
                    <a:pt x="1537" y="1640"/>
                  </a:lnTo>
                  <a:lnTo>
                    <a:pt x="1531" y="1635"/>
                  </a:lnTo>
                  <a:lnTo>
                    <a:pt x="1520" y="1624"/>
                  </a:lnTo>
                  <a:lnTo>
                    <a:pt x="1508" y="1617"/>
                  </a:lnTo>
                  <a:lnTo>
                    <a:pt x="1495" y="1610"/>
                  </a:lnTo>
                  <a:lnTo>
                    <a:pt x="1483" y="1606"/>
                  </a:lnTo>
                  <a:lnTo>
                    <a:pt x="1470" y="1603"/>
                  </a:lnTo>
                  <a:lnTo>
                    <a:pt x="1459" y="1601"/>
                  </a:lnTo>
                  <a:lnTo>
                    <a:pt x="1447" y="1601"/>
                  </a:lnTo>
                  <a:lnTo>
                    <a:pt x="1436" y="1601"/>
                  </a:lnTo>
                  <a:lnTo>
                    <a:pt x="1427" y="1601"/>
                  </a:lnTo>
                  <a:lnTo>
                    <a:pt x="1418" y="1602"/>
                  </a:lnTo>
                  <a:lnTo>
                    <a:pt x="1406" y="1605"/>
                  </a:lnTo>
                  <a:lnTo>
                    <a:pt x="1402" y="1606"/>
                  </a:lnTo>
                  <a:lnTo>
                    <a:pt x="1397" y="1600"/>
                  </a:lnTo>
                  <a:lnTo>
                    <a:pt x="1390" y="1594"/>
                  </a:lnTo>
                  <a:lnTo>
                    <a:pt x="1385" y="1590"/>
                  </a:lnTo>
                  <a:lnTo>
                    <a:pt x="1379" y="1586"/>
                  </a:lnTo>
                  <a:lnTo>
                    <a:pt x="1368" y="1580"/>
                  </a:lnTo>
                  <a:lnTo>
                    <a:pt x="1356" y="1577"/>
                  </a:lnTo>
                  <a:lnTo>
                    <a:pt x="1346" y="1575"/>
                  </a:lnTo>
                  <a:lnTo>
                    <a:pt x="1335" y="1575"/>
                  </a:lnTo>
                  <a:lnTo>
                    <a:pt x="1325" y="1577"/>
                  </a:lnTo>
                  <a:lnTo>
                    <a:pt x="1317" y="1580"/>
                  </a:lnTo>
                  <a:lnTo>
                    <a:pt x="1308" y="1584"/>
                  </a:lnTo>
                  <a:lnTo>
                    <a:pt x="1301" y="1588"/>
                  </a:lnTo>
                  <a:lnTo>
                    <a:pt x="1293" y="1592"/>
                  </a:lnTo>
                  <a:lnTo>
                    <a:pt x="1288" y="1596"/>
                  </a:lnTo>
                  <a:lnTo>
                    <a:pt x="1281" y="1603"/>
                  </a:lnTo>
                  <a:lnTo>
                    <a:pt x="1277" y="1606"/>
                  </a:lnTo>
                  <a:lnTo>
                    <a:pt x="1243" y="1613"/>
                  </a:lnTo>
                  <a:lnTo>
                    <a:pt x="1217" y="1618"/>
                  </a:lnTo>
                  <a:lnTo>
                    <a:pt x="1205" y="1619"/>
                  </a:lnTo>
                  <a:lnTo>
                    <a:pt x="1195" y="1620"/>
                  </a:lnTo>
                  <a:lnTo>
                    <a:pt x="1188" y="1620"/>
                  </a:lnTo>
                  <a:lnTo>
                    <a:pt x="1180" y="1619"/>
                  </a:lnTo>
                  <a:lnTo>
                    <a:pt x="1175" y="1618"/>
                  </a:lnTo>
                  <a:lnTo>
                    <a:pt x="1170" y="1617"/>
                  </a:lnTo>
                  <a:lnTo>
                    <a:pt x="1166" y="1615"/>
                  </a:lnTo>
                  <a:lnTo>
                    <a:pt x="1163" y="1611"/>
                  </a:lnTo>
                  <a:lnTo>
                    <a:pt x="1162" y="1609"/>
                  </a:lnTo>
                  <a:lnTo>
                    <a:pt x="1161" y="1606"/>
                  </a:lnTo>
                  <a:lnTo>
                    <a:pt x="1161" y="1603"/>
                  </a:lnTo>
                  <a:lnTo>
                    <a:pt x="1162" y="1600"/>
                  </a:lnTo>
                  <a:lnTo>
                    <a:pt x="1164" y="1592"/>
                  </a:lnTo>
                  <a:lnTo>
                    <a:pt x="1169" y="1585"/>
                  </a:lnTo>
                  <a:lnTo>
                    <a:pt x="1175" y="1577"/>
                  </a:lnTo>
                  <a:lnTo>
                    <a:pt x="1180" y="1571"/>
                  </a:lnTo>
                  <a:lnTo>
                    <a:pt x="1191" y="1560"/>
                  </a:lnTo>
                  <a:lnTo>
                    <a:pt x="1196" y="1556"/>
                  </a:lnTo>
                  <a:lnTo>
                    <a:pt x="1209" y="1531"/>
                  </a:lnTo>
                  <a:lnTo>
                    <a:pt x="1219" y="1511"/>
                  </a:lnTo>
                  <a:lnTo>
                    <a:pt x="1222" y="1501"/>
                  </a:lnTo>
                  <a:lnTo>
                    <a:pt x="1224" y="1493"/>
                  </a:lnTo>
                  <a:lnTo>
                    <a:pt x="1225" y="1485"/>
                  </a:lnTo>
                  <a:lnTo>
                    <a:pt x="1226" y="1478"/>
                  </a:lnTo>
                  <a:lnTo>
                    <a:pt x="1226" y="1472"/>
                  </a:lnTo>
                  <a:lnTo>
                    <a:pt x="1226" y="1466"/>
                  </a:lnTo>
                  <a:lnTo>
                    <a:pt x="1225" y="1461"/>
                  </a:lnTo>
                  <a:lnTo>
                    <a:pt x="1224" y="1456"/>
                  </a:lnTo>
                  <a:lnTo>
                    <a:pt x="1222" y="1451"/>
                  </a:lnTo>
                  <a:lnTo>
                    <a:pt x="1220" y="1448"/>
                  </a:lnTo>
                  <a:lnTo>
                    <a:pt x="1217" y="1445"/>
                  </a:lnTo>
                  <a:lnTo>
                    <a:pt x="1214" y="1442"/>
                  </a:lnTo>
                  <a:lnTo>
                    <a:pt x="1207" y="1437"/>
                  </a:lnTo>
                  <a:lnTo>
                    <a:pt x="1201" y="1434"/>
                  </a:lnTo>
                  <a:lnTo>
                    <a:pt x="1193" y="1432"/>
                  </a:lnTo>
                  <a:lnTo>
                    <a:pt x="1187" y="1431"/>
                  </a:lnTo>
                  <a:lnTo>
                    <a:pt x="1176" y="1430"/>
                  </a:lnTo>
                  <a:lnTo>
                    <a:pt x="1171" y="1431"/>
                  </a:lnTo>
                  <a:lnTo>
                    <a:pt x="1166" y="1431"/>
                  </a:lnTo>
                  <a:lnTo>
                    <a:pt x="1163" y="1430"/>
                  </a:lnTo>
                  <a:lnTo>
                    <a:pt x="1159" y="1428"/>
                  </a:lnTo>
                  <a:lnTo>
                    <a:pt x="1156" y="1426"/>
                  </a:lnTo>
                  <a:lnTo>
                    <a:pt x="1154" y="1423"/>
                  </a:lnTo>
                  <a:lnTo>
                    <a:pt x="1151" y="1418"/>
                  </a:lnTo>
                  <a:lnTo>
                    <a:pt x="1149" y="1413"/>
                  </a:lnTo>
                  <a:lnTo>
                    <a:pt x="1148" y="1408"/>
                  </a:lnTo>
                  <a:lnTo>
                    <a:pt x="1146" y="1396"/>
                  </a:lnTo>
                  <a:lnTo>
                    <a:pt x="1145" y="1382"/>
                  </a:lnTo>
                  <a:lnTo>
                    <a:pt x="1145" y="1367"/>
                  </a:lnTo>
                  <a:lnTo>
                    <a:pt x="1146" y="1352"/>
                  </a:lnTo>
                  <a:lnTo>
                    <a:pt x="1149" y="1321"/>
                  </a:lnTo>
                  <a:lnTo>
                    <a:pt x="1154" y="1295"/>
                  </a:lnTo>
                  <a:lnTo>
                    <a:pt x="1157" y="1275"/>
                  </a:lnTo>
                  <a:lnTo>
                    <a:pt x="1159" y="1268"/>
                  </a:lnTo>
                  <a:lnTo>
                    <a:pt x="1158" y="1249"/>
                  </a:lnTo>
                  <a:lnTo>
                    <a:pt x="1155" y="1230"/>
                  </a:lnTo>
                  <a:lnTo>
                    <a:pt x="1150" y="1211"/>
                  </a:lnTo>
                  <a:lnTo>
                    <a:pt x="1145" y="1194"/>
                  </a:lnTo>
                  <a:lnTo>
                    <a:pt x="1139" y="1178"/>
                  </a:lnTo>
                  <a:lnTo>
                    <a:pt x="1131" y="1162"/>
                  </a:lnTo>
                  <a:lnTo>
                    <a:pt x="1123" y="1148"/>
                  </a:lnTo>
                  <a:lnTo>
                    <a:pt x="1115" y="1135"/>
                  </a:lnTo>
                  <a:lnTo>
                    <a:pt x="1099" y="1112"/>
                  </a:lnTo>
                  <a:lnTo>
                    <a:pt x="1084" y="1095"/>
                  </a:lnTo>
                  <a:lnTo>
                    <a:pt x="1075" y="1084"/>
                  </a:lnTo>
                  <a:lnTo>
                    <a:pt x="1071" y="1081"/>
                  </a:lnTo>
                  <a:lnTo>
                    <a:pt x="1062" y="1073"/>
                  </a:lnTo>
                  <a:lnTo>
                    <a:pt x="1053" y="1065"/>
                  </a:lnTo>
                  <a:lnTo>
                    <a:pt x="1047" y="1058"/>
                  </a:lnTo>
                  <a:lnTo>
                    <a:pt x="1043" y="1050"/>
                  </a:lnTo>
                  <a:lnTo>
                    <a:pt x="1039" y="1043"/>
                  </a:lnTo>
                  <a:lnTo>
                    <a:pt x="1038" y="1036"/>
                  </a:lnTo>
                  <a:lnTo>
                    <a:pt x="1037" y="1030"/>
                  </a:lnTo>
                  <a:lnTo>
                    <a:pt x="1038" y="1024"/>
                  </a:lnTo>
                  <a:lnTo>
                    <a:pt x="1041" y="1017"/>
                  </a:lnTo>
                  <a:lnTo>
                    <a:pt x="1043" y="1012"/>
                  </a:lnTo>
                  <a:lnTo>
                    <a:pt x="1047" y="1007"/>
                  </a:lnTo>
                  <a:lnTo>
                    <a:pt x="1051" y="1001"/>
                  </a:lnTo>
                  <a:lnTo>
                    <a:pt x="1063" y="992"/>
                  </a:lnTo>
                  <a:lnTo>
                    <a:pt x="1076" y="982"/>
                  </a:lnTo>
                  <a:lnTo>
                    <a:pt x="1091" y="975"/>
                  </a:lnTo>
                  <a:lnTo>
                    <a:pt x="1106" y="968"/>
                  </a:lnTo>
                  <a:lnTo>
                    <a:pt x="1121" y="963"/>
                  </a:lnTo>
                  <a:lnTo>
                    <a:pt x="1134" y="958"/>
                  </a:lnTo>
                  <a:lnTo>
                    <a:pt x="1156" y="952"/>
                  </a:lnTo>
                  <a:lnTo>
                    <a:pt x="1165" y="950"/>
                  </a:lnTo>
                  <a:lnTo>
                    <a:pt x="1179" y="949"/>
                  </a:lnTo>
                  <a:lnTo>
                    <a:pt x="1192" y="949"/>
                  </a:lnTo>
                  <a:lnTo>
                    <a:pt x="1205" y="947"/>
                  </a:lnTo>
                  <a:lnTo>
                    <a:pt x="1215" y="946"/>
                  </a:lnTo>
                  <a:lnTo>
                    <a:pt x="1226" y="944"/>
                  </a:lnTo>
                  <a:lnTo>
                    <a:pt x="1236" y="940"/>
                  </a:lnTo>
                  <a:lnTo>
                    <a:pt x="1245" y="937"/>
                  </a:lnTo>
                  <a:lnTo>
                    <a:pt x="1253" y="934"/>
                  </a:lnTo>
                  <a:lnTo>
                    <a:pt x="1268" y="927"/>
                  </a:lnTo>
                  <a:lnTo>
                    <a:pt x="1278" y="918"/>
                  </a:lnTo>
                  <a:lnTo>
                    <a:pt x="1288" y="910"/>
                  </a:lnTo>
                  <a:lnTo>
                    <a:pt x="1295" y="900"/>
                  </a:lnTo>
                  <a:lnTo>
                    <a:pt x="1301" y="890"/>
                  </a:lnTo>
                  <a:lnTo>
                    <a:pt x="1304" y="882"/>
                  </a:lnTo>
                  <a:lnTo>
                    <a:pt x="1306" y="873"/>
                  </a:lnTo>
                  <a:lnTo>
                    <a:pt x="1308" y="866"/>
                  </a:lnTo>
                  <a:lnTo>
                    <a:pt x="1308" y="854"/>
                  </a:lnTo>
                  <a:lnTo>
                    <a:pt x="1308" y="850"/>
                  </a:lnTo>
                  <a:lnTo>
                    <a:pt x="1308" y="842"/>
                  </a:lnTo>
                  <a:lnTo>
                    <a:pt x="1308" y="835"/>
                  </a:lnTo>
                  <a:lnTo>
                    <a:pt x="1306" y="827"/>
                  </a:lnTo>
                  <a:lnTo>
                    <a:pt x="1304" y="820"/>
                  </a:lnTo>
                  <a:lnTo>
                    <a:pt x="1301" y="812"/>
                  </a:lnTo>
                  <a:lnTo>
                    <a:pt x="1297" y="805"/>
                  </a:lnTo>
                  <a:lnTo>
                    <a:pt x="1292" y="798"/>
                  </a:lnTo>
                  <a:lnTo>
                    <a:pt x="1288" y="790"/>
                  </a:lnTo>
                  <a:lnTo>
                    <a:pt x="1276" y="776"/>
                  </a:lnTo>
                  <a:lnTo>
                    <a:pt x="1263" y="762"/>
                  </a:lnTo>
                  <a:lnTo>
                    <a:pt x="1250" y="750"/>
                  </a:lnTo>
                  <a:lnTo>
                    <a:pt x="1236" y="738"/>
                  </a:lnTo>
                  <a:lnTo>
                    <a:pt x="1208" y="718"/>
                  </a:lnTo>
                  <a:lnTo>
                    <a:pt x="1182" y="702"/>
                  </a:lnTo>
                  <a:lnTo>
                    <a:pt x="1165" y="691"/>
                  </a:lnTo>
                  <a:lnTo>
                    <a:pt x="1159" y="688"/>
                  </a:lnTo>
                  <a:lnTo>
                    <a:pt x="1131" y="670"/>
                  </a:lnTo>
                  <a:lnTo>
                    <a:pt x="1107" y="651"/>
                  </a:lnTo>
                  <a:lnTo>
                    <a:pt x="1084" y="633"/>
                  </a:lnTo>
                  <a:lnTo>
                    <a:pt x="1065" y="614"/>
                  </a:lnTo>
                  <a:lnTo>
                    <a:pt x="1049" y="597"/>
                  </a:lnTo>
                  <a:lnTo>
                    <a:pt x="1034" y="579"/>
                  </a:lnTo>
                  <a:lnTo>
                    <a:pt x="1022" y="562"/>
                  </a:lnTo>
                  <a:lnTo>
                    <a:pt x="1013" y="546"/>
                  </a:lnTo>
                  <a:lnTo>
                    <a:pt x="1004" y="531"/>
                  </a:lnTo>
                  <a:lnTo>
                    <a:pt x="998" y="517"/>
                  </a:lnTo>
                  <a:lnTo>
                    <a:pt x="993" y="505"/>
                  </a:lnTo>
                  <a:lnTo>
                    <a:pt x="989" y="495"/>
                  </a:lnTo>
                  <a:lnTo>
                    <a:pt x="985" y="480"/>
                  </a:lnTo>
                  <a:lnTo>
                    <a:pt x="984" y="474"/>
                  </a:lnTo>
                  <a:lnTo>
                    <a:pt x="978" y="465"/>
                  </a:lnTo>
                  <a:lnTo>
                    <a:pt x="973" y="456"/>
                  </a:lnTo>
                  <a:lnTo>
                    <a:pt x="970" y="447"/>
                  </a:lnTo>
                  <a:lnTo>
                    <a:pt x="968" y="438"/>
                  </a:lnTo>
                  <a:lnTo>
                    <a:pt x="966" y="430"/>
                  </a:lnTo>
                  <a:lnTo>
                    <a:pt x="966" y="422"/>
                  </a:lnTo>
                  <a:lnTo>
                    <a:pt x="966" y="414"/>
                  </a:lnTo>
                  <a:lnTo>
                    <a:pt x="967" y="406"/>
                  </a:lnTo>
                  <a:lnTo>
                    <a:pt x="970" y="392"/>
                  </a:lnTo>
                  <a:lnTo>
                    <a:pt x="974" y="378"/>
                  </a:lnTo>
                  <a:lnTo>
                    <a:pt x="980" y="366"/>
                  </a:lnTo>
                  <a:lnTo>
                    <a:pt x="985" y="353"/>
                  </a:lnTo>
                  <a:lnTo>
                    <a:pt x="989" y="341"/>
                  </a:lnTo>
                  <a:lnTo>
                    <a:pt x="991" y="329"/>
                  </a:lnTo>
                  <a:lnTo>
                    <a:pt x="991" y="323"/>
                  </a:lnTo>
                  <a:lnTo>
                    <a:pt x="991" y="316"/>
                  </a:lnTo>
                  <a:lnTo>
                    <a:pt x="989" y="310"/>
                  </a:lnTo>
                  <a:lnTo>
                    <a:pt x="987" y="305"/>
                  </a:lnTo>
                  <a:lnTo>
                    <a:pt x="984" y="298"/>
                  </a:lnTo>
                  <a:lnTo>
                    <a:pt x="979" y="292"/>
                  </a:lnTo>
                  <a:lnTo>
                    <a:pt x="973" y="286"/>
                  </a:lnTo>
                  <a:lnTo>
                    <a:pt x="966" y="278"/>
                  </a:lnTo>
                  <a:lnTo>
                    <a:pt x="957" y="272"/>
                  </a:lnTo>
                  <a:lnTo>
                    <a:pt x="947" y="264"/>
                  </a:lnTo>
                  <a:lnTo>
                    <a:pt x="935" y="258"/>
                  </a:lnTo>
                  <a:lnTo>
                    <a:pt x="921" y="250"/>
                  </a:lnTo>
                  <a:lnTo>
                    <a:pt x="914" y="249"/>
                  </a:lnTo>
                  <a:lnTo>
                    <a:pt x="906" y="247"/>
                  </a:lnTo>
                  <a:lnTo>
                    <a:pt x="899" y="244"/>
                  </a:lnTo>
                  <a:lnTo>
                    <a:pt x="892" y="241"/>
                  </a:lnTo>
                  <a:lnTo>
                    <a:pt x="885" y="238"/>
                  </a:lnTo>
                  <a:lnTo>
                    <a:pt x="878" y="232"/>
                  </a:lnTo>
                  <a:lnTo>
                    <a:pt x="872" y="228"/>
                  </a:lnTo>
                  <a:lnTo>
                    <a:pt x="866" y="222"/>
                  </a:lnTo>
                  <a:lnTo>
                    <a:pt x="853" y="210"/>
                  </a:lnTo>
                  <a:lnTo>
                    <a:pt x="842" y="196"/>
                  </a:lnTo>
                  <a:lnTo>
                    <a:pt x="831" y="181"/>
                  </a:lnTo>
                  <a:lnTo>
                    <a:pt x="822" y="166"/>
                  </a:lnTo>
                  <a:lnTo>
                    <a:pt x="806" y="137"/>
                  </a:lnTo>
                  <a:lnTo>
                    <a:pt x="794" y="112"/>
                  </a:lnTo>
                  <a:lnTo>
                    <a:pt x="787" y="95"/>
                  </a:lnTo>
                  <a:lnTo>
                    <a:pt x="783" y="87"/>
                  </a:lnTo>
                  <a:lnTo>
                    <a:pt x="777" y="73"/>
                  </a:lnTo>
                  <a:lnTo>
                    <a:pt x="770" y="62"/>
                  </a:lnTo>
                  <a:lnTo>
                    <a:pt x="763" y="50"/>
                  </a:lnTo>
                  <a:lnTo>
                    <a:pt x="756" y="40"/>
                  </a:lnTo>
                  <a:lnTo>
                    <a:pt x="749" y="32"/>
                  </a:lnTo>
                  <a:lnTo>
                    <a:pt x="743" y="24"/>
                  </a:lnTo>
                  <a:lnTo>
                    <a:pt x="737" y="18"/>
                  </a:lnTo>
                  <a:lnTo>
                    <a:pt x="730" y="12"/>
                  </a:lnTo>
                  <a:lnTo>
                    <a:pt x="724" y="8"/>
                  </a:lnTo>
                  <a:lnTo>
                    <a:pt x="717" y="5"/>
                  </a:lnTo>
                  <a:lnTo>
                    <a:pt x="711" y="3"/>
                  </a:lnTo>
                  <a:lnTo>
                    <a:pt x="706" y="1"/>
                  </a:lnTo>
                  <a:lnTo>
                    <a:pt x="699" y="0"/>
                  </a:lnTo>
                  <a:lnTo>
                    <a:pt x="694" y="0"/>
                  </a:lnTo>
                  <a:lnTo>
                    <a:pt x="689" y="0"/>
                  </a:lnTo>
                  <a:lnTo>
                    <a:pt x="684" y="1"/>
                  </a:lnTo>
                  <a:lnTo>
                    <a:pt x="675" y="4"/>
                  </a:lnTo>
                  <a:lnTo>
                    <a:pt x="666" y="8"/>
                  </a:lnTo>
                  <a:lnTo>
                    <a:pt x="659" y="12"/>
                  </a:lnTo>
                  <a:lnTo>
                    <a:pt x="652" y="18"/>
                  </a:lnTo>
                  <a:lnTo>
                    <a:pt x="643" y="27"/>
                  </a:lnTo>
                  <a:lnTo>
                    <a:pt x="641" y="32"/>
                  </a:lnTo>
                  <a:lnTo>
                    <a:pt x="632" y="32"/>
                  </a:lnTo>
                  <a:lnTo>
                    <a:pt x="625" y="33"/>
                  </a:lnTo>
                  <a:lnTo>
                    <a:pt x="618" y="34"/>
                  </a:lnTo>
                  <a:lnTo>
                    <a:pt x="611" y="36"/>
                  </a:lnTo>
                  <a:lnTo>
                    <a:pt x="597" y="41"/>
                  </a:lnTo>
                  <a:lnTo>
                    <a:pt x="583" y="48"/>
                  </a:lnTo>
                  <a:lnTo>
                    <a:pt x="570" y="56"/>
                  </a:lnTo>
                  <a:lnTo>
                    <a:pt x="558" y="65"/>
                  </a:lnTo>
                  <a:lnTo>
                    <a:pt x="548" y="74"/>
                  </a:lnTo>
                  <a:lnTo>
                    <a:pt x="538" y="84"/>
                  </a:lnTo>
                  <a:lnTo>
                    <a:pt x="520" y="104"/>
                  </a:lnTo>
                  <a:lnTo>
                    <a:pt x="507" y="121"/>
                  </a:lnTo>
                  <a:lnTo>
                    <a:pt x="499" y="133"/>
                  </a:lnTo>
                  <a:lnTo>
                    <a:pt x="497" y="137"/>
                  </a:lnTo>
                  <a:lnTo>
                    <a:pt x="491" y="138"/>
                  </a:lnTo>
                  <a:lnTo>
                    <a:pt x="486" y="139"/>
                  </a:lnTo>
                  <a:lnTo>
                    <a:pt x="483" y="138"/>
                  </a:lnTo>
                  <a:lnTo>
                    <a:pt x="478" y="137"/>
                  </a:lnTo>
                  <a:lnTo>
                    <a:pt x="476" y="135"/>
                  </a:lnTo>
                  <a:lnTo>
                    <a:pt x="474" y="132"/>
                  </a:lnTo>
                  <a:lnTo>
                    <a:pt x="472" y="129"/>
                  </a:lnTo>
                  <a:lnTo>
                    <a:pt x="471" y="126"/>
                  </a:lnTo>
                  <a:lnTo>
                    <a:pt x="469" y="105"/>
                  </a:lnTo>
                  <a:lnTo>
                    <a:pt x="468" y="82"/>
                  </a:lnTo>
                  <a:lnTo>
                    <a:pt x="466" y="70"/>
                  </a:lnTo>
                  <a:lnTo>
                    <a:pt x="463" y="58"/>
                  </a:lnTo>
                  <a:lnTo>
                    <a:pt x="461" y="53"/>
                  </a:lnTo>
                  <a:lnTo>
                    <a:pt x="459" y="49"/>
                  </a:lnTo>
                  <a:lnTo>
                    <a:pt x="457" y="44"/>
                  </a:lnTo>
                  <a:lnTo>
                    <a:pt x="453" y="40"/>
                  </a:lnTo>
                  <a:lnTo>
                    <a:pt x="450" y="36"/>
                  </a:lnTo>
                  <a:lnTo>
                    <a:pt x="444" y="34"/>
                  </a:lnTo>
                  <a:lnTo>
                    <a:pt x="439" y="31"/>
                  </a:lnTo>
                  <a:lnTo>
                    <a:pt x="432" y="30"/>
                  </a:lnTo>
                  <a:lnTo>
                    <a:pt x="425" y="28"/>
                  </a:lnTo>
                  <a:lnTo>
                    <a:pt x="416" y="28"/>
                  </a:lnTo>
                  <a:lnTo>
                    <a:pt x="407" y="30"/>
                  </a:lnTo>
                  <a:lnTo>
                    <a:pt x="396" y="32"/>
                  </a:lnTo>
                  <a:close/>
                </a:path>
              </a:pathLst>
            </a:custGeom>
            <a:solidFill>
              <a:srgbClr val="AAA9A9"/>
            </a:solidFill>
            <a:ln w="9525">
              <a:noFill/>
              <a:round/>
              <a:headEnd/>
              <a:tailEnd/>
            </a:ln>
          </p:spPr>
          <p:txBody>
            <a:bodyPr/>
            <a:lstStyle/>
            <a:p>
              <a:endParaRPr lang="uk-UA"/>
            </a:p>
          </p:txBody>
        </p:sp>
        <p:sp>
          <p:nvSpPr>
            <p:cNvPr id="22558" name="Freeform 138"/>
            <p:cNvSpPr>
              <a:spLocks/>
            </p:cNvSpPr>
            <p:nvPr/>
          </p:nvSpPr>
          <p:spPr bwMode="auto">
            <a:xfrm>
              <a:off x="3256" y="799"/>
              <a:ext cx="684" cy="875"/>
            </a:xfrm>
            <a:custGeom>
              <a:avLst/>
              <a:gdLst>
                <a:gd name="T0" fmla="*/ 2 w 2546"/>
                <a:gd name="T1" fmla="*/ 2 h 3245"/>
                <a:gd name="T2" fmla="*/ 2 w 2546"/>
                <a:gd name="T3" fmla="*/ 2 h 3245"/>
                <a:gd name="T4" fmla="*/ 2 w 2546"/>
                <a:gd name="T5" fmla="*/ 3 h 3245"/>
                <a:gd name="T6" fmla="*/ 2 w 2546"/>
                <a:gd name="T7" fmla="*/ 3 h 3245"/>
                <a:gd name="T8" fmla="*/ 1 w 2546"/>
                <a:gd name="T9" fmla="*/ 4 h 3245"/>
                <a:gd name="T10" fmla="*/ 1 w 2546"/>
                <a:gd name="T11" fmla="*/ 4 h 3245"/>
                <a:gd name="T12" fmla="*/ 1 w 2546"/>
                <a:gd name="T13" fmla="*/ 5 h 3245"/>
                <a:gd name="T14" fmla="*/ 1 w 2546"/>
                <a:gd name="T15" fmla="*/ 6 h 3245"/>
                <a:gd name="T16" fmla="*/ 1 w 2546"/>
                <a:gd name="T17" fmla="*/ 7 h 3245"/>
                <a:gd name="T18" fmla="*/ 0 w 2546"/>
                <a:gd name="T19" fmla="*/ 8 h 3245"/>
                <a:gd name="T20" fmla="*/ 1 w 2546"/>
                <a:gd name="T21" fmla="*/ 9 h 3245"/>
                <a:gd name="T22" fmla="*/ 0 w 2546"/>
                <a:gd name="T23" fmla="*/ 10 h 3245"/>
                <a:gd name="T24" fmla="*/ 1 w 2546"/>
                <a:gd name="T25" fmla="*/ 10 h 3245"/>
                <a:gd name="T26" fmla="*/ 1 w 2546"/>
                <a:gd name="T27" fmla="*/ 11 h 3245"/>
                <a:gd name="T28" fmla="*/ 1 w 2546"/>
                <a:gd name="T29" fmla="*/ 11 h 3245"/>
                <a:gd name="T30" fmla="*/ 1 w 2546"/>
                <a:gd name="T31" fmla="*/ 11 h 3245"/>
                <a:gd name="T32" fmla="*/ 1 w 2546"/>
                <a:gd name="T33" fmla="*/ 12 h 3245"/>
                <a:gd name="T34" fmla="*/ 1 w 2546"/>
                <a:gd name="T35" fmla="*/ 14 h 3245"/>
                <a:gd name="T36" fmla="*/ 1 w 2546"/>
                <a:gd name="T37" fmla="*/ 14 h 3245"/>
                <a:gd name="T38" fmla="*/ 2 w 2546"/>
                <a:gd name="T39" fmla="*/ 14 h 3245"/>
                <a:gd name="T40" fmla="*/ 3 w 2546"/>
                <a:gd name="T41" fmla="*/ 15 h 3245"/>
                <a:gd name="T42" fmla="*/ 4 w 2546"/>
                <a:gd name="T43" fmla="*/ 14 h 3245"/>
                <a:gd name="T44" fmla="*/ 5 w 2546"/>
                <a:gd name="T45" fmla="*/ 14 h 3245"/>
                <a:gd name="T46" fmla="*/ 6 w 2546"/>
                <a:gd name="T47" fmla="*/ 14 h 3245"/>
                <a:gd name="T48" fmla="*/ 6 w 2546"/>
                <a:gd name="T49" fmla="*/ 14 h 3245"/>
                <a:gd name="T50" fmla="*/ 7 w 2546"/>
                <a:gd name="T51" fmla="*/ 15 h 3245"/>
                <a:gd name="T52" fmla="*/ 7 w 2546"/>
                <a:gd name="T53" fmla="*/ 16 h 3245"/>
                <a:gd name="T54" fmla="*/ 8 w 2546"/>
                <a:gd name="T55" fmla="*/ 17 h 3245"/>
                <a:gd name="T56" fmla="*/ 8 w 2546"/>
                <a:gd name="T57" fmla="*/ 17 h 3245"/>
                <a:gd name="T58" fmla="*/ 9 w 2546"/>
                <a:gd name="T59" fmla="*/ 17 h 3245"/>
                <a:gd name="T60" fmla="*/ 10 w 2546"/>
                <a:gd name="T61" fmla="*/ 16 h 3245"/>
                <a:gd name="T62" fmla="*/ 11 w 2546"/>
                <a:gd name="T63" fmla="*/ 16 h 3245"/>
                <a:gd name="T64" fmla="*/ 11 w 2546"/>
                <a:gd name="T65" fmla="*/ 16 h 3245"/>
                <a:gd name="T66" fmla="*/ 12 w 2546"/>
                <a:gd name="T67" fmla="*/ 15 h 3245"/>
                <a:gd name="T68" fmla="*/ 13 w 2546"/>
                <a:gd name="T69" fmla="*/ 15 h 3245"/>
                <a:gd name="T70" fmla="*/ 13 w 2546"/>
                <a:gd name="T71" fmla="*/ 14 h 3245"/>
                <a:gd name="T72" fmla="*/ 12 w 2546"/>
                <a:gd name="T73" fmla="*/ 14 h 3245"/>
                <a:gd name="T74" fmla="*/ 12 w 2546"/>
                <a:gd name="T75" fmla="*/ 13 h 3245"/>
                <a:gd name="T76" fmla="*/ 12 w 2546"/>
                <a:gd name="T77" fmla="*/ 12 h 3245"/>
                <a:gd name="T78" fmla="*/ 12 w 2546"/>
                <a:gd name="T79" fmla="*/ 11 h 3245"/>
                <a:gd name="T80" fmla="*/ 11 w 2546"/>
                <a:gd name="T81" fmla="*/ 10 h 3245"/>
                <a:gd name="T82" fmla="*/ 11 w 2546"/>
                <a:gd name="T83" fmla="*/ 10 h 3245"/>
                <a:gd name="T84" fmla="*/ 10 w 2546"/>
                <a:gd name="T85" fmla="*/ 10 h 3245"/>
                <a:gd name="T86" fmla="*/ 10 w 2546"/>
                <a:gd name="T87" fmla="*/ 9 h 3245"/>
                <a:gd name="T88" fmla="*/ 9 w 2546"/>
                <a:gd name="T89" fmla="*/ 9 h 3245"/>
                <a:gd name="T90" fmla="*/ 8 w 2546"/>
                <a:gd name="T91" fmla="*/ 9 h 3245"/>
                <a:gd name="T92" fmla="*/ 7 w 2546"/>
                <a:gd name="T93" fmla="*/ 8 h 3245"/>
                <a:gd name="T94" fmla="*/ 6 w 2546"/>
                <a:gd name="T95" fmla="*/ 9 h 3245"/>
                <a:gd name="T96" fmla="*/ 6 w 2546"/>
                <a:gd name="T97" fmla="*/ 8 h 3245"/>
                <a:gd name="T98" fmla="*/ 6 w 2546"/>
                <a:gd name="T99" fmla="*/ 8 h 3245"/>
                <a:gd name="T100" fmla="*/ 6 w 2546"/>
                <a:gd name="T101" fmla="*/ 7 h 3245"/>
                <a:gd name="T102" fmla="*/ 5 w 2546"/>
                <a:gd name="T103" fmla="*/ 6 h 3245"/>
                <a:gd name="T104" fmla="*/ 6 w 2546"/>
                <a:gd name="T105" fmla="*/ 5 h 3245"/>
                <a:gd name="T106" fmla="*/ 7 w 2546"/>
                <a:gd name="T107" fmla="*/ 5 h 3245"/>
                <a:gd name="T108" fmla="*/ 6 w 2546"/>
                <a:gd name="T109" fmla="*/ 4 h 3245"/>
                <a:gd name="T110" fmla="*/ 5 w 2546"/>
                <a:gd name="T111" fmla="*/ 2 h 3245"/>
                <a:gd name="T112" fmla="*/ 5 w 2546"/>
                <a:gd name="T113" fmla="*/ 2 h 3245"/>
                <a:gd name="T114" fmla="*/ 4 w 2546"/>
                <a:gd name="T115" fmla="*/ 1 h 3245"/>
                <a:gd name="T116" fmla="*/ 4 w 2546"/>
                <a:gd name="T117" fmla="*/ 0 h 3245"/>
                <a:gd name="T118" fmla="*/ 3 w 2546"/>
                <a:gd name="T119" fmla="*/ 0 h 3245"/>
                <a:gd name="T120" fmla="*/ 2 w 2546"/>
                <a:gd name="T121" fmla="*/ 1 h 324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6"/>
                <a:gd name="T184" fmla="*/ 0 h 3245"/>
                <a:gd name="T185" fmla="*/ 2546 w 2546"/>
                <a:gd name="T186" fmla="*/ 3245 h 324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6" h="3245">
                  <a:moveTo>
                    <a:pt x="396" y="32"/>
                  </a:moveTo>
                  <a:lnTo>
                    <a:pt x="390" y="42"/>
                  </a:lnTo>
                  <a:lnTo>
                    <a:pt x="382" y="54"/>
                  </a:lnTo>
                  <a:lnTo>
                    <a:pt x="377" y="67"/>
                  </a:lnTo>
                  <a:lnTo>
                    <a:pt x="371" y="80"/>
                  </a:lnTo>
                  <a:lnTo>
                    <a:pt x="360" y="105"/>
                  </a:lnTo>
                  <a:lnTo>
                    <a:pt x="351" y="131"/>
                  </a:lnTo>
                  <a:lnTo>
                    <a:pt x="339" y="171"/>
                  </a:lnTo>
                  <a:lnTo>
                    <a:pt x="333" y="187"/>
                  </a:lnTo>
                  <a:lnTo>
                    <a:pt x="320" y="219"/>
                  </a:lnTo>
                  <a:lnTo>
                    <a:pt x="310" y="248"/>
                  </a:lnTo>
                  <a:lnTo>
                    <a:pt x="302" y="274"/>
                  </a:lnTo>
                  <a:lnTo>
                    <a:pt x="298" y="296"/>
                  </a:lnTo>
                  <a:lnTo>
                    <a:pt x="295" y="315"/>
                  </a:lnTo>
                  <a:lnTo>
                    <a:pt x="294" y="332"/>
                  </a:lnTo>
                  <a:lnTo>
                    <a:pt x="295" y="346"/>
                  </a:lnTo>
                  <a:lnTo>
                    <a:pt x="297" y="358"/>
                  </a:lnTo>
                  <a:lnTo>
                    <a:pt x="300" y="369"/>
                  </a:lnTo>
                  <a:lnTo>
                    <a:pt x="303" y="376"/>
                  </a:lnTo>
                  <a:lnTo>
                    <a:pt x="308" y="383"/>
                  </a:lnTo>
                  <a:lnTo>
                    <a:pt x="312" y="387"/>
                  </a:lnTo>
                  <a:lnTo>
                    <a:pt x="318" y="392"/>
                  </a:lnTo>
                  <a:lnTo>
                    <a:pt x="322" y="393"/>
                  </a:lnTo>
                  <a:lnTo>
                    <a:pt x="339" y="399"/>
                  </a:lnTo>
                  <a:lnTo>
                    <a:pt x="355" y="405"/>
                  </a:lnTo>
                  <a:lnTo>
                    <a:pt x="367" y="411"/>
                  </a:lnTo>
                  <a:lnTo>
                    <a:pt x="379" y="419"/>
                  </a:lnTo>
                  <a:lnTo>
                    <a:pt x="389" y="426"/>
                  </a:lnTo>
                  <a:lnTo>
                    <a:pt x="397" y="434"/>
                  </a:lnTo>
                  <a:lnTo>
                    <a:pt x="404" y="442"/>
                  </a:lnTo>
                  <a:lnTo>
                    <a:pt x="409" y="450"/>
                  </a:lnTo>
                  <a:lnTo>
                    <a:pt x="413" y="457"/>
                  </a:lnTo>
                  <a:lnTo>
                    <a:pt x="416" y="465"/>
                  </a:lnTo>
                  <a:lnTo>
                    <a:pt x="419" y="471"/>
                  </a:lnTo>
                  <a:lnTo>
                    <a:pt x="420" y="476"/>
                  </a:lnTo>
                  <a:lnTo>
                    <a:pt x="421" y="484"/>
                  </a:lnTo>
                  <a:lnTo>
                    <a:pt x="421" y="487"/>
                  </a:lnTo>
                  <a:lnTo>
                    <a:pt x="422" y="490"/>
                  </a:lnTo>
                  <a:lnTo>
                    <a:pt x="421" y="492"/>
                  </a:lnTo>
                  <a:lnTo>
                    <a:pt x="421" y="495"/>
                  </a:lnTo>
                  <a:lnTo>
                    <a:pt x="419" y="496"/>
                  </a:lnTo>
                  <a:lnTo>
                    <a:pt x="415" y="498"/>
                  </a:lnTo>
                  <a:lnTo>
                    <a:pt x="409" y="499"/>
                  </a:lnTo>
                  <a:lnTo>
                    <a:pt x="395" y="500"/>
                  </a:lnTo>
                  <a:lnTo>
                    <a:pt x="379" y="502"/>
                  </a:lnTo>
                  <a:lnTo>
                    <a:pt x="371" y="504"/>
                  </a:lnTo>
                  <a:lnTo>
                    <a:pt x="363" y="507"/>
                  </a:lnTo>
                  <a:lnTo>
                    <a:pt x="357" y="512"/>
                  </a:lnTo>
                  <a:lnTo>
                    <a:pt x="351" y="518"/>
                  </a:lnTo>
                  <a:lnTo>
                    <a:pt x="348" y="522"/>
                  </a:lnTo>
                  <a:lnTo>
                    <a:pt x="347" y="527"/>
                  </a:lnTo>
                  <a:lnTo>
                    <a:pt x="345" y="532"/>
                  </a:lnTo>
                  <a:lnTo>
                    <a:pt x="344" y="537"/>
                  </a:lnTo>
                  <a:lnTo>
                    <a:pt x="344" y="545"/>
                  </a:lnTo>
                  <a:lnTo>
                    <a:pt x="344" y="551"/>
                  </a:lnTo>
                  <a:lnTo>
                    <a:pt x="345" y="560"/>
                  </a:lnTo>
                  <a:lnTo>
                    <a:pt x="346" y="568"/>
                  </a:lnTo>
                  <a:lnTo>
                    <a:pt x="341" y="574"/>
                  </a:lnTo>
                  <a:lnTo>
                    <a:pt x="336" y="579"/>
                  </a:lnTo>
                  <a:lnTo>
                    <a:pt x="333" y="583"/>
                  </a:lnTo>
                  <a:lnTo>
                    <a:pt x="331" y="588"/>
                  </a:lnTo>
                  <a:lnTo>
                    <a:pt x="330" y="594"/>
                  </a:lnTo>
                  <a:lnTo>
                    <a:pt x="329" y="599"/>
                  </a:lnTo>
                  <a:lnTo>
                    <a:pt x="328" y="604"/>
                  </a:lnTo>
                  <a:lnTo>
                    <a:pt x="328" y="609"/>
                  </a:lnTo>
                  <a:lnTo>
                    <a:pt x="331" y="625"/>
                  </a:lnTo>
                  <a:lnTo>
                    <a:pt x="333" y="631"/>
                  </a:lnTo>
                  <a:lnTo>
                    <a:pt x="335" y="639"/>
                  </a:lnTo>
                  <a:lnTo>
                    <a:pt x="335" y="645"/>
                  </a:lnTo>
                  <a:lnTo>
                    <a:pt x="335" y="651"/>
                  </a:lnTo>
                  <a:lnTo>
                    <a:pt x="335" y="657"/>
                  </a:lnTo>
                  <a:lnTo>
                    <a:pt x="334" y="662"/>
                  </a:lnTo>
                  <a:lnTo>
                    <a:pt x="332" y="667"/>
                  </a:lnTo>
                  <a:lnTo>
                    <a:pt x="330" y="672"/>
                  </a:lnTo>
                  <a:lnTo>
                    <a:pt x="327" y="675"/>
                  </a:lnTo>
                  <a:lnTo>
                    <a:pt x="320" y="681"/>
                  </a:lnTo>
                  <a:lnTo>
                    <a:pt x="312" y="687"/>
                  </a:lnTo>
                  <a:lnTo>
                    <a:pt x="303" y="690"/>
                  </a:lnTo>
                  <a:lnTo>
                    <a:pt x="294" y="693"/>
                  </a:lnTo>
                  <a:lnTo>
                    <a:pt x="284" y="694"/>
                  </a:lnTo>
                  <a:lnTo>
                    <a:pt x="275" y="695"/>
                  </a:lnTo>
                  <a:lnTo>
                    <a:pt x="266" y="695"/>
                  </a:lnTo>
                  <a:lnTo>
                    <a:pt x="258" y="695"/>
                  </a:lnTo>
                  <a:lnTo>
                    <a:pt x="245" y="694"/>
                  </a:lnTo>
                  <a:lnTo>
                    <a:pt x="240" y="693"/>
                  </a:lnTo>
                  <a:lnTo>
                    <a:pt x="232" y="695"/>
                  </a:lnTo>
                  <a:lnTo>
                    <a:pt x="223" y="698"/>
                  </a:lnTo>
                  <a:lnTo>
                    <a:pt x="216" y="700"/>
                  </a:lnTo>
                  <a:lnTo>
                    <a:pt x="208" y="705"/>
                  </a:lnTo>
                  <a:lnTo>
                    <a:pt x="195" y="712"/>
                  </a:lnTo>
                  <a:lnTo>
                    <a:pt x="182" y="721"/>
                  </a:lnTo>
                  <a:lnTo>
                    <a:pt x="171" y="730"/>
                  </a:lnTo>
                  <a:lnTo>
                    <a:pt x="162" y="741"/>
                  </a:lnTo>
                  <a:lnTo>
                    <a:pt x="153" y="752"/>
                  </a:lnTo>
                  <a:lnTo>
                    <a:pt x="146" y="763"/>
                  </a:lnTo>
                  <a:lnTo>
                    <a:pt x="134" y="784"/>
                  </a:lnTo>
                  <a:lnTo>
                    <a:pt x="126" y="802"/>
                  </a:lnTo>
                  <a:lnTo>
                    <a:pt x="122" y="814"/>
                  </a:lnTo>
                  <a:lnTo>
                    <a:pt x="121" y="819"/>
                  </a:lnTo>
                  <a:lnTo>
                    <a:pt x="111" y="826"/>
                  </a:lnTo>
                  <a:lnTo>
                    <a:pt x="102" y="836"/>
                  </a:lnTo>
                  <a:lnTo>
                    <a:pt x="94" y="844"/>
                  </a:lnTo>
                  <a:lnTo>
                    <a:pt x="88" y="853"/>
                  </a:lnTo>
                  <a:lnTo>
                    <a:pt x="83" y="863"/>
                  </a:lnTo>
                  <a:lnTo>
                    <a:pt x="79" y="872"/>
                  </a:lnTo>
                  <a:lnTo>
                    <a:pt x="76" y="882"/>
                  </a:lnTo>
                  <a:lnTo>
                    <a:pt x="74" y="891"/>
                  </a:lnTo>
                  <a:lnTo>
                    <a:pt x="73" y="901"/>
                  </a:lnTo>
                  <a:lnTo>
                    <a:pt x="73" y="911"/>
                  </a:lnTo>
                  <a:lnTo>
                    <a:pt x="74" y="920"/>
                  </a:lnTo>
                  <a:lnTo>
                    <a:pt x="75" y="930"/>
                  </a:lnTo>
                  <a:lnTo>
                    <a:pt x="79" y="949"/>
                  </a:lnTo>
                  <a:lnTo>
                    <a:pt x="86" y="967"/>
                  </a:lnTo>
                  <a:lnTo>
                    <a:pt x="94" y="984"/>
                  </a:lnTo>
                  <a:lnTo>
                    <a:pt x="103" y="999"/>
                  </a:lnTo>
                  <a:lnTo>
                    <a:pt x="111" y="1014"/>
                  </a:lnTo>
                  <a:lnTo>
                    <a:pt x="120" y="1026"/>
                  </a:lnTo>
                  <a:lnTo>
                    <a:pt x="135" y="1043"/>
                  </a:lnTo>
                  <a:lnTo>
                    <a:pt x="140" y="1049"/>
                  </a:lnTo>
                  <a:lnTo>
                    <a:pt x="144" y="1050"/>
                  </a:lnTo>
                  <a:lnTo>
                    <a:pt x="148" y="1051"/>
                  </a:lnTo>
                  <a:lnTo>
                    <a:pt x="151" y="1054"/>
                  </a:lnTo>
                  <a:lnTo>
                    <a:pt x="153" y="1056"/>
                  </a:lnTo>
                  <a:lnTo>
                    <a:pt x="158" y="1063"/>
                  </a:lnTo>
                  <a:lnTo>
                    <a:pt x="162" y="1073"/>
                  </a:lnTo>
                  <a:lnTo>
                    <a:pt x="164" y="1084"/>
                  </a:lnTo>
                  <a:lnTo>
                    <a:pt x="165" y="1097"/>
                  </a:lnTo>
                  <a:lnTo>
                    <a:pt x="166" y="1111"/>
                  </a:lnTo>
                  <a:lnTo>
                    <a:pt x="166" y="1125"/>
                  </a:lnTo>
                  <a:lnTo>
                    <a:pt x="162" y="1176"/>
                  </a:lnTo>
                  <a:lnTo>
                    <a:pt x="158" y="1200"/>
                  </a:lnTo>
                  <a:lnTo>
                    <a:pt x="169" y="1215"/>
                  </a:lnTo>
                  <a:lnTo>
                    <a:pt x="175" y="1227"/>
                  </a:lnTo>
                  <a:lnTo>
                    <a:pt x="176" y="1233"/>
                  </a:lnTo>
                  <a:lnTo>
                    <a:pt x="179" y="1238"/>
                  </a:lnTo>
                  <a:lnTo>
                    <a:pt x="179" y="1243"/>
                  </a:lnTo>
                  <a:lnTo>
                    <a:pt x="179" y="1248"/>
                  </a:lnTo>
                  <a:lnTo>
                    <a:pt x="176" y="1255"/>
                  </a:lnTo>
                  <a:lnTo>
                    <a:pt x="173" y="1263"/>
                  </a:lnTo>
                  <a:lnTo>
                    <a:pt x="168" y="1270"/>
                  </a:lnTo>
                  <a:lnTo>
                    <a:pt x="162" y="1278"/>
                  </a:lnTo>
                  <a:lnTo>
                    <a:pt x="155" y="1286"/>
                  </a:lnTo>
                  <a:lnTo>
                    <a:pt x="149" y="1295"/>
                  </a:lnTo>
                  <a:lnTo>
                    <a:pt x="142" y="1305"/>
                  </a:lnTo>
                  <a:lnTo>
                    <a:pt x="136" y="1317"/>
                  </a:lnTo>
                  <a:lnTo>
                    <a:pt x="134" y="1324"/>
                  </a:lnTo>
                  <a:lnTo>
                    <a:pt x="132" y="1332"/>
                  </a:lnTo>
                  <a:lnTo>
                    <a:pt x="130" y="1340"/>
                  </a:lnTo>
                  <a:lnTo>
                    <a:pt x="127" y="1349"/>
                  </a:lnTo>
                  <a:lnTo>
                    <a:pt x="127" y="1359"/>
                  </a:lnTo>
                  <a:lnTo>
                    <a:pt x="126" y="1369"/>
                  </a:lnTo>
                  <a:lnTo>
                    <a:pt x="126" y="1381"/>
                  </a:lnTo>
                  <a:lnTo>
                    <a:pt x="127" y="1394"/>
                  </a:lnTo>
                  <a:lnTo>
                    <a:pt x="132" y="1415"/>
                  </a:lnTo>
                  <a:lnTo>
                    <a:pt x="134" y="1433"/>
                  </a:lnTo>
                  <a:lnTo>
                    <a:pt x="134" y="1442"/>
                  </a:lnTo>
                  <a:lnTo>
                    <a:pt x="134" y="1449"/>
                  </a:lnTo>
                  <a:lnTo>
                    <a:pt x="133" y="1457"/>
                  </a:lnTo>
                  <a:lnTo>
                    <a:pt x="131" y="1463"/>
                  </a:lnTo>
                  <a:lnTo>
                    <a:pt x="130" y="1468"/>
                  </a:lnTo>
                  <a:lnTo>
                    <a:pt x="127" y="1474"/>
                  </a:lnTo>
                  <a:lnTo>
                    <a:pt x="124" y="1478"/>
                  </a:lnTo>
                  <a:lnTo>
                    <a:pt x="122" y="1482"/>
                  </a:lnTo>
                  <a:lnTo>
                    <a:pt x="116" y="1489"/>
                  </a:lnTo>
                  <a:lnTo>
                    <a:pt x="108" y="1493"/>
                  </a:lnTo>
                  <a:lnTo>
                    <a:pt x="101" y="1496"/>
                  </a:lnTo>
                  <a:lnTo>
                    <a:pt x="93" y="1499"/>
                  </a:lnTo>
                  <a:lnTo>
                    <a:pt x="86" y="1500"/>
                  </a:lnTo>
                  <a:lnTo>
                    <a:pt x="79" y="1500"/>
                  </a:lnTo>
                  <a:lnTo>
                    <a:pt x="69" y="1500"/>
                  </a:lnTo>
                  <a:lnTo>
                    <a:pt x="66" y="1499"/>
                  </a:lnTo>
                  <a:lnTo>
                    <a:pt x="73" y="1525"/>
                  </a:lnTo>
                  <a:lnTo>
                    <a:pt x="78" y="1548"/>
                  </a:lnTo>
                  <a:lnTo>
                    <a:pt x="84" y="1571"/>
                  </a:lnTo>
                  <a:lnTo>
                    <a:pt x="88" y="1592"/>
                  </a:lnTo>
                  <a:lnTo>
                    <a:pt x="90" y="1611"/>
                  </a:lnTo>
                  <a:lnTo>
                    <a:pt x="92" y="1629"/>
                  </a:lnTo>
                  <a:lnTo>
                    <a:pt x="93" y="1645"/>
                  </a:lnTo>
                  <a:lnTo>
                    <a:pt x="94" y="1660"/>
                  </a:lnTo>
                  <a:lnTo>
                    <a:pt x="93" y="1685"/>
                  </a:lnTo>
                  <a:lnTo>
                    <a:pt x="92" y="1703"/>
                  </a:lnTo>
                  <a:lnTo>
                    <a:pt x="91" y="1715"/>
                  </a:lnTo>
                  <a:lnTo>
                    <a:pt x="90" y="1718"/>
                  </a:lnTo>
                  <a:lnTo>
                    <a:pt x="89" y="1722"/>
                  </a:lnTo>
                  <a:lnTo>
                    <a:pt x="87" y="1727"/>
                  </a:lnTo>
                  <a:lnTo>
                    <a:pt x="85" y="1730"/>
                  </a:lnTo>
                  <a:lnTo>
                    <a:pt x="82" y="1733"/>
                  </a:lnTo>
                  <a:lnTo>
                    <a:pt x="76" y="1738"/>
                  </a:lnTo>
                  <a:lnTo>
                    <a:pt x="69" y="1741"/>
                  </a:lnTo>
                  <a:lnTo>
                    <a:pt x="53" y="1748"/>
                  </a:lnTo>
                  <a:lnTo>
                    <a:pt x="36" y="1753"/>
                  </a:lnTo>
                  <a:lnTo>
                    <a:pt x="27" y="1756"/>
                  </a:lnTo>
                  <a:lnTo>
                    <a:pt x="21" y="1762"/>
                  </a:lnTo>
                  <a:lnTo>
                    <a:pt x="14" y="1767"/>
                  </a:lnTo>
                  <a:lnTo>
                    <a:pt x="9" y="1776"/>
                  </a:lnTo>
                  <a:lnTo>
                    <a:pt x="8" y="1780"/>
                  </a:lnTo>
                  <a:lnTo>
                    <a:pt x="6" y="1785"/>
                  </a:lnTo>
                  <a:lnTo>
                    <a:pt x="5" y="1791"/>
                  </a:lnTo>
                  <a:lnTo>
                    <a:pt x="5" y="1797"/>
                  </a:lnTo>
                  <a:lnTo>
                    <a:pt x="6" y="1813"/>
                  </a:lnTo>
                  <a:lnTo>
                    <a:pt x="9" y="1831"/>
                  </a:lnTo>
                  <a:lnTo>
                    <a:pt x="6" y="1837"/>
                  </a:lnTo>
                  <a:lnTo>
                    <a:pt x="4" y="1844"/>
                  </a:lnTo>
                  <a:lnTo>
                    <a:pt x="2" y="1850"/>
                  </a:lnTo>
                  <a:lnTo>
                    <a:pt x="0" y="1857"/>
                  </a:lnTo>
                  <a:lnTo>
                    <a:pt x="0" y="1862"/>
                  </a:lnTo>
                  <a:lnTo>
                    <a:pt x="0" y="1867"/>
                  </a:lnTo>
                  <a:lnTo>
                    <a:pt x="0" y="1873"/>
                  </a:lnTo>
                  <a:lnTo>
                    <a:pt x="2" y="1878"/>
                  </a:lnTo>
                  <a:lnTo>
                    <a:pt x="6" y="1887"/>
                  </a:lnTo>
                  <a:lnTo>
                    <a:pt x="10" y="1895"/>
                  </a:lnTo>
                  <a:lnTo>
                    <a:pt x="16" y="1903"/>
                  </a:lnTo>
                  <a:lnTo>
                    <a:pt x="23" y="1909"/>
                  </a:lnTo>
                  <a:lnTo>
                    <a:pt x="30" y="1914"/>
                  </a:lnTo>
                  <a:lnTo>
                    <a:pt x="38" y="1919"/>
                  </a:lnTo>
                  <a:lnTo>
                    <a:pt x="44" y="1923"/>
                  </a:lnTo>
                  <a:lnTo>
                    <a:pt x="51" y="1926"/>
                  </a:lnTo>
                  <a:lnTo>
                    <a:pt x="61" y="1929"/>
                  </a:lnTo>
                  <a:lnTo>
                    <a:pt x="66" y="1930"/>
                  </a:lnTo>
                  <a:lnTo>
                    <a:pt x="73" y="1928"/>
                  </a:lnTo>
                  <a:lnTo>
                    <a:pt x="78" y="1928"/>
                  </a:lnTo>
                  <a:lnTo>
                    <a:pt x="83" y="1930"/>
                  </a:lnTo>
                  <a:lnTo>
                    <a:pt x="87" y="1935"/>
                  </a:lnTo>
                  <a:lnTo>
                    <a:pt x="89" y="1939"/>
                  </a:lnTo>
                  <a:lnTo>
                    <a:pt x="91" y="1945"/>
                  </a:lnTo>
                  <a:lnTo>
                    <a:pt x="93" y="1953"/>
                  </a:lnTo>
                  <a:lnTo>
                    <a:pt x="94" y="1959"/>
                  </a:lnTo>
                  <a:lnTo>
                    <a:pt x="96" y="1967"/>
                  </a:lnTo>
                  <a:lnTo>
                    <a:pt x="99" y="1974"/>
                  </a:lnTo>
                  <a:lnTo>
                    <a:pt x="102" y="1980"/>
                  </a:lnTo>
                  <a:lnTo>
                    <a:pt x="105" y="1986"/>
                  </a:lnTo>
                  <a:lnTo>
                    <a:pt x="110" y="1990"/>
                  </a:lnTo>
                  <a:lnTo>
                    <a:pt x="117" y="1993"/>
                  </a:lnTo>
                  <a:lnTo>
                    <a:pt x="120" y="1994"/>
                  </a:lnTo>
                  <a:lnTo>
                    <a:pt x="124" y="1994"/>
                  </a:lnTo>
                  <a:lnTo>
                    <a:pt x="128" y="1994"/>
                  </a:lnTo>
                  <a:lnTo>
                    <a:pt x="134" y="1993"/>
                  </a:lnTo>
                  <a:lnTo>
                    <a:pt x="141" y="1992"/>
                  </a:lnTo>
                  <a:lnTo>
                    <a:pt x="148" y="1991"/>
                  </a:lnTo>
                  <a:lnTo>
                    <a:pt x="153" y="1988"/>
                  </a:lnTo>
                  <a:lnTo>
                    <a:pt x="157" y="1985"/>
                  </a:lnTo>
                  <a:lnTo>
                    <a:pt x="165" y="1976"/>
                  </a:lnTo>
                  <a:lnTo>
                    <a:pt x="171" y="1967"/>
                  </a:lnTo>
                  <a:lnTo>
                    <a:pt x="175" y="1962"/>
                  </a:lnTo>
                  <a:lnTo>
                    <a:pt x="180" y="1958"/>
                  </a:lnTo>
                  <a:lnTo>
                    <a:pt x="184" y="1954"/>
                  </a:lnTo>
                  <a:lnTo>
                    <a:pt x="190" y="1951"/>
                  </a:lnTo>
                  <a:lnTo>
                    <a:pt x="197" y="1948"/>
                  </a:lnTo>
                  <a:lnTo>
                    <a:pt x="205" y="1947"/>
                  </a:lnTo>
                  <a:lnTo>
                    <a:pt x="216" y="1947"/>
                  </a:lnTo>
                  <a:lnTo>
                    <a:pt x="228" y="1949"/>
                  </a:lnTo>
                  <a:lnTo>
                    <a:pt x="220" y="1959"/>
                  </a:lnTo>
                  <a:lnTo>
                    <a:pt x="214" y="1968"/>
                  </a:lnTo>
                  <a:lnTo>
                    <a:pt x="208" y="1976"/>
                  </a:lnTo>
                  <a:lnTo>
                    <a:pt x="204" y="1985"/>
                  </a:lnTo>
                  <a:lnTo>
                    <a:pt x="200" y="1992"/>
                  </a:lnTo>
                  <a:lnTo>
                    <a:pt x="198" y="2001"/>
                  </a:lnTo>
                  <a:lnTo>
                    <a:pt x="195" y="2008"/>
                  </a:lnTo>
                  <a:lnTo>
                    <a:pt x="194" y="2015"/>
                  </a:lnTo>
                  <a:lnTo>
                    <a:pt x="191" y="2028"/>
                  </a:lnTo>
                  <a:lnTo>
                    <a:pt x="191" y="2041"/>
                  </a:lnTo>
                  <a:lnTo>
                    <a:pt x="194" y="2052"/>
                  </a:lnTo>
                  <a:lnTo>
                    <a:pt x="197" y="2061"/>
                  </a:lnTo>
                  <a:lnTo>
                    <a:pt x="201" y="2071"/>
                  </a:lnTo>
                  <a:lnTo>
                    <a:pt x="206" y="2079"/>
                  </a:lnTo>
                  <a:lnTo>
                    <a:pt x="212" y="2085"/>
                  </a:lnTo>
                  <a:lnTo>
                    <a:pt x="216" y="2090"/>
                  </a:lnTo>
                  <a:lnTo>
                    <a:pt x="224" y="2097"/>
                  </a:lnTo>
                  <a:lnTo>
                    <a:pt x="228" y="2099"/>
                  </a:lnTo>
                  <a:lnTo>
                    <a:pt x="226" y="2114"/>
                  </a:lnTo>
                  <a:lnTo>
                    <a:pt x="222" y="2127"/>
                  </a:lnTo>
                  <a:lnTo>
                    <a:pt x="218" y="2138"/>
                  </a:lnTo>
                  <a:lnTo>
                    <a:pt x="213" y="2149"/>
                  </a:lnTo>
                  <a:lnTo>
                    <a:pt x="200" y="2168"/>
                  </a:lnTo>
                  <a:lnTo>
                    <a:pt x="186" y="2185"/>
                  </a:lnTo>
                  <a:lnTo>
                    <a:pt x="180" y="2194"/>
                  </a:lnTo>
                  <a:lnTo>
                    <a:pt x="173" y="2201"/>
                  </a:lnTo>
                  <a:lnTo>
                    <a:pt x="168" y="2210"/>
                  </a:lnTo>
                  <a:lnTo>
                    <a:pt x="164" y="2218"/>
                  </a:lnTo>
                  <a:lnTo>
                    <a:pt x="160" y="2228"/>
                  </a:lnTo>
                  <a:lnTo>
                    <a:pt x="158" y="2239"/>
                  </a:lnTo>
                  <a:lnTo>
                    <a:pt x="157" y="2249"/>
                  </a:lnTo>
                  <a:lnTo>
                    <a:pt x="158" y="2262"/>
                  </a:lnTo>
                  <a:lnTo>
                    <a:pt x="157" y="2273"/>
                  </a:lnTo>
                  <a:lnTo>
                    <a:pt x="158" y="2283"/>
                  </a:lnTo>
                  <a:lnTo>
                    <a:pt x="160" y="2294"/>
                  </a:lnTo>
                  <a:lnTo>
                    <a:pt x="164" y="2305"/>
                  </a:lnTo>
                  <a:lnTo>
                    <a:pt x="172" y="2326"/>
                  </a:lnTo>
                  <a:lnTo>
                    <a:pt x="182" y="2349"/>
                  </a:lnTo>
                  <a:lnTo>
                    <a:pt x="187" y="2361"/>
                  </a:lnTo>
                  <a:lnTo>
                    <a:pt x="190" y="2373"/>
                  </a:lnTo>
                  <a:lnTo>
                    <a:pt x="192" y="2386"/>
                  </a:lnTo>
                  <a:lnTo>
                    <a:pt x="194" y="2399"/>
                  </a:lnTo>
                  <a:lnTo>
                    <a:pt x="194" y="2412"/>
                  </a:lnTo>
                  <a:lnTo>
                    <a:pt x="190" y="2426"/>
                  </a:lnTo>
                  <a:lnTo>
                    <a:pt x="188" y="2434"/>
                  </a:lnTo>
                  <a:lnTo>
                    <a:pt x="185" y="2440"/>
                  </a:lnTo>
                  <a:lnTo>
                    <a:pt x="182" y="2448"/>
                  </a:lnTo>
                  <a:lnTo>
                    <a:pt x="178" y="2455"/>
                  </a:lnTo>
                  <a:lnTo>
                    <a:pt x="176" y="2482"/>
                  </a:lnTo>
                  <a:lnTo>
                    <a:pt x="175" y="2507"/>
                  </a:lnTo>
                  <a:lnTo>
                    <a:pt x="172" y="2531"/>
                  </a:lnTo>
                  <a:lnTo>
                    <a:pt x="169" y="2553"/>
                  </a:lnTo>
                  <a:lnTo>
                    <a:pt x="165" y="2575"/>
                  </a:lnTo>
                  <a:lnTo>
                    <a:pt x="159" y="2594"/>
                  </a:lnTo>
                  <a:lnTo>
                    <a:pt x="155" y="2612"/>
                  </a:lnTo>
                  <a:lnTo>
                    <a:pt x="150" y="2628"/>
                  </a:lnTo>
                  <a:lnTo>
                    <a:pt x="139" y="2656"/>
                  </a:lnTo>
                  <a:lnTo>
                    <a:pt x="131" y="2676"/>
                  </a:lnTo>
                  <a:lnTo>
                    <a:pt x="124" y="2689"/>
                  </a:lnTo>
                  <a:lnTo>
                    <a:pt x="121" y="2693"/>
                  </a:lnTo>
                  <a:lnTo>
                    <a:pt x="140" y="2703"/>
                  </a:lnTo>
                  <a:lnTo>
                    <a:pt x="157" y="2709"/>
                  </a:lnTo>
                  <a:lnTo>
                    <a:pt x="173" y="2714"/>
                  </a:lnTo>
                  <a:lnTo>
                    <a:pt x="187" y="2717"/>
                  </a:lnTo>
                  <a:lnTo>
                    <a:pt x="199" y="2720"/>
                  </a:lnTo>
                  <a:lnTo>
                    <a:pt x="210" y="2720"/>
                  </a:lnTo>
                  <a:lnTo>
                    <a:pt x="219" y="2719"/>
                  </a:lnTo>
                  <a:lnTo>
                    <a:pt x="227" y="2717"/>
                  </a:lnTo>
                  <a:lnTo>
                    <a:pt x="233" y="2714"/>
                  </a:lnTo>
                  <a:lnTo>
                    <a:pt x="239" y="2712"/>
                  </a:lnTo>
                  <a:lnTo>
                    <a:pt x="244" y="2709"/>
                  </a:lnTo>
                  <a:lnTo>
                    <a:pt x="247" y="2706"/>
                  </a:lnTo>
                  <a:lnTo>
                    <a:pt x="251" y="2701"/>
                  </a:lnTo>
                  <a:lnTo>
                    <a:pt x="252" y="2699"/>
                  </a:lnTo>
                  <a:lnTo>
                    <a:pt x="258" y="2694"/>
                  </a:lnTo>
                  <a:lnTo>
                    <a:pt x="263" y="2689"/>
                  </a:lnTo>
                  <a:lnTo>
                    <a:pt x="268" y="2685"/>
                  </a:lnTo>
                  <a:lnTo>
                    <a:pt x="274" y="2682"/>
                  </a:lnTo>
                  <a:lnTo>
                    <a:pt x="280" y="2680"/>
                  </a:lnTo>
                  <a:lnTo>
                    <a:pt x="286" y="2678"/>
                  </a:lnTo>
                  <a:lnTo>
                    <a:pt x="293" y="2677"/>
                  </a:lnTo>
                  <a:lnTo>
                    <a:pt x="299" y="2677"/>
                  </a:lnTo>
                  <a:lnTo>
                    <a:pt x="312" y="2677"/>
                  </a:lnTo>
                  <a:lnTo>
                    <a:pt x="326" y="2679"/>
                  </a:lnTo>
                  <a:lnTo>
                    <a:pt x="340" y="2683"/>
                  </a:lnTo>
                  <a:lnTo>
                    <a:pt x="352" y="2689"/>
                  </a:lnTo>
                  <a:lnTo>
                    <a:pt x="365" y="2694"/>
                  </a:lnTo>
                  <a:lnTo>
                    <a:pt x="377" y="2699"/>
                  </a:lnTo>
                  <a:lnTo>
                    <a:pt x="388" y="2706"/>
                  </a:lnTo>
                  <a:lnTo>
                    <a:pt x="396" y="2711"/>
                  </a:lnTo>
                  <a:lnTo>
                    <a:pt x="410" y="2721"/>
                  </a:lnTo>
                  <a:lnTo>
                    <a:pt x="415" y="2724"/>
                  </a:lnTo>
                  <a:lnTo>
                    <a:pt x="419" y="2727"/>
                  </a:lnTo>
                  <a:lnTo>
                    <a:pt x="423" y="2729"/>
                  </a:lnTo>
                  <a:lnTo>
                    <a:pt x="428" y="2731"/>
                  </a:lnTo>
                  <a:lnTo>
                    <a:pt x="434" y="2732"/>
                  </a:lnTo>
                  <a:lnTo>
                    <a:pt x="447" y="2736"/>
                  </a:lnTo>
                  <a:lnTo>
                    <a:pt x="464" y="2737"/>
                  </a:lnTo>
                  <a:lnTo>
                    <a:pt x="503" y="2738"/>
                  </a:lnTo>
                  <a:lnTo>
                    <a:pt x="546" y="2738"/>
                  </a:lnTo>
                  <a:lnTo>
                    <a:pt x="589" y="2738"/>
                  </a:lnTo>
                  <a:lnTo>
                    <a:pt x="630" y="2739"/>
                  </a:lnTo>
                  <a:lnTo>
                    <a:pt x="649" y="2741"/>
                  </a:lnTo>
                  <a:lnTo>
                    <a:pt x="665" y="2744"/>
                  </a:lnTo>
                  <a:lnTo>
                    <a:pt x="673" y="2746"/>
                  </a:lnTo>
                  <a:lnTo>
                    <a:pt x="679" y="2749"/>
                  </a:lnTo>
                  <a:lnTo>
                    <a:pt x="685" y="2752"/>
                  </a:lnTo>
                  <a:lnTo>
                    <a:pt x="690" y="2756"/>
                  </a:lnTo>
                  <a:lnTo>
                    <a:pt x="714" y="2759"/>
                  </a:lnTo>
                  <a:lnTo>
                    <a:pt x="735" y="2761"/>
                  </a:lnTo>
                  <a:lnTo>
                    <a:pt x="754" y="2762"/>
                  </a:lnTo>
                  <a:lnTo>
                    <a:pt x="770" y="2761"/>
                  </a:lnTo>
                  <a:lnTo>
                    <a:pt x="782" y="2759"/>
                  </a:lnTo>
                  <a:lnTo>
                    <a:pt x="794" y="2757"/>
                  </a:lnTo>
                  <a:lnTo>
                    <a:pt x="803" y="2753"/>
                  </a:lnTo>
                  <a:lnTo>
                    <a:pt x="810" y="2749"/>
                  </a:lnTo>
                  <a:lnTo>
                    <a:pt x="815" y="2745"/>
                  </a:lnTo>
                  <a:lnTo>
                    <a:pt x="820" y="2741"/>
                  </a:lnTo>
                  <a:lnTo>
                    <a:pt x="823" y="2737"/>
                  </a:lnTo>
                  <a:lnTo>
                    <a:pt x="825" y="2732"/>
                  </a:lnTo>
                  <a:lnTo>
                    <a:pt x="827" y="2726"/>
                  </a:lnTo>
                  <a:lnTo>
                    <a:pt x="827" y="2724"/>
                  </a:lnTo>
                  <a:lnTo>
                    <a:pt x="834" y="2715"/>
                  </a:lnTo>
                  <a:lnTo>
                    <a:pt x="839" y="2708"/>
                  </a:lnTo>
                  <a:lnTo>
                    <a:pt x="845" y="2701"/>
                  </a:lnTo>
                  <a:lnTo>
                    <a:pt x="851" y="2695"/>
                  </a:lnTo>
                  <a:lnTo>
                    <a:pt x="856" y="2691"/>
                  </a:lnTo>
                  <a:lnTo>
                    <a:pt x="862" y="2687"/>
                  </a:lnTo>
                  <a:lnTo>
                    <a:pt x="868" y="2684"/>
                  </a:lnTo>
                  <a:lnTo>
                    <a:pt x="873" y="2682"/>
                  </a:lnTo>
                  <a:lnTo>
                    <a:pt x="878" y="2680"/>
                  </a:lnTo>
                  <a:lnTo>
                    <a:pt x="884" y="2680"/>
                  </a:lnTo>
                  <a:lnTo>
                    <a:pt x="889" y="2680"/>
                  </a:lnTo>
                  <a:lnTo>
                    <a:pt x="894" y="2680"/>
                  </a:lnTo>
                  <a:lnTo>
                    <a:pt x="904" y="2682"/>
                  </a:lnTo>
                  <a:lnTo>
                    <a:pt x="914" y="2687"/>
                  </a:lnTo>
                  <a:lnTo>
                    <a:pt x="922" y="2692"/>
                  </a:lnTo>
                  <a:lnTo>
                    <a:pt x="930" y="2698"/>
                  </a:lnTo>
                  <a:lnTo>
                    <a:pt x="936" y="2704"/>
                  </a:lnTo>
                  <a:lnTo>
                    <a:pt x="941" y="2710"/>
                  </a:lnTo>
                  <a:lnTo>
                    <a:pt x="950" y="2720"/>
                  </a:lnTo>
                  <a:lnTo>
                    <a:pt x="952" y="2724"/>
                  </a:lnTo>
                  <a:lnTo>
                    <a:pt x="967" y="2737"/>
                  </a:lnTo>
                  <a:lnTo>
                    <a:pt x="981" y="2745"/>
                  </a:lnTo>
                  <a:lnTo>
                    <a:pt x="994" y="2752"/>
                  </a:lnTo>
                  <a:lnTo>
                    <a:pt x="1005" y="2756"/>
                  </a:lnTo>
                  <a:lnTo>
                    <a:pt x="1016" y="2757"/>
                  </a:lnTo>
                  <a:lnTo>
                    <a:pt x="1026" y="2757"/>
                  </a:lnTo>
                  <a:lnTo>
                    <a:pt x="1034" y="2755"/>
                  </a:lnTo>
                  <a:lnTo>
                    <a:pt x="1043" y="2753"/>
                  </a:lnTo>
                  <a:lnTo>
                    <a:pt x="1049" y="2748"/>
                  </a:lnTo>
                  <a:lnTo>
                    <a:pt x="1055" y="2744"/>
                  </a:lnTo>
                  <a:lnTo>
                    <a:pt x="1060" y="2739"/>
                  </a:lnTo>
                  <a:lnTo>
                    <a:pt x="1064" y="2735"/>
                  </a:lnTo>
                  <a:lnTo>
                    <a:pt x="1069" y="2727"/>
                  </a:lnTo>
                  <a:lnTo>
                    <a:pt x="1071" y="2724"/>
                  </a:lnTo>
                  <a:lnTo>
                    <a:pt x="1073" y="2716"/>
                  </a:lnTo>
                  <a:lnTo>
                    <a:pt x="1075" y="2710"/>
                  </a:lnTo>
                  <a:lnTo>
                    <a:pt x="1078" y="2704"/>
                  </a:lnTo>
                  <a:lnTo>
                    <a:pt x="1081" y="2697"/>
                  </a:lnTo>
                  <a:lnTo>
                    <a:pt x="1084" y="2692"/>
                  </a:lnTo>
                  <a:lnTo>
                    <a:pt x="1089" y="2687"/>
                  </a:lnTo>
                  <a:lnTo>
                    <a:pt x="1093" y="2682"/>
                  </a:lnTo>
                  <a:lnTo>
                    <a:pt x="1098" y="2678"/>
                  </a:lnTo>
                  <a:lnTo>
                    <a:pt x="1109" y="2671"/>
                  </a:lnTo>
                  <a:lnTo>
                    <a:pt x="1121" y="2665"/>
                  </a:lnTo>
                  <a:lnTo>
                    <a:pt x="1132" y="2660"/>
                  </a:lnTo>
                  <a:lnTo>
                    <a:pt x="1144" y="2657"/>
                  </a:lnTo>
                  <a:lnTo>
                    <a:pt x="1157" y="2653"/>
                  </a:lnTo>
                  <a:lnTo>
                    <a:pt x="1169" y="2651"/>
                  </a:lnTo>
                  <a:lnTo>
                    <a:pt x="1179" y="2650"/>
                  </a:lnTo>
                  <a:lnTo>
                    <a:pt x="1189" y="2649"/>
                  </a:lnTo>
                  <a:lnTo>
                    <a:pt x="1203" y="2649"/>
                  </a:lnTo>
                  <a:lnTo>
                    <a:pt x="1209" y="2649"/>
                  </a:lnTo>
                  <a:lnTo>
                    <a:pt x="1208" y="2682"/>
                  </a:lnTo>
                  <a:lnTo>
                    <a:pt x="1210" y="2712"/>
                  </a:lnTo>
                  <a:lnTo>
                    <a:pt x="1213" y="2739"/>
                  </a:lnTo>
                  <a:lnTo>
                    <a:pt x="1218" y="2761"/>
                  </a:lnTo>
                  <a:lnTo>
                    <a:pt x="1223" y="2781"/>
                  </a:lnTo>
                  <a:lnTo>
                    <a:pt x="1229" y="2799"/>
                  </a:lnTo>
                  <a:lnTo>
                    <a:pt x="1237" y="2813"/>
                  </a:lnTo>
                  <a:lnTo>
                    <a:pt x="1243" y="2825"/>
                  </a:lnTo>
                  <a:lnTo>
                    <a:pt x="1251" y="2836"/>
                  </a:lnTo>
                  <a:lnTo>
                    <a:pt x="1258" y="2843"/>
                  </a:lnTo>
                  <a:lnTo>
                    <a:pt x="1265" y="2850"/>
                  </a:lnTo>
                  <a:lnTo>
                    <a:pt x="1271" y="2855"/>
                  </a:lnTo>
                  <a:lnTo>
                    <a:pt x="1281" y="2860"/>
                  </a:lnTo>
                  <a:lnTo>
                    <a:pt x="1284" y="2861"/>
                  </a:lnTo>
                  <a:lnTo>
                    <a:pt x="1294" y="2875"/>
                  </a:lnTo>
                  <a:lnTo>
                    <a:pt x="1304" y="2889"/>
                  </a:lnTo>
                  <a:lnTo>
                    <a:pt x="1313" y="2903"/>
                  </a:lnTo>
                  <a:lnTo>
                    <a:pt x="1321" y="2918"/>
                  </a:lnTo>
                  <a:lnTo>
                    <a:pt x="1327" y="2933"/>
                  </a:lnTo>
                  <a:lnTo>
                    <a:pt x="1333" y="2947"/>
                  </a:lnTo>
                  <a:lnTo>
                    <a:pt x="1337" y="2962"/>
                  </a:lnTo>
                  <a:lnTo>
                    <a:pt x="1341" y="2975"/>
                  </a:lnTo>
                  <a:lnTo>
                    <a:pt x="1347" y="2999"/>
                  </a:lnTo>
                  <a:lnTo>
                    <a:pt x="1350" y="3019"/>
                  </a:lnTo>
                  <a:lnTo>
                    <a:pt x="1352" y="3032"/>
                  </a:lnTo>
                  <a:lnTo>
                    <a:pt x="1352" y="3036"/>
                  </a:lnTo>
                  <a:lnTo>
                    <a:pt x="1361" y="3034"/>
                  </a:lnTo>
                  <a:lnTo>
                    <a:pt x="1369" y="3033"/>
                  </a:lnTo>
                  <a:lnTo>
                    <a:pt x="1376" y="3034"/>
                  </a:lnTo>
                  <a:lnTo>
                    <a:pt x="1381" y="3037"/>
                  </a:lnTo>
                  <a:lnTo>
                    <a:pt x="1386" y="3042"/>
                  </a:lnTo>
                  <a:lnTo>
                    <a:pt x="1390" y="3046"/>
                  </a:lnTo>
                  <a:lnTo>
                    <a:pt x="1394" y="3051"/>
                  </a:lnTo>
                  <a:lnTo>
                    <a:pt x="1396" y="3058"/>
                  </a:lnTo>
                  <a:lnTo>
                    <a:pt x="1400" y="3071"/>
                  </a:lnTo>
                  <a:lnTo>
                    <a:pt x="1401" y="3081"/>
                  </a:lnTo>
                  <a:lnTo>
                    <a:pt x="1402" y="3090"/>
                  </a:lnTo>
                  <a:lnTo>
                    <a:pt x="1402" y="3093"/>
                  </a:lnTo>
                  <a:lnTo>
                    <a:pt x="1420" y="3099"/>
                  </a:lnTo>
                  <a:lnTo>
                    <a:pt x="1434" y="3107"/>
                  </a:lnTo>
                  <a:lnTo>
                    <a:pt x="1445" y="3113"/>
                  </a:lnTo>
                  <a:lnTo>
                    <a:pt x="1452" y="3121"/>
                  </a:lnTo>
                  <a:lnTo>
                    <a:pt x="1457" y="3127"/>
                  </a:lnTo>
                  <a:lnTo>
                    <a:pt x="1459" y="3133"/>
                  </a:lnTo>
                  <a:lnTo>
                    <a:pt x="1459" y="3139"/>
                  </a:lnTo>
                  <a:lnTo>
                    <a:pt x="1458" y="3144"/>
                  </a:lnTo>
                  <a:lnTo>
                    <a:pt x="1456" y="3149"/>
                  </a:lnTo>
                  <a:lnTo>
                    <a:pt x="1451" y="3154"/>
                  </a:lnTo>
                  <a:lnTo>
                    <a:pt x="1448" y="3158"/>
                  </a:lnTo>
                  <a:lnTo>
                    <a:pt x="1444" y="3161"/>
                  </a:lnTo>
                  <a:lnTo>
                    <a:pt x="1436" y="3167"/>
                  </a:lnTo>
                  <a:lnTo>
                    <a:pt x="1433" y="3168"/>
                  </a:lnTo>
                  <a:lnTo>
                    <a:pt x="1430" y="3175"/>
                  </a:lnTo>
                  <a:lnTo>
                    <a:pt x="1427" y="3181"/>
                  </a:lnTo>
                  <a:lnTo>
                    <a:pt x="1425" y="3188"/>
                  </a:lnTo>
                  <a:lnTo>
                    <a:pt x="1424" y="3194"/>
                  </a:lnTo>
                  <a:lnTo>
                    <a:pt x="1424" y="3200"/>
                  </a:lnTo>
                  <a:lnTo>
                    <a:pt x="1424" y="3205"/>
                  </a:lnTo>
                  <a:lnTo>
                    <a:pt x="1424" y="3209"/>
                  </a:lnTo>
                  <a:lnTo>
                    <a:pt x="1425" y="3213"/>
                  </a:lnTo>
                  <a:lnTo>
                    <a:pt x="1427" y="3218"/>
                  </a:lnTo>
                  <a:lnTo>
                    <a:pt x="1429" y="3221"/>
                  </a:lnTo>
                  <a:lnTo>
                    <a:pt x="1431" y="3224"/>
                  </a:lnTo>
                  <a:lnTo>
                    <a:pt x="1434" y="3227"/>
                  </a:lnTo>
                  <a:lnTo>
                    <a:pt x="1441" y="3232"/>
                  </a:lnTo>
                  <a:lnTo>
                    <a:pt x="1448" y="3236"/>
                  </a:lnTo>
                  <a:lnTo>
                    <a:pt x="1457" y="3238"/>
                  </a:lnTo>
                  <a:lnTo>
                    <a:pt x="1465" y="3240"/>
                  </a:lnTo>
                  <a:lnTo>
                    <a:pt x="1473" y="3241"/>
                  </a:lnTo>
                  <a:lnTo>
                    <a:pt x="1480" y="3242"/>
                  </a:lnTo>
                  <a:lnTo>
                    <a:pt x="1492" y="3243"/>
                  </a:lnTo>
                  <a:lnTo>
                    <a:pt x="1496" y="3242"/>
                  </a:lnTo>
                  <a:lnTo>
                    <a:pt x="1515" y="3245"/>
                  </a:lnTo>
                  <a:lnTo>
                    <a:pt x="1533" y="3245"/>
                  </a:lnTo>
                  <a:lnTo>
                    <a:pt x="1550" y="3245"/>
                  </a:lnTo>
                  <a:lnTo>
                    <a:pt x="1566" y="3243"/>
                  </a:lnTo>
                  <a:lnTo>
                    <a:pt x="1580" y="3239"/>
                  </a:lnTo>
                  <a:lnTo>
                    <a:pt x="1594" y="3235"/>
                  </a:lnTo>
                  <a:lnTo>
                    <a:pt x="1606" y="3231"/>
                  </a:lnTo>
                  <a:lnTo>
                    <a:pt x="1617" y="3225"/>
                  </a:lnTo>
                  <a:lnTo>
                    <a:pt x="1635" y="3213"/>
                  </a:lnTo>
                  <a:lnTo>
                    <a:pt x="1648" y="3203"/>
                  </a:lnTo>
                  <a:lnTo>
                    <a:pt x="1656" y="3195"/>
                  </a:lnTo>
                  <a:lnTo>
                    <a:pt x="1658" y="3193"/>
                  </a:lnTo>
                  <a:lnTo>
                    <a:pt x="1677" y="3184"/>
                  </a:lnTo>
                  <a:lnTo>
                    <a:pt x="1696" y="3176"/>
                  </a:lnTo>
                  <a:lnTo>
                    <a:pt x="1713" y="3171"/>
                  </a:lnTo>
                  <a:lnTo>
                    <a:pt x="1730" y="3167"/>
                  </a:lnTo>
                  <a:lnTo>
                    <a:pt x="1747" y="3164"/>
                  </a:lnTo>
                  <a:lnTo>
                    <a:pt x="1762" y="3164"/>
                  </a:lnTo>
                  <a:lnTo>
                    <a:pt x="1777" y="3164"/>
                  </a:lnTo>
                  <a:lnTo>
                    <a:pt x="1789" y="3165"/>
                  </a:lnTo>
                  <a:lnTo>
                    <a:pt x="1813" y="3170"/>
                  </a:lnTo>
                  <a:lnTo>
                    <a:pt x="1831" y="3174"/>
                  </a:lnTo>
                  <a:lnTo>
                    <a:pt x="1842" y="3178"/>
                  </a:lnTo>
                  <a:lnTo>
                    <a:pt x="1846" y="3180"/>
                  </a:lnTo>
                  <a:lnTo>
                    <a:pt x="1856" y="3168"/>
                  </a:lnTo>
                  <a:lnTo>
                    <a:pt x="1866" y="3156"/>
                  </a:lnTo>
                  <a:lnTo>
                    <a:pt x="1878" y="3146"/>
                  </a:lnTo>
                  <a:lnTo>
                    <a:pt x="1890" y="3138"/>
                  </a:lnTo>
                  <a:lnTo>
                    <a:pt x="1901" y="3131"/>
                  </a:lnTo>
                  <a:lnTo>
                    <a:pt x="1913" y="3126"/>
                  </a:lnTo>
                  <a:lnTo>
                    <a:pt x="1925" y="3121"/>
                  </a:lnTo>
                  <a:lnTo>
                    <a:pt x="1937" y="3117"/>
                  </a:lnTo>
                  <a:lnTo>
                    <a:pt x="1957" y="3113"/>
                  </a:lnTo>
                  <a:lnTo>
                    <a:pt x="1974" y="3112"/>
                  </a:lnTo>
                  <a:lnTo>
                    <a:pt x="1986" y="3111"/>
                  </a:lnTo>
                  <a:lnTo>
                    <a:pt x="1990" y="3111"/>
                  </a:lnTo>
                  <a:lnTo>
                    <a:pt x="1993" y="3103"/>
                  </a:lnTo>
                  <a:lnTo>
                    <a:pt x="1997" y="3095"/>
                  </a:lnTo>
                  <a:lnTo>
                    <a:pt x="2002" y="3089"/>
                  </a:lnTo>
                  <a:lnTo>
                    <a:pt x="2007" y="3081"/>
                  </a:lnTo>
                  <a:lnTo>
                    <a:pt x="2012" y="3076"/>
                  </a:lnTo>
                  <a:lnTo>
                    <a:pt x="2018" y="3071"/>
                  </a:lnTo>
                  <a:lnTo>
                    <a:pt x="2023" y="3065"/>
                  </a:lnTo>
                  <a:lnTo>
                    <a:pt x="2028" y="3061"/>
                  </a:lnTo>
                  <a:lnTo>
                    <a:pt x="2041" y="3055"/>
                  </a:lnTo>
                  <a:lnTo>
                    <a:pt x="2054" y="3048"/>
                  </a:lnTo>
                  <a:lnTo>
                    <a:pt x="2066" y="3045"/>
                  </a:lnTo>
                  <a:lnTo>
                    <a:pt x="2078" y="3042"/>
                  </a:lnTo>
                  <a:lnTo>
                    <a:pt x="2090" y="3041"/>
                  </a:lnTo>
                  <a:lnTo>
                    <a:pt x="2102" y="3040"/>
                  </a:lnTo>
                  <a:lnTo>
                    <a:pt x="2113" y="3040"/>
                  </a:lnTo>
                  <a:lnTo>
                    <a:pt x="2121" y="3041"/>
                  </a:lnTo>
                  <a:lnTo>
                    <a:pt x="2135" y="3042"/>
                  </a:lnTo>
                  <a:lnTo>
                    <a:pt x="2139" y="3043"/>
                  </a:lnTo>
                  <a:lnTo>
                    <a:pt x="2141" y="3032"/>
                  </a:lnTo>
                  <a:lnTo>
                    <a:pt x="2145" y="3023"/>
                  </a:lnTo>
                  <a:lnTo>
                    <a:pt x="2149" y="3013"/>
                  </a:lnTo>
                  <a:lnTo>
                    <a:pt x="2153" y="3003"/>
                  </a:lnTo>
                  <a:lnTo>
                    <a:pt x="2158" y="2994"/>
                  </a:lnTo>
                  <a:lnTo>
                    <a:pt x="2164" y="2985"/>
                  </a:lnTo>
                  <a:lnTo>
                    <a:pt x="2170" y="2977"/>
                  </a:lnTo>
                  <a:lnTo>
                    <a:pt x="2178" y="2969"/>
                  </a:lnTo>
                  <a:lnTo>
                    <a:pt x="2184" y="2961"/>
                  </a:lnTo>
                  <a:lnTo>
                    <a:pt x="2193" y="2954"/>
                  </a:lnTo>
                  <a:lnTo>
                    <a:pt x="2200" y="2947"/>
                  </a:lnTo>
                  <a:lnTo>
                    <a:pt x="2209" y="2940"/>
                  </a:lnTo>
                  <a:lnTo>
                    <a:pt x="2226" y="2929"/>
                  </a:lnTo>
                  <a:lnTo>
                    <a:pt x="2244" y="2919"/>
                  </a:lnTo>
                  <a:lnTo>
                    <a:pt x="2262" y="2912"/>
                  </a:lnTo>
                  <a:lnTo>
                    <a:pt x="2280" y="2906"/>
                  </a:lnTo>
                  <a:lnTo>
                    <a:pt x="2297" y="2902"/>
                  </a:lnTo>
                  <a:lnTo>
                    <a:pt x="2313" y="2901"/>
                  </a:lnTo>
                  <a:lnTo>
                    <a:pt x="2321" y="2901"/>
                  </a:lnTo>
                  <a:lnTo>
                    <a:pt x="2328" y="2901"/>
                  </a:lnTo>
                  <a:lnTo>
                    <a:pt x="2335" y="2902"/>
                  </a:lnTo>
                  <a:lnTo>
                    <a:pt x="2341" y="2904"/>
                  </a:lnTo>
                  <a:lnTo>
                    <a:pt x="2346" y="2906"/>
                  </a:lnTo>
                  <a:lnTo>
                    <a:pt x="2351" y="2909"/>
                  </a:lnTo>
                  <a:lnTo>
                    <a:pt x="2355" y="2914"/>
                  </a:lnTo>
                  <a:lnTo>
                    <a:pt x="2358" y="2918"/>
                  </a:lnTo>
                  <a:lnTo>
                    <a:pt x="2361" y="2914"/>
                  </a:lnTo>
                  <a:lnTo>
                    <a:pt x="2365" y="2911"/>
                  </a:lnTo>
                  <a:lnTo>
                    <a:pt x="2370" y="2908"/>
                  </a:lnTo>
                  <a:lnTo>
                    <a:pt x="2375" y="2906"/>
                  </a:lnTo>
                  <a:lnTo>
                    <a:pt x="2387" y="2903"/>
                  </a:lnTo>
                  <a:lnTo>
                    <a:pt x="2401" y="2901"/>
                  </a:lnTo>
                  <a:lnTo>
                    <a:pt x="2432" y="2899"/>
                  </a:lnTo>
                  <a:lnTo>
                    <a:pt x="2464" y="2897"/>
                  </a:lnTo>
                  <a:lnTo>
                    <a:pt x="2480" y="2895"/>
                  </a:lnTo>
                  <a:lnTo>
                    <a:pt x="2495" y="2891"/>
                  </a:lnTo>
                  <a:lnTo>
                    <a:pt x="2502" y="2889"/>
                  </a:lnTo>
                  <a:lnTo>
                    <a:pt x="2508" y="2887"/>
                  </a:lnTo>
                  <a:lnTo>
                    <a:pt x="2515" y="2884"/>
                  </a:lnTo>
                  <a:lnTo>
                    <a:pt x="2521" y="2880"/>
                  </a:lnTo>
                  <a:lnTo>
                    <a:pt x="2527" y="2875"/>
                  </a:lnTo>
                  <a:lnTo>
                    <a:pt x="2531" y="2871"/>
                  </a:lnTo>
                  <a:lnTo>
                    <a:pt x="2535" y="2865"/>
                  </a:lnTo>
                  <a:lnTo>
                    <a:pt x="2539" y="2858"/>
                  </a:lnTo>
                  <a:lnTo>
                    <a:pt x="2541" y="2852"/>
                  </a:lnTo>
                  <a:lnTo>
                    <a:pt x="2544" y="2843"/>
                  </a:lnTo>
                  <a:lnTo>
                    <a:pt x="2546" y="2834"/>
                  </a:lnTo>
                  <a:lnTo>
                    <a:pt x="2546" y="2824"/>
                  </a:lnTo>
                  <a:lnTo>
                    <a:pt x="2530" y="2823"/>
                  </a:lnTo>
                  <a:lnTo>
                    <a:pt x="2515" y="2820"/>
                  </a:lnTo>
                  <a:lnTo>
                    <a:pt x="2501" y="2817"/>
                  </a:lnTo>
                  <a:lnTo>
                    <a:pt x="2489" y="2811"/>
                  </a:lnTo>
                  <a:lnTo>
                    <a:pt x="2471" y="2803"/>
                  </a:lnTo>
                  <a:lnTo>
                    <a:pt x="2465" y="2800"/>
                  </a:lnTo>
                  <a:lnTo>
                    <a:pt x="2461" y="2772"/>
                  </a:lnTo>
                  <a:lnTo>
                    <a:pt x="2457" y="2748"/>
                  </a:lnTo>
                  <a:lnTo>
                    <a:pt x="2452" y="2728"/>
                  </a:lnTo>
                  <a:lnTo>
                    <a:pt x="2447" y="2712"/>
                  </a:lnTo>
                  <a:lnTo>
                    <a:pt x="2440" y="2698"/>
                  </a:lnTo>
                  <a:lnTo>
                    <a:pt x="2434" y="2687"/>
                  </a:lnTo>
                  <a:lnTo>
                    <a:pt x="2426" y="2678"/>
                  </a:lnTo>
                  <a:lnTo>
                    <a:pt x="2419" y="2672"/>
                  </a:lnTo>
                  <a:lnTo>
                    <a:pt x="2412" y="2667"/>
                  </a:lnTo>
                  <a:lnTo>
                    <a:pt x="2406" y="2664"/>
                  </a:lnTo>
                  <a:lnTo>
                    <a:pt x="2400" y="2662"/>
                  </a:lnTo>
                  <a:lnTo>
                    <a:pt x="2394" y="2661"/>
                  </a:lnTo>
                  <a:lnTo>
                    <a:pt x="2387" y="2661"/>
                  </a:lnTo>
                  <a:lnTo>
                    <a:pt x="2384" y="2662"/>
                  </a:lnTo>
                  <a:lnTo>
                    <a:pt x="2374" y="2660"/>
                  </a:lnTo>
                  <a:lnTo>
                    <a:pt x="2364" y="2657"/>
                  </a:lnTo>
                  <a:lnTo>
                    <a:pt x="2357" y="2653"/>
                  </a:lnTo>
                  <a:lnTo>
                    <a:pt x="2349" y="2649"/>
                  </a:lnTo>
                  <a:lnTo>
                    <a:pt x="2342" y="2644"/>
                  </a:lnTo>
                  <a:lnTo>
                    <a:pt x="2337" y="2639"/>
                  </a:lnTo>
                  <a:lnTo>
                    <a:pt x="2330" y="2633"/>
                  </a:lnTo>
                  <a:lnTo>
                    <a:pt x="2326" y="2627"/>
                  </a:lnTo>
                  <a:lnTo>
                    <a:pt x="2322" y="2619"/>
                  </a:lnTo>
                  <a:lnTo>
                    <a:pt x="2317" y="2613"/>
                  </a:lnTo>
                  <a:lnTo>
                    <a:pt x="2314" y="2605"/>
                  </a:lnTo>
                  <a:lnTo>
                    <a:pt x="2311" y="2598"/>
                  </a:lnTo>
                  <a:lnTo>
                    <a:pt x="2306" y="2583"/>
                  </a:lnTo>
                  <a:lnTo>
                    <a:pt x="2303" y="2567"/>
                  </a:lnTo>
                  <a:lnTo>
                    <a:pt x="2300" y="2552"/>
                  </a:lnTo>
                  <a:lnTo>
                    <a:pt x="2299" y="2537"/>
                  </a:lnTo>
                  <a:lnTo>
                    <a:pt x="2299" y="2523"/>
                  </a:lnTo>
                  <a:lnTo>
                    <a:pt x="2299" y="2512"/>
                  </a:lnTo>
                  <a:lnTo>
                    <a:pt x="2301" y="2493"/>
                  </a:lnTo>
                  <a:lnTo>
                    <a:pt x="2303" y="2487"/>
                  </a:lnTo>
                  <a:lnTo>
                    <a:pt x="2287" y="2472"/>
                  </a:lnTo>
                  <a:lnTo>
                    <a:pt x="2277" y="2460"/>
                  </a:lnTo>
                  <a:lnTo>
                    <a:pt x="2273" y="2455"/>
                  </a:lnTo>
                  <a:lnTo>
                    <a:pt x="2271" y="2451"/>
                  </a:lnTo>
                  <a:lnTo>
                    <a:pt x="2269" y="2447"/>
                  </a:lnTo>
                  <a:lnTo>
                    <a:pt x="2268" y="2442"/>
                  </a:lnTo>
                  <a:lnTo>
                    <a:pt x="2268" y="2438"/>
                  </a:lnTo>
                  <a:lnTo>
                    <a:pt x="2268" y="2434"/>
                  </a:lnTo>
                  <a:lnTo>
                    <a:pt x="2271" y="2431"/>
                  </a:lnTo>
                  <a:lnTo>
                    <a:pt x="2272" y="2427"/>
                  </a:lnTo>
                  <a:lnTo>
                    <a:pt x="2277" y="2420"/>
                  </a:lnTo>
                  <a:lnTo>
                    <a:pt x="2284" y="2413"/>
                  </a:lnTo>
                  <a:lnTo>
                    <a:pt x="2292" y="2406"/>
                  </a:lnTo>
                  <a:lnTo>
                    <a:pt x="2300" y="2397"/>
                  </a:lnTo>
                  <a:lnTo>
                    <a:pt x="2308" y="2389"/>
                  </a:lnTo>
                  <a:lnTo>
                    <a:pt x="2315" y="2378"/>
                  </a:lnTo>
                  <a:lnTo>
                    <a:pt x="2319" y="2372"/>
                  </a:lnTo>
                  <a:lnTo>
                    <a:pt x="2322" y="2365"/>
                  </a:lnTo>
                  <a:lnTo>
                    <a:pt x="2324" y="2358"/>
                  </a:lnTo>
                  <a:lnTo>
                    <a:pt x="2326" y="2351"/>
                  </a:lnTo>
                  <a:lnTo>
                    <a:pt x="2327" y="2342"/>
                  </a:lnTo>
                  <a:lnTo>
                    <a:pt x="2328" y="2332"/>
                  </a:lnTo>
                  <a:lnTo>
                    <a:pt x="2328" y="2323"/>
                  </a:lnTo>
                  <a:lnTo>
                    <a:pt x="2327" y="2312"/>
                  </a:lnTo>
                  <a:lnTo>
                    <a:pt x="2326" y="2297"/>
                  </a:lnTo>
                  <a:lnTo>
                    <a:pt x="2324" y="2284"/>
                  </a:lnTo>
                  <a:lnTo>
                    <a:pt x="2321" y="2273"/>
                  </a:lnTo>
                  <a:lnTo>
                    <a:pt x="2316" y="2261"/>
                  </a:lnTo>
                  <a:lnTo>
                    <a:pt x="2311" y="2251"/>
                  </a:lnTo>
                  <a:lnTo>
                    <a:pt x="2306" y="2243"/>
                  </a:lnTo>
                  <a:lnTo>
                    <a:pt x="2299" y="2234"/>
                  </a:lnTo>
                  <a:lnTo>
                    <a:pt x="2294" y="2228"/>
                  </a:lnTo>
                  <a:lnTo>
                    <a:pt x="2281" y="2214"/>
                  </a:lnTo>
                  <a:lnTo>
                    <a:pt x="2272" y="2202"/>
                  </a:lnTo>
                  <a:lnTo>
                    <a:pt x="2268" y="2197"/>
                  </a:lnTo>
                  <a:lnTo>
                    <a:pt x="2265" y="2192"/>
                  </a:lnTo>
                  <a:lnTo>
                    <a:pt x="2264" y="2186"/>
                  </a:lnTo>
                  <a:lnTo>
                    <a:pt x="2264" y="2181"/>
                  </a:lnTo>
                  <a:lnTo>
                    <a:pt x="2252" y="2169"/>
                  </a:lnTo>
                  <a:lnTo>
                    <a:pt x="2242" y="2157"/>
                  </a:lnTo>
                  <a:lnTo>
                    <a:pt x="2233" y="2145"/>
                  </a:lnTo>
                  <a:lnTo>
                    <a:pt x="2225" y="2132"/>
                  </a:lnTo>
                  <a:lnTo>
                    <a:pt x="2218" y="2118"/>
                  </a:lnTo>
                  <a:lnTo>
                    <a:pt x="2213" y="2104"/>
                  </a:lnTo>
                  <a:lnTo>
                    <a:pt x="2208" y="2091"/>
                  </a:lnTo>
                  <a:lnTo>
                    <a:pt x="2204" y="2079"/>
                  </a:lnTo>
                  <a:lnTo>
                    <a:pt x="2199" y="2055"/>
                  </a:lnTo>
                  <a:lnTo>
                    <a:pt x="2197" y="2036"/>
                  </a:lnTo>
                  <a:lnTo>
                    <a:pt x="2196" y="2023"/>
                  </a:lnTo>
                  <a:lnTo>
                    <a:pt x="2196" y="2018"/>
                  </a:lnTo>
                  <a:lnTo>
                    <a:pt x="2182" y="2006"/>
                  </a:lnTo>
                  <a:lnTo>
                    <a:pt x="2171" y="1995"/>
                  </a:lnTo>
                  <a:lnTo>
                    <a:pt x="2164" y="1984"/>
                  </a:lnTo>
                  <a:lnTo>
                    <a:pt x="2157" y="1973"/>
                  </a:lnTo>
                  <a:lnTo>
                    <a:pt x="2154" y="1963"/>
                  </a:lnTo>
                  <a:lnTo>
                    <a:pt x="2152" y="1953"/>
                  </a:lnTo>
                  <a:lnTo>
                    <a:pt x="2152" y="1944"/>
                  </a:lnTo>
                  <a:lnTo>
                    <a:pt x="2153" y="1936"/>
                  </a:lnTo>
                  <a:lnTo>
                    <a:pt x="2155" y="1927"/>
                  </a:lnTo>
                  <a:lnTo>
                    <a:pt x="2157" y="1921"/>
                  </a:lnTo>
                  <a:lnTo>
                    <a:pt x="2161" y="1914"/>
                  </a:lnTo>
                  <a:lnTo>
                    <a:pt x="2164" y="1909"/>
                  </a:lnTo>
                  <a:lnTo>
                    <a:pt x="2168" y="1901"/>
                  </a:lnTo>
                  <a:lnTo>
                    <a:pt x="2171" y="1899"/>
                  </a:lnTo>
                  <a:lnTo>
                    <a:pt x="2177" y="1894"/>
                  </a:lnTo>
                  <a:lnTo>
                    <a:pt x="2182" y="1889"/>
                  </a:lnTo>
                  <a:lnTo>
                    <a:pt x="2185" y="1883"/>
                  </a:lnTo>
                  <a:lnTo>
                    <a:pt x="2188" y="1879"/>
                  </a:lnTo>
                  <a:lnTo>
                    <a:pt x="2189" y="1875"/>
                  </a:lnTo>
                  <a:lnTo>
                    <a:pt x="2191" y="1872"/>
                  </a:lnTo>
                  <a:lnTo>
                    <a:pt x="2191" y="1868"/>
                  </a:lnTo>
                  <a:lnTo>
                    <a:pt x="2191" y="1865"/>
                  </a:lnTo>
                  <a:lnTo>
                    <a:pt x="2188" y="1862"/>
                  </a:lnTo>
                  <a:lnTo>
                    <a:pt x="2187" y="1860"/>
                  </a:lnTo>
                  <a:lnTo>
                    <a:pt x="2184" y="1858"/>
                  </a:lnTo>
                  <a:lnTo>
                    <a:pt x="2181" y="1856"/>
                  </a:lnTo>
                  <a:lnTo>
                    <a:pt x="2173" y="1853"/>
                  </a:lnTo>
                  <a:lnTo>
                    <a:pt x="2165" y="1851"/>
                  </a:lnTo>
                  <a:lnTo>
                    <a:pt x="2147" y="1849"/>
                  </a:lnTo>
                  <a:lnTo>
                    <a:pt x="2128" y="1848"/>
                  </a:lnTo>
                  <a:lnTo>
                    <a:pt x="2114" y="1849"/>
                  </a:lnTo>
                  <a:lnTo>
                    <a:pt x="2108" y="1849"/>
                  </a:lnTo>
                  <a:lnTo>
                    <a:pt x="2100" y="1853"/>
                  </a:lnTo>
                  <a:lnTo>
                    <a:pt x="2092" y="1857"/>
                  </a:lnTo>
                  <a:lnTo>
                    <a:pt x="2085" y="1859"/>
                  </a:lnTo>
                  <a:lnTo>
                    <a:pt x="2078" y="1860"/>
                  </a:lnTo>
                  <a:lnTo>
                    <a:pt x="2072" y="1860"/>
                  </a:lnTo>
                  <a:lnTo>
                    <a:pt x="2066" y="1859"/>
                  </a:lnTo>
                  <a:lnTo>
                    <a:pt x="2059" y="1857"/>
                  </a:lnTo>
                  <a:lnTo>
                    <a:pt x="2054" y="1855"/>
                  </a:lnTo>
                  <a:lnTo>
                    <a:pt x="2049" y="1852"/>
                  </a:lnTo>
                  <a:lnTo>
                    <a:pt x="2043" y="1848"/>
                  </a:lnTo>
                  <a:lnTo>
                    <a:pt x="2039" y="1844"/>
                  </a:lnTo>
                  <a:lnTo>
                    <a:pt x="2035" y="1840"/>
                  </a:lnTo>
                  <a:lnTo>
                    <a:pt x="2026" y="1829"/>
                  </a:lnTo>
                  <a:lnTo>
                    <a:pt x="2020" y="1818"/>
                  </a:lnTo>
                  <a:lnTo>
                    <a:pt x="2013" y="1807"/>
                  </a:lnTo>
                  <a:lnTo>
                    <a:pt x="2008" y="1794"/>
                  </a:lnTo>
                  <a:lnTo>
                    <a:pt x="2004" y="1783"/>
                  </a:lnTo>
                  <a:lnTo>
                    <a:pt x="2002" y="1772"/>
                  </a:lnTo>
                  <a:lnTo>
                    <a:pt x="1997" y="1755"/>
                  </a:lnTo>
                  <a:lnTo>
                    <a:pt x="1996" y="1749"/>
                  </a:lnTo>
                  <a:lnTo>
                    <a:pt x="1995" y="1732"/>
                  </a:lnTo>
                  <a:lnTo>
                    <a:pt x="1994" y="1716"/>
                  </a:lnTo>
                  <a:lnTo>
                    <a:pt x="1991" y="1702"/>
                  </a:lnTo>
                  <a:lnTo>
                    <a:pt x="1988" y="1689"/>
                  </a:lnTo>
                  <a:lnTo>
                    <a:pt x="1984" y="1677"/>
                  </a:lnTo>
                  <a:lnTo>
                    <a:pt x="1978" y="1667"/>
                  </a:lnTo>
                  <a:lnTo>
                    <a:pt x="1973" y="1658"/>
                  </a:lnTo>
                  <a:lnTo>
                    <a:pt x="1966" y="1650"/>
                  </a:lnTo>
                  <a:lnTo>
                    <a:pt x="1960" y="1643"/>
                  </a:lnTo>
                  <a:lnTo>
                    <a:pt x="1953" y="1638"/>
                  </a:lnTo>
                  <a:lnTo>
                    <a:pt x="1945" y="1633"/>
                  </a:lnTo>
                  <a:lnTo>
                    <a:pt x="1937" y="1628"/>
                  </a:lnTo>
                  <a:lnTo>
                    <a:pt x="1928" y="1625"/>
                  </a:lnTo>
                  <a:lnTo>
                    <a:pt x="1920" y="1623"/>
                  </a:lnTo>
                  <a:lnTo>
                    <a:pt x="1911" y="1622"/>
                  </a:lnTo>
                  <a:lnTo>
                    <a:pt x="1902" y="1621"/>
                  </a:lnTo>
                  <a:lnTo>
                    <a:pt x="1884" y="1620"/>
                  </a:lnTo>
                  <a:lnTo>
                    <a:pt x="1867" y="1621"/>
                  </a:lnTo>
                  <a:lnTo>
                    <a:pt x="1852" y="1624"/>
                  </a:lnTo>
                  <a:lnTo>
                    <a:pt x="1837" y="1627"/>
                  </a:lnTo>
                  <a:lnTo>
                    <a:pt x="1816" y="1634"/>
                  </a:lnTo>
                  <a:lnTo>
                    <a:pt x="1809" y="1637"/>
                  </a:lnTo>
                  <a:lnTo>
                    <a:pt x="1797" y="1645"/>
                  </a:lnTo>
                  <a:lnTo>
                    <a:pt x="1785" y="1653"/>
                  </a:lnTo>
                  <a:lnTo>
                    <a:pt x="1773" y="1659"/>
                  </a:lnTo>
                  <a:lnTo>
                    <a:pt x="1762" y="1665"/>
                  </a:lnTo>
                  <a:lnTo>
                    <a:pt x="1750" y="1670"/>
                  </a:lnTo>
                  <a:lnTo>
                    <a:pt x="1738" y="1674"/>
                  </a:lnTo>
                  <a:lnTo>
                    <a:pt x="1726" y="1677"/>
                  </a:lnTo>
                  <a:lnTo>
                    <a:pt x="1716" y="1681"/>
                  </a:lnTo>
                  <a:lnTo>
                    <a:pt x="1693" y="1684"/>
                  </a:lnTo>
                  <a:lnTo>
                    <a:pt x="1672" y="1686"/>
                  </a:lnTo>
                  <a:lnTo>
                    <a:pt x="1653" y="1686"/>
                  </a:lnTo>
                  <a:lnTo>
                    <a:pt x="1634" y="1685"/>
                  </a:lnTo>
                  <a:lnTo>
                    <a:pt x="1617" y="1682"/>
                  </a:lnTo>
                  <a:lnTo>
                    <a:pt x="1601" y="1679"/>
                  </a:lnTo>
                  <a:lnTo>
                    <a:pt x="1587" y="1675"/>
                  </a:lnTo>
                  <a:lnTo>
                    <a:pt x="1575" y="1671"/>
                  </a:lnTo>
                  <a:lnTo>
                    <a:pt x="1558" y="1665"/>
                  </a:lnTo>
                  <a:lnTo>
                    <a:pt x="1553" y="1661"/>
                  </a:lnTo>
                  <a:lnTo>
                    <a:pt x="1547" y="1654"/>
                  </a:lnTo>
                  <a:lnTo>
                    <a:pt x="1542" y="1647"/>
                  </a:lnTo>
                  <a:lnTo>
                    <a:pt x="1537" y="1640"/>
                  </a:lnTo>
                  <a:lnTo>
                    <a:pt x="1531" y="1635"/>
                  </a:lnTo>
                  <a:lnTo>
                    <a:pt x="1520" y="1624"/>
                  </a:lnTo>
                  <a:lnTo>
                    <a:pt x="1508" y="1617"/>
                  </a:lnTo>
                  <a:lnTo>
                    <a:pt x="1495" y="1610"/>
                  </a:lnTo>
                  <a:lnTo>
                    <a:pt x="1483" y="1606"/>
                  </a:lnTo>
                  <a:lnTo>
                    <a:pt x="1470" y="1603"/>
                  </a:lnTo>
                  <a:lnTo>
                    <a:pt x="1459" y="1601"/>
                  </a:lnTo>
                  <a:lnTo>
                    <a:pt x="1447" y="1601"/>
                  </a:lnTo>
                  <a:lnTo>
                    <a:pt x="1436" y="1601"/>
                  </a:lnTo>
                  <a:lnTo>
                    <a:pt x="1427" y="1601"/>
                  </a:lnTo>
                  <a:lnTo>
                    <a:pt x="1418" y="1602"/>
                  </a:lnTo>
                  <a:lnTo>
                    <a:pt x="1406" y="1605"/>
                  </a:lnTo>
                  <a:lnTo>
                    <a:pt x="1402" y="1606"/>
                  </a:lnTo>
                  <a:lnTo>
                    <a:pt x="1397" y="1600"/>
                  </a:lnTo>
                  <a:lnTo>
                    <a:pt x="1390" y="1594"/>
                  </a:lnTo>
                  <a:lnTo>
                    <a:pt x="1385" y="1590"/>
                  </a:lnTo>
                  <a:lnTo>
                    <a:pt x="1379" y="1586"/>
                  </a:lnTo>
                  <a:lnTo>
                    <a:pt x="1368" y="1580"/>
                  </a:lnTo>
                  <a:lnTo>
                    <a:pt x="1356" y="1577"/>
                  </a:lnTo>
                  <a:lnTo>
                    <a:pt x="1346" y="1575"/>
                  </a:lnTo>
                  <a:lnTo>
                    <a:pt x="1335" y="1575"/>
                  </a:lnTo>
                  <a:lnTo>
                    <a:pt x="1325" y="1577"/>
                  </a:lnTo>
                  <a:lnTo>
                    <a:pt x="1317" y="1580"/>
                  </a:lnTo>
                  <a:lnTo>
                    <a:pt x="1308" y="1584"/>
                  </a:lnTo>
                  <a:lnTo>
                    <a:pt x="1301" y="1588"/>
                  </a:lnTo>
                  <a:lnTo>
                    <a:pt x="1293" y="1592"/>
                  </a:lnTo>
                  <a:lnTo>
                    <a:pt x="1288" y="1596"/>
                  </a:lnTo>
                  <a:lnTo>
                    <a:pt x="1281" y="1603"/>
                  </a:lnTo>
                  <a:lnTo>
                    <a:pt x="1277" y="1606"/>
                  </a:lnTo>
                  <a:lnTo>
                    <a:pt x="1243" y="1613"/>
                  </a:lnTo>
                  <a:lnTo>
                    <a:pt x="1217" y="1618"/>
                  </a:lnTo>
                  <a:lnTo>
                    <a:pt x="1205" y="1619"/>
                  </a:lnTo>
                  <a:lnTo>
                    <a:pt x="1195" y="1620"/>
                  </a:lnTo>
                  <a:lnTo>
                    <a:pt x="1188" y="1620"/>
                  </a:lnTo>
                  <a:lnTo>
                    <a:pt x="1180" y="1619"/>
                  </a:lnTo>
                  <a:lnTo>
                    <a:pt x="1175" y="1618"/>
                  </a:lnTo>
                  <a:lnTo>
                    <a:pt x="1170" y="1617"/>
                  </a:lnTo>
                  <a:lnTo>
                    <a:pt x="1166" y="1615"/>
                  </a:lnTo>
                  <a:lnTo>
                    <a:pt x="1163" y="1611"/>
                  </a:lnTo>
                  <a:lnTo>
                    <a:pt x="1162" y="1609"/>
                  </a:lnTo>
                  <a:lnTo>
                    <a:pt x="1161" y="1606"/>
                  </a:lnTo>
                  <a:lnTo>
                    <a:pt x="1161" y="1603"/>
                  </a:lnTo>
                  <a:lnTo>
                    <a:pt x="1162" y="1600"/>
                  </a:lnTo>
                  <a:lnTo>
                    <a:pt x="1164" y="1592"/>
                  </a:lnTo>
                  <a:lnTo>
                    <a:pt x="1169" y="1585"/>
                  </a:lnTo>
                  <a:lnTo>
                    <a:pt x="1175" y="1577"/>
                  </a:lnTo>
                  <a:lnTo>
                    <a:pt x="1180" y="1571"/>
                  </a:lnTo>
                  <a:lnTo>
                    <a:pt x="1191" y="1560"/>
                  </a:lnTo>
                  <a:lnTo>
                    <a:pt x="1196" y="1556"/>
                  </a:lnTo>
                  <a:lnTo>
                    <a:pt x="1209" y="1531"/>
                  </a:lnTo>
                  <a:lnTo>
                    <a:pt x="1219" y="1511"/>
                  </a:lnTo>
                  <a:lnTo>
                    <a:pt x="1222" y="1501"/>
                  </a:lnTo>
                  <a:lnTo>
                    <a:pt x="1224" y="1493"/>
                  </a:lnTo>
                  <a:lnTo>
                    <a:pt x="1225" y="1485"/>
                  </a:lnTo>
                  <a:lnTo>
                    <a:pt x="1226" y="1478"/>
                  </a:lnTo>
                  <a:lnTo>
                    <a:pt x="1226" y="1472"/>
                  </a:lnTo>
                  <a:lnTo>
                    <a:pt x="1226" y="1466"/>
                  </a:lnTo>
                  <a:lnTo>
                    <a:pt x="1225" y="1461"/>
                  </a:lnTo>
                  <a:lnTo>
                    <a:pt x="1224" y="1456"/>
                  </a:lnTo>
                  <a:lnTo>
                    <a:pt x="1222" y="1451"/>
                  </a:lnTo>
                  <a:lnTo>
                    <a:pt x="1220" y="1448"/>
                  </a:lnTo>
                  <a:lnTo>
                    <a:pt x="1217" y="1445"/>
                  </a:lnTo>
                  <a:lnTo>
                    <a:pt x="1214" y="1442"/>
                  </a:lnTo>
                  <a:lnTo>
                    <a:pt x="1207" y="1437"/>
                  </a:lnTo>
                  <a:lnTo>
                    <a:pt x="1201" y="1434"/>
                  </a:lnTo>
                  <a:lnTo>
                    <a:pt x="1193" y="1432"/>
                  </a:lnTo>
                  <a:lnTo>
                    <a:pt x="1187" y="1431"/>
                  </a:lnTo>
                  <a:lnTo>
                    <a:pt x="1176" y="1430"/>
                  </a:lnTo>
                  <a:lnTo>
                    <a:pt x="1171" y="1431"/>
                  </a:lnTo>
                  <a:lnTo>
                    <a:pt x="1166" y="1431"/>
                  </a:lnTo>
                  <a:lnTo>
                    <a:pt x="1163" y="1430"/>
                  </a:lnTo>
                  <a:lnTo>
                    <a:pt x="1159" y="1428"/>
                  </a:lnTo>
                  <a:lnTo>
                    <a:pt x="1156" y="1426"/>
                  </a:lnTo>
                  <a:lnTo>
                    <a:pt x="1154" y="1423"/>
                  </a:lnTo>
                  <a:lnTo>
                    <a:pt x="1151" y="1418"/>
                  </a:lnTo>
                  <a:lnTo>
                    <a:pt x="1149" y="1413"/>
                  </a:lnTo>
                  <a:lnTo>
                    <a:pt x="1148" y="1408"/>
                  </a:lnTo>
                  <a:lnTo>
                    <a:pt x="1146" y="1396"/>
                  </a:lnTo>
                  <a:lnTo>
                    <a:pt x="1145" y="1382"/>
                  </a:lnTo>
                  <a:lnTo>
                    <a:pt x="1145" y="1367"/>
                  </a:lnTo>
                  <a:lnTo>
                    <a:pt x="1146" y="1352"/>
                  </a:lnTo>
                  <a:lnTo>
                    <a:pt x="1149" y="1321"/>
                  </a:lnTo>
                  <a:lnTo>
                    <a:pt x="1154" y="1295"/>
                  </a:lnTo>
                  <a:lnTo>
                    <a:pt x="1157" y="1275"/>
                  </a:lnTo>
                  <a:lnTo>
                    <a:pt x="1159" y="1268"/>
                  </a:lnTo>
                  <a:lnTo>
                    <a:pt x="1158" y="1249"/>
                  </a:lnTo>
                  <a:lnTo>
                    <a:pt x="1155" y="1230"/>
                  </a:lnTo>
                  <a:lnTo>
                    <a:pt x="1150" y="1211"/>
                  </a:lnTo>
                  <a:lnTo>
                    <a:pt x="1145" y="1194"/>
                  </a:lnTo>
                  <a:lnTo>
                    <a:pt x="1139" y="1178"/>
                  </a:lnTo>
                  <a:lnTo>
                    <a:pt x="1131" y="1162"/>
                  </a:lnTo>
                  <a:lnTo>
                    <a:pt x="1123" y="1148"/>
                  </a:lnTo>
                  <a:lnTo>
                    <a:pt x="1115" y="1135"/>
                  </a:lnTo>
                  <a:lnTo>
                    <a:pt x="1099" y="1112"/>
                  </a:lnTo>
                  <a:lnTo>
                    <a:pt x="1084" y="1095"/>
                  </a:lnTo>
                  <a:lnTo>
                    <a:pt x="1075" y="1084"/>
                  </a:lnTo>
                  <a:lnTo>
                    <a:pt x="1071" y="1081"/>
                  </a:lnTo>
                  <a:lnTo>
                    <a:pt x="1062" y="1073"/>
                  </a:lnTo>
                  <a:lnTo>
                    <a:pt x="1053" y="1065"/>
                  </a:lnTo>
                  <a:lnTo>
                    <a:pt x="1047" y="1058"/>
                  </a:lnTo>
                  <a:lnTo>
                    <a:pt x="1043" y="1050"/>
                  </a:lnTo>
                  <a:lnTo>
                    <a:pt x="1039" y="1043"/>
                  </a:lnTo>
                  <a:lnTo>
                    <a:pt x="1038" y="1036"/>
                  </a:lnTo>
                  <a:lnTo>
                    <a:pt x="1037" y="1030"/>
                  </a:lnTo>
                  <a:lnTo>
                    <a:pt x="1038" y="1024"/>
                  </a:lnTo>
                  <a:lnTo>
                    <a:pt x="1041" y="1017"/>
                  </a:lnTo>
                  <a:lnTo>
                    <a:pt x="1043" y="1012"/>
                  </a:lnTo>
                  <a:lnTo>
                    <a:pt x="1047" y="1007"/>
                  </a:lnTo>
                  <a:lnTo>
                    <a:pt x="1051" y="1001"/>
                  </a:lnTo>
                  <a:lnTo>
                    <a:pt x="1063" y="992"/>
                  </a:lnTo>
                  <a:lnTo>
                    <a:pt x="1076" y="982"/>
                  </a:lnTo>
                  <a:lnTo>
                    <a:pt x="1091" y="975"/>
                  </a:lnTo>
                  <a:lnTo>
                    <a:pt x="1106" y="968"/>
                  </a:lnTo>
                  <a:lnTo>
                    <a:pt x="1121" y="963"/>
                  </a:lnTo>
                  <a:lnTo>
                    <a:pt x="1134" y="958"/>
                  </a:lnTo>
                  <a:lnTo>
                    <a:pt x="1156" y="952"/>
                  </a:lnTo>
                  <a:lnTo>
                    <a:pt x="1165" y="950"/>
                  </a:lnTo>
                  <a:lnTo>
                    <a:pt x="1179" y="949"/>
                  </a:lnTo>
                  <a:lnTo>
                    <a:pt x="1192" y="949"/>
                  </a:lnTo>
                  <a:lnTo>
                    <a:pt x="1205" y="947"/>
                  </a:lnTo>
                  <a:lnTo>
                    <a:pt x="1215" y="946"/>
                  </a:lnTo>
                  <a:lnTo>
                    <a:pt x="1226" y="944"/>
                  </a:lnTo>
                  <a:lnTo>
                    <a:pt x="1236" y="940"/>
                  </a:lnTo>
                  <a:lnTo>
                    <a:pt x="1245" y="937"/>
                  </a:lnTo>
                  <a:lnTo>
                    <a:pt x="1253" y="934"/>
                  </a:lnTo>
                  <a:lnTo>
                    <a:pt x="1268" y="927"/>
                  </a:lnTo>
                  <a:lnTo>
                    <a:pt x="1278" y="918"/>
                  </a:lnTo>
                  <a:lnTo>
                    <a:pt x="1288" y="910"/>
                  </a:lnTo>
                  <a:lnTo>
                    <a:pt x="1295" y="900"/>
                  </a:lnTo>
                  <a:lnTo>
                    <a:pt x="1301" y="890"/>
                  </a:lnTo>
                  <a:lnTo>
                    <a:pt x="1304" y="882"/>
                  </a:lnTo>
                  <a:lnTo>
                    <a:pt x="1306" y="873"/>
                  </a:lnTo>
                  <a:lnTo>
                    <a:pt x="1308" y="866"/>
                  </a:lnTo>
                  <a:lnTo>
                    <a:pt x="1308" y="854"/>
                  </a:lnTo>
                  <a:lnTo>
                    <a:pt x="1308" y="850"/>
                  </a:lnTo>
                  <a:lnTo>
                    <a:pt x="1308" y="842"/>
                  </a:lnTo>
                  <a:lnTo>
                    <a:pt x="1308" y="835"/>
                  </a:lnTo>
                  <a:lnTo>
                    <a:pt x="1306" y="827"/>
                  </a:lnTo>
                  <a:lnTo>
                    <a:pt x="1304" y="820"/>
                  </a:lnTo>
                  <a:lnTo>
                    <a:pt x="1301" y="812"/>
                  </a:lnTo>
                  <a:lnTo>
                    <a:pt x="1297" y="805"/>
                  </a:lnTo>
                  <a:lnTo>
                    <a:pt x="1292" y="798"/>
                  </a:lnTo>
                  <a:lnTo>
                    <a:pt x="1288" y="790"/>
                  </a:lnTo>
                  <a:lnTo>
                    <a:pt x="1276" y="776"/>
                  </a:lnTo>
                  <a:lnTo>
                    <a:pt x="1263" y="762"/>
                  </a:lnTo>
                  <a:lnTo>
                    <a:pt x="1250" y="750"/>
                  </a:lnTo>
                  <a:lnTo>
                    <a:pt x="1236" y="738"/>
                  </a:lnTo>
                  <a:lnTo>
                    <a:pt x="1208" y="718"/>
                  </a:lnTo>
                  <a:lnTo>
                    <a:pt x="1182" y="702"/>
                  </a:lnTo>
                  <a:lnTo>
                    <a:pt x="1165" y="691"/>
                  </a:lnTo>
                  <a:lnTo>
                    <a:pt x="1159" y="688"/>
                  </a:lnTo>
                  <a:lnTo>
                    <a:pt x="1131" y="670"/>
                  </a:lnTo>
                  <a:lnTo>
                    <a:pt x="1107" y="651"/>
                  </a:lnTo>
                  <a:lnTo>
                    <a:pt x="1084" y="633"/>
                  </a:lnTo>
                  <a:lnTo>
                    <a:pt x="1065" y="614"/>
                  </a:lnTo>
                  <a:lnTo>
                    <a:pt x="1049" y="597"/>
                  </a:lnTo>
                  <a:lnTo>
                    <a:pt x="1034" y="579"/>
                  </a:lnTo>
                  <a:lnTo>
                    <a:pt x="1022" y="562"/>
                  </a:lnTo>
                  <a:lnTo>
                    <a:pt x="1013" y="546"/>
                  </a:lnTo>
                  <a:lnTo>
                    <a:pt x="1004" y="531"/>
                  </a:lnTo>
                  <a:lnTo>
                    <a:pt x="998" y="517"/>
                  </a:lnTo>
                  <a:lnTo>
                    <a:pt x="993" y="505"/>
                  </a:lnTo>
                  <a:lnTo>
                    <a:pt x="989" y="495"/>
                  </a:lnTo>
                  <a:lnTo>
                    <a:pt x="985" y="480"/>
                  </a:lnTo>
                  <a:lnTo>
                    <a:pt x="984" y="474"/>
                  </a:lnTo>
                  <a:lnTo>
                    <a:pt x="978" y="465"/>
                  </a:lnTo>
                  <a:lnTo>
                    <a:pt x="973" y="456"/>
                  </a:lnTo>
                  <a:lnTo>
                    <a:pt x="970" y="447"/>
                  </a:lnTo>
                  <a:lnTo>
                    <a:pt x="968" y="438"/>
                  </a:lnTo>
                  <a:lnTo>
                    <a:pt x="966" y="430"/>
                  </a:lnTo>
                  <a:lnTo>
                    <a:pt x="966" y="422"/>
                  </a:lnTo>
                  <a:lnTo>
                    <a:pt x="966" y="414"/>
                  </a:lnTo>
                  <a:lnTo>
                    <a:pt x="967" y="406"/>
                  </a:lnTo>
                  <a:lnTo>
                    <a:pt x="970" y="392"/>
                  </a:lnTo>
                  <a:lnTo>
                    <a:pt x="974" y="378"/>
                  </a:lnTo>
                  <a:lnTo>
                    <a:pt x="980" y="366"/>
                  </a:lnTo>
                  <a:lnTo>
                    <a:pt x="985" y="353"/>
                  </a:lnTo>
                  <a:lnTo>
                    <a:pt x="989" y="341"/>
                  </a:lnTo>
                  <a:lnTo>
                    <a:pt x="991" y="329"/>
                  </a:lnTo>
                  <a:lnTo>
                    <a:pt x="991" y="323"/>
                  </a:lnTo>
                  <a:lnTo>
                    <a:pt x="991" y="316"/>
                  </a:lnTo>
                  <a:lnTo>
                    <a:pt x="989" y="310"/>
                  </a:lnTo>
                  <a:lnTo>
                    <a:pt x="987" y="305"/>
                  </a:lnTo>
                  <a:lnTo>
                    <a:pt x="984" y="298"/>
                  </a:lnTo>
                  <a:lnTo>
                    <a:pt x="979" y="292"/>
                  </a:lnTo>
                  <a:lnTo>
                    <a:pt x="973" y="286"/>
                  </a:lnTo>
                  <a:lnTo>
                    <a:pt x="966" y="278"/>
                  </a:lnTo>
                  <a:lnTo>
                    <a:pt x="957" y="272"/>
                  </a:lnTo>
                  <a:lnTo>
                    <a:pt x="947" y="264"/>
                  </a:lnTo>
                  <a:lnTo>
                    <a:pt x="935" y="258"/>
                  </a:lnTo>
                  <a:lnTo>
                    <a:pt x="921" y="250"/>
                  </a:lnTo>
                  <a:lnTo>
                    <a:pt x="914" y="249"/>
                  </a:lnTo>
                  <a:lnTo>
                    <a:pt x="906" y="247"/>
                  </a:lnTo>
                  <a:lnTo>
                    <a:pt x="899" y="244"/>
                  </a:lnTo>
                  <a:lnTo>
                    <a:pt x="892" y="241"/>
                  </a:lnTo>
                  <a:lnTo>
                    <a:pt x="885" y="238"/>
                  </a:lnTo>
                  <a:lnTo>
                    <a:pt x="878" y="232"/>
                  </a:lnTo>
                  <a:lnTo>
                    <a:pt x="872" y="228"/>
                  </a:lnTo>
                  <a:lnTo>
                    <a:pt x="866" y="222"/>
                  </a:lnTo>
                  <a:lnTo>
                    <a:pt x="853" y="210"/>
                  </a:lnTo>
                  <a:lnTo>
                    <a:pt x="842" y="196"/>
                  </a:lnTo>
                  <a:lnTo>
                    <a:pt x="831" y="181"/>
                  </a:lnTo>
                  <a:lnTo>
                    <a:pt x="822" y="166"/>
                  </a:lnTo>
                  <a:lnTo>
                    <a:pt x="806" y="137"/>
                  </a:lnTo>
                  <a:lnTo>
                    <a:pt x="794" y="112"/>
                  </a:lnTo>
                  <a:lnTo>
                    <a:pt x="787" y="95"/>
                  </a:lnTo>
                  <a:lnTo>
                    <a:pt x="783" y="87"/>
                  </a:lnTo>
                  <a:lnTo>
                    <a:pt x="777" y="73"/>
                  </a:lnTo>
                  <a:lnTo>
                    <a:pt x="770" y="62"/>
                  </a:lnTo>
                  <a:lnTo>
                    <a:pt x="763" y="50"/>
                  </a:lnTo>
                  <a:lnTo>
                    <a:pt x="756" y="40"/>
                  </a:lnTo>
                  <a:lnTo>
                    <a:pt x="749" y="32"/>
                  </a:lnTo>
                  <a:lnTo>
                    <a:pt x="743" y="24"/>
                  </a:lnTo>
                  <a:lnTo>
                    <a:pt x="737" y="18"/>
                  </a:lnTo>
                  <a:lnTo>
                    <a:pt x="730" y="12"/>
                  </a:lnTo>
                  <a:lnTo>
                    <a:pt x="724" y="8"/>
                  </a:lnTo>
                  <a:lnTo>
                    <a:pt x="717" y="5"/>
                  </a:lnTo>
                  <a:lnTo>
                    <a:pt x="711" y="3"/>
                  </a:lnTo>
                  <a:lnTo>
                    <a:pt x="706" y="1"/>
                  </a:lnTo>
                  <a:lnTo>
                    <a:pt x="699" y="0"/>
                  </a:lnTo>
                  <a:lnTo>
                    <a:pt x="694" y="0"/>
                  </a:lnTo>
                  <a:lnTo>
                    <a:pt x="689" y="0"/>
                  </a:lnTo>
                  <a:lnTo>
                    <a:pt x="684" y="1"/>
                  </a:lnTo>
                  <a:lnTo>
                    <a:pt x="675" y="4"/>
                  </a:lnTo>
                  <a:lnTo>
                    <a:pt x="666" y="8"/>
                  </a:lnTo>
                  <a:lnTo>
                    <a:pt x="659" y="12"/>
                  </a:lnTo>
                  <a:lnTo>
                    <a:pt x="652" y="18"/>
                  </a:lnTo>
                  <a:lnTo>
                    <a:pt x="643" y="27"/>
                  </a:lnTo>
                  <a:lnTo>
                    <a:pt x="641" y="32"/>
                  </a:lnTo>
                  <a:lnTo>
                    <a:pt x="632" y="32"/>
                  </a:lnTo>
                  <a:lnTo>
                    <a:pt x="625" y="33"/>
                  </a:lnTo>
                  <a:lnTo>
                    <a:pt x="618" y="34"/>
                  </a:lnTo>
                  <a:lnTo>
                    <a:pt x="611" y="36"/>
                  </a:lnTo>
                  <a:lnTo>
                    <a:pt x="597" y="41"/>
                  </a:lnTo>
                  <a:lnTo>
                    <a:pt x="583" y="48"/>
                  </a:lnTo>
                  <a:lnTo>
                    <a:pt x="570" y="56"/>
                  </a:lnTo>
                  <a:lnTo>
                    <a:pt x="558" y="65"/>
                  </a:lnTo>
                  <a:lnTo>
                    <a:pt x="548" y="74"/>
                  </a:lnTo>
                  <a:lnTo>
                    <a:pt x="538" y="84"/>
                  </a:lnTo>
                  <a:lnTo>
                    <a:pt x="520" y="104"/>
                  </a:lnTo>
                  <a:lnTo>
                    <a:pt x="507" y="121"/>
                  </a:lnTo>
                  <a:lnTo>
                    <a:pt x="499" y="133"/>
                  </a:lnTo>
                  <a:lnTo>
                    <a:pt x="497" y="137"/>
                  </a:lnTo>
                  <a:lnTo>
                    <a:pt x="491" y="138"/>
                  </a:lnTo>
                  <a:lnTo>
                    <a:pt x="486" y="139"/>
                  </a:lnTo>
                  <a:lnTo>
                    <a:pt x="483" y="138"/>
                  </a:lnTo>
                  <a:lnTo>
                    <a:pt x="478" y="137"/>
                  </a:lnTo>
                  <a:lnTo>
                    <a:pt x="476" y="135"/>
                  </a:lnTo>
                  <a:lnTo>
                    <a:pt x="474" y="132"/>
                  </a:lnTo>
                  <a:lnTo>
                    <a:pt x="472" y="129"/>
                  </a:lnTo>
                  <a:lnTo>
                    <a:pt x="471" y="126"/>
                  </a:lnTo>
                  <a:lnTo>
                    <a:pt x="469" y="105"/>
                  </a:lnTo>
                  <a:lnTo>
                    <a:pt x="468" y="82"/>
                  </a:lnTo>
                  <a:lnTo>
                    <a:pt x="466" y="70"/>
                  </a:lnTo>
                  <a:lnTo>
                    <a:pt x="463" y="58"/>
                  </a:lnTo>
                  <a:lnTo>
                    <a:pt x="461" y="53"/>
                  </a:lnTo>
                  <a:lnTo>
                    <a:pt x="459" y="49"/>
                  </a:lnTo>
                  <a:lnTo>
                    <a:pt x="457" y="44"/>
                  </a:lnTo>
                  <a:lnTo>
                    <a:pt x="453" y="40"/>
                  </a:lnTo>
                  <a:lnTo>
                    <a:pt x="450" y="36"/>
                  </a:lnTo>
                  <a:lnTo>
                    <a:pt x="444" y="34"/>
                  </a:lnTo>
                  <a:lnTo>
                    <a:pt x="439" y="31"/>
                  </a:lnTo>
                  <a:lnTo>
                    <a:pt x="432" y="30"/>
                  </a:lnTo>
                  <a:lnTo>
                    <a:pt x="425" y="28"/>
                  </a:lnTo>
                  <a:lnTo>
                    <a:pt x="416" y="28"/>
                  </a:lnTo>
                  <a:lnTo>
                    <a:pt x="407" y="30"/>
                  </a:lnTo>
                  <a:lnTo>
                    <a:pt x="396" y="32"/>
                  </a:lnTo>
                  <a:close/>
                </a:path>
              </a:pathLst>
            </a:custGeom>
            <a:noFill/>
            <a:ln w="7938">
              <a:solidFill>
                <a:srgbClr val="FFFFFF"/>
              </a:solidFill>
              <a:prstDash val="solid"/>
              <a:round/>
              <a:headEnd/>
              <a:tailEnd/>
            </a:ln>
          </p:spPr>
          <p:txBody>
            <a:bodyPr/>
            <a:lstStyle/>
            <a:p>
              <a:endParaRPr lang="uk-UA"/>
            </a:p>
          </p:txBody>
        </p:sp>
        <p:sp>
          <p:nvSpPr>
            <p:cNvPr id="22559" name="Freeform 139"/>
            <p:cNvSpPr>
              <a:spLocks/>
            </p:cNvSpPr>
            <p:nvPr/>
          </p:nvSpPr>
          <p:spPr bwMode="auto">
            <a:xfrm>
              <a:off x="3053" y="1513"/>
              <a:ext cx="847" cy="689"/>
            </a:xfrm>
            <a:custGeom>
              <a:avLst/>
              <a:gdLst>
                <a:gd name="T0" fmla="*/ 13 w 3150"/>
                <a:gd name="T1" fmla="*/ 4 h 2557"/>
                <a:gd name="T2" fmla="*/ 13 w 3150"/>
                <a:gd name="T3" fmla="*/ 4 h 2557"/>
                <a:gd name="T4" fmla="*/ 14 w 3150"/>
                <a:gd name="T5" fmla="*/ 5 h 2557"/>
                <a:gd name="T6" fmla="*/ 15 w 3150"/>
                <a:gd name="T7" fmla="*/ 5 h 2557"/>
                <a:gd name="T8" fmla="*/ 15 w 3150"/>
                <a:gd name="T9" fmla="*/ 5 h 2557"/>
                <a:gd name="T10" fmla="*/ 15 w 3150"/>
                <a:gd name="T11" fmla="*/ 6 h 2557"/>
                <a:gd name="T12" fmla="*/ 16 w 3150"/>
                <a:gd name="T13" fmla="*/ 6 h 2557"/>
                <a:gd name="T14" fmla="*/ 16 w 3150"/>
                <a:gd name="T15" fmla="*/ 6 h 2557"/>
                <a:gd name="T16" fmla="*/ 16 w 3150"/>
                <a:gd name="T17" fmla="*/ 8 h 2557"/>
                <a:gd name="T18" fmla="*/ 16 w 3150"/>
                <a:gd name="T19" fmla="*/ 8 h 2557"/>
                <a:gd name="T20" fmla="*/ 16 w 3150"/>
                <a:gd name="T21" fmla="*/ 8 h 2557"/>
                <a:gd name="T22" fmla="*/ 16 w 3150"/>
                <a:gd name="T23" fmla="*/ 9 h 2557"/>
                <a:gd name="T24" fmla="*/ 15 w 3150"/>
                <a:gd name="T25" fmla="*/ 9 h 2557"/>
                <a:gd name="T26" fmla="*/ 14 w 3150"/>
                <a:gd name="T27" fmla="*/ 9 h 2557"/>
                <a:gd name="T28" fmla="*/ 14 w 3150"/>
                <a:gd name="T29" fmla="*/ 10 h 2557"/>
                <a:gd name="T30" fmla="*/ 13 w 3150"/>
                <a:gd name="T31" fmla="*/ 11 h 2557"/>
                <a:gd name="T32" fmla="*/ 12 w 3150"/>
                <a:gd name="T33" fmla="*/ 11 h 2557"/>
                <a:gd name="T34" fmla="*/ 11 w 3150"/>
                <a:gd name="T35" fmla="*/ 12 h 2557"/>
                <a:gd name="T36" fmla="*/ 11 w 3150"/>
                <a:gd name="T37" fmla="*/ 13 h 2557"/>
                <a:gd name="T38" fmla="*/ 11 w 3150"/>
                <a:gd name="T39" fmla="*/ 13 h 2557"/>
                <a:gd name="T40" fmla="*/ 10 w 3150"/>
                <a:gd name="T41" fmla="*/ 13 h 2557"/>
                <a:gd name="T42" fmla="*/ 9 w 3150"/>
                <a:gd name="T43" fmla="*/ 12 h 2557"/>
                <a:gd name="T44" fmla="*/ 8 w 3150"/>
                <a:gd name="T45" fmla="*/ 12 h 2557"/>
                <a:gd name="T46" fmla="*/ 7 w 3150"/>
                <a:gd name="T47" fmla="*/ 12 h 2557"/>
                <a:gd name="T48" fmla="*/ 6 w 3150"/>
                <a:gd name="T49" fmla="*/ 12 h 2557"/>
                <a:gd name="T50" fmla="*/ 6 w 3150"/>
                <a:gd name="T51" fmla="*/ 11 h 2557"/>
                <a:gd name="T52" fmla="*/ 5 w 3150"/>
                <a:gd name="T53" fmla="*/ 11 h 2557"/>
                <a:gd name="T54" fmla="*/ 3 w 3150"/>
                <a:gd name="T55" fmla="*/ 10 h 2557"/>
                <a:gd name="T56" fmla="*/ 3 w 3150"/>
                <a:gd name="T57" fmla="*/ 9 h 2557"/>
                <a:gd name="T58" fmla="*/ 3 w 3150"/>
                <a:gd name="T59" fmla="*/ 8 h 2557"/>
                <a:gd name="T60" fmla="*/ 3 w 3150"/>
                <a:gd name="T61" fmla="*/ 8 h 2557"/>
                <a:gd name="T62" fmla="*/ 3 w 3150"/>
                <a:gd name="T63" fmla="*/ 7 h 2557"/>
                <a:gd name="T64" fmla="*/ 2 w 3150"/>
                <a:gd name="T65" fmla="*/ 6 h 2557"/>
                <a:gd name="T66" fmla="*/ 2 w 3150"/>
                <a:gd name="T67" fmla="*/ 6 h 2557"/>
                <a:gd name="T68" fmla="*/ 1 w 3150"/>
                <a:gd name="T69" fmla="*/ 5 h 2557"/>
                <a:gd name="T70" fmla="*/ 1 w 3150"/>
                <a:gd name="T71" fmla="*/ 5 h 2557"/>
                <a:gd name="T72" fmla="*/ 1 w 3150"/>
                <a:gd name="T73" fmla="*/ 4 h 2557"/>
                <a:gd name="T74" fmla="*/ 1 w 3150"/>
                <a:gd name="T75" fmla="*/ 3 h 2557"/>
                <a:gd name="T76" fmla="*/ 0 w 3150"/>
                <a:gd name="T77" fmla="*/ 3 h 2557"/>
                <a:gd name="T78" fmla="*/ 0 w 3150"/>
                <a:gd name="T79" fmla="*/ 2 h 2557"/>
                <a:gd name="T80" fmla="*/ 1 w 3150"/>
                <a:gd name="T81" fmla="*/ 2 h 2557"/>
                <a:gd name="T82" fmla="*/ 2 w 3150"/>
                <a:gd name="T83" fmla="*/ 1 h 2557"/>
                <a:gd name="T84" fmla="*/ 2 w 3150"/>
                <a:gd name="T85" fmla="*/ 2 h 2557"/>
                <a:gd name="T86" fmla="*/ 3 w 3150"/>
                <a:gd name="T87" fmla="*/ 1 h 2557"/>
                <a:gd name="T88" fmla="*/ 4 w 3150"/>
                <a:gd name="T89" fmla="*/ 1 h 2557"/>
                <a:gd name="T90" fmla="*/ 5 w 3150"/>
                <a:gd name="T91" fmla="*/ 0 h 2557"/>
                <a:gd name="T92" fmla="*/ 5 w 3150"/>
                <a:gd name="T93" fmla="*/ 0 h 2557"/>
                <a:gd name="T94" fmla="*/ 6 w 3150"/>
                <a:gd name="T95" fmla="*/ 1 h 2557"/>
                <a:gd name="T96" fmla="*/ 8 w 3150"/>
                <a:gd name="T97" fmla="*/ 1 h 2557"/>
                <a:gd name="T98" fmla="*/ 8 w 3150"/>
                <a:gd name="T99" fmla="*/ 1 h 2557"/>
                <a:gd name="T100" fmla="*/ 9 w 3150"/>
                <a:gd name="T101" fmla="*/ 0 h 2557"/>
                <a:gd name="T102" fmla="*/ 9 w 3150"/>
                <a:gd name="T103" fmla="*/ 1 h 2557"/>
                <a:gd name="T104" fmla="*/ 10 w 3150"/>
                <a:gd name="T105" fmla="*/ 0 h 2557"/>
                <a:gd name="T106" fmla="*/ 10 w 3150"/>
                <a:gd name="T107" fmla="*/ 1 h 2557"/>
                <a:gd name="T108" fmla="*/ 11 w 3150"/>
                <a:gd name="T109" fmla="*/ 1 h 2557"/>
                <a:gd name="T110" fmla="*/ 11 w 3150"/>
                <a:gd name="T111" fmla="*/ 2 h 2557"/>
                <a:gd name="T112" fmla="*/ 12 w 3150"/>
                <a:gd name="T113" fmla="*/ 3 h 2557"/>
                <a:gd name="T114" fmla="*/ 11 w 3150"/>
                <a:gd name="T115" fmla="*/ 3 h 2557"/>
                <a:gd name="T116" fmla="*/ 12 w 3150"/>
                <a:gd name="T117" fmla="*/ 3 h 2557"/>
                <a:gd name="T118" fmla="*/ 13 w 3150"/>
                <a:gd name="T119" fmla="*/ 3 h 25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50"/>
                <a:gd name="T181" fmla="*/ 0 h 2557"/>
                <a:gd name="T182" fmla="*/ 3150 w 3150"/>
                <a:gd name="T183" fmla="*/ 2557 h 25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50" h="2557">
                  <a:moveTo>
                    <a:pt x="2600" y="531"/>
                  </a:moveTo>
                  <a:lnTo>
                    <a:pt x="2603" y="552"/>
                  </a:lnTo>
                  <a:lnTo>
                    <a:pt x="2604" y="571"/>
                  </a:lnTo>
                  <a:lnTo>
                    <a:pt x="2605" y="589"/>
                  </a:lnTo>
                  <a:lnTo>
                    <a:pt x="2605" y="606"/>
                  </a:lnTo>
                  <a:lnTo>
                    <a:pt x="2604" y="622"/>
                  </a:lnTo>
                  <a:lnTo>
                    <a:pt x="2602" y="636"/>
                  </a:lnTo>
                  <a:lnTo>
                    <a:pt x="2600" y="649"/>
                  </a:lnTo>
                  <a:lnTo>
                    <a:pt x="2598" y="660"/>
                  </a:lnTo>
                  <a:lnTo>
                    <a:pt x="2592" y="681"/>
                  </a:lnTo>
                  <a:lnTo>
                    <a:pt x="2587" y="695"/>
                  </a:lnTo>
                  <a:lnTo>
                    <a:pt x="2583" y="703"/>
                  </a:lnTo>
                  <a:lnTo>
                    <a:pt x="2581" y="706"/>
                  </a:lnTo>
                  <a:lnTo>
                    <a:pt x="2573" y="718"/>
                  </a:lnTo>
                  <a:lnTo>
                    <a:pt x="2566" y="729"/>
                  </a:lnTo>
                  <a:lnTo>
                    <a:pt x="2560" y="739"/>
                  </a:lnTo>
                  <a:lnTo>
                    <a:pt x="2555" y="749"/>
                  </a:lnTo>
                  <a:lnTo>
                    <a:pt x="2552" y="759"/>
                  </a:lnTo>
                  <a:lnTo>
                    <a:pt x="2549" y="767"/>
                  </a:lnTo>
                  <a:lnTo>
                    <a:pt x="2547" y="776"/>
                  </a:lnTo>
                  <a:lnTo>
                    <a:pt x="2546" y="784"/>
                  </a:lnTo>
                  <a:lnTo>
                    <a:pt x="2546" y="792"/>
                  </a:lnTo>
                  <a:lnTo>
                    <a:pt x="2546" y="799"/>
                  </a:lnTo>
                  <a:lnTo>
                    <a:pt x="2547" y="807"/>
                  </a:lnTo>
                  <a:lnTo>
                    <a:pt x="2548" y="813"/>
                  </a:lnTo>
                  <a:lnTo>
                    <a:pt x="2552" y="824"/>
                  </a:lnTo>
                  <a:lnTo>
                    <a:pt x="2558" y="834"/>
                  </a:lnTo>
                  <a:lnTo>
                    <a:pt x="2566" y="843"/>
                  </a:lnTo>
                  <a:lnTo>
                    <a:pt x="2573" y="850"/>
                  </a:lnTo>
                  <a:lnTo>
                    <a:pt x="2582" y="856"/>
                  </a:lnTo>
                  <a:lnTo>
                    <a:pt x="2589" y="861"/>
                  </a:lnTo>
                  <a:lnTo>
                    <a:pt x="2601" y="866"/>
                  </a:lnTo>
                  <a:lnTo>
                    <a:pt x="2606" y="868"/>
                  </a:lnTo>
                  <a:lnTo>
                    <a:pt x="2610" y="873"/>
                  </a:lnTo>
                  <a:lnTo>
                    <a:pt x="2613" y="877"/>
                  </a:lnTo>
                  <a:lnTo>
                    <a:pt x="2616" y="880"/>
                  </a:lnTo>
                  <a:lnTo>
                    <a:pt x="2620" y="882"/>
                  </a:lnTo>
                  <a:lnTo>
                    <a:pt x="2628" y="887"/>
                  </a:lnTo>
                  <a:lnTo>
                    <a:pt x="2637" y="889"/>
                  </a:lnTo>
                  <a:lnTo>
                    <a:pt x="2658" y="890"/>
                  </a:lnTo>
                  <a:lnTo>
                    <a:pt x="2680" y="891"/>
                  </a:lnTo>
                  <a:lnTo>
                    <a:pt x="2692" y="892"/>
                  </a:lnTo>
                  <a:lnTo>
                    <a:pt x="2703" y="893"/>
                  </a:lnTo>
                  <a:lnTo>
                    <a:pt x="2716" y="897"/>
                  </a:lnTo>
                  <a:lnTo>
                    <a:pt x="2729" y="902"/>
                  </a:lnTo>
                  <a:lnTo>
                    <a:pt x="2735" y="906"/>
                  </a:lnTo>
                  <a:lnTo>
                    <a:pt x="2742" y="909"/>
                  </a:lnTo>
                  <a:lnTo>
                    <a:pt x="2748" y="914"/>
                  </a:lnTo>
                  <a:lnTo>
                    <a:pt x="2755" y="920"/>
                  </a:lnTo>
                  <a:lnTo>
                    <a:pt x="2762" y="926"/>
                  </a:lnTo>
                  <a:lnTo>
                    <a:pt x="2768" y="934"/>
                  </a:lnTo>
                  <a:lnTo>
                    <a:pt x="2775" y="941"/>
                  </a:lnTo>
                  <a:lnTo>
                    <a:pt x="2781" y="950"/>
                  </a:lnTo>
                  <a:lnTo>
                    <a:pt x="2795" y="950"/>
                  </a:lnTo>
                  <a:lnTo>
                    <a:pt x="2808" y="951"/>
                  </a:lnTo>
                  <a:lnTo>
                    <a:pt x="2820" y="952"/>
                  </a:lnTo>
                  <a:lnTo>
                    <a:pt x="2830" y="953"/>
                  </a:lnTo>
                  <a:lnTo>
                    <a:pt x="2841" y="955"/>
                  </a:lnTo>
                  <a:lnTo>
                    <a:pt x="2850" y="958"/>
                  </a:lnTo>
                  <a:lnTo>
                    <a:pt x="2857" y="961"/>
                  </a:lnTo>
                  <a:lnTo>
                    <a:pt x="2864" y="964"/>
                  </a:lnTo>
                  <a:lnTo>
                    <a:pt x="2871" y="969"/>
                  </a:lnTo>
                  <a:lnTo>
                    <a:pt x="2876" y="973"/>
                  </a:lnTo>
                  <a:lnTo>
                    <a:pt x="2882" y="978"/>
                  </a:lnTo>
                  <a:lnTo>
                    <a:pt x="2886" y="983"/>
                  </a:lnTo>
                  <a:lnTo>
                    <a:pt x="2889" y="988"/>
                  </a:lnTo>
                  <a:lnTo>
                    <a:pt x="2892" y="993"/>
                  </a:lnTo>
                  <a:lnTo>
                    <a:pt x="2894" y="999"/>
                  </a:lnTo>
                  <a:lnTo>
                    <a:pt x="2895" y="1004"/>
                  </a:lnTo>
                  <a:lnTo>
                    <a:pt x="2899" y="1015"/>
                  </a:lnTo>
                  <a:lnTo>
                    <a:pt x="2900" y="1025"/>
                  </a:lnTo>
                  <a:lnTo>
                    <a:pt x="2899" y="1035"/>
                  </a:lnTo>
                  <a:lnTo>
                    <a:pt x="2898" y="1043"/>
                  </a:lnTo>
                  <a:lnTo>
                    <a:pt x="2895" y="1057"/>
                  </a:lnTo>
                  <a:lnTo>
                    <a:pt x="2893" y="1063"/>
                  </a:lnTo>
                  <a:lnTo>
                    <a:pt x="2898" y="1078"/>
                  </a:lnTo>
                  <a:lnTo>
                    <a:pt x="2902" y="1091"/>
                  </a:lnTo>
                  <a:lnTo>
                    <a:pt x="2906" y="1104"/>
                  </a:lnTo>
                  <a:lnTo>
                    <a:pt x="2911" y="1116"/>
                  </a:lnTo>
                  <a:lnTo>
                    <a:pt x="2917" y="1127"/>
                  </a:lnTo>
                  <a:lnTo>
                    <a:pt x="2922" y="1136"/>
                  </a:lnTo>
                  <a:lnTo>
                    <a:pt x="2927" y="1145"/>
                  </a:lnTo>
                  <a:lnTo>
                    <a:pt x="2934" y="1153"/>
                  </a:lnTo>
                  <a:lnTo>
                    <a:pt x="2940" y="1160"/>
                  </a:lnTo>
                  <a:lnTo>
                    <a:pt x="2947" y="1166"/>
                  </a:lnTo>
                  <a:lnTo>
                    <a:pt x="2953" y="1171"/>
                  </a:lnTo>
                  <a:lnTo>
                    <a:pt x="2959" y="1176"/>
                  </a:lnTo>
                  <a:lnTo>
                    <a:pt x="2972" y="1183"/>
                  </a:lnTo>
                  <a:lnTo>
                    <a:pt x="2986" y="1188"/>
                  </a:lnTo>
                  <a:lnTo>
                    <a:pt x="2999" y="1191"/>
                  </a:lnTo>
                  <a:lnTo>
                    <a:pt x="3011" y="1193"/>
                  </a:lnTo>
                  <a:lnTo>
                    <a:pt x="3021" y="1193"/>
                  </a:lnTo>
                  <a:lnTo>
                    <a:pt x="3031" y="1192"/>
                  </a:lnTo>
                  <a:lnTo>
                    <a:pt x="3045" y="1188"/>
                  </a:lnTo>
                  <a:lnTo>
                    <a:pt x="3050" y="1187"/>
                  </a:lnTo>
                  <a:lnTo>
                    <a:pt x="3058" y="1183"/>
                  </a:lnTo>
                  <a:lnTo>
                    <a:pt x="3064" y="1180"/>
                  </a:lnTo>
                  <a:lnTo>
                    <a:pt x="3070" y="1178"/>
                  </a:lnTo>
                  <a:lnTo>
                    <a:pt x="3077" y="1176"/>
                  </a:lnTo>
                  <a:lnTo>
                    <a:pt x="3082" y="1175"/>
                  </a:lnTo>
                  <a:lnTo>
                    <a:pt x="3087" y="1175"/>
                  </a:lnTo>
                  <a:lnTo>
                    <a:pt x="3093" y="1175"/>
                  </a:lnTo>
                  <a:lnTo>
                    <a:pt x="3097" y="1176"/>
                  </a:lnTo>
                  <a:lnTo>
                    <a:pt x="3101" y="1178"/>
                  </a:lnTo>
                  <a:lnTo>
                    <a:pt x="3105" y="1180"/>
                  </a:lnTo>
                  <a:lnTo>
                    <a:pt x="3108" y="1182"/>
                  </a:lnTo>
                  <a:lnTo>
                    <a:pt x="3111" y="1185"/>
                  </a:lnTo>
                  <a:lnTo>
                    <a:pt x="3116" y="1192"/>
                  </a:lnTo>
                  <a:lnTo>
                    <a:pt x="3121" y="1200"/>
                  </a:lnTo>
                  <a:lnTo>
                    <a:pt x="3124" y="1209"/>
                  </a:lnTo>
                  <a:lnTo>
                    <a:pt x="3127" y="1217"/>
                  </a:lnTo>
                  <a:lnTo>
                    <a:pt x="3129" y="1225"/>
                  </a:lnTo>
                  <a:lnTo>
                    <a:pt x="3130" y="1233"/>
                  </a:lnTo>
                  <a:lnTo>
                    <a:pt x="3131" y="1245"/>
                  </a:lnTo>
                  <a:lnTo>
                    <a:pt x="3131" y="1249"/>
                  </a:lnTo>
                  <a:lnTo>
                    <a:pt x="3140" y="1287"/>
                  </a:lnTo>
                  <a:lnTo>
                    <a:pt x="3146" y="1320"/>
                  </a:lnTo>
                  <a:lnTo>
                    <a:pt x="3149" y="1347"/>
                  </a:lnTo>
                  <a:lnTo>
                    <a:pt x="3150" y="1371"/>
                  </a:lnTo>
                  <a:lnTo>
                    <a:pt x="3150" y="1390"/>
                  </a:lnTo>
                  <a:lnTo>
                    <a:pt x="3148" y="1406"/>
                  </a:lnTo>
                  <a:lnTo>
                    <a:pt x="3144" y="1419"/>
                  </a:lnTo>
                  <a:lnTo>
                    <a:pt x="3140" y="1430"/>
                  </a:lnTo>
                  <a:lnTo>
                    <a:pt x="3134" y="1437"/>
                  </a:lnTo>
                  <a:lnTo>
                    <a:pt x="3129" y="1442"/>
                  </a:lnTo>
                  <a:lnTo>
                    <a:pt x="3123" y="1447"/>
                  </a:lnTo>
                  <a:lnTo>
                    <a:pt x="3118" y="1449"/>
                  </a:lnTo>
                  <a:lnTo>
                    <a:pt x="3110" y="1450"/>
                  </a:lnTo>
                  <a:lnTo>
                    <a:pt x="3106" y="1450"/>
                  </a:lnTo>
                  <a:lnTo>
                    <a:pt x="3095" y="1449"/>
                  </a:lnTo>
                  <a:lnTo>
                    <a:pt x="3086" y="1448"/>
                  </a:lnTo>
                  <a:lnTo>
                    <a:pt x="3077" y="1448"/>
                  </a:lnTo>
                  <a:lnTo>
                    <a:pt x="3069" y="1449"/>
                  </a:lnTo>
                  <a:lnTo>
                    <a:pt x="3063" y="1450"/>
                  </a:lnTo>
                  <a:lnTo>
                    <a:pt x="3057" y="1452"/>
                  </a:lnTo>
                  <a:lnTo>
                    <a:pt x="3051" y="1454"/>
                  </a:lnTo>
                  <a:lnTo>
                    <a:pt x="3047" y="1457"/>
                  </a:lnTo>
                  <a:lnTo>
                    <a:pt x="3044" y="1460"/>
                  </a:lnTo>
                  <a:lnTo>
                    <a:pt x="3041" y="1465"/>
                  </a:lnTo>
                  <a:lnTo>
                    <a:pt x="3038" y="1469"/>
                  </a:lnTo>
                  <a:lnTo>
                    <a:pt x="3036" y="1473"/>
                  </a:lnTo>
                  <a:lnTo>
                    <a:pt x="3034" y="1483"/>
                  </a:lnTo>
                  <a:lnTo>
                    <a:pt x="3033" y="1492"/>
                  </a:lnTo>
                  <a:lnTo>
                    <a:pt x="3034" y="1503"/>
                  </a:lnTo>
                  <a:lnTo>
                    <a:pt x="3036" y="1513"/>
                  </a:lnTo>
                  <a:lnTo>
                    <a:pt x="3039" y="1522"/>
                  </a:lnTo>
                  <a:lnTo>
                    <a:pt x="3042" y="1532"/>
                  </a:lnTo>
                  <a:lnTo>
                    <a:pt x="3047" y="1545"/>
                  </a:lnTo>
                  <a:lnTo>
                    <a:pt x="3050" y="1550"/>
                  </a:lnTo>
                  <a:lnTo>
                    <a:pt x="3057" y="1553"/>
                  </a:lnTo>
                  <a:lnTo>
                    <a:pt x="3062" y="1558"/>
                  </a:lnTo>
                  <a:lnTo>
                    <a:pt x="3066" y="1562"/>
                  </a:lnTo>
                  <a:lnTo>
                    <a:pt x="3070" y="1567"/>
                  </a:lnTo>
                  <a:lnTo>
                    <a:pt x="3074" y="1571"/>
                  </a:lnTo>
                  <a:lnTo>
                    <a:pt x="3076" y="1577"/>
                  </a:lnTo>
                  <a:lnTo>
                    <a:pt x="3077" y="1582"/>
                  </a:lnTo>
                  <a:lnTo>
                    <a:pt x="3078" y="1588"/>
                  </a:lnTo>
                  <a:lnTo>
                    <a:pt x="3077" y="1599"/>
                  </a:lnTo>
                  <a:lnTo>
                    <a:pt x="3075" y="1612"/>
                  </a:lnTo>
                  <a:lnTo>
                    <a:pt x="3070" y="1624"/>
                  </a:lnTo>
                  <a:lnTo>
                    <a:pt x="3065" y="1635"/>
                  </a:lnTo>
                  <a:lnTo>
                    <a:pt x="3060" y="1647"/>
                  </a:lnTo>
                  <a:lnTo>
                    <a:pt x="3052" y="1658"/>
                  </a:lnTo>
                  <a:lnTo>
                    <a:pt x="3046" y="1667"/>
                  </a:lnTo>
                  <a:lnTo>
                    <a:pt x="3039" y="1676"/>
                  </a:lnTo>
                  <a:lnTo>
                    <a:pt x="3029" y="1689"/>
                  </a:lnTo>
                  <a:lnTo>
                    <a:pt x="3025" y="1693"/>
                  </a:lnTo>
                  <a:lnTo>
                    <a:pt x="3020" y="1699"/>
                  </a:lnTo>
                  <a:lnTo>
                    <a:pt x="3015" y="1704"/>
                  </a:lnTo>
                  <a:lnTo>
                    <a:pt x="3010" y="1709"/>
                  </a:lnTo>
                  <a:lnTo>
                    <a:pt x="3003" y="1713"/>
                  </a:lnTo>
                  <a:lnTo>
                    <a:pt x="2991" y="1720"/>
                  </a:lnTo>
                  <a:lnTo>
                    <a:pt x="2979" y="1726"/>
                  </a:lnTo>
                  <a:lnTo>
                    <a:pt x="2965" y="1729"/>
                  </a:lnTo>
                  <a:lnTo>
                    <a:pt x="2952" y="1732"/>
                  </a:lnTo>
                  <a:lnTo>
                    <a:pt x="2938" y="1735"/>
                  </a:lnTo>
                  <a:lnTo>
                    <a:pt x="2925" y="1736"/>
                  </a:lnTo>
                  <a:lnTo>
                    <a:pt x="2901" y="1736"/>
                  </a:lnTo>
                  <a:lnTo>
                    <a:pt x="2880" y="1733"/>
                  </a:lnTo>
                  <a:lnTo>
                    <a:pt x="2868" y="1731"/>
                  </a:lnTo>
                  <a:lnTo>
                    <a:pt x="2862" y="1731"/>
                  </a:lnTo>
                  <a:lnTo>
                    <a:pt x="2841" y="1725"/>
                  </a:lnTo>
                  <a:lnTo>
                    <a:pt x="2822" y="1721"/>
                  </a:lnTo>
                  <a:lnTo>
                    <a:pt x="2805" y="1719"/>
                  </a:lnTo>
                  <a:lnTo>
                    <a:pt x="2789" y="1717"/>
                  </a:lnTo>
                  <a:lnTo>
                    <a:pt x="2775" y="1719"/>
                  </a:lnTo>
                  <a:lnTo>
                    <a:pt x="2762" y="1722"/>
                  </a:lnTo>
                  <a:lnTo>
                    <a:pt x="2751" y="1725"/>
                  </a:lnTo>
                  <a:lnTo>
                    <a:pt x="2742" y="1730"/>
                  </a:lnTo>
                  <a:lnTo>
                    <a:pt x="2733" y="1737"/>
                  </a:lnTo>
                  <a:lnTo>
                    <a:pt x="2727" y="1744"/>
                  </a:lnTo>
                  <a:lnTo>
                    <a:pt x="2722" y="1753"/>
                  </a:lnTo>
                  <a:lnTo>
                    <a:pt x="2716" y="1761"/>
                  </a:lnTo>
                  <a:lnTo>
                    <a:pt x="2713" y="1771"/>
                  </a:lnTo>
                  <a:lnTo>
                    <a:pt x="2711" y="1781"/>
                  </a:lnTo>
                  <a:lnTo>
                    <a:pt x="2709" y="1792"/>
                  </a:lnTo>
                  <a:lnTo>
                    <a:pt x="2708" y="1803"/>
                  </a:lnTo>
                  <a:lnTo>
                    <a:pt x="2708" y="1825"/>
                  </a:lnTo>
                  <a:lnTo>
                    <a:pt x="2710" y="1848"/>
                  </a:lnTo>
                  <a:lnTo>
                    <a:pt x="2714" y="1869"/>
                  </a:lnTo>
                  <a:lnTo>
                    <a:pt x="2718" y="1889"/>
                  </a:lnTo>
                  <a:lnTo>
                    <a:pt x="2727" y="1919"/>
                  </a:lnTo>
                  <a:lnTo>
                    <a:pt x="2731" y="1931"/>
                  </a:lnTo>
                  <a:lnTo>
                    <a:pt x="2716" y="1937"/>
                  </a:lnTo>
                  <a:lnTo>
                    <a:pt x="2700" y="1940"/>
                  </a:lnTo>
                  <a:lnTo>
                    <a:pt x="2685" y="1944"/>
                  </a:lnTo>
                  <a:lnTo>
                    <a:pt x="2669" y="1945"/>
                  </a:lnTo>
                  <a:lnTo>
                    <a:pt x="2639" y="1944"/>
                  </a:lnTo>
                  <a:lnTo>
                    <a:pt x="2610" y="1941"/>
                  </a:lnTo>
                  <a:lnTo>
                    <a:pt x="2596" y="1940"/>
                  </a:lnTo>
                  <a:lnTo>
                    <a:pt x="2582" y="1940"/>
                  </a:lnTo>
                  <a:lnTo>
                    <a:pt x="2569" y="1940"/>
                  </a:lnTo>
                  <a:lnTo>
                    <a:pt x="2556" y="1941"/>
                  </a:lnTo>
                  <a:lnTo>
                    <a:pt x="2544" y="1944"/>
                  </a:lnTo>
                  <a:lnTo>
                    <a:pt x="2533" y="1948"/>
                  </a:lnTo>
                  <a:lnTo>
                    <a:pt x="2527" y="1951"/>
                  </a:lnTo>
                  <a:lnTo>
                    <a:pt x="2522" y="1954"/>
                  </a:lnTo>
                  <a:lnTo>
                    <a:pt x="2517" y="1957"/>
                  </a:lnTo>
                  <a:lnTo>
                    <a:pt x="2512" y="1962"/>
                  </a:lnTo>
                  <a:lnTo>
                    <a:pt x="2505" y="1968"/>
                  </a:lnTo>
                  <a:lnTo>
                    <a:pt x="2495" y="1973"/>
                  </a:lnTo>
                  <a:lnTo>
                    <a:pt x="2485" y="1978"/>
                  </a:lnTo>
                  <a:lnTo>
                    <a:pt x="2473" y="1981"/>
                  </a:lnTo>
                  <a:lnTo>
                    <a:pt x="2447" y="1988"/>
                  </a:lnTo>
                  <a:lnTo>
                    <a:pt x="2416" y="1996"/>
                  </a:lnTo>
                  <a:lnTo>
                    <a:pt x="2399" y="2000"/>
                  </a:lnTo>
                  <a:lnTo>
                    <a:pt x="2382" y="2007"/>
                  </a:lnTo>
                  <a:lnTo>
                    <a:pt x="2365" y="2014"/>
                  </a:lnTo>
                  <a:lnTo>
                    <a:pt x="2346" y="2023"/>
                  </a:lnTo>
                  <a:lnTo>
                    <a:pt x="2328" y="2033"/>
                  </a:lnTo>
                  <a:lnTo>
                    <a:pt x="2308" y="2047"/>
                  </a:lnTo>
                  <a:lnTo>
                    <a:pt x="2288" y="2062"/>
                  </a:lnTo>
                  <a:lnTo>
                    <a:pt x="2269" y="2081"/>
                  </a:lnTo>
                  <a:lnTo>
                    <a:pt x="2260" y="2080"/>
                  </a:lnTo>
                  <a:lnTo>
                    <a:pt x="2251" y="2081"/>
                  </a:lnTo>
                  <a:lnTo>
                    <a:pt x="2243" y="2083"/>
                  </a:lnTo>
                  <a:lnTo>
                    <a:pt x="2235" y="2085"/>
                  </a:lnTo>
                  <a:lnTo>
                    <a:pt x="2228" y="2089"/>
                  </a:lnTo>
                  <a:lnTo>
                    <a:pt x="2220" y="2092"/>
                  </a:lnTo>
                  <a:lnTo>
                    <a:pt x="2214" y="2096"/>
                  </a:lnTo>
                  <a:lnTo>
                    <a:pt x="2208" y="2101"/>
                  </a:lnTo>
                  <a:lnTo>
                    <a:pt x="2197" y="2113"/>
                  </a:lnTo>
                  <a:lnTo>
                    <a:pt x="2187" y="2125"/>
                  </a:lnTo>
                  <a:lnTo>
                    <a:pt x="2179" y="2139"/>
                  </a:lnTo>
                  <a:lnTo>
                    <a:pt x="2172" y="2154"/>
                  </a:lnTo>
                  <a:lnTo>
                    <a:pt x="2166" y="2168"/>
                  </a:lnTo>
                  <a:lnTo>
                    <a:pt x="2162" y="2181"/>
                  </a:lnTo>
                  <a:lnTo>
                    <a:pt x="2157" y="2194"/>
                  </a:lnTo>
                  <a:lnTo>
                    <a:pt x="2154" y="2206"/>
                  </a:lnTo>
                  <a:lnTo>
                    <a:pt x="2151" y="2224"/>
                  </a:lnTo>
                  <a:lnTo>
                    <a:pt x="2150" y="2231"/>
                  </a:lnTo>
                  <a:lnTo>
                    <a:pt x="2132" y="2252"/>
                  </a:lnTo>
                  <a:lnTo>
                    <a:pt x="2118" y="2271"/>
                  </a:lnTo>
                  <a:lnTo>
                    <a:pt x="2108" y="2287"/>
                  </a:lnTo>
                  <a:lnTo>
                    <a:pt x="2101" y="2302"/>
                  </a:lnTo>
                  <a:lnTo>
                    <a:pt x="2095" y="2315"/>
                  </a:lnTo>
                  <a:lnTo>
                    <a:pt x="2093" y="2327"/>
                  </a:lnTo>
                  <a:lnTo>
                    <a:pt x="2093" y="2336"/>
                  </a:lnTo>
                  <a:lnTo>
                    <a:pt x="2094" y="2344"/>
                  </a:lnTo>
                  <a:lnTo>
                    <a:pt x="2098" y="2351"/>
                  </a:lnTo>
                  <a:lnTo>
                    <a:pt x="2101" y="2356"/>
                  </a:lnTo>
                  <a:lnTo>
                    <a:pt x="2105" y="2361"/>
                  </a:lnTo>
                  <a:lnTo>
                    <a:pt x="2109" y="2364"/>
                  </a:lnTo>
                  <a:lnTo>
                    <a:pt x="2116" y="2367"/>
                  </a:lnTo>
                  <a:lnTo>
                    <a:pt x="2119" y="2368"/>
                  </a:lnTo>
                  <a:lnTo>
                    <a:pt x="2124" y="2387"/>
                  </a:lnTo>
                  <a:lnTo>
                    <a:pt x="2126" y="2405"/>
                  </a:lnTo>
                  <a:lnTo>
                    <a:pt x="2128" y="2423"/>
                  </a:lnTo>
                  <a:lnTo>
                    <a:pt x="2128" y="2439"/>
                  </a:lnTo>
                  <a:lnTo>
                    <a:pt x="2126" y="2452"/>
                  </a:lnTo>
                  <a:lnTo>
                    <a:pt x="2124" y="2466"/>
                  </a:lnTo>
                  <a:lnTo>
                    <a:pt x="2122" y="2478"/>
                  </a:lnTo>
                  <a:lnTo>
                    <a:pt x="2118" y="2489"/>
                  </a:lnTo>
                  <a:lnTo>
                    <a:pt x="2110" y="2507"/>
                  </a:lnTo>
                  <a:lnTo>
                    <a:pt x="2102" y="2521"/>
                  </a:lnTo>
                  <a:lnTo>
                    <a:pt x="2096" y="2528"/>
                  </a:lnTo>
                  <a:lnTo>
                    <a:pt x="2094" y="2530"/>
                  </a:lnTo>
                  <a:lnTo>
                    <a:pt x="2092" y="2533"/>
                  </a:lnTo>
                  <a:lnTo>
                    <a:pt x="2088" y="2541"/>
                  </a:lnTo>
                  <a:lnTo>
                    <a:pt x="2084" y="2545"/>
                  </a:lnTo>
                  <a:lnTo>
                    <a:pt x="2078" y="2549"/>
                  </a:lnTo>
                  <a:lnTo>
                    <a:pt x="2072" y="2553"/>
                  </a:lnTo>
                  <a:lnTo>
                    <a:pt x="2064" y="2556"/>
                  </a:lnTo>
                  <a:lnTo>
                    <a:pt x="2055" y="2557"/>
                  </a:lnTo>
                  <a:lnTo>
                    <a:pt x="2043" y="2557"/>
                  </a:lnTo>
                  <a:lnTo>
                    <a:pt x="2030" y="2556"/>
                  </a:lnTo>
                  <a:lnTo>
                    <a:pt x="2014" y="2552"/>
                  </a:lnTo>
                  <a:lnTo>
                    <a:pt x="1997" y="2545"/>
                  </a:lnTo>
                  <a:lnTo>
                    <a:pt x="1978" y="2536"/>
                  </a:lnTo>
                  <a:lnTo>
                    <a:pt x="1956" y="2523"/>
                  </a:lnTo>
                  <a:lnTo>
                    <a:pt x="1931" y="2506"/>
                  </a:lnTo>
                  <a:lnTo>
                    <a:pt x="1926" y="2504"/>
                  </a:lnTo>
                  <a:lnTo>
                    <a:pt x="1912" y="2496"/>
                  </a:lnTo>
                  <a:lnTo>
                    <a:pt x="1891" y="2487"/>
                  </a:lnTo>
                  <a:lnTo>
                    <a:pt x="1864" y="2474"/>
                  </a:lnTo>
                  <a:lnTo>
                    <a:pt x="1835" y="2460"/>
                  </a:lnTo>
                  <a:lnTo>
                    <a:pt x="1805" y="2445"/>
                  </a:lnTo>
                  <a:lnTo>
                    <a:pt x="1775" y="2431"/>
                  </a:lnTo>
                  <a:lnTo>
                    <a:pt x="1750" y="2418"/>
                  </a:lnTo>
                  <a:lnTo>
                    <a:pt x="1748" y="2414"/>
                  </a:lnTo>
                  <a:lnTo>
                    <a:pt x="1740" y="2402"/>
                  </a:lnTo>
                  <a:lnTo>
                    <a:pt x="1734" y="2395"/>
                  </a:lnTo>
                  <a:lnTo>
                    <a:pt x="1725" y="2387"/>
                  </a:lnTo>
                  <a:lnTo>
                    <a:pt x="1715" y="2379"/>
                  </a:lnTo>
                  <a:lnTo>
                    <a:pt x="1702" y="2370"/>
                  </a:lnTo>
                  <a:lnTo>
                    <a:pt x="1686" y="2363"/>
                  </a:lnTo>
                  <a:lnTo>
                    <a:pt x="1667" y="2356"/>
                  </a:lnTo>
                  <a:lnTo>
                    <a:pt x="1656" y="2353"/>
                  </a:lnTo>
                  <a:lnTo>
                    <a:pt x="1644" y="2351"/>
                  </a:lnTo>
                  <a:lnTo>
                    <a:pt x="1631" y="2349"/>
                  </a:lnTo>
                  <a:lnTo>
                    <a:pt x="1619" y="2347"/>
                  </a:lnTo>
                  <a:lnTo>
                    <a:pt x="1604" y="2346"/>
                  </a:lnTo>
                  <a:lnTo>
                    <a:pt x="1589" y="2345"/>
                  </a:lnTo>
                  <a:lnTo>
                    <a:pt x="1573" y="2345"/>
                  </a:lnTo>
                  <a:lnTo>
                    <a:pt x="1556" y="2346"/>
                  </a:lnTo>
                  <a:lnTo>
                    <a:pt x="1536" y="2347"/>
                  </a:lnTo>
                  <a:lnTo>
                    <a:pt x="1517" y="2349"/>
                  </a:lnTo>
                  <a:lnTo>
                    <a:pt x="1497" y="2352"/>
                  </a:lnTo>
                  <a:lnTo>
                    <a:pt x="1476" y="2355"/>
                  </a:lnTo>
                  <a:lnTo>
                    <a:pt x="1471" y="2356"/>
                  </a:lnTo>
                  <a:lnTo>
                    <a:pt x="1462" y="2359"/>
                  </a:lnTo>
                  <a:lnTo>
                    <a:pt x="1447" y="2362"/>
                  </a:lnTo>
                  <a:lnTo>
                    <a:pt x="1428" y="2364"/>
                  </a:lnTo>
                  <a:lnTo>
                    <a:pt x="1417" y="2364"/>
                  </a:lnTo>
                  <a:lnTo>
                    <a:pt x="1406" y="2364"/>
                  </a:lnTo>
                  <a:lnTo>
                    <a:pt x="1395" y="2363"/>
                  </a:lnTo>
                  <a:lnTo>
                    <a:pt x="1383" y="2361"/>
                  </a:lnTo>
                  <a:lnTo>
                    <a:pt x="1371" y="2359"/>
                  </a:lnTo>
                  <a:lnTo>
                    <a:pt x="1359" y="2354"/>
                  </a:lnTo>
                  <a:lnTo>
                    <a:pt x="1349" y="2350"/>
                  </a:lnTo>
                  <a:lnTo>
                    <a:pt x="1338" y="2344"/>
                  </a:lnTo>
                  <a:lnTo>
                    <a:pt x="1334" y="2339"/>
                  </a:lnTo>
                  <a:lnTo>
                    <a:pt x="1329" y="2336"/>
                  </a:lnTo>
                  <a:lnTo>
                    <a:pt x="1325" y="2334"/>
                  </a:lnTo>
                  <a:lnTo>
                    <a:pt x="1321" y="2333"/>
                  </a:lnTo>
                  <a:lnTo>
                    <a:pt x="1311" y="2331"/>
                  </a:lnTo>
                  <a:lnTo>
                    <a:pt x="1302" y="2330"/>
                  </a:lnTo>
                  <a:lnTo>
                    <a:pt x="1284" y="2332"/>
                  </a:lnTo>
                  <a:lnTo>
                    <a:pt x="1264" y="2332"/>
                  </a:lnTo>
                  <a:lnTo>
                    <a:pt x="1255" y="2331"/>
                  </a:lnTo>
                  <a:lnTo>
                    <a:pt x="1246" y="2328"/>
                  </a:lnTo>
                  <a:lnTo>
                    <a:pt x="1242" y="2325"/>
                  </a:lnTo>
                  <a:lnTo>
                    <a:pt x="1238" y="2322"/>
                  </a:lnTo>
                  <a:lnTo>
                    <a:pt x="1233" y="2318"/>
                  </a:lnTo>
                  <a:lnTo>
                    <a:pt x="1229" y="2314"/>
                  </a:lnTo>
                  <a:lnTo>
                    <a:pt x="1225" y="2307"/>
                  </a:lnTo>
                  <a:lnTo>
                    <a:pt x="1221" y="2301"/>
                  </a:lnTo>
                  <a:lnTo>
                    <a:pt x="1217" y="2293"/>
                  </a:lnTo>
                  <a:lnTo>
                    <a:pt x="1213" y="2285"/>
                  </a:lnTo>
                  <a:lnTo>
                    <a:pt x="1207" y="2264"/>
                  </a:lnTo>
                  <a:lnTo>
                    <a:pt x="1200" y="2237"/>
                  </a:lnTo>
                  <a:lnTo>
                    <a:pt x="1200" y="2233"/>
                  </a:lnTo>
                  <a:lnTo>
                    <a:pt x="1200" y="2223"/>
                  </a:lnTo>
                  <a:lnTo>
                    <a:pt x="1199" y="2217"/>
                  </a:lnTo>
                  <a:lnTo>
                    <a:pt x="1197" y="2209"/>
                  </a:lnTo>
                  <a:lnTo>
                    <a:pt x="1195" y="2202"/>
                  </a:lnTo>
                  <a:lnTo>
                    <a:pt x="1191" y="2193"/>
                  </a:lnTo>
                  <a:lnTo>
                    <a:pt x="1185" y="2185"/>
                  </a:lnTo>
                  <a:lnTo>
                    <a:pt x="1178" y="2177"/>
                  </a:lnTo>
                  <a:lnTo>
                    <a:pt x="1169" y="2170"/>
                  </a:lnTo>
                  <a:lnTo>
                    <a:pt x="1158" y="2163"/>
                  </a:lnTo>
                  <a:lnTo>
                    <a:pt x="1145" y="2158"/>
                  </a:lnTo>
                  <a:lnTo>
                    <a:pt x="1129" y="2153"/>
                  </a:lnTo>
                  <a:lnTo>
                    <a:pt x="1110" y="2151"/>
                  </a:lnTo>
                  <a:lnTo>
                    <a:pt x="1087" y="2149"/>
                  </a:lnTo>
                  <a:lnTo>
                    <a:pt x="1082" y="2140"/>
                  </a:lnTo>
                  <a:lnTo>
                    <a:pt x="1066" y="2115"/>
                  </a:lnTo>
                  <a:lnTo>
                    <a:pt x="1054" y="2099"/>
                  </a:lnTo>
                  <a:lnTo>
                    <a:pt x="1040" y="2081"/>
                  </a:lnTo>
                  <a:lnTo>
                    <a:pt x="1024" y="2062"/>
                  </a:lnTo>
                  <a:lnTo>
                    <a:pt x="1006" y="2043"/>
                  </a:lnTo>
                  <a:lnTo>
                    <a:pt x="1004" y="2040"/>
                  </a:lnTo>
                  <a:lnTo>
                    <a:pt x="996" y="2030"/>
                  </a:lnTo>
                  <a:lnTo>
                    <a:pt x="989" y="2025"/>
                  </a:lnTo>
                  <a:lnTo>
                    <a:pt x="981" y="2017"/>
                  </a:lnTo>
                  <a:lnTo>
                    <a:pt x="971" y="2010"/>
                  </a:lnTo>
                  <a:lnTo>
                    <a:pt x="958" y="2002"/>
                  </a:lnTo>
                  <a:lnTo>
                    <a:pt x="943" y="1994"/>
                  </a:lnTo>
                  <a:lnTo>
                    <a:pt x="926" y="1986"/>
                  </a:lnTo>
                  <a:lnTo>
                    <a:pt x="907" y="1979"/>
                  </a:lnTo>
                  <a:lnTo>
                    <a:pt x="886" y="1972"/>
                  </a:lnTo>
                  <a:lnTo>
                    <a:pt x="861" y="1966"/>
                  </a:lnTo>
                  <a:lnTo>
                    <a:pt x="833" y="1962"/>
                  </a:lnTo>
                  <a:lnTo>
                    <a:pt x="802" y="1957"/>
                  </a:lnTo>
                  <a:lnTo>
                    <a:pt x="769" y="1955"/>
                  </a:lnTo>
                  <a:lnTo>
                    <a:pt x="763" y="1947"/>
                  </a:lnTo>
                  <a:lnTo>
                    <a:pt x="746" y="1925"/>
                  </a:lnTo>
                  <a:lnTo>
                    <a:pt x="732" y="1913"/>
                  </a:lnTo>
                  <a:lnTo>
                    <a:pt x="716" y="1900"/>
                  </a:lnTo>
                  <a:lnTo>
                    <a:pt x="708" y="1895"/>
                  </a:lnTo>
                  <a:lnTo>
                    <a:pt x="697" y="1889"/>
                  </a:lnTo>
                  <a:lnTo>
                    <a:pt x="687" y="1885"/>
                  </a:lnTo>
                  <a:lnTo>
                    <a:pt x="676" y="1881"/>
                  </a:lnTo>
                  <a:lnTo>
                    <a:pt x="676" y="1874"/>
                  </a:lnTo>
                  <a:lnTo>
                    <a:pt x="676" y="1858"/>
                  </a:lnTo>
                  <a:lnTo>
                    <a:pt x="673" y="1833"/>
                  </a:lnTo>
                  <a:lnTo>
                    <a:pt x="668" y="1801"/>
                  </a:lnTo>
                  <a:lnTo>
                    <a:pt x="665" y="1783"/>
                  </a:lnTo>
                  <a:lnTo>
                    <a:pt x="660" y="1764"/>
                  </a:lnTo>
                  <a:lnTo>
                    <a:pt x="654" y="1745"/>
                  </a:lnTo>
                  <a:lnTo>
                    <a:pt x="647" y="1725"/>
                  </a:lnTo>
                  <a:lnTo>
                    <a:pt x="637" y="1706"/>
                  </a:lnTo>
                  <a:lnTo>
                    <a:pt x="626" y="1687"/>
                  </a:lnTo>
                  <a:lnTo>
                    <a:pt x="615" y="1667"/>
                  </a:lnTo>
                  <a:lnTo>
                    <a:pt x="601" y="1649"/>
                  </a:lnTo>
                  <a:lnTo>
                    <a:pt x="597" y="1646"/>
                  </a:lnTo>
                  <a:lnTo>
                    <a:pt x="589" y="1634"/>
                  </a:lnTo>
                  <a:lnTo>
                    <a:pt x="584" y="1627"/>
                  </a:lnTo>
                  <a:lnTo>
                    <a:pt x="578" y="1617"/>
                  </a:lnTo>
                  <a:lnTo>
                    <a:pt x="574" y="1607"/>
                  </a:lnTo>
                  <a:lnTo>
                    <a:pt x="569" y="1595"/>
                  </a:lnTo>
                  <a:lnTo>
                    <a:pt x="566" y="1582"/>
                  </a:lnTo>
                  <a:lnTo>
                    <a:pt x="564" y="1568"/>
                  </a:lnTo>
                  <a:lnTo>
                    <a:pt x="562" y="1554"/>
                  </a:lnTo>
                  <a:lnTo>
                    <a:pt x="564" y="1539"/>
                  </a:lnTo>
                  <a:lnTo>
                    <a:pt x="565" y="1531"/>
                  </a:lnTo>
                  <a:lnTo>
                    <a:pt x="567" y="1523"/>
                  </a:lnTo>
                  <a:lnTo>
                    <a:pt x="570" y="1515"/>
                  </a:lnTo>
                  <a:lnTo>
                    <a:pt x="573" y="1507"/>
                  </a:lnTo>
                  <a:lnTo>
                    <a:pt x="577" y="1499"/>
                  </a:lnTo>
                  <a:lnTo>
                    <a:pt x="582" y="1491"/>
                  </a:lnTo>
                  <a:lnTo>
                    <a:pt x="588" y="1483"/>
                  </a:lnTo>
                  <a:lnTo>
                    <a:pt x="594" y="1474"/>
                  </a:lnTo>
                  <a:lnTo>
                    <a:pt x="599" y="1474"/>
                  </a:lnTo>
                  <a:lnTo>
                    <a:pt x="609" y="1471"/>
                  </a:lnTo>
                  <a:lnTo>
                    <a:pt x="615" y="1469"/>
                  </a:lnTo>
                  <a:lnTo>
                    <a:pt x="621" y="1466"/>
                  </a:lnTo>
                  <a:lnTo>
                    <a:pt x="628" y="1462"/>
                  </a:lnTo>
                  <a:lnTo>
                    <a:pt x="633" y="1456"/>
                  </a:lnTo>
                  <a:lnTo>
                    <a:pt x="635" y="1453"/>
                  </a:lnTo>
                  <a:lnTo>
                    <a:pt x="636" y="1450"/>
                  </a:lnTo>
                  <a:lnTo>
                    <a:pt x="637" y="1446"/>
                  </a:lnTo>
                  <a:lnTo>
                    <a:pt x="638" y="1441"/>
                  </a:lnTo>
                  <a:lnTo>
                    <a:pt x="638" y="1437"/>
                  </a:lnTo>
                  <a:lnTo>
                    <a:pt x="637" y="1433"/>
                  </a:lnTo>
                  <a:lnTo>
                    <a:pt x="636" y="1427"/>
                  </a:lnTo>
                  <a:lnTo>
                    <a:pt x="634" y="1422"/>
                  </a:lnTo>
                  <a:lnTo>
                    <a:pt x="631" y="1416"/>
                  </a:lnTo>
                  <a:lnTo>
                    <a:pt x="626" y="1409"/>
                  </a:lnTo>
                  <a:lnTo>
                    <a:pt x="622" y="1403"/>
                  </a:lnTo>
                  <a:lnTo>
                    <a:pt x="616" y="1395"/>
                  </a:lnTo>
                  <a:lnTo>
                    <a:pt x="601" y="1380"/>
                  </a:lnTo>
                  <a:lnTo>
                    <a:pt x="582" y="1362"/>
                  </a:lnTo>
                  <a:lnTo>
                    <a:pt x="583" y="1359"/>
                  </a:lnTo>
                  <a:lnTo>
                    <a:pt x="583" y="1350"/>
                  </a:lnTo>
                  <a:lnTo>
                    <a:pt x="582" y="1343"/>
                  </a:lnTo>
                  <a:lnTo>
                    <a:pt x="581" y="1336"/>
                  </a:lnTo>
                  <a:lnTo>
                    <a:pt x="577" y="1327"/>
                  </a:lnTo>
                  <a:lnTo>
                    <a:pt x="574" y="1319"/>
                  </a:lnTo>
                  <a:lnTo>
                    <a:pt x="569" y="1310"/>
                  </a:lnTo>
                  <a:lnTo>
                    <a:pt x="561" y="1300"/>
                  </a:lnTo>
                  <a:lnTo>
                    <a:pt x="552" y="1292"/>
                  </a:lnTo>
                  <a:lnTo>
                    <a:pt x="539" y="1283"/>
                  </a:lnTo>
                  <a:lnTo>
                    <a:pt x="525" y="1275"/>
                  </a:lnTo>
                  <a:lnTo>
                    <a:pt x="508" y="1267"/>
                  </a:lnTo>
                  <a:lnTo>
                    <a:pt x="487" y="1261"/>
                  </a:lnTo>
                  <a:lnTo>
                    <a:pt x="463" y="1256"/>
                  </a:lnTo>
                  <a:lnTo>
                    <a:pt x="463" y="1251"/>
                  </a:lnTo>
                  <a:lnTo>
                    <a:pt x="461" y="1241"/>
                  </a:lnTo>
                  <a:lnTo>
                    <a:pt x="459" y="1233"/>
                  </a:lnTo>
                  <a:lnTo>
                    <a:pt x="457" y="1224"/>
                  </a:lnTo>
                  <a:lnTo>
                    <a:pt x="453" y="1214"/>
                  </a:lnTo>
                  <a:lnTo>
                    <a:pt x="448" y="1203"/>
                  </a:lnTo>
                  <a:lnTo>
                    <a:pt x="442" y="1192"/>
                  </a:lnTo>
                  <a:lnTo>
                    <a:pt x="434" y="1180"/>
                  </a:lnTo>
                  <a:lnTo>
                    <a:pt x="425" y="1168"/>
                  </a:lnTo>
                  <a:lnTo>
                    <a:pt x="413" y="1155"/>
                  </a:lnTo>
                  <a:lnTo>
                    <a:pt x="399" y="1144"/>
                  </a:lnTo>
                  <a:lnTo>
                    <a:pt x="383" y="1133"/>
                  </a:lnTo>
                  <a:lnTo>
                    <a:pt x="365" y="1122"/>
                  </a:lnTo>
                  <a:lnTo>
                    <a:pt x="344" y="1113"/>
                  </a:lnTo>
                  <a:lnTo>
                    <a:pt x="337" y="1108"/>
                  </a:lnTo>
                  <a:lnTo>
                    <a:pt x="321" y="1097"/>
                  </a:lnTo>
                  <a:lnTo>
                    <a:pt x="311" y="1088"/>
                  </a:lnTo>
                  <a:lnTo>
                    <a:pt x="300" y="1080"/>
                  </a:lnTo>
                  <a:lnTo>
                    <a:pt x="289" y="1070"/>
                  </a:lnTo>
                  <a:lnTo>
                    <a:pt x="279" y="1060"/>
                  </a:lnTo>
                  <a:lnTo>
                    <a:pt x="269" y="1050"/>
                  </a:lnTo>
                  <a:lnTo>
                    <a:pt x="262" y="1039"/>
                  </a:lnTo>
                  <a:lnTo>
                    <a:pt x="258" y="1035"/>
                  </a:lnTo>
                  <a:lnTo>
                    <a:pt x="256" y="1030"/>
                  </a:lnTo>
                  <a:lnTo>
                    <a:pt x="255" y="1024"/>
                  </a:lnTo>
                  <a:lnTo>
                    <a:pt x="254" y="1020"/>
                  </a:lnTo>
                  <a:lnTo>
                    <a:pt x="255" y="1016"/>
                  </a:lnTo>
                  <a:lnTo>
                    <a:pt x="256" y="1011"/>
                  </a:lnTo>
                  <a:lnTo>
                    <a:pt x="258" y="1007"/>
                  </a:lnTo>
                  <a:lnTo>
                    <a:pt x="262" y="1004"/>
                  </a:lnTo>
                  <a:lnTo>
                    <a:pt x="266" y="1001"/>
                  </a:lnTo>
                  <a:lnTo>
                    <a:pt x="272" y="998"/>
                  </a:lnTo>
                  <a:lnTo>
                    <a:pt x="280" y="995"/>
                  </a:lnTo>
                  <a:lnTo>
                    <a:pt x="288" y="993"/>
                  </a:lnTo>
                  <a:lnTo>
                    <a:pt x="289" y="989"/>
                  </a:lnTo>
                  <a:lnTo>
                    <a:pt x="293" y="976"/>
                  </a:lnTo>
                  <a:lnTo>
                    <a:pt x="297" y="958"/>
                  </a:lnTo>
                  <a:lnTo>
                    <a:pt x="300" y="936"/>
                  </a:lnTo>
                  <a:lnTo>
                    <a:pt x="301" y="924"/>
                  </a:lnTo>
                  <a:lnTo>
                    <a:pt x="301" y="912"/>
                  </a:lnTo>
                  <a:lnTo>
                    <a:pt x="300" y="899"/>
                  </a:lnTo>
                  <a:lnTo>
                    <a:pt x="299" y="888"/>
                  </a:lnTo>
                  <a:lnTo>
                    <a:pt x="295" y="877"/>
                  </a:lnTo>
                  <a:lnTo>
                    <a:pt x="290" y="866"/>
                  </a:lnTo>
                  <a:lnTo>
                    <a:pt x="287" y="862"/>
                  </a:lnTo>
                  <a:lnTo>
                    <a:pt x="284" y="858"/>
                  </a:lnTo>
                  <a:lnTo>
                    <a:pt x="280" y="854"/>
                  </a:lnTo>
                  <a:lnTo>
                    <a:pt x="275" y="850"/>
                  </a:lnTo>
                  <a:lnTo>
                    <a:pt x="274" y="846"/>
                  </a:lnTo>
                  <a:lnTo>
                    <a:pt x="272" y="836"/>
                  </a:lnTo>
                  <a:lnTo>
                    <a:pt x="268" y="823"/>
                  </a:lnTo>
                  <a:lnTo>
                    <a:pt x="261" y="807"/>
                  </a:lnTo>
                  <a:lnTo>
                    <a:pt x="256" y="798"/>
                  </a:lnTo>
                  <a:lnTo>
                    <a:pt x="250" y="791"/>
                  </a:lnTo>
                  <a:lnTo>
                    <a:pt x="243" y="783"/>
                  </a:lnTo>
                  <a:lnTo>
                    <a:pt x="236" y="776"/>
                  </a:lnTo>
                  <a:lnTo>
                    <a:pt x="227" y="770"/>
                  </a:lnTo>
                  <a:lnTo>
                    <a:pt x="218" y="766"/>
                  </a:lnTo>
                  <a:lnTo>
                    <a:pt x="206" y="763"/>
                  </a:lnTo>
                  <a:lnTo>
                    <a:pt x="194" y="763"/>
                  </a:lnTo>
                  <a:lnTo>
                    <a:pt x="191" y="763"/>
                  </a:lnTo>
                  <a:lnTo>
                    <a:pt x="184" y="763"/>
                  </a:lnTo>
                  <a:lnTo>
                    <a:pt x="178" y="762"/>
                  </a:lnTo>
                  <a:lnTo>
                    <a:pt x="172" y="759"/>
                  </a:lnTo>
                  <a:lnTo>
                    <a:pt x="167" y="755"/>
                  </a:lnTo>
                  <a:lnTo>
                    <a:pt x="160" y="750"/>
                  </a:lnTo>
                  <a:lnTo>
                    <a:pt x="154" y="743"/>
                  </a:lnTo>
                  <a:lnTo>
                    <a:pt x="147" y="733"/>
                  </a:lnTo>
                  <a:lnTo>
                    <a:pt x="141" y="720"/>
                  </a:lnTo>
                  <a:lnTo>
                    <a:pt x="136" y="704"/>
                  </a:lnTo>
                  <a:lnTo>
                    <a:pt x="131" y="686"/>
                  </a:lnTo>
                  <a:lnTo>
                    <a:pt x="128" y="664"/>
                  </a:lnTo>
                  <a:lnTo>
                    <a:pt x="126" y="637"/>
                  </a:lnTo>
                  <a:lnTo>
                    <a:pt x="125" y="606"/>
                  </a:lnTo>
                  <a:lnTo>
                    <a:pt x="121" y="605"/>
                  </a:lnTo>
                  <a:lnTo>
                    <a:pt x="107" y="603"/>
                  </a:lnTo>
                  <a:lnTo>
                    <a:pt x="97" y="600"/>
                  </a:lnTo>
                  <a:lnTo>
                    <a:pt x="88" y="596"/>
                  </a:lnTo>
                  <a:lnTo>
                    <a:pt x="77" y="591"/>
                  </a:lnTo>
                  <a:lnTo>
                    <a:pt x="65" y="585"/>
                  </a:lnTo>
                  <a:lnTo>
                    <a:pt x="54" y="577"/>
                  </a:lnTo>
                  <a:lnTo>
                    <a:pt x="43" y="569"/>
                  </a:lnTo>
                  <a:lnTo>
                    <a:pt x="32" y="558"/>
                  </a:lnTo>
                  <a:lnTo>
                    <a:pt x="23" y="545"/>
                  </a:lnTo>
                  <a:lnTo>
                    <a:pt x="18" y="539"/>
                  </a:lnTo>
                  <a:lnTo>
                    <a:pt x="14" y="531"/>
                  </a:lnTo>
                  <a:lnTo>
                    <a:pt x="11" y="523"/>
                  </a:lnTo>
                  <a:lnTo>
                    <a:pt x="8" y="514"/>
                  </a:lnTo>
                  <a:lnTo>
                    <a:pt x="6" y="506"/>
                  </a:lnTo>
                  <a:lnTo>
                    <a:pt x="3" y="496"/>
                  </a:lnTo>
                  <a:lnTo>
                    <a:pt x="1" y="486"/>
                  </a:lnTo>
                  <a:lnTo>
                    <a:pt x="0" y="475"/>
                  </a:lnTo>
                  <a:lnTo>
                    <a:pt x="2" y="473"/>
                  </a:lnTo>
                  <a:lnTo>
                    <a:pt x="7" y="467"/>
                  </a:lnTo>
                  <a:lnTo>
                    <a:pt x="13" y="458"/>
                  </a:lnTo>
                  <a:lnTo>
                    <a:pt x="21" y="445"/>
                  </a:lnTo>
                  <a:lnTo>
                    <a:pt x="23" y="436"/>
                  </a:lnTo>
                  <a:lnTo>
                    <a:pt x="26" y="427"/>
                  </a:lnTo>
                  <a:lnTo>
                    <a:pt x="28" y="416"/>
                  </a:lnTo>
                  <a:lnTo>
                    <a:pt x="29" y="403"/>
                  </a:lnTo>
                  <a:lnTo>
                    <a:pt x="30" y="391"/>
                  </a:lnTo>
                  <a:lnTo>
                    <a:pt x="30" y="377"/>
                  </a:lnTo>
                  <a:lnTo>
                    <a:pt x="28" y="361"/>
                  </a:lnTo>
                  <a:lnTo>
                    <a:pt x="26" y="344"/>
                  </a:lnTo>
                  <a:lnTo>
                    <a:pt x="29" y="345"/>
                  </a:lnTo>
                  <a:lnTo>
                    <a:pt x="40" y="348"/>
                  </a:lnTo>
                  <a:lnTo>
                    <a:pt x="48" y="349"/>
                  </a:lnTo>
                  <a:lnTo>
                    <a:pt x="57" y="350"/>
                  </a:lnTo>
                  <a:lnTo>
                    <a:pt x="66" y="350"/>
                  </a:lnTo>
                  <a:lnTo>
                    <a:pt x="77" y="349"/>
                  </a:lnTo>
                  <a:lnTo>
                    <a:pt x="89" y="347"/>
                  </a:lnTo>
                  <a:lnTo>
                    <a:pt x="101" y="344"/>
                  </a:lnTo>
                  <a:lnTo>
                    <a:pt x="113" y="338"/>
                  </a:lnTo>
                  <a:lnTo>
                    <a:pt x="126" y="331"/>
                  </a:lnTo>
                  <a:lnTo>
                    <a:pt x="139" y="321"/>
                  </a:lnTo>
                  <a:lnTo>
                    <a:pt x="151" y="308"/>
                  </a:lnTo>
                  <a:lnTo>
                    <a:pt x="157" y="301"/>
                  </a:lnTo>
                  <a:lnTo>
                    <a:pt x="163" y="294"/>
                  </a:lnTo>
                  <a:lnTo>
                    <a:pt x="170" y="285"/>
                  </a:lnTo>
                  <a:lnTo>
                    <a:pt x="175" y="275"/>
                  </a:lnTo>
                  <a:lnTo>
                    <a:pt x="179" y="272"/>
                  </a:lnTo>
                  <a:lnTo>
                    <a:pt x="192" y="265"/>
                  </a:lnTo>
                  <a:lnTo>
                    <a:pt x="201" y="260"/>
                  </a:lnTo>
                  <a:lnTo>
                    <a:pt x="211" y="255"/>
                  </a:lnTo>
                  <a:lnTo>
                    <a:pt x="223" y="251"/>
                  </a:lnTo>
                  <a:lnTo>
                    <a:pt x="236" y="248"/>
                  </a:lnTo>
                  <a:lnTo>
                    <a:pt x="249" y="246"/>
                  </a:lnTo>
                  <a:lnTo>
                    <a:pt x="264" y="243"/>
                  </a:lnTo>
                  <a:lnTo>
                    <a:pt x="279" y="243"/>
                  </a:lnTo>
                  <a:lnTo>
                    <a:pt x="294" y="246"/>
                  </a:lnTo>
                  <a:lnTo>
                    <a:pt x="302" y="248"/>
                  </a:lnTo>
                  <a:lnTo>
                    <a:pt x="310" y="251"/>
                  </a:lnTo>
                  <a:lnTo>
                    <a:pt x="318" y="254"/>
                  </a:lnTo>
                  <a:lnTo>
                    <a:pt x="326" y="257"/>
                  </a:lnTo>
                  <a:lnTo>
                    <a:pt x="333" y="263"/>
                  </a:lnTo>
                  <a:lnTo>
                    <a:pt x="342" y="268"/>
                  </a:lnTo>
                  <a:lnTo>
                    <a:pt x="349" y="274"/>
                  </a:lnTo>
                  <a:lnTo>
                    <a:pt x="357" y="282"/>
                  </a:lnTo>
                  <a:lnTo>
                    <a:pt x="361" y="284"/>
                  </a:lnTo>
                  <a:lnTo>
                    <a:pt x="373" y="291"/>
                  </a:lnTo>
                  <a:lnTo>
                    <a:pt x="381" y="295"/>
                  </a:lnTo>
                  <a:lnTo>
                    <a:pt x="392" y="299"/>
                  </a:lnTo>
                  <a:lnTo>
                    <a:pt x="405" y="303"/>
                  </a:lnTo>
                  <a:lnTo>
                    <a:pt x="420" y="306"/>
                  </a:lnTo>
                  <a:lnTo>
                    <a:pt x="437" y="308"/>
                  </a:lnTo>
                  <a:lnTo>
                    <a:pt x="455" y="310"/>
                  </a:lnTo>
                  <a:lnTo>
                    <a:pt x="476" y="310"/>
                  </a:lnTo>
                  <a:lnTo>
                    <a:pt x="500" y="307"/>
                  </a:lnTo>
                  <a:lnTo>
                    <a:pt x="524" y="303"/>
                  </a:lnTo>
                  <a:lnTo>
                    <a:pt x="552" y="297"/>
                  </a:lnTo>
                  <a:lnTo>
                    <a:pt x="566" y="292"/>
                  </a:lnTo>
                  <a:lnTo>
                    <a:pt x="582" y="287"/>
                  </a:lnTo>
                  <a:lnTo>
                    <a:pt x="597" y="282"/>
                  </a:lnTo>
                  <a:lnTo>
                    <a:pt x="613" y="275"/>
                  </a:lnTo>
                  <a:lnTo>
                    <a:pt x="617" y="275"/>
                  </a:lnTo>
                  <a:lnTo>
                    <a:pt x="628" y="278"/>
                  </a:lnTo>
                  <a:lnTo>
                    <a:pt x="635" y="278"/>
                  </a:lnTo>
                  <a:lnTo>
                    <a:pt x="645" y="278"/>
                  </a:lnTo>
                  <a:lnTo>
                    <a:pt x="654" y="275"/>
                  </a:lnTo>
                  <a:lnTo>
                    <a:pt x="665" y="273"/>
                  </a:lnTo>
                  <a:lnTo>
                    <a:pt x="677" y="270"/>
                  </a:lnTo>
                  <a:lnTo>
                    <a:pt x="689" y="265"/>
                  </a:lnTo>
                  <a:lnTo>
                    <a:pt x="702" y="257"/>
                  </a:lnTo>
                  <a:lnTo>
                    <a:pt x="716" y="249"/>
                  </a:lnTo>
                  <a:lnTo>
                    <a:pt x="729" y="237"/>
                  </a:lnTo>
                  <a:lnTo>
                    <a:pt x="743" y="223"/>
                  </a:lnTo>
                  <a:lnTo>
                    <a:pt x="756" y="207"/>
                  </a:lnTo>
                  <a:lnTo>
                    <a:pt x="769" y="188"/>
                  </a:lnTo>
                  <a:lnTo>
                    <a:pt x="774" y="185"/>
                  </a:lnTo>
                  <a:lnTo>
                    <a:pt x="785" y="175"/>
                  </a:lnTo>
                  <a:lnTo>
                    <a:pt x="802" y="160"/>
                  </a:lnTo>
                  <a:lnTo>
                    <a:pt x="823" y="141"/>
                  </a:lnTo>
                  <a:lnTo>
                    <a:pt x="832" y="131"/>
                  </a:lnTo>
                  <a:lnTo>
                    <a:pt x="842" y="120"/>
                  </a:lnTo>
                  <a:lnTo>
                    <a:pt x="850" y="108"/>
                  </a:lnTo>
                  <a:lnTo>
                    <a:pt x="859" y="95"/>
                  </a:lnTo>
                  <a:lnTo>
                    <a:pt x="865" y="82"/>
                  </a:lnTo>
                  <a:lnTo>
                    <a:pt x="871" y="70"/>
                  </a:lnTo>
                  <a:lnTo>
                    <a:pt x="873" y="63"/>
                  </a:lnTo>
                  <a:lnTo>
                    <a:pt x="874" y="57"/>
                  </a:lnTo>
                  <a:lnTo>
                    <a:pt x="875" y="50"/>
                  </a:lnTo>
                  <a:lnTo>
                    <a:pt x="875" y="44"/>
                  </a:lnTo>
                  <a:lnTo>
                    <a:pt x="894" y="54"/>
                  </a:lnTo>
                  <a:lnTo>
                    <a:pt x="911" y="60"/>
                  </a:lnTo>
                  <a:lnTo>
                    <a:pt x="927" y="65"/>
                  </a:lnTo>
                  <a:lnTo>
                    <a:pt x="941" y="68"/>
                  </a:lnTo>
                  <a:lnTo>
                    <a:pt x="953" y="71"/>
                  </a:lnTo>
                  <a:lnTo>
                    <a:pt x="964" y="71"/>
                  </a:lnTo>
                  <a:lnTo>
                    <a:pt x="973" y="70"/>
                  </a:lnTo>
                  <a:lnTo>
                    <a:pt x="981" y="68"/>
                  </a:lnTo>
                  <a:lnTo>
                    <a:pt x="987" y="65"/>
                  </a:lnTo>
                  <a:lnTo>
                    <a:pt x="993" y="63"/>
                  </a:lnTo>
                  <a:lnTo>
                    <a:pt x="998" y="60"/>
                  </a:lnTo>
                  <a:lnTo>
                    <a:pt x="1001" y="57"/>
                  </a:lnTo>
                  <a:lnTo>
                    <a:pt x="1005" y="52"/>
                  </a:lnTo>
                  <a:lnTo>
                    <a:pt x="1006" y="50"/>
                  </a:lnTo>
                  <a:lnTo>
                    <a:pt x="1012" y="45"/>
                  </a:lnTo>
                  <a:lnTo>
                    <a:pt x="1017" y="40"/>
                  </a:lnTo>
                  <a:lnTo>
                    <a:pt x="1022" y="36"/>
                  </a:lnTo>
                  <a:lnTo>
                    <a:pt x="1028" y="33"/>
                  </a:lnTo>
                  <a:lnTo>
                    <a:pt x="1034" y="31"/>
                  </a:lnTo>
                  <a:lnTo>
                    <a:pt x="1040" y="29"/>
                  </a:lnTo>
                  <a:lnTo>
                    <a:pt x="1047" y="28"/>
                  </a:lnTo>
                  <a:lnTo>
                    <a:pt x="1053" y="28"/>
                  </a:lnTo>
                  <a:lnTo>
                    <a:pt x="1066" y="28"/>
                  </a:lnTo>
                  <a:lnTo>
                    <a:pt x="1080" y="30"/>
                  </a:lnTo>
                  <a:lnTo>
                    <a:pt x="1094" y="34"/>
                  </a:lnTo>
                  <a:lnTo>
                    <a:pt x="1106" y="40"/>
                  </a:lnTo>
                  <a:lnTo>
                    <a:pt x="1119" y="45"/>
                  </a:lnTo>
                  <a:lnTo>
                    <a:pt x="1131" y="50"/>
                  </a:lnTo>
                  <a:lnTo>
                    <a:pt x="1142" y="57"/>
                  </a:lnTo>
                  <a:lnTo>
                    <a:pt x="1150" y="62"/>
                  </a:lnTo>
                  <a:lnTo>
                    <a:pt x="1164" y="72"/>
                  </a:lnTo>
                  <a:lnTo>
                    <a:pt x="1169" y="75"/>
                  </a:lnTo>
                  <a:lnTo>
                    <a:pt x="1173" y="78"/>
                  </a:lnTo>
                  <a:lnTo>
                    <a:pt x="1177" y="80"/>
                  </a:lnTo>
                  <a:lnTo>
                    <a:pt x="1182" y="82"/>
                  </a:lnTo>
                  <a:lnTo>
                    <a:pt x="1188" y="83"/>
                  </a:lnTo>
                  <a:lnTo>
                    <a:pt x="1201" y="87"/>
                  </a:lnTo>
                  <a:lnTo>
                    <a:pt x="1218" y="88"/>
                  </a:lnTo>
                  <a:lnTo>
                    <a:pt x="1257" y="89"/>
                  </a:lnTo>
                  <a:lnTo>
                    <a:pt x="1300" y="89"/>
                  </a:lnTo>
                  <a:lnTo>
                    <a:pt x="1343" y="89"/>
                  </a:lnTo>
                  <a:lnTo>
                    <a:pt x="1384" y="90"/>
                  </a:lnTo>
                  <a:lnTo>
                    <a:pt x="1403" y="92"/>
                  </a:lnTo>
                  <a:lnTo>
                    <a:pt x="1419" y="95"/>
                  </a:lnTo>
                  <a:lnTo>
                    <a:pt x="1427" y="97"/>
                  </a:lnTo>
                  <a:lnTo>
                    <a:pt x="1433" y="100"/>
                  </a:lnTo>
                  <a:lnTo>
                    <a:pt x="1439" y="103"/>
                  </a:lnTo>
                  <a:lnTo>
                    <a:pt x="1444" y="107"/>
                  </a:lnTo>
                  <a:lnTo>
                    <a:pt x="1468" y="110"/>
                  </a:lnTo>
                  <a:lnTo>
                    <a:pt x="1489" y="112"/>
                  </a:lnTo>
                  <a:lnTo>
                    <a:pt x="1508" y="113"/>
                  </a:lnTo>
                  <a:lnTo>
                    <a:pt x="1524" y="112"/>
                  </a:lnTo>
                  <a:lnTo>
                    <a:pt x="1536" y="110"/>
                  </a:lnTo>
                  <a:lnTo>
                    <a:pt x="1548" y="108"/>
                  </a:lnTo>
                  <a:lnTo>
                    <a:pt x="1557" y="104"/>
                  </a:lnTo>
                  <a:lnTo>
                    <a:pt x="1564" y="100"/>
                  </a:lnTo>
                  <a:lnTo>
                    <a:pt x="1569" y="96"/>
                  </a:lnTo>
                  <a:lnTo>
                    <a:pt x="1574" y="92"/>
                  </a:lnTo>
                  <a:lnTo>
                    <a:pt x="1577" y="88"/>
                  </a:lnTo>
                  <a:lnTo>
                    <a:pt x="1579" y="83"/>
                  </a:lnTo>
                  <a:lnTo>
                    <a:pt x="1581" y="77"/>
                  </a:lnTo>
                  <a:lnTo>
                    <a:pt x="1581" y="75"/>
                  </a:lnTo>
                  <a:lnTo>
                    <a:pt x="1588" y="66"/>
                  </a:lnTo>
                  <a:lnTo>
                    <a:pt x="1593" y="59"/>
                  </a:lnTo>
                  <a:lnTo>
                    <a:pt x="1599" y="52"/>
                  </a:lnTo>
                  <a:lnTo>
                    <a:pt x="1605" y="46"/>
                  </a:lnTo>
                  <a:lnTo>
                    <a:pt x="1610" y="42"/>
                  </a:lnTo>
                  <a:lnTo>
                    <a:pt x="1616" y="38"/>
                  </a:lnTo>
                  <a:lnTo>
                    <a:pt x="1622" y="35"/>
                  </a:lnTo>
                  <a:lnTo>
                    <a:pt x="1627" y="33"/>
                  </a:lnTo>
                  <a:lnTo>
                    <a:pt x="1632" y="31"/>
                  </a:lnTo>
                  <a:lnTo>
                    <a:pt x="1638" y="31"/>
                  </a:lnTo>
                  <a:lnTo>
                    <a:pt x="1643" y="31"/>
                  </a:lnTo>
                  <a:lnTo>
                    <a:pt x="1648" y="31"/>
                  </a:lnTo>
                  <a:lnTo>
                    <a:pt x="1658" y="33"/>
                  </a:lnTo>
                  <a:lnTo>
                    <a:pt x="1668" y="38"/>
                  </a:lnTo>
                  <a:lnTo>
                    <a:pt x="1676" y="43"/>
                  </a:lnTo>
                  <a:lnTo>
                    <a:pt x="1684" y="49"/>
                  </a:lnTo>
                  <a:lnTo>
                    <a:pt x="1690" y="55"/>
                  </a:lnTo>
                  <a:lnTo>
                    <a:pt x="1695" y="61"/>
                  </a:lnTo>
                  <a:lnTo>
                    <a:pt x="1704" y="71"/>
                  </a:lnTo>
                  <a:lnTo>
                    <a:pt x="1706" y="75"/>
                  </a:lnTo>
                  <a:lnTo>
                    <a:pt x="1721" y="88"/>
                  </a:lnTo>
                  <a:lnTo>
                    <a:pt x="1735" y="96"/>
                  </a:lnTo>
                  <a:lnTo>
                    <a:pt x="1748" y="103"/>
                  </a:lnTo>
                  <a:lnTo>
                    <a:pt x="1759" y="107"/>
                  </a:lnTo>
                  <a:lnTo>
                    <a:pt x="1770" y="108"/>
                  </a:lnTo>
                  <a:lnTo>
                    <a:pt x="1780" y="108"/>
                  </a:lnTo>
                  <a:lnTo>
                    <a:pt x="1788" y="106"/>
                  </a:lnTo>
                  <a:lnTo>
                    <a:pt x="1797" y="104"/>
                  </a:lnTo>
                  <a:lnTo>
                    <a:pt x="1803" y="99"/>
                  </a:lnTo>
                  <a:lnTo>
                    <a:pt x="1809" y="95"/>
                  </a:lnTo>
                  <a:lnTo>
                    <a:pt x="1814" y="90"/>
                  </a:lnTo>
                  <a:lnTo>
                    <a:pt x="1818" y="86"/>
                  </a:lnTo>
                  <a:lnTo>
                    <a:pt x="1823" y="78"/>
                  </a:lnTo>
                  <a:lnTo>
                    <a:pt x="1825" y="75"/>
                  </a:lnTo>
                  <a:lnTo>
                    <a:pt x="1827" y="67"/>
                  </a:lnTo>
                  <a:lnTo>
                    <a:pt x="1829" y="61"/>
                  </a:lnTo>
                  <a:lnTo>
                    <a:pt x="1832" y="55"/>
                  </a:lnTo>
                  <a:lnTo>
                    <a:pt x="1835" y="48"/>
                  </a:lnTo>
                  <a:lnTo>
                    <a:pt x="1838" y="43"/>
                  </a:lnTo>
                  <a:lnTo>
                    <a:pt x="1843" y="38"/>
                  </a:lnTo>
                  <a:lnTo>
                    <a:pt x="1847" y="33"/>
                  </a:lnTo>
                  <a:lnTo>
                    <a:pt x="1852" y="29"/>
                  </a:lnTo>
                  <a:lnTo>
                    <a:pt x="1863" y="22"/>
                  </a:lnTo>
                  <a:lnTo>
                    <a:pt x="1875" y="16"/>
                  </a:lnTo>
                  <a:lnTo>
                    <a:pt x="1886" y="11"/>
                  </a:lnTo>
                  <a:lnTo>
                    <a:pt x="1898" y="8"/>
                  </a:lnTo>
                  <a:lnTo>
                    <a:pt x="1911" y="4"/>
                  </a:lnTo>
                  <a:lnTo>
                    <a:pt x="1923" y="2"/>
                  </a:lnTo>
                  <a:lnTo>
                    <a:pt x="1933" y="1"/>
                  </a:lnTo>
                  <a:lnTo>
                    <a:pt x="1943" y="0"/>
                  </a:lnTo>
                  <a:lnTo>
                    <a:pt x="1957" y="0"/>
                  </a:lnTo>
                  <a:lnTo>
                    <a:pt x="1963" y="0"/>
                  </a:lnTo>
                  <a:lnTo>
                    <a:pt x="1962" y="33"/>
                  </a:lnTo>
                  <a:lnTo>
                    <a:pt x="1964" y="63"/>
                  </a:lnTo>
                  <a:lnTo>
                    <a:pt x="1967" y="90"/>
                  </a:lnTo>
                  <a:lnTo>
                    <a:pt x="1972" y="112"/>
                  </a:lnTo>
                  <a:lnTo>
                    <a:pt x="1977" y="132"/>
                  </a:lnTo>
                  <a:lnTo>
                    <a:pt x="1983" y="150"/>
                  </a:lnTo>
                  <a:lnTo>
                    <a:pt x="1991" y="164"/>
                  </a:lnTo>
                  <a:lnTo>
                    <a:pt x="1997" y="176"/>
                  </a:lnTo>
                  <a:lnTo>
                    <a:pt x="2005" y="187"/>
                  </a:lnTo>
                  <a:lnTo>
                    <a:pt x="2012" y="194"/>
                  </a:lnTo>
                  <a:lnTo>
                    <a:pt x="2019" y="201"/>
                  </a:lnTo>
                  <a:lnTo>
                    <a:pt x="2025" y="206"/>
                  </a:lnTo>
                  <a:lnTo>
                    <a:pt x="2035" y="211"/>
                  </a:lnTo>
                  <a:lnTo>
                    <a:pt x="2038" y="212"/>
                  </a:lnTo>
                  <a:lnTo>
                    <a:pt x="2048" y="226"/>
                  </a:lnTo>
                  <a:lnTo>
                    <a:pt x="2058" y="240"/>
                  </a:lnTo>
                  <a:lnTo>
                    <a:pt x="2067" y="254"/>
                  </a:lnTo>
                  <a:lnTo>
                    <a:pt x="2075" y="269"/>
                  </a:lnTo>
                  <a:lnTo>
                    <a:pt x="2081" y="284"/>
                  </a:lnTo>
                  <a:lnTo>
                    <a:pt x="2087" y="298"/>
                  </a:lnTo>
                  <a:lnTo>
                    <a:pt x="2091" y="313"/>
                  </a:lnTo>
                  <a:lnTo>
                    <a:pt x="2095" y="326"/>
                  </a:lnTo>
                  <a:lnTo>
                    <a:pt x="2101" y="350"/>
                  </a:lnTo>
                  <a:lnTo>
                    <a:pt x="2104" y="370"/>
                  </a:lnTo>
                  <a:lnTo>
                    <a:pt x="2106" y="383"/>
                  </a:lnTo>
                  <a:lnTo>
                    <a:pt x="2106" y="387"/>
                  </a:lnTo>
                  <a:lnTo>
                    <a:pt x="2115" y="385"/>
                  </a:lnTo>
                  <a:lnTo>
                    <a:pt x="2123" y="384"/>
                  </a:lnTo>
                  <a:lnTo>
                    <a:pt x="2130" y="385"/>
                  </a:lnTo>
                  <a:lnTo>
                    <a:pt x="2135" y="388"/>
                  </a:lnTo>
                  <a:lnTo>
                    <a:pt x="2140" y="393"/>
                  </a:lnTo>
                  <a:lnTo>
                    <a:pt x="2144" y="397"/>
                  </a:lnTo>
                  <a:lnTo>
                    <a:pt x="2148" y="402"/>
                  </a:lnTo>
                  <a:lnTo>
                    <a:pt x="2150" y="409"/>
                  </a:lnTo>
                  <a:lnTo>
                    <a:pt x="2154" y="422"/>
                  </a:lnTo>
                  <a:lnTo>
                    <a:pt x="2155" y="432"/>
                  </a:lnTo>
                  <a:lnTo>
                    <a:pt x="2156" y="441"/>
                  </a:lnTo>
                  <a:lnTo>
                    <a:pt x="2156" y="444"/>
                  </a:lnTo>
                  <a:lnTo>
                    <a:pt x="2174" y="450"/>
                  </a:lnTo>
                  <a:lnTo>
                    <a:pt x="2188" y="458"/>
                  </a:lnTo>
                  <a:lnTo>
                    <a:pt x="2199" y="464"/>
                  </a:lnTo>
                  <a:lnTo>
                    <a:pt x="2206" y="472"/>
                  </a:lnTo>
                  <a:lnTo>
                    <a:pt x="2211" y="478"/>
                  </a:lnTo>
                  <a:lnTo>
                    <a:pt x="2213" y="484"/>
                  </a:lnTo>
                  <a:lnTo>
                    <a:pt x="2213" y="490"/>
                  </a:lnTo>
                  <a:lnTo>
                    <a:pt x="2212" y="495"/>
                  </a:lnTo>
                  <a:lnTo>
                    <a:pt x="2210" y="500"/>
                  </a:lnTo>
                  <a:lnTo>
                    <a:pt x="2205" y="505"/>
                  </a:lnTo>
                  <a:lnTo>
                    <a:pt x="2202" y="509"/>
                  </a:lnTo>
                  <a:lnTo>
                    <a:pt x="2198" y="512"/>
                  </a:lnTo>
                  <a:lnTo>
                    <a:pt x="2190" y="518"/>
                  </a:lnTo>
                  <a:lnTo>
                    <a:pt x="2187" y="519"/>
                  </a:lnTo>
                  <a:lnTo>
                    <a:pt x="2184" y="526"/>
                  </a:lnTo>
                  <a:lnTo>
                    <a:pt x="2181" y="532"/>
                  </a:lnTo>
                  <a:lnTo>
                    <a:pt x="2179" y="539"/>
                  </a:lnTo>
                  <a:lnTo>
                    <a:pt x="2178" y="545"/>
                  </a:lnTo>
                  <a:lnTo>
                    <a:pt x="2178" y="551"/>
                  </a:lnTo>
                  <a:lnTo>
                    <a:pt x="2178" y="556"/>
                  </a:lnTo>
                  <a:lnTo>
                    <a:pt x="2178" y="560"/>
                  </a:lnTo>
                  <a:lnTo>
                    <a:pt x="2179" y="564"/>
                  </a:lnTo>
                  <a:lnTo>
                    <a:pt x="2181" y="569"/>
                  </a:lnTo>
                  <a:lnTo>
                    <a:pt x="2183" y="572"/>
                  </a:lnTo>
                  <a:lnTo>
                    <a:pt x="2185" y="575"/>
                  </a:lnTo>
                  <a:lnTo>
                    <a:pt x="2188" y="578"/>
                  </a:lnTo>
                  <a:lnTo>
                    <a:pt x="2195" y="583"/>
                  </a:lnTo>
                  <a:lnTo>
                    <a:pt x="2202" y="587"/>
                  </a:lnTo>
                  <a:lnTo>
                    <a:pt x="2211" y="589"/>
                  </a:lnTo>
                  <a:lnTo>
                    <a:pt x="2219" y="591"/>
                  </a:lnTo>
                  <a:lnTo>
                    <a:pt x="2227" y="592"/>
                  </a:lnTo>
                  <a:lnTo>
                    <a:pt x="2234" y="593"/>
                  </a:lnTo>
                  <a:lnTo>
                    <a:pt x="2246" y="594"/>
                  </a:lnTo>
                  <a:lnTo>
                    <a:pt x="2250" y="593"/>
                  </a:lnTo>
                  <a:lnTo>
                    <a:pt x="2269" y="596"/>
                  </a:lnTo>
                  <a:lnTo>
                    <a:pt x="2287" y="596"/>
                  </a:lnTo>
                  <a:lnTo>
                    <a:pt x="2304" y="596"/>
                  </a:lnTo>
                  <a:lnTo>
                    <a:pt x="2320" y="594"/>
                  </a:lnTo>
                  <a:lnTo>
                    <a:pt x="2334" y="590"/>
                  </a:lnTo>
                  <a:lnTo>
                    <a:pt x="2348" y="586"/>
                  </a:lnTo>
                  <a:lnTo>
                    <a:pt x="2360" y="582"/>
                  </a:lnTo>
                  <a:lnTo>
                    <a:pt x="2371" y="576"/>
                  </a:lnTo>
                  <a:lnTo>
                    <a:pt x="2389" y="564"/>
                  </a:lnTo>
                  <a:lnTo>
                    <a:pt x="2402" y="554"/>
                  </a:lnTo>
                  <a:lnTo>
                    <a:pt x="2410" y="546"/>
                  </a:lnTo>
                  <a:lnTo>
                    <a:pt x="2412" y="544"/>
                  </a:lnTo>
                  <a:lnTo>
                    <a:pt x="2431" y="535"/>
                  </a:lnTo>
                  <a:lnTo>
                    <a:pt x="2450" y="527"/>
                  </a:lnTo>
                  <a:lnTo>
                    <a:pt x="2467" y="522"/>
                  </a:lnTo>
                  <a:lnTo>
                    <a:pt x="2484" y="518"/>
                  </a:lnTo>
                  <a:lnTo>
                    <a:pt x="2501" y="515"/>
                  </a:lnTo>
                  <a:lnTo>
                    <a:pt x="2516" y="515"/>
                  </a:lnTo>
                  <a:lnTo>
                    <a:pt x="2531" y="515"/>
                  </a:lnTo>
                  <a:lnTo>
                    <a:pt x="2543" y="516"/>
                  </a:lnTo>
                  <a:lnTo>
                    <a:pt x="2567" y="521"/>
                  </a:lnTo>
                  <a:lnTo>
                    <a:pt x="2585" y="525"/>
                  </a:lnTo>
                  <a:lnTo>
                    <a:pt x="2596" y="529"/>
                  </a:lnTo>
                  <a:lnTo>
                    <a:pt x="2600" y="531"/>
                  </a:lnTo>
                  <a:close/>
                </a:path>
              </a:pathLst>
            </a:custGeom>
            <a:solidFill>
              <a:srgbClr val="AAA9A9"/>
            </a:solidFill>
            <a:ln w="9525">
              <a:noFill/>
              <a:round/>
              <a:headEnd/>
              <a:tailEnd/>
            </a:ln>
          </p:spPr>
          <p:txBody>
            <a:bodyPr/>
            <a:lstStyle/>
            <a:p>
              <a:endParaRPr lang="uk-UA"/>
            </a:p>
          </p:txBody>
        </p:sp>
        <p:sp>
          <p:nvSpPr>
            <p:cNvPr id="22560" name="Freeform 140"/>
            <p:cNvSpPr>
              <a:spLocks/>
            </p:cNvSpPr>
            <p:nvPr/>
          </p:nvSpPr>
          <p:spPr bwMode="auto">
            <a:xfrm>
              <a:off x="3053" y="1513"/>
              <a:ext cx="847" cy="689"/>
            </a:xfrm>
            <a:custGeom>
              <a:avLst/>
              <a:gdLst>
                <a:gd name="T0" fmla="*/ 13 w 3150"/>
                <a:gd name="T1" fmla="*/ 4 h 2557"/>
                <a:gd name="T2" fmla="*/ 13 w 3150"/>
                <a:gd name="T3" fmla="*/ 4 h 2557"/>
                <a:gd name="T4" fmla="*/ 14 w 3150"/>
                <a:gd name="T5" fmla="*/ 5 h 2557"/>
                <a:gd name="T6" fmla="*/ 15 w 3150"/>
                <a:gd name="T7" fmla="*/ 5 h 2557"/>
                <a:gd name="T8" fmla="*/ 15 w 3150"/>
                <a:gd name="T9" fmla="*/ 5 h 2557"/>
                <a:gd name="T10" fmla="*/ 15 w 3150"/>
                <a:gd name="T11" fmla="*/ 6 h 2557"/>
                <a:gd name="T12" fmla="*/ 16 w 3150"/>
                <a:gd name="T13" fmla="*/ 6 h 2557"/>
                <a:gd name="T14" fmla="*/ 16 w 3150"/>
                <a:gd name="T15" fmla="*/ 6 h 2557"/>
                <a:gd name="T16" fmla="*/ 16 w 3150"/>
                <a:gd name="T17" fmla="*/ 8 h 2557"/>
                <a:gd name="T18" fmla="*/ 16 w 3150"/>
                <a:gd name="T19" fmla="*/ 8 h 2557"/>
                <a:gd name="T20" fmla="*/ 16 w 3150"/>
                <a:gd name="T21" fmla="*/ 8 h 2557"/>
                <a:gd name="T22" fmla="*/ 16 w 3150"/>
                <a:gd name="T23" fmla="*/ 9 h 2557"/>
                <a:gd name="T24" fmla="*/ 15 w 3150"/>
                <a:gd name="T25" fmla="*/ 9 h 2557"/>
                <a:gd name="T26" fmla="*/ 14 w 3150"/>
                <a:gd name="T27" fmla="*/ 9 h 2557"/>
                <a:gd name="T28" fmla="*/ 14 w 3150"/>
                <a:gd name="T29" fmla="*/ 10 h 2557"/>
                <a:gd name="T30" fmla="*/ 13 w 3150"/>
                <a:gd name="T31" fmla="*/ 11 h 2557"/>
                <a:gd name="T32" fmla="*/ 12 w 3150"/>
                <a:gd name="T33" fmla="*/ 11 h 2557"/>
                <a:gd name="T34" fmla="*/ 11 w 3150"/>
                <a:gd name="T35" fmla="*/ 12 h 2557"/>
                <a:gd name="T36" fmla="*/ 11 w 3150"/>
                <a:gd name="T37" fmla="*/ 13 h 2557"/>
                <a:gd name="T38" fmla="*/ 11 w 3150"/>
                <a:gd name="T39" fmla="*/ 13 h 2557"/>
                <a:gd name="T40" fmla="*/ 10 w 3150"/>
                <a:gd name="T41" fmla="*/ 13 h 2557"/>
                <a:gd name="T42" fmla="*/ 9 w 3150"/>
                <a:gd name="T43" fmla="*/ 12 h 2557"/>
                <a:gd name="T44" fmla="*/ 8 w 3150"/>
                <a:gd name="T45" fmla="*/ 12 h 2557"/>
                <a:gd name="T46" fmla="*/ 7 w 3150"/>
                <a:gd name="T47" fmla="*/ 12 h 2557"/>
                <a:gd name="T48" fmla="*/ 6 w 3150"/>
                <a:gd name="T49" fmla="*/ 12 h 2557"/>
                <a:gd name="T50" fmla="*/ 6 w 3150"/>
                <a:gd name="T51" fmla="*/ 11 h 2557"/>
                <a:gd name="T52" fmla="*/ 5 w 3150"/>
                <a:gd name="T53" fmla="*/ 11 h 2557"/>
                <a:gd name="T54" fmla="*/ 3 w 3150"/>
                <a:gd name="T55" fmla="*/ 10 h 2557"/>
                <a:gd name="T56" fmla="*/ 3 w 3150"/>
                <a:gd name="T57" fmla="*/ 9 h 2557"/>
                <a:gd name="T58" fmla="*/ 3 w 3150"/>
                <a:gd name="T59" fmla="*/ 8 h 2557"/>
                <a:gd name="T60" fmla="*/ 3 w 3150"/>
                <a:gd name="T61" fmla="*/ 8 h 2557"/>
                <a:gd name="T62" fmla="*/ 3 w 3150"/>
                <a:gd name="T63" fmla="*/ 7 h 2557"/>
                <a:gd name="T64" fmla="*/ 2 w 3150"/>
                <a:gd name="T65" fmla="*/ 6 h 2557"/>
                <a:gd name="T66" fmla="*/ 2 w 3150"/>
                <a:gd name="T67" fmla="*/ 6 h 2557"/>
                <a:gd name="T68" fmla="*/ 1 w 3150"/>
                <a:gd name="T69" fmla="*/ 5 h 2557"/>
                <a:gd name="T70" fmla="*/ 1 w 3150"/>
                <a:gd name="T71" fmla="*/ 5 h 2557"/>
                <a:gd name="T72" fmla="*/ 1 w 3150"/>
                <a:gd name="T73" fmla="*/ 4 h 2557"/>
                <a:gd name="T74" fmla="*/ 1 w 3150"/>
                <a:gd name="T75" fmla="*/ 3 h 2557"/>
                <a:gd name="T76" fmla="*/ 0 w 3150"/>
                <a:gd name="T77" fmla="*/ 3 h 2557"/>
                <a:gd name="T78" fmla="*/ 0 w 3150"/>
                <a:gd name="T79" fmla="*/ 2 h 2557"/>
                <a:gd name="T80" fmla="*/ 1 w 3150"/>
                <a:gd name="T81" fmla="*/ 2 h 2557"/>
                <a:gd name="T82" fmla="*/ 2 w 3150"/>
                <a:gd name="T83" fmla="*/ 1 h 2557"/>
                <a:gd name="T84" fmla="*/ 2 w 3150"/>
                <a:gd name="T85" fmla="*/ 2 h 2557"/>
                <a:gd name="T86" fmla="*/ 3 w 3150"/>
                <a:gd name="T87" fmla="*/ 1 h 2557"/>
                <a:gd name="T88" fmla="*/ 4 w 3150"/>
                <a:gd name="T89" fmla="*/ 1 h 2557"/>
                <a:gd name="T90" fmla="*/ 5 w 3150"/>
                <a:gd name="T91" fmla="*/ 0 h 2557"/>
                <a:gd name="T92" fmla="*/ 5 w 3150"/>
                <a:gd name="T93" fmla="*/ 0 h 2557"/>
                <a:gd name="T94" fmla="*/ 6 w 3150"/>
                <a:gd name="T95" fmla="*/ 1 h 2557"/>
                <a:gd name="T96" fmla="*/ 8 w 3150"/>
                <a:gd name="T97" fmla="*/ 1 h 2557"/>
                <a:gd name="T98" fmla="*/ 8 w 3150"/>
                <a:gd name="T99" fmla="*/ 1 h 2557"/>
                <a:gd name="T100" fmla="*/ 9 w 3150"/>
                <a:gd name="T101" fmla="*/ 0 h 2557"/>
                <a:gd name="T102" fmla="*/ 9 w 3150"/>
                <a:gd name="T103" fmla="*/ 1 h 2557"/>
                <a:gd name="T104" fmla="*/ 10 w 3150"/>
                <a:gd name="T105" fmla="*/ 0 h 2557"/>
                <a:gd name="T106" fmla="*/ 10 w 3150"/>
                <a:gd name="T107" fmla="*/ 1 h 2557"/>
                <a:gd name="T108" fmla="*/ 11 w 3150"/>
                <a:gd name="T109" fmla="*/ 1 h 2557"/>
                <a:gd name="T110" fmla="*/ 11 w 3150"/>
                <a:gd name="T111" fmla="*/ 2 h 2557"/>
                <a:gd name="T112" fmla="*/ 12 w 3150"/>
                <a:gd name="T113" fmla="*/ 3 h 2557"/>
                <a:gd name="T114" fmla="*/ 11 w 3150"/>
                <a:gd name="T115" fmla="*/ 3 h 2557"/>
                <a:gd name="T116" fmla="*/ 12 w 3150"/>
                <a:gd name="T117" fmla="*/ 3 h 2557"/>
                <a:gd name="T118" fmla="*/ 13 w 3150"/>
                <a:gd name="T119" fmla="*/ 3 h 25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50"/>
                <a:gd name="T181" fmla="*/ 0 h 2557"/>
                <a:gd name="T182" fmla="*/ 3150 w 3150"/>
                <a:gd name="T183" fmla="*/ 2557 h 25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50" h="2557">
                  <a:moveTo>
                    <a:pt x="2600" y="531"/>
                  </a:moveTo>
                  <a:lnTo>
                    <a:pt x="2603" y="552"/>
                  </a:lnTo>
                  <a:lnTo>
                    <a:pt x="2604" y="571"/>
                  </a:lnTo>
                  <a:lnTo>
                    <a:pt x="2605" y="589"/>
                  </a:lnTo>
                  <a:lnTo>
                    <a:pt x="2605" y="606"/>
                  </a:lnTo>
                  <a:lnTo>
                    <a:pt x="2604" y="622"/>
                  </a:lnTo>
                  <a:lnTo>
                    <a:pt x="2602" y="636"/>
                  </a:lnTo>
                  <a:lnTo>
                    <a:pt x="2600" y="649"/>
                  </a:lnTo>
                  <a:lnTo>
                    <a:pt x="2598" y="660"/>
                  </a:lnTo>
                  <a:lnTo>
                    <a:pt x="2592" y="681"/>
                  </a:lnTo>
                  <a:lnTo>
                    <a:pt x="2587" y="695"/>
                  </a:lnTo>
                  <a:lnTo>
                    <a:pt x="2583" y="703"/>
                  </a:lnTo>
                  <a:lnTo>
                    <a:pt x="2581" y="706"/>
                  </a:lnTo>
                  <a:lnTo>
                    <a:pt x="2573" y="718"/>
                  </a:lnTo>
                  <a:lnTo>
                    <a:pt x="2566" y="729"/>
                  </a:lnTo>
                  <a:lnTo>
                    <a:pt x="2560" y="739"/>
                  </a:lnTo>
                  <a:lnTo>
                    <a:pt x="2555" y="749"/>
                  </a:lnTo>
                  <a:lnTo>
                    <a:pt x="2552" y="759"/>
                  </a:lnTo>
                  <a:lnTo>
                    <a:pt x="2549" y="767"/>
                  </a:lnTo>
                  <a:lnTo>
                    <a:pt x="2547" y="776"/>
                  </a:lnTo>
                  <a:lnTo>
                    <a:pt x="2546" y="784"/>
                  </a:lnTo>
                  <a:lnTo>
                    <a:pt x="2546" y="792"/>
                  </a:lnTo>
                  <a:lnTo>
                    <a:pt x="2546" y="799"/>
                  </a:lnTo>
                  <a:lnTo>
                    <a:pt x="2547" y="807"/>
                  </a:lnTo>
                  <a:lnTo>
                    <a:pt x="2548" y="813"/>
                  </a:lnTo>
                  <a:lnTo>
                    <a:pt x="2552" y="824"/>
                  </a:lnTo>
                  <a:lnTo>
                    <a:pt x="2558" y="834"/>
                  </a:lnTo>
                  <a:lnTo>
                    <a:pt x="2566" y="843"/>
                  </a:lnTo>
                  <a:lnTo>
                    <a:pt x="2573" y="850"/>
                  </a:lnTo>
                  <a:lnTo>
                    <a:pt x="2582" y="856"/>
                  </a:lnTo>
                  <a:lnTo>
                    <a:pt x="2589" y="861"/>
                  </a:lnTo>
                  <a:lnTo>
                    <a:pt x="2601" y="866"/>
                  </a:lnTo>
                  <a:lnTo>
                    <a:pt x="2606" y="868"/>
                  </a:lnTo>
                  <a:lnTo>
                    <a:pt x="2610" y="873"/>
                  </a:lnTo>
                  <a:lnTo>
                    <a:pt x="2613" y="877"/>
                  </a:lnTo>
                  <a:lnTo>
                    <a:pt x="2616" y="880"/>
                  </a:lnTo>
                  <a:lnTo>
                    <a:pt x="2620" y="882"/>
                  </a:lnTo>
                  <a:lnTo>
                    <a:pt x="2628" y="887"/>
                  </a:lnTo>
                  <a:lnTo>
                    <a:pt x="2637" y="889"/>
                  </a:lnTo>
                  <a:lnTo>
                    <a:pt x="2658" y="890"/>
                  </a:lnTo>
                  <a:lnTo>
                    <a:pt x="2680" y="891"/>
                  </a:lnTo>
                  <a:lnTo>
                    <a:pt x="2692" y="892"/>
                  </a:lnTo>
                  <a:lnTo>
                    <a:pt x="2703" y="893"/>
                  </a:lnTo>
                  <a:lnTo>
                    <a:pt x="2716" y="897"/>
                  </a:lnTo>
                  <a:lnTo>
                    <a:pt x="2729" y="902"/>
                  </a:lnTo>
                  <a:lnTo>
                    <a:pt x="2735" y="906"/>
                  </a:lnTo>
                  <a:lnTo>
                    <a:pt x="2742" y="909"/>
                  </a:lnTo>
                  <a:lnTo>
                    <a:pt x="2748" y="914"/>
                  </a:lnTo>
                  <a:lnTo>
                    <a:pt x="2755" y="920"/>
                  </a:lnTo>
                  <a:lnTo>
                    <a:pt x="2762" y="926"/>
                  </a:lnTo>
                  <a:lnTo>
                    <a:pt x="2768" y="934"/>
                  </a:lnTo>
                  <a:lnTo>
                    <a:pt x="2775" y="941"/>
                  </a:lnTo>
                  <a:lnTo>
                    <a:pt x="2781" y="950"/>
                  </a:lnTo>
                  <a:lnTo>
                    <a:pt x="2795" y="950"/>
                  </a:lnTo>
                  <a:lnTo>
                    <a:pt x="2808" y="951"/>
                  </a:lnTo>
                  <a:lnTo>
                    <a:pt x="2820" y="952"/>
                  </a:lnTo>
                  <a:lnTo>
                    <a:pt x="2830" y="953"/>
                  </a:lnTo>
                  <a:lnTo>
                    <a:pt x="2841" y="955"/>
                  </a:lnTo>
                  <a:lnTo>
                    <a:pt x="2850" y="958"/>
                  </a:lnTo>
                  <a:lnTo>
                    <a:pt x="2857" y="961"/>
                  </a:lnTo>
                  <a:lnTo>
                    <a:pt x="2864" y="964"/>
                  </a:lnTo>
                  <a:lnTo>
                    <a:pt x="2871" y="969"/>
                  </a:lnTo>
                  <a:lnTo>
                    <a:pt x="2876" y="973"/>
                  </a:lnTo>
                  <a:lnTo>
                    <a:pt x="2882" y="978"/>
                  </a:lnTo>
                  <a:lnTo>
                    <a:pt x="2886" y="983"/>
                  </a:lnTo>
                  <a:lnTo>
                    <a:pt x="2889" y="988"/>
                  </a:lnTo>
                  <a:lnTo>
                    <a:pt x="2892" y="993"/>
                  </a:lnTo>
                  <a:lnTo>
                    <a:pt x="2894" y="999"/>
                  </a:lnTo>
                  <a:lnTo>
                    <a:pt x="2895" y="1004"/>
                  </a:lnTo>
                  <a:lnTo>
                    <a:pt x="2899" y="1015"/>
                  </a:lnTo>
                  <a:lnTo>
                    <a:pt x="2900" y="1025"/>
                  </a:lnTo>
                  <a:lnTo>
                    <a:pt x="2899" y="1035"/>
                  </a:lnTo>
                  <a:lnTo>
                    <a:pt x="2898" y="1043"/>
                  </a:lnTo>
                  <a:lnTo>
                    <a:pt x="2895" y="1057"/>
                  </a:lnTo>
                  <a:lnTo>
                    <a:pt x="2893" y="1063"/>
                  </a:lnTo>
                  <a:lnTo>
                    <a:pt x="2898" y="1078"/>
                  </a:lnTo>
                  <a:lnTo>
                    <a:pt x="2902" y="1091"/>
                  </a:lnTo>
                  <a:lnTo>
                    <a:pt x="2906" y="1104"/>
                  </a:lnTo>
                  <a:lnTo>
                    <a:pt x="2911" y="1116"/>
                  </a:lnTo>
                  <a:lnTo>
                    <a:pt x="2917" y="1127"/>
                  </a:lnTo>
                  <a:lnTo>
                    <a:pt x="2922" y="1136"/>
                  </a:lnTo>
                  <a:lnTo>
                    <a:pt x="2927" y="1145"/>
                  </a:lnTo>
                  <a:lnTo>
                    <a:pt x="2934" y="1153"/>
                  </a:lnTo>
                  <a:lnTo>
                    <a:pt x="2940" y="1160"/>
                  </a:lnTo>
                  <a:lnTo>
                    <a:pt x="2947" y="1166"/>
                  </a:lnTo>
                  <a:lnTo>
                    <a:pt x="2953" y="1171"/>
                  </a:lnTo>
                  <a:lnTo>
                    <a:pt x="2959" y="1176"/>
                  </a:lnTo>
                  <a:lnTo>
                    <a:pt x="2972" y="1183"/>
                  </a:lnTo>
                  <a:lnTo>
                    <a:pt x="2986" y="1188"/>
                  </a:lnTo>
                  <a:lnTo>
                    <a:pt x="2999" y="1191"/>
                  </a:lnTo>
                  <a:lnTo>
                    <a:pt x="3011" y="1193"/>
                  </a:lnTo>
                  <a:lnTo>
                    <a:pt x="3021" y="1193"/>
                  </a:lnTo>
                  <a:lnTo>
                    <a:pt x="3031" y="1192"/>
                  </a:lnTo>
                  <a:lnTo>
                    <a:pt x="3045" y="1188"/>
                  </a:lnTo>
                  <a:lnTo>
                    <a:pt x="3050" y="1187"/>
                  </a:lnTo>
                  <a:lnTo>
                    <a:pt x="3058" y="1183"/>
                  </a:lnTo>
                  <a:lnTo>
                    <a:pt x="3064" y="1180"/>
                  </a:lnTo>
                  <a:lnTo>
                    <a:pt x="3070" y="1178"/>
                  </a:lnTo>
                  <a:lnTo>
                    <a:pt x="3077" y="1176"/>
                  </a:lnTo>
                  <a:lnTo>
                    <a:pt x="3082" y="1175"/>
                  </a:lnTo>
                  <a:lnTo>
                    <a:pt x="3087" y="1175"/>
                  </a:lnTo>
                  <a:lnTo>
                    <a:pt x="3093" y="1175"/>
                  </a:lnTo>
                  <a:lnTo>
                    <a:pt x="3097" y="1176"/>
                  </a:lnTo>
                  <a:lnTo>
                    <a:pt x="3101" y="1178"/>
                  </a:lnTo>
                  <a:lnTo>
                    <a:pt x="3105" y="1180"/>
                  </a:lnTo>
                  <a:lnTo>
                    <a:pt x="3108" y="1182"/>
                  </a:lnTo>
                  <a:lnTo>
                    <a:pt x="3111" y="1185"/>
                  </a:lnTo>
                  <a:lnTo>
                    <a:pt x="3116" y="1192"/>
                  </a:lnTo>
                  <a:lnTo>
                    <a:pt x="3121" y="1200"/>
                  </a:lnTo>
                  <a:lnTo>
                    <a:pt x="3124" y="1209"/>
                  </a:lnTo>
                  <a:lnTo>
                    <a:pt x="3127" y="1217"/>
                  </a:lnTo>
                  <a:lnTo>
                    <a:pt x="3129" y="1225"/>
                  </a:lnTo>
                  <a:lnTo>
                    <a:pt x="3130" y="1233"/>
                  </a:lnTo>
                  <a:lnTo>
                    <a:pt x="3131" y="1245"/>
                  </a:lnTo>
                  <a:lnTo>
                    <a:pt x="3131" y="1249"/>
                  </a:lnTo>
                  <a:lnTo>
                    <a:pt x="3140" y="1287"/>
                  </a:lnTo>
                  <a:lnTo>
                    <a:pt x="3146" y="1320"/>
                  </a:lnTo>
                  <a:lnTo>
                    <a:pt x="3149" y="1347"/>
                  </a:lnTo>
                  <a:lnTo>
                    <a:pt x="3150" y="1371"/>
                  </a:lnTo>
                  <a:lnTo>
                    <a:pt x="3150" y="1390"/>
                  </a:lnTo>
                  <a:lnTo>
                    <a:pt x="3148" y="1406"/>
                  </a:lnTo>
                  <a:lnTo>
                    <a:pt x="3144" y="1419"/>
                  </a:lnTo>
                  <a:lnTo>
                    <a:pt x="3140" y="1430"/>
                  </a:lnTo>
                  <a:lnTo>
                    <a:pt x="3134" y="1437"/>
                  </a:lnTo>
                  <a:lnTo>
                    <a:pt x="3129" y="1442"/>
                  </a:lnTo>
                  <a:lnTo>
                    <a:pt x="3123" y="1447"/>
                  </a:lnTo>
                  <a:lnTo>
                    <a:pt x="3118" y="1449"/>
                  </a:lnTo>
                  <a:lnTo>
                    <a:pt x="3110" y="1450"/>
                  </a:lnTo>
                  <a:lnTo>
                    <a:pt x="3106" y="1450"/>
                  </a:lnTo>
                  <a:lnTo>
                    <a:pt x="3095" y="1449"/>
                  </a:lnTo>
                  <a:lnTo>
                    <a:pt x="3086" y="1448"/>
                  </a:lnTo>
                  <a:lnTo>
                    <a:pt x="3077" y="1448"/>
                  </a:lnTo>
                  <a:lnTo>
                    <a:pt x="3069" y="1449"/>
                  </a:lnTo>
                  <a:lnTo>
                    <a:pt x="3063" y="1450"/>
                  </a:lnTo>
                  <a:lnTo>
                    <a:pt x="3057" y="1452"/>
                  </a:lnTo>
                  <a:lnTo>
                    <a:pt x="3051" y="1454"/>
                  </a:lnTo>
                  <a:lnTo>
                    <a:pt x="3047" y="1457"/>
                  </a:lnTo>
                  <a:lnTo>
                    <a:pt x="3044" y="1460"/>
                  </a:lnTo>
                  <a:lnTo>
                    <a:pt x="3041" y="1465"/>
                  </a:lnTo>
                  <a:lnTo>
                    <a:pt x="3038" y="1469"/>
                  </a:lnTo>
                  <a:lnTo>
                    <a:pt x="3036" y="1473"/>
                  </a:lnTo>
                  <a:lnTo>
                    <a:pt x="3034" y="1483"/>
                  </a:lnTo>
                  <a:lnTo>
                    <a:pt x="3033" y="1492"/>
                  </a:lnTo>
                  <a:lnTo>
                    <a:pt x="3034" y="1503"/>
                  </a:lnTo>
                  <a:lnTo>
                    <a:pt x="3036" y="1513"/>
                  </a:lnTo>
                  <a:lnTo>
                    <a:pt x="3039" y="1522"/>
                  </a:lnTo>
                  <a:lnTo>
                    <a:pt x="3042" y="1532"/>
                  </a:lnTo>
                  <a:lnTo>
                    <a:pt x="3047" y="1545"/>
                  </a:lnTo>
                  <a:lnTo>
                    <a:pt x="3050" y="1550"/>
                  </a:lnTo>
                  <a:lnTo>
                    <a:pt x="3057" y="1553"/>
                  </a:lnTo>
                  <a:lnTo>
                    <a:pt x="3062" y="1558"/>
                  </a:lnTo>
                  <a:lnTo>
                    <a:pt x="3066" y="1562"/>
                  </a:lnTo>
                  <a:lnTo>
                    <a:pt x="3070" y="1567"/>
                  </a:lnTo>
                  <a:lnTo>
                    <a:pt x="3074" y="1571"/>
                  </a:lnTo>
                  <a:lnTo>
                    <a:pt x="3076" y="1577"/>
                  </a:lnTo>
                  <a:lnTo>
                    <a:pt x="3077" y="1582"/>
                  </a:lnTo>
                  <a:lnTo>
                    <a:pt x="3078" y="1588"/>
                  </a:lnTo>
                  <a:lnTo>
                    <a:pt x="3077" y="1599"/>
                  </a:lnTo>
                  <a:lnTo>
                    <a:pt x="3075" y="1612"/>
                  </a:lnTo>
                  <a:lnTo>
                    <a:pt x="3070" y="1624"/>
                  </a:lnTo>
                  <a:lnTo>
                    <a:pt x="3065" y="1635"/>
                  </a:lnTo>
                  <a:lnTo>
                    <a:pt x="3060" y="1647"/>
                  </a:lnTo>
                  <a:lnTo>
                    <a:pt x="3052" y="1658"/>
                  </a:lnTo>
                  <a:lnTo>
                    <a:pt x="3046" y="1667"/>
                  </a:lnTo>
                  <a:lnTo>
                    <a:pt x="3039" y="1676"/>
                  </a:lnTo>
                  <a:lnTo>
                    <a:pt x="3029" y="1689"/>
                  </a:lnTo>
                  <a:lnTo>
                    <a:pt x="3025" y="1693"/>
                  </a:lnTo>
                  <a:lnTo>
                    <a:pt x="3020" y="1699"/>
                  </a:lnTo>
                  <a:lnTo>
                    <a:pt x="3015" y="1704"/>
                  </a:lnTo>
                  <a:lnTo>
                    <a:pt x="3010" y="1709"/>
                  </a:lnTo>
                  <a:lnTo>
                    <a:pt x="3003" y="1713"/>
                  </a:lnTo>
                  <a:lnTo>
                    <a:pt x="2991" y="1720"/>
                  </a:lnTo>
                  <a:lnTo>
                    <a:pt x="2979" y="1726"/>
                  </a:lnTo>
                  <a:lnTo>
                    <a:pt x="2965" y="1729"/>
                  </a:lnTo>
                  <a:lnTo>
                    <a:pt x="2952" y="1732"/>
                  </a:lnTo>
                  <a:lnTo>
                    <a:pt x="2938" y="1735"/>
                  </a:lnTo>
                  <a:lnTo>
                    <a:pt x="2925" y="1736"/>
                  </a:lnTo>
                  <a:lnTo>
                    <a:pt x="2901" y="1736"/>
                  </a:lnTo>
                  <a:lnTo>
                    <a:pt x="2880" y="1733"/>
                  </a:lnTo>
                  <a:lnTo>
                    <a:pt x="2868" y="1731"/>
                  </a:lnTo>
                  <a:lnTo>
                    <a:pt x="2862" y="1731"/>
                  </a:lnTo>
                  <a:lnTo>
                    <a:pt x="2841" y="1725"/>
                  </a:lnTo>
                  <a:lnTo>
                    <a:pt x="2822" y="1721"/>
                  </a:lnTo>
                  <a:lnTo>
                    <a:pt x="2805" y="1719"/>
                  </a:lnTo>
                  <a:lnTo>
                    <a:pt x="2789" y="1717"/>
                  </a:lnTo>
                  <a:lnTo>
                    <a:pt x="2775" y="1719"/>
                  </a:lnTo>
                  <a:lnTo>
                    <a:pt x="2762" y="1722"/>
                  </a:lnTo>
                  <a:lnTo>
                    <a:pt x="2751" y="1725"/>
                  </a:lnTo>
                  <a:lnTo>
                    <a:pt x="2742" y="1730"/>
                  </a:lnTo>
                  <a:lnTo>
                    <a:pt x="2733" y="1737"/>
                  </a:lnTo>
                  <a:lnTo>
                    <a:pt x="2727" y="1744"/>
                  </a:lnTo>
                  <a:lnTo>
                    <a:pt x="2722" y="1753"/>
                  </a:lnTo>
                  <a:lnTo>
                    <a:pt x="2716" y="1761"/>
                  </a:lnTo>
                  <a:lnTo>
                    <a:pt x="2713" y="1771"/>
                  </a:lnTo>
                  <a:lnTo>
                    <a:pt x="2711" y="1781"/>
                  </a:lnTo>
                  <a:lnTo>
                    <a:pt x="2709" y="1792"/>
                  </a:lnTo>
                  <a:lnTo>
                    <a:pt x="2708" y="1803"/>
                  </a:lnTo>
                  <a:lnTo>
                    <a:pt x="2708" y="1825"/>
                  </a:lnTo>
                  <a:lnTo>
                    <a:pt x="2710" y="1848"/>
                  </a:lnTo>
                  <a:lnTo>
                    <a:pt x="2714" y="1869"/>
                  </a:lnTo>
                  <a:lnTo>
                    <a:pt x="2718" y="1889"/>
                  </a:lnTo>
                  <a:lnTo>
                    <a:pt x="2727" y="1919"/>
                  </a:lnTo>
                  <a:lnTo>
                    <a:pt x="2731" y="1931"/>
                  </a:lnTo>
                  <a:lnTo>
                    <a:pt x="2716" y="1937"/>
                  </a:lnTo>
                  <a:lnTo>
                    <a:pt x="2700" y="1940"/>
                  </a:lnTo>
                  <a:lnTo>
                    <a:pt x="2685" y="1944"/>
                  </a:lnTo>
                  <a:lnTo>
                    <a:pt x="2669" y="1945"/>
                  </a:lnTo>
                  <a:lnTo>
                    <a:pt x="2639" y="1944"/>
                  </a:lnTo>
                  <a:lnTo>
                    <a:pt x="2610" y="1941"/>
                  </a:lnTo>
                  <a:lnTo>
                    <a:pt x="2596" y="1940"/>
                  </a:lnTo>
                  <a:lnTo>
                    <a:pt x="2582" y="1940"/>
                  </a:lnTo>
                  <a:lnTo>
                    <a:pt x="2569" y="1940"/>
                  </a:lnTo>
                  <a:lnTo>
                    <a:pt x="2556" y="1941"/>
                  </a:lnTo>
                  <a:lnTo>
                    <a:pt x="2544" y="1944"/>
                  </a:lnTo>
                  <a:lnTo>
                    <a:pt x="2533" y="1948"/>
                  </a:lnTo>
                  <a:lnTo>
                    <a:pt x="2527" y="1951"/>
                  </a:lnTo>
                  <a:lnTo>
                    <a:pt x="2522" y="1954"/>
                  </a:lnTo>
                  <a:lnTo>
                    <a:pt x="2517" y="1957"/>
                  </a:lnTo>
                  <a:lnTo>
                    <a:pt x="2512" y="1962"/>
                  </a:lnTo>
                  <a:lnTo>
                    <a:pt x="2505" y="1968"/>
                  </a:lnTo>
                  <a:lnTo>
                    <a:pt x="2495" y="1973"/>
                  </a:lnTo>
                  <a:lnTo>
                    <a:pt x="2485" y="1978"/>
                  </a:lnTo>
                  <a:lnTo>
                    <a:pt x="2473" y="1981"/>
                  </a:lnTo>
                  <a:lnTo>
                    <a:pt x="2447" y="1988"/>
                  </a:lnTo>
                  <a:lnTo>
                    <a:pt x="2416" y="1996"/>
                  </a:lnTo>
                  <a:lnTo>
                    <a:pt x="2399" y="2000"/>
                  </a:lnTo>
                  <a:lnTo>
                    <a:pt x="2382" y="2007"/>
                  </a:lnTo>
                  <a:lnTo>
                    <a:pt x="2365" y="2014"/>
                  </a:lnTo>
                  <a:lnTo>
                    <a:pt x="2346" y="2023"/>
                  </a:lnTo>
                  <a:lnTo>
                    <a:pt x="2328" y="2033"/>
                  </a:lnTo>
                  <a:lnTo>
                    <a:pt x="2308" y="2047"/>
                  </a:lnTo>
                  <a:lnTo>
                    <a:pt x="2288" y="2062"/>
                  </a:lnTo>
                  <a:lnTo>
                    <a:pt x="2269" y="2081"/>
                  </a:lnTo>
                  <a:lnTo>
                    <a:pt x="2260" y="2080"/>
                  </a:lnTo>
                  <a:lnTo>
                    <a:pt x="2251" y="2081"/>
                  </a:lnTo>
                  <a:lnTo>
                    <a:pt x="2243" y="2083"/>
                  </a:lnTo>
                  <a:lnTo>
                    <a:pt x="2235" y="2085"/>
                  </a:lnTo>
                  <a:lnTo>
                    <a:pt x="2228" y="2089"/>
                  </a:lnTo>
                  <a:lnTo>
                    <a:pt x="2220" y="2092"/>
                  </a:lnTo>
                  <a:lnTo>
                    <a:pt x="2214" y="2096"/>
                  </a:lnTo>
                  <a:lnTo>
                    <a:pt x="2208" y="2101"/>
                  </a:lnTo>
                  <a:lnTo>
                    <a:pt x="2197" y="2113"/>
                  </a:lnTo>
                  <a:lnTo>
                    <a:pt x="2187" y="2125"/>
                  </a:lnTo>
                  <a:lnTo>
                    <a:pt x="2179" y="2139"/>
                  </a:lnTo>
                  <a:lnTo>
                    <a:pt x="2172" y="2154"/>
                  </a:lnTo>
                  <a:lnTo>
                    <a:pt x="2166" y="2168"/>
                  </a:lnTo>
                  <a:lnTo>
                    <a:pt x="2162" y="2181"/>
                  </a:lnTo>
                  <a:lnTo>
                    <a:pt x="2157" y="2194"/>
                  </a:lnTo>
                  <a:lnTo>
                    <a:pt x="2154" y="2206"/>
                  </a:lnTo>
                  <a:lnTo>
                    <a:pt x="2151" y="2224"/>
                  </a:lnTo>
                  <a:lnTo>
                    <a:pt x="2150" y="2231"/>
                  </a:lnTo>
                  <a:lnTo>
                    <a:pt x="2132" y="2252"/>
                  </a:lnTo>
                  <a:lnTo>
                    <a:pt x="2118" y="2271"/>
                  </a:lnTo>
                  <a:lnTo>
                    <a:pt x="2108" y="2287"/>
                  </a:lnTo>
                  <a:lnTo>
                    <a:pt x="2101" y="2302"/>
                  </a:lnTo>
                  <a:lnTo>
                    <a:pt x="2095" y="2315"/>
                  </a:lnTo>
                  <a:lnTo>
                    <a:pt x="2093" y="2327"/>
                  </a:lnTo>
                  <a:lnTo>
                    <a:pt x="2093" y="2336"/>
                  </a:lnTo>
                  <a:lnTo>
                    <a:pt x="2094" y="2344"/>
                  </a:lnTo>
                  <a:lnTo>
                    <a:pt x="2098" y="2351"/>
                  </a:lnTo>
                  <a:lnTo>
                    <a:pt x="2101" y="2356"/>
                  </a:lnTo>
                  <a:lnTo>
                    <a:pt x="2105" y="2361"/>
                  </a:lnTo>
                  <a:lnTo>
                    <a:pt x="2109" y="2364"/>
                  </a:lnTo>
                  <a:lnTo>
                    <a:pt x="2116" y="2367"/>
                  </a:lnTo>
                  <a:lnTo>
                    <a:pt x="2119" y="2368"/>
                  </a:lnTo>
                  <a:lnTo>
                    <a:pt x="2124" y="2387"/>
                  </a:lnTo>
                  <a:lnTo>
                    <a:pt x="2126" y="2405"/>
                  </a:lnTo>
                  <a:lnTo>
                    <a:pt x="2128" y="2423"/>
                  </a:lnTo>
                  <a:lnTo>
                    <a:pt x="2128" y="2439"/>
                  </a:lnTo>
                  <a:lnTo>
                    <a:pt x="2126" y="2452"/>
                  </a:lnTo>
                  <a:lnTo>
                    <a:pt x="2124" y="2466"/>
                  </a:lnTo>
                  <a:lnTo>
                    <a:pt x="2122" y="2478"/>
                  </a:lnTo>
                  <a:lnTo>
                    <a:pt x="2118" y="2489"/>
                  </a:lnTo>
                  <a:lnTo>
                    <a:pt x="2110" y="2507"/>
                  </a:lnTo>
                  <a:lnTo>
                    <a:pt x="2102" y="2521"/>
                  </a:lnTo>
                  <a:lnTo>
                    <a:pt x="2096" y="2528"/>
                  </a:lnTo>
                  <a:lnTo>
                    <a:pt x="2094" y="2530"/>
                  </a:lnTo>
                  <a:lnTo>
                    <a:pt x="2092" y="2533"/>
                  </a:lnTo>
                  <a:lnTo>
                    <a:pt x="2088" y="2541"/>
                  </a:lnTo>
                  <a:lnTo>
                    <a:pt x="2084" y="2545"/>
                  </a:lnTo>
                  <a:lnTo>
                    <a:pt x="2078" y="2549"/>
                  </a:lnTo>
                  <a:lnTo>
                    <a:pt x="2072" y="2553"/>
                  </a:lnTo>
                  <a:lnTo>
                    <a:pt x="2064" y="2556"/>
                  </a:lnTo>
                  <a:lnTo>
                    <a:pt x="2055" y="2557"/>
                  </a:lnTo>
                  <a:lnTo>
                    <a:pt x="2043" y="2557"/>
                  </a:lnTo>
                  <a:lnTo>
                    <a:pt x="2030" y="2556"/>
                  </a:lnTo>
                  <a:lnTo>
                    <a:pt x="2014" y="2552"/>
                  </a:lnTo>
                  <a:lnTo>
                    <a:pt x="1997" y="2545"/>
                  </a:lnTo>
                  <a:lnTo>
                    <a:pt x="1978" y="2536"/>
                  </a:lnTo>
                  <a:lnTo>
                    <a:pt x="1956" y="2523"/>
                  </a:lnTo>
                  <a:lnTo>
                    <a:pt x="1931" y="2506"/>
                  </a:lnTo>
                  <a:lnTo>
                    <a:pt x="1926" y="2504"/>
                  </a:lnTo>
                  <a:lnTo>
                    <a:pt x="1912" y="2496"/>
                  </a:lnTo>
                  <a:lnTo>
                    <a:pt x="1891" y="2487"/>
                  </a:lnTo>
                  <a:lnTo>
                    <a:pt x="1864" y="2474"/>
                  </a:lnTo>
                  <a:lnTo>
                    <a:pt x="1835" y="2460"/>
                  </a:lnTo>
                  <a:lnTo>
                    <a:pt x="1805" y="2445"/>
                  </a:lnTo>
                  <a:lnTo>
                    <a:pt x="1775" y="2431"/>
                  </a:lnTo>
                  <a:lnTo>
                    <a:pt x="1750" y="2418"/>
                  </a:lnTo>
                  <a:lnTo>
                    <a:pt x="1748" y="2414"/>
                  </a:lnTo>
                  <a:lnTo>
                    <a:pt x="1740" y="2402"/>
                  </a:lnTo>
                  <a:lnTo>
                    <a:pt x="1734" y="2395"/>
                  </a:lnTo>
                  <a:lnTo>
                    <a:pt x="1725" y="2387"/>
                  </a:lnTo>
                  <a:lnTo>
                    <a:pt x="1715" y="2379"/>
                  </a:lnTo>
                  <a:lnTo>
                    <a:pt x="1702" y="2370"/>
                  </a:lnTo>
                  <a:lnTo>
                    <a:pt x="1686" y="2363"/>
                  </a:lnTo>
                  <a:lnTo>
                    <a:pt x="1667" y="2356"/>
                  </a:lnTo>
                  <a:lnTo>
                    <a:pt x="1656" y="2353"/>
                  </a:lnTo>
                  <a:lnTo>
                    <a:pt x="1644" y="2351"/>
                  </a:lnTo>
                  <a:lnTo>
                    <a:pt x="1631" y="2349"/>
                  </a:lnTo>
                  <a:lnTo>
                    <a:pt x="1619" y="2347"/>
                  </a:lnTo>
                  <a:lnTo>
                    <a:pt x="1604" y="2346"/>
                  </a:lnTo>
                  <a:lnTo>
                    <a:pt x="1589" y="2345"/>
                  </a:lnTo>
                  <a:lnTo>
                    <a:pt x="1573" y="2345"/>
                  </a:lnTo>
                  <a:lnTo>
                    <a:pt x="1556" y="2346"/>
                  </a:lnTo>
                  <a:lnTo>
                    <a:pt x="1536" y="2347"/>
                  </a:lnTo>
                  <a:lnTo>
                    <a:pt x="1517" y="2349"/>
                  </a:lnTo>
                  <a:lnTo>
                    <a:pt x="1497" y="2352"/>
                  </a:lnTo>
                  <a:lnTo>
                    <a:pt x="1476" y="2355"/>
                  </a:lnTo>
                  <a:lnTo>
                    <a:pt x="1471" y="2356"/>
                  </a:lnTo>
                  <a:lnTo>
                    <a:pt x="1462" y="2359"/>
                  </a:lnTo>
                  <a:lnTo>
                    <a:pt x="1447" y="2362"/>
                  </a:lnTo>
                  <a:lnTo>
                    <a:pt x="1428" y="2364"/>
                  </a:lnTo>
                  <a:lnTo>
                    <a:pt x="1417" y="2364"/>
                  </a:lnTo>
                  <a:lnTo>
                    <a:pt x="1406" y="2364"/>
                  </a:lnTo>
                  <a:lnTo>
                    <a:pt x="1395" y="2363"/>
                  </a:lnTo>
                  <a:lnTo>
                    <a:pt x="1383" y="2361"/>
                  </a:lnTo>
                  <a:lnTo>
                    <a:pt x="1371" y="2359"/>
                  </a:lnTo>
                  <a:lnTo>
                    <a:pt x="1359" y="2354"/>
                  </a:lnTo>
                  <a:lnTo>
                    <a:pt x="1349" y="2350"/>
                  </a:lnTo>
                  <a:lnTo>
                    <a:pt x="1338" y="2344"/>
                  </a:lnTo>
                  <a:lnTo>
                    <a:pt x="1334" y="2339"/>
                  </a:lnTo>
                  <a:lnTo>
                    <a:pt x="1329" y="2336"/>
                  </a:lnTo>
                  <a:lnTo>
                    <a:pt x="1325" y="2334"/>
                  </a:lnTo>
                  <a:lnTo>
                    <a:pt x="1321" y="2333"/>
                  </a:lnTo>
                  <a:lnTo>
                    <a:pt x="1311" y="2331"/>
                  </a:lnTo>
                  <a:lnTo>
                    <a:pt x="1302" y="2330"/>
                  </a:lnTo>
                  <a:lnTo>
                    <a:pt x="1284" y="2332"/>
                  </a:lnTo>
                  <a:lnTo>
                    <a:pt x="1264" y="2332"/>
                  </a:lnTo>
                  <a:lnTo>
                    <a:pt x="1255" y="2331"/>
                  </a:lnTo>
                  <a:lnTo>
                    <a:pt x="1246" y="2328"/>
                  </a:lnTo>
                  <a:lnTo>
                    <a:pt x="1242" y="2325"/>
                  </a:lnTo>
                  <a:lnTo>
                    <a:pt x="1238" y="2322"/>
                  </a:lnTo>
                  <a:lnTo>
                    <a:pt x="1233" y="2318"/>
                  </a:lnTo>
                  <a:lnTo>
                    <a:pt x="1229" y="2314"/>
                  </a:lnTo>
                  <a:lnTo>
                    <a:pt x="1225" y="2307"/>
                  </a:lnTo>
                  <a:lnTo>
                    <a:pt x="1221" y="2301"/>
                  </a:lnTo>
                  <a:lnTo>
                    <a:pt x="1217" y="2293"/>
                  </a:lnTo>
                  <a:lnTo>
                    <a:pt x="1213" y="2285"/>
                  </a:lnTo>
                  <a:lnTo>
                    <a:pt x="1207" y="2264"/>
                  </a:lnTo>
                  <a:lnTo>
                    <a:pt x="1200" y="2237"/>
                  </a:lnTo>
                  <a:lnTo>
                    <a:pt x="1200" y="2233"/>
                  </a:lnTo>
                  <a:lnTo>
                    <a:pt x="1200" y="2223"/>
                  </a:lnTo>
                  <a:lnTo>
                    <a:pt x="1199" y="2217"/>
                  </a:lnTo>
                  <a:lnTo>
                    <a:pt x="1197" y="2209"/>
                  </a:lnTo>
                  <a:lnTo>
                    <a:pt x="1195" y="2202"/>
                  </a:lnTo>
                  <a:lnTo>
                    <a:pt x="1191" y="2193"/>
                  </a:lnTo>
                  <a:lnTo>
                    <a:pt x="1185" y="2185"/>
                  </a:lnTo>
                  <a:lnTo>
                    <a:pt x="1178" y="2177"/>
                  </a:lnTo>
                  <a:lnTo>
                    <a:pt x="1169" y="2170"/>
                  </a:lnTo>
                  <a:lnTo>
                    <a:pt x="1158" y="2163"/>
                  </a:lnTo>
                  <a:lnTo>
                    <a:pt x="1145" y="2158"/>
                  </a:lnTo>
                  <a:lnTo>
                    <a:pt x="1129" y="2153"/>
                  </a:lnTo>
                  <a:lnTo>
                    <a:pt x="1110" y="2151"/>
                  </a:lnTo>
                  <a:lnTo>
                    <a:pt x="1087" y="2149"/>
                  </a:lnTo>
                  <a:lnTo>
                    <a:pt x="1082" y="2140"/>
                  </a:lnTo>
                  <a:lnTo>
                    <a:pt x="1066" y="2115"/>
                  </a:lnTo>
                  <a:lnTo>
                    <a:pt x="1054" y="2099"/>
                  </a:lnTo>
                  <a:lnTo>
                    <a:pt x="1040" y="2081"/>
                  </a:lnTo>
                  <a:lnTo>
                    <a:pt x="1024" y="2062"/>
                  </a:lnTo>
                  <a:lnTo>
                    <a:pt x="1006" y="2043"/>
                  </a:lnTo>
                  <a:lnTo>
                    <a:pt x="1004" y="2040"/>
                  </a:lnTo>
                  <a:lnTo>
                    <a:pt x="996" y="2030"/>
                  </a:lnTo>
                  <a:lnTo>
                    <a:pt x="989" y="2025"/>
                  </a:lnTo>
                  <a:lnTo>
                    <a:pt x="981" y="2017"/>
                  </a:lnTo>
                  <a:lnTo>
                    <a:pt x="971" y="2010"/>
                  </a:lnTo>
                  <a:lnTo>
                    <a:pt x="958" y="2002"/>
                  </a:lnTo>
                  <a:lnTo>
                    <a:pt x="943" y="1994"/>
                  </a:lnTo>
                  <a:lnTo>
                    <a:pt x="926" y="1986"/>
                  </a:lnTo>
                  <a:lnTo>
                    <a:pt x="907" y="1979"/>
                  </a:lnTo>
                  <a:lnTo>
                    <a:pt x="886" y="1972"/>
                  </a:lnTo>
                  <a:lnTo>
                    <a:pt x="861" y="1966"/>
                  </a:lnTo>
                  <a:lnTo>
                    <a:pt x="833" y="1962"/>
                  </a:lnTo>
                  <a:lnTo>
                    <a:pt x="802" y="1957"/>
                  </a:lnTo>
                  <a:lnTo>
                    <a:pt x="769" y="1955"/>
                  </a:lnTo>
                  <a:lnTo>
                    <a:pt x="763" y="1947"/>
                  </a:lnTo>
                  <a:lnTo>
                    <a:pt x="746" y="1925"/>
                  </a:lnTo>
                  <a:lnTo>
                    <a:pt x="732" y="1913"/>
                  </a:lnTo>
                  <a:lnTo>
                    <a:pt x="716" y="1900"/>
                  </a:lnTo>
                  <a:lnTo>
                    <a:pt x="708" y="1895"/>
                  </a:lnTo>
                  <a:lnTo>
                    <a:pt x="697" y="1889"/>
                  </a:lnTo>
                  <a:lnTo>
                    <a:pt x="687" y="1885"/>
                  </a:lnTo>
                  <a:lnTo>
                    <a:pt x="676" y="1881"/>
                  </a:lnTo>
                  <a:lnTo>
                    <a:pt x="676" y="1874"/>
                  </a:lnTo>
                  <a:lnTo>
                    <a:pt x="676" y="1858"/>
                  </a:lnTo>
                  <a:lnTo>
                    <a:pt x="673" y="1833"/>
                  </a:lnTo>
                  <a:lnTo>
                    <a:pt x="668" y="1801"/>
                  </a:lnTo>
                  <a:lnTo>
                    <a:pt x="665" y="1783"/>
                  </a:lnTo>
                  <a:lnTo>
                    <a:pt x="660" y="1764"/>
                  </a:lnTo>
                  <a:lnTo>
                    <a:pt x="654" y="1745"/>
                  </a:lnTo>
                  <a:lnTo>
                    <a:pt x="647" y="1725"/>
                  </a:lnTo>
                  <a:lnTo>
                    <a:pt x="637" y="1706"/>
                  </a:lnTo>
                  <a:lnTo>
                    <a:pt x="626" y="1687"/>
                  </a:lnTo>
                  <a:lnTo>
                    <a:pt x="615" y="1667"/>
                  </a:lnTo>
                  <a:lnTo>
                    <a:pt x="601" y="1649"/>
                  </a:lnTo>
                  <a:lnTo>
                    <a:pt x="597" y="1646"/>
                  </a:lnTo>
                  <a:lnTo>
                    <a:pt x="589" y="1634"/>
                  </a:lnTo>
                  <a:lnTo>
                    <a:pt x="584" y="1627"/>
                  </a:lnTo>
                  <a:lnTo>
                    <a:pt x="578" y="1617"/>
                  </a:lnTo>
                  <a:lnTo>
                    <a:pt x="574" y="1607"/>
                  </a:lnTo>
                  <a:lnTo>
                    <a:pt x="569" y="1595"/>
                  </a:lnTo>
                  <a:lnTo>
                    <a:pt x="566" y="1582"/>
                  </a:lnTo>
                  <a:lnTo>
                    <a:pt x="564" y="1568"/>
                  </a:lnTo>
                  <a:lnTo>
                    <a:pt x="562" y="1554"/>
                  </a:lnTo>
                  <a:lnTo>
                    <a:pt x="564" y="1539"/>
                  </a:lnTo>
                  <a:lnTo>
                    <a:pt x="565" y="1531"/>
                  </a:lnTo>
                  <a:lnTo>
                    <a:pt x="567" y="1523"/>
                  </a:lnTo>
                  <a:lnTo>
                    <a:pt x="570" y="1515"/>
                  </a:lnTo>
                  <a:lnTo>
                    <a:pt x="573" y="1507"/>
                  </a:lnTo>
                  <a:lnTo>
                    <a:pt x="577" y="1499"/>
                  </a:lnTo>
                  <a:lnTo>
                    <a:pt x="582" y="1491"/>
                  </a:lnTo>
                  <a:lnTo>
                    <a:pt x="588" y="1483"/>
                  </a:lnTo>
                  <a:lnTo>
                    <a:pt x="594" y="1474"/>
                  </a:lnTo>
                  <a:lnTo>
                    <a:pt x="599" y="1474"/>
                  </a:lnTo>
                  <a:lnTo>
                    <a:pt x="609" y="1471"/>
                  </a:lnTo>
                  <a:lnTo>
                    <a:pt x="615" y="1469"/>
                  </a:lnTo>
                  <a:lnTo>
                    <a:pt x="621" y="1466"/>
                  </a:lnTo>
                  <a:lnTo>
                    <a:pt x="628" y="1462"/>
                  </a:lnTo>
                  <a:lnTo>
                    <a:pt x="633" y="1456"/>
                  </a:lnTo>
                  <a:lnTo>
                    <a:pt x="635" y="1453"/>
                  </a:lnTo>
                  <a:lnTo>
                    <a:pt x="636" y="1450"/>
                  </a:lnTo>
                  <a:lnTo>
                    <a:pt x="637" y="1446"/>
                  </a:lnTo>
                  <a:lnTo>
                    <a:pt x="638" y="1441"/>
                  </a:lnTo>
                  <a:lnTo>
                    <a:pt x="638" y="1437"/>
                  </a:lnTo>
                  <a:lnTo>
                    <a:pt x="637" y="1433"/>
                  </a:lnTo>
                  <a:lnTo>
                    <a:pt x="636" y="1427"/>
                  </a:lnTo>
                  <a:lnTo>
                    <a:pt x="634" y="1422"/>
                  </a:lnTo>
                  <a:lnTo>
                    <a:pt x="631" y="1416"/>
                  </a:lnTo>
                  <a:lnTo>
                    <a:pt x="626" y="1409"/>
                  </a:lnTo>
                  <a:lnTo>
                    <a:pt x="622" y="1403"/>
                  </a:lnTo>
                  <a:lnTo>
                    <a:pt x="616" y="1395"/>
                  </a:lnTo>
                  <a:lnTo>
                    <a:pt x="601" y="1380"/>
                  </a:lnTo>
                  <a:lnTo>
                    <a:pt x="582" y="1362"/>
                  </a:lnTo>
                  <a:lnTo>
                    <a:pt x="583" y="1359"/>
                  </a:lnTo>
                  <a:lnTo>
                    <a:pt x="583" y="1350"/>
                  </a:lnTo>
                  <a:lnTo>
                    <a:pt x="582" y="1343"/>
                  </a:lnTo>
                  <a:lnTo>
                    <a:pt x="581" y="1336"/>
                  </a:lnTo>
                  <a:lnTo>
                    <a:pt x="577" y="1327"/>
                  </a:lnTo>
                  <a:lnTo>
                    <a:pt x="574" y="1319"/>
                  </a:lnTo>
                  <a:lnTo>
                    <a:pt x="569" y="1310"/>
                  </a:lnTo>
                  <a:lnTo>
                    <a:pt x="561" y="1300"/>
                  </a:lnTo>
                  <a:lnTo>
                    <a:pt x="552" y="1292"/>
                  </a:lnTo>
                  <a:lnTo>
                    <a:pt x="539" y="1283"/>
                  </a:lnTo>
                  <a:lnTo>
                    <a:pt x="525" y="1275"/>
                  </a:lnTo>
                  <a:lnTo>
                    <a:pt x="508" y="1267"/>
                  </a:lnTo>
                  <a:lnTo>
                    <a:pt x="487" y="1261"/>
                  </a:lnTo>
                  <a:lnTo>
                    <a:pt x="463" y="1256"/>
                  </a:lnTo>
                  <a:lnTo>
                    <a:pt x="463" y="1251"/>
                  </a:lnTo>
                  <a:lnTo>
                    <a:pt x="461" y="1241"/>
                  </a:lnTo>
                  <a:lnTo>
                    <a:pt x="459" y="1233"/>
                  </a:lnTo>
                  <a:lnTo>
                    <a:pt x="457" y="1224"/>
                  </a:lnTo>
                  <a:lnTo>
                    <a:pt x="453" y="1214"/>
                  </a:lnTo>
                  <a:lnTo>
                    <a:pt x="448" y="1203"/>
                  </a:lnTo>
                  <a:lnTo>
                    <a:pt x="442" y="1192"/>
                  </a:lnTo>
                  <a:lnTo>
                    <a:pt x="434" y="1180"/>
                  </a:lnTo>
                  <a:lnTo>
                    <a:pt x="425" y="1168"/>
                  </a:lnTo>
                  <a:lnTo>
                    <a:pt x="413" y="1155"/>
                  </a:lnTo>
                  <a:lnTo>
                    <a:pt x="399" y="1144"/>
                  </a:lnTo>
                  <a:lnTo>
                    <a:pt x="383" y="1133"/>
                  </a:lnTo>
                  <a:lnTo>
                    <a:pt x="365" y="1122"/>
                  </a:lnTo>
                  <a:lnTo>
                    <a:pt x="344" y="1113"/>
                  </a:lnTo>
                  <a:lnTo>
                    <a:pt x="337" y="1108"/>
                  </a:lnTo>
                  <a:lnTo>
                    <a:pt x="321" y="1097"/>
                  </a:lnTo>
                  <a:lnTo>
                    <a:pt x="311" y="1088"/>
                  </a:lnTo>
                  <a:lnTo>
                    <a:pt x="300" y="1080"/>
                  </a:lnTo>
                  <a:lnTo>
                    <a:pt x="289" y="1070"/>
                  </a:lnTo>
                  <a:lnTo>
                    <a:pt x="279" y="1060"/>
                  </a:lnTo>
                  <a:lnTo>
                    <a:pt x="269" y="1050"/>
                  </a:lnTo>
                  <a:lnTo>
                    <a:pt x="262" y="1039"/>
                  </a:lnTo>
                  <a:lnTo>
                    <a:pt x="258" y="1035"/>
                  </a:lnTo>
                  <a:lnTo>
                    <a:pt x="256" y="1030"/>
                  </a:lnTo>
                  <a:lnTo>
                    <a:pt x="255" y="1024"/>
                  </a:lnTo>
                  <a:lnTo>
                    <a:pt x="254" y="1020"/>
                  </a:lnTo>
                  <a:lnTo>
                    <a:pt x="255" y="1016"/>
                  </a:lnTo>
                  <a:lnTo>
                    <a:pt x="256" y="1011"/>
                  </a:lnTo>
                  <a:lnTo>
                    <a:pt x="258" y="1007"/>
                  </a:lnTo>
                  <a:lnTo>
                    <a:pt x="262" y="1004"/>
                  </a:lnTo>
                  <a:lnTo>
                    <a:pt x="266" y="1001"/>
                  </a:lnTo>
                  <a:lnTo>
                    <a:pt x="272" y="998"/>
                  </a:lnTo>
                  <a:lnTo>
                    <a:pt x="280" y="995"/>
                  </a:lnTo>
                  <a:lnTo>
                    <a:pt x="288" y="993"/>
                  </a:lnTo>
                  <a:lnTo>
                    <a:pt x="289" y="989"/>
                  </a:lnTo>
                  <a:lnTo>
                    <a:pt x="293" y="976"/>
                  </a:lnTo>
                  <a:lnTo>
                    <a:pt x="297" y="958"/>
                  </a:lnTo>
                  <a:lnTo>
                    <a:pt x="300" y="936"/>
                  </a:lnTo>
                  <a:lnTo>
                    <a:pt x="301" y="924"/>
                  </a:lnTo>
                  <a:lnTo>
                    <a:pt x="301" y="912"/>
                  </a:lnTo>
                  <a:lnTo>
                    <a:pt x="300" y="899"/>
                  </a:lnTo>
                  <a:lnTo>
                    <a:pt x="299" y="888"/>
                  </a:lnTo>
                  <a:lnTo>
                    <a:pt x="295" y="877"/>
                  </a:lnTo>
                  <a:lnTo>
                    <a:pt x="290" y="866"/>
                  </a:lnTo>
                  <a:lnTo>
                    <a:pt x="287" y="862"/>
                  </a:lnTo>
                  <a:lnTo>
                    <a:pt x="284" y="858"/>
                  </a:lnTo>
                  <a:lnTo>
                    <a:pt x="280" y="854"/>
                  </a:lnTo>
                  <a:lnTo>
                    <a:pt x="275" y="850"/>
                  </a:lnTo>
                  <a:lnTo>
                    <a:pt x="274" y="846"/>
                  </a:lnTo>
                  <a:lnTo>
                    <a:pt x="272" y="836"/>
                  </a:lnTo>
                  <a:lnTo>
                    <a:pt x="268" y="823"/>
                  </a:lnTo>
                  <a:lnTo>
                    <a:pt x="261" y="807"/>
                  </a:lnTo>
                  <a:lnTo>
                    <a:pt x="256" y="798"/>
                  </a:lnTo>
                  <a:lnTo>
                    <a:pt x="250" y="791"/>
                  </a:lnTo>
                  <a:lnTo>
                    <a:pt x="243" y="783"/>
                  </a:lnTo>
                  <a:lnTo>
                    <a:pt x="236" y="776"/>
                  </a:lnTo>
                  <a:lnTo>
                    <a:pt x="227" y="770"/>
                  </a:lnTo>
                  <a:lnTo>
                    <a:pt x="218" y="766"/>
                  </a:lnTo>
                  <a:lnTo>
                    <a:pt x="206" y="763"/>
                  </a:lnTo>
                  <a:lnTo>
                    <a:pt x="194" y="763"/>
                  </a:lnTo>
                  <a:lnTo>
                    <a:pt x="191" y="763"/>
                  </a:lnTo>
                  <a:lnTo>
                    <a:pt x="184" y="763"/>
                  </a:lnTo>
                  <a:lnTo>
                    <a:pt x="178" y="762"/>
                  </a:lnTo>
                  <a:lnTo>
                    <a:pt x="172" y="759"/>
                  </a:lnTo>
                  <a:lnTo>
                    <a:pt x="167" y="755"/>
                  </a:lnTo>
                  <a:lnTo>
                    <a:pt x="160" y="750"/>
                  </a:lnTo>
                  <a:lnTo>
                    <a:pt x="154" y="743"/>
                  </a:lnTo>
                  <a:lnTo>
                    <a:pt x="147" y="733"/>
                  </a:lnTo>
                  <a:lnTo>
                    <a:pt x="141" y="720"/>
                  </a:lnTo>
                  <a:lnTo>
                    <a:pt x="136" y="704"/>
                  </a:lnTo>
                  <a:lnTo>
                    <a:pt x="131" y="686"/>
                  </a:lnTo>
                  <a:lnTo>
                    <a:pt x="128" y="664"/>
                  </a:lnTo>
                  <a:lnTo>
                    <a:pt x="126" y="637"/>
                  </a:lnTo>
                  <a:lnTo>
                    <a:pt x="125" y="606"/>
                  </a:lnTo>
                  <a:lnTo>
                    <a:pt x="121" y="605"/>
                  </a:lnTo>
                  <a:lnTo>
                    <a:pt x="107" y="603"/>
                  </a:lnTo>
                  <a:lnTo>
                    <a:pt x="97" y="600"/>
                  </a:lnTo>
                  <a:lnTo>
                    <a:pt x="88" y="596"/>
                  </a:lnTo>
                  <a:lnTo>
                    <a:pt x="77" y="591"/>
                  </a:lnTo>
                  <a:lnTo>
                    <a:pt x="65" y="585"/>
                  </a:lnTo>
                  <a:lnTo>
                    <a:pt x="54" y="577"/>
                  </a:lnTo>
                  <a:lnTo>
                    <a:pt x="43" y="569"/>
                  </a:lnTo>
                  <a:lnTo>
                    <a:pt x="32" y="558"/>
                  </a:lnTo>
                  <a:lnTo>
                    <a:pt x="23" y="545"/>
                  </a:lnTo>
                  <a:lnTo>
                    <a:pt x="18" y="539"/>
                  </a:lnTo>
                  <a:lnTo>
                    <a:pt x="14" y="531"/>
                  </a:lnTo>
                  <a:lnTo>
                    <a:pt x="11" y="523"/>
                  </a:lnTo>
                  <a:lnTo>
                    <a:pt x="8" y="514"/>
                  </a:lnTo>
                  <a:lnTo>
                    <a:pt x="6" y="506"/>
                  </a:lnTo>
                  <a:lnTo>
                    <a:pt x="3" y="496"/>
                  </a:lnTo>
                  <a:lnTo>
                    <a:pt x="1" y="486"/>
                  </a:lnTo>
                  <a:lnTo>
                    <a:pt x="0" y="475"/>
                  </a:lnTo>
                  <a:lnTo>
                    <a:pt x="2" y="473"/>
                  </a:lnTo>
                  <a:lnTo>
                    <a:pt x="7" y="467"/>
                  </a:lnTo>
                  <a:lnTo>
                    <a:pt x="13" y="458"/>
                  </a:lnTo>
                  <a:lnTo>
                    <a:pt x="21" y="445"/>
                  </a:lnTo>
                  <a:lnTo>
                    <a:pt x="23" y="436"/>
                  </a:lnTo>
                  <a:lnTo>
                    <a:pt x="26" y="427"/>
                  </a:lnTo>
                  <a:lnTo>
                    <a:pt x="28" y="416"/>
                  </a:lnTo>
                  <a:lnTo>
                    <a:pt x="29" y="403"/>
                  </a:lnTo>
                  <a:lnTo>
                    <a:pt x="30" y="391"/>
                  </a:lnTo>
                  <a:lnTo>
                    <a:pt x="30" y="377"/>
                  </a:lnTo>
                  <a:lnTo>
                    <a:pt x="28" y="361"/>
                  </a:lnTo>
                  <a:lnTo>
                    <a:pt x="26" y="344"/>
                  </a:lnTo>
                  <a:lnTo>
                    <a:pt x="29" y="345"/>
                  </a:lnTo>
                  <a:lnTo>
                    <a:pt x="40" y="348"/>
                  </a:lnTo>
                  <a:lnTo>
                    <a:pt x="48" y="349"/>
                  </a:lnTo>
                  <a:lnTo>
                    <a:pt x="57" y="350"/>
                  </a:lnTo>
                  <a:lnTo>
                    <a:pt x="66" y="350"/>
                  </a:lnTo>
                  <a:lnTo>
                    <a:pt x="77" y="349"/>
                  </a:lnTo>
                  <a:lnTo>
                    <a:pt x="89" y="347"/>
                  </a:lnTo>
                  <a:lnTo>
                    <a:pt x="101" y="344"/>
                  </a:lnTo>
                  <a:lnTo>
                    <a:pt x="113" y="338"/>
                  </a:lnTo>
                  <a:lnTo>
                    <a:pt x="126" y="331"/>
                  </a:lnTo>
                  <a:lnTo>
                    <a:pt x="139" y="321"/>
                  </a:lnTo>
                  <a:lnTo>
                    <a:pt x="151" y="308"/>
                  </a:lnTo>
                  <a:lnTo>
                    <a:pt x="157" y="301"/>
                  </a:lnTo>
                  <a:lnTo>
                    <a:pt x="163" y="294"/>
                  </a:lnTo>
                  <a:lnTo>
                    <a:pt x="170" y="285"/>
                  </a:lnTo>
                  <a:lnTo>
                    <a:pt x="175" y="275"/>
                  </a:lnTo>
                  <a:lnTo>
                    <a:pt x="179" y="272"/>
                  </a:lnTo>
                  <a:lnTo>
                    <a:pt x="192" y="265"/>
                  </a:lnTo>
                  <a:lnTo>
                    <a:pt x="201" y="260"/>
                  </a:lnTo>
                  <a:lnTo>
                    <a:pt x="211" y="255"/>
                  </a:lnTo>
                  <a:lnTo>
                    <a:pt x="223" y="251"/>
                  </a:lnTo>
                  <a:lnTo>
                    <a:pt x="236" y="248"/>
                  </a:lnTo>
                  <a:lnTo>
                    <a:pt x="249" y="246"/>
                  </a:lnTo>
                  <a:lnTo>
                    <a:pt x="264" y="243"/>
                  </a:lnTo>
                  <a:lnTo>
                    <a:pt x="279" y="243"/>
                  </a:lnTo>
                  <a:lnTo>
                    <a:pt x="294" y="246"/>
                  </a:lnTo>
                  <a:lnTo>
                    <a:pt x="302" y="248"/>
                  </a:lnTo>
                  <a:lnTo>
                    <a:pt x="310" y="251"/>
                  </a:lnTo>
                  <a:lnTo>
                    <a:pt x="318" y="254"/>
                  </a:lnTo>
                  <a:lnTo>
                    <a:pt x="326" y="257"/>
                  </a:lnTo>
                  <a:lnTo>
                    <a:pt x="333" y="263"/>
                  </a:lnTo>
                  <a:lnTo>
                    <a:pt x="342" y="268"/>
                  </a:lnTo>
                  <a:lnTo>
                    <a:pt x="349" y="274"/>
                  </a:lnTo>
                  <a:lnTo>
                    <a:pt x="357" y="282"/>
                  </a:lnTo>
                  <a:lnTo>
                    <a:pt x="361" y="284"/>
                  </a:lnTo>
                  <a:lnTo>
                    <a:pt x="373" y="291"/>
                  </a:lnTo>
                  <a:lnTo>
                    <a:pt x="381" y="295"/>
                  </a:lnTo>
                  <a:lnTo>
                    <a:pt x="392" y="299"/>
                  </a:lnTo>
                  <a:lnTo>
                    <a:pt x="405" y="303"/>
                  </a:lnTo>
                  <a:lnTo>
                    <a:pt x="420" y="306"/>
                  </a:lnTo>
                  <a:lnTo>
                    <a:pt x="437" y="308"/>
                  </a:lnTo>
                  <a:lnTo>
                    <a:pt x="455" y="310"/>
                  </a:lnTo>
                  <a:lnTo>
                    <a:pt x="476" y="310"/>
                  </a:lnTo>
                  <a:lnTo>
                    <a:pt x="500" y="307"/>
                  </a:lnTo>
                  <a:lnTo>
                    <a:pt x="524" y="303"/>
                  </a:lnTo>
                  <a:lnTo>
                    <a:pt x="552" y="297"/>
                  </a:lnTo>
                  <a:lnTo>
                    <a:pt x="566" y="292"/>
                  </a:lnTo>
                  <a:lnTo>
                    <a:pt x="582" y="287"/>
                  </a:lnTo>
                  <a:lnTo>
                    <a:pt x="597" y="282"/>
                  </a:lnTo>
                  <a:lnTo>
                    <a:pt x="613" y="275"/>
                  </a:lnTo>
                  <a:lnTo>
                    <a:pt x="617" y="275"/>
                  </a:lnTo>
                  <a:lnTo>
                    <a:pt x="628" y="278"/>
                  </a:lnTo>
                  <a:lnTo>
                    <a:pt x="635" y="278"/>
                  </a:lnTo>
                  <a:lnTo>
                    <a:pt x="645" y="278"/>
                  </a:lnTo>
                  <a:lnTo>
                    <a:pt x="654" y="275"/>
                  </a:lnTo>
                  <a:lnTo>
                    <a:pt x="665" y="273"/>
                  </a:lnTo>
                  <a:lnTo>
                    <a:pt x="677" y="270"/>
                  </a:lnTo>
                  <a:lnTo>
                    <a:pt x="689" y="265"/>
                  </a:lnTo>
                  <a:lnTo>
                    <a:pt x="702" y="257"/>
                  </a:lnTo>
                  <a:lnTo>
                    <a:pt x="716" y="249"/>
                  </a:lnTo>
                  <a:lnTo>
                    <a:pt x="729" y="237"/>
                  </a:lnTo>
                  <a:lnTo>
                    <a:pt x="743" y="223"/>
                  </a:lnTo>
                  <a:lnTo>
                    <a:pt x="756" y="207"/>
                  </a:lnTo>
                  <a:lnTo>
                    <a:pt x="769" y="188"/>
                  </a:lnTo>
                  <a:lnTo>
                    <a:pt x="774" y="185"/>
                  </a:lnTo>
                  <a:lnTo>
                    <a:pt x="785" y="175"/>
                  </a:lnTo>
                  <a:lnTo>
                    <a:pt x="802" y="160"/>
                  </a:lnTo>
                  <a:lnTo>
                    <a:pt x="823" y="141"/>
                  </a:lnTo>
                  <a:lnTo>
                    <a:pt x="832" y="131"/>
                  </a:lnTo>
                  <a:lnTo>
                    <a:pt x="842" y="120"/>
                  </a:lnTo>
                  <a:lnTo>
                    <a:pt x="850" y="108"/>
                  </a:lnTo>
                  <a:lnTo>
                    <a:pt x="859" y="95"/>
                  </a:lnTo>
                  <a:lnTo>
                    <a:pt x="865" y="82"/>
                  </a:lnTo>
                  <a:lnTo>
                    <a:pt x="871" y="70"/>
                  </a:lnTo>
                  <a:lnTo>
                    <a:pt x="873" y="63"/>
                  </a:lnTo>
                  <a:lnTo>
                    <a:pt x="874" y="57"/>
                  </a:lnTo>
                  <a:lnTo>
                    <a:pt x="875" y="50"/>
                  </a:lnTo>
                  <a:lnTo>
                    <a:pt x="875" y="44"/>
                  </a:lnTo>
                  <a:lnTo>
                    <a:pt x="894" y="54"/>
                  </a:lnTo>
                  <a:lnTo>
                    <a:pt x="911" y="60"/>
                  </a:lnTo>
                  <a:lnTo>
                    <a:pt x="927" y="65"/>
                  </a:lnTo>
                  <a:lnTo>
                    <a:pt x="941" y="68"/>
                  </a:lnTo>
                  <a:lnTo>
                    <a:pt x="953" y="71"/>
                  </a:lnTo>
                  <a:lnTo>
                    <a:pt x="964" y="71"/>
                  </a:lnTo>
                  <a:lnTo>
                    <a:pt x="973" y="70"/>
                  </a:lnTo>
                  <a:lnTo>
                    <a:pt x="981" y="68"/>
                  </a:lnTo>
                  <a:lnTo>
                    <a:pt x="987" y="65"/>
                  </a:lnTo>
                  <a:lnTo>
                    <a:pt x="993" y="63"/>
                  </a:lnTo>
                  <a:lnTo>
                    <a:pt x="998" y="60"/>
                  </a:lnTo>
                  <a:lnTo>
                    <a:pt x="1001" y="57"/>
                  </a:lnTo>
                  <a:lnTo>
                    <a:pt x="1005" y="52"/>
                  </a:lnTo>
                  <a:lnTo>
                    <a:pt x="1006" y="50"/>
                  </a:lnTo>
                  <a:lnTo>
                    <a:pt x="1012" y="45"/>
                  </a:lnTo>
                  <a:lnTo>
                    <a:pt x="1017" y="40"/>
                  </a:lnTo>
                  <a:lnTo>
                    <a:pt x="1022" y="36"/>
                  </a:lnTo>
                  <a:lnTo>
                    <a:pt x="1028" y="33"/>
                  </a:lnTo>
                  <a:lnTo>
                    <a:pt x="1034" y="31"/>
                  </a:lnTo>
                  <a:lnTo>
                    <a:pt x="1040" y="29"/>
                  </a:lnTo>
                  <a:lnTo>
                    <a:pt x="1047" y="28"/>
                  </a:lnTo>
                  <a:lnTo>
                    <a:pt x="1053" y="28"/>
                  </a:lnTo>
                  <a:lnTo>
                    <a:pt x="1066" y="28"/>
                  </a:lnTo>
                  <a:lnTo>
                    <a:pt x="1080" y="30"/>
                  </a:lnTo>
                  <a:lnTo>
                    <a:pt x="1094" y="34"/>
                  </a:lnTo>
                  <a:lnTo>
                    <a:pt x="1106" y="40"/>
                  </a:lnTo>
                  <a:lnTo>
                    <a:pt x="1119" y="45"/>
                  </a:lnTo>
                  <a:lnTo>
                    <a:pt x="1131" y="50"/>
                  </a:lnTo>
                  <a:lnTo>
                    <a:pt x="1142" y="57"/>
                  </a:lnTo>
                  <a:lnTo>
                    <a:pt x="1150" y="62"/>
                  </a:lnTo>
                  <a:lnTo>
                    <a:pt x="1164" y="72"/>
                  </a:lnTo>
                  <a:lnTo>
                    <a:pt x="1169" y="75"/>
                  </a:lnTo>
                  <a:lnTo>
                    <a:pt x="1173" y="78"/>
                  </a:lnTo>
                  <a:lnTo>
                    <a:pt x="1177" y="80"/>
                  </a:lnTo>
                  <a:lnTo>
                    <a:pt x="1182" y="82"/>
                  </a:lnTo>
                  <a:lnTo>
                    <a:pt x="1188" y="83"/>
                  </a:lnTo>
                  <a:lnTo>
                    <a:pt x="1201" y="87"/>
                  </a:lnTo>
                  <a:lnTo>
                    <a:pt x="1218" y="88"/>
                  </a:lnTo>
                  <a:lnTo>
                    <a:pt x="1257" y="89"/>
                  </a:lnTo>
                  <a:lnTo>
                    <a:pt x="1300" y="89"/>
                  </a:lnTo>
                  <a:lnTo>
                    <a:pt x="1343" y="89"/>
                  </a:lnTo>
                  <a:lnTo>
                    <a:pt x="1384" y="90"/>
                  </a:lnTo>
                  <a:lnTo>
                    <a:pt x="1403" y="92"/>
                  </a:lnTo>
                  <a:lnTo>
                    <a:pt x="1419" y="95"/>
                  </a:lnTo>
                  <a:lnTo>
                    <a:pt x="1427" y="97"/>
                  </a:lnTo>
                  <a:lnTo>
                    <a:pt x="1433" y="100"/>
                  </a:lnTo>
                  <a:lnTo>
                    <a:pt x="1439" y="103"/>
                  </a:lnTo>
                  <a:lnTo>
                    <a:pt x="1444" y="107"/>
                  </a:lnTo>
                  <a:lnTo>
                    <a:pt x="1468" y="110"/>
                  </a:lnTo>
                  <a:lnTo>
                    <a:pt x="1489" y="112"/>
                  </a:lnTo>
                  <a:lnTo>
                    <a:pt x="1508" y="113"/>
                  </a:lnTo>
                  <a:lnTo>
                    <a:pt x="1524" y="112"/>
                  </a:lnTo>
                  <a:lnTo>
                    <a:pt x="1536" y="110"/>
                  </a:lnTo>
                  <a:lnTo>
                    <a:pt x="1548" y="108"/>
                  </a:lnTo>
                  <a:lnTo>
                    <a:pt x="1557" y="104"/>
                  </a:lnTo>
                  <a:lnTo>
                    <a:pt x="1564" y="100"/>
                  </a:lnTo>
                  <a:lnTo>
                    <a:pt x="1569" y="96"/>
                  </a:lnTo>
                  <a:lnTo>
                    <a:pt x="1574" y="92"/>
                  </a:lnTo>
                  <a:lnTo>
                    <a:pt x="1577" y="88"/>
                  </a:lnTo>
                  <a:lnTo>
                    <a:pt x="1579" y="83"/>
                  </a:lnTo>
                  <a:lnTo>
                    <a:pt x="1581" y="77"/>
                  </a:lnTo>
                  <a:lnTo>
                    <a:pt x="1581" y="75"/>
                  </a:lnTo>
                  <a:lnTo>
                    <a:pt x="1588" y="66"/>
                  </a:lnTo>
                  <a:lnTo>
                    <a:pt x="1593" y="59"/>
                  </a:lnTo>
                  <a:lnTo>
                    <a:pt x="1599" y="52"/>
                  </a:lnTo>
                  <a:lnTo>
                    <a:pt x="1605" y="46"/>
                  </a:lnTo>
                  <a:lnTo>
                    <a:pt x="1610" y="42"/>
                  </a:lnTo>
                  <a:lnTo>
                    <a:pt x="1616" y="38"/>
                  </a:lnTo>
                  <a:lnTo>
                    <a:pt x="1622" y="35"/>
                  </a:lnTo>
                  <a:lnTo>
                    <a:pt x="1627" y="33"/>
                  </a:lnTo>
                  <a:lnTo>
                    <a:pt x="1632" y="31"/>
                  </a:lnTo>
                  <a:lnTo>
                    <a:pt x="1638" y="31"/>
                  </a:lnTo>
                  <a:lnTo>
                    <a:pt x="1643" y="31"/>
                  </a:lnTo>
                  <a:lnTo>
                    <a:pt x="1648" y="31"/>
                  </a:lnTo>
                  <a:lnTo>
                    <a:pt x="1658" y="33"/>
                  </a:lnTo>
                  <a:lnTo>
                    <a:pt x="1668" y="38"/>
                  </a:lnTo>
                  <a:lnTo>
                    <a:pt x="1676" y="43"/>
                  </a:lnTo>
                  <a:lnTo>
                    <a:pt x="1684" y="49"/>
                  </a:lnTo>
                  <a:lnTo>
                    <a:pt x="1690" y="55"/>
                  </a:lnTo>
                  <a:lnTo>
                    <a:pt x="1695" y="61"/>
                  </a:lnTo>
                  <a:lnTo>
                    <a:pt x="1704" y="71"/>
                  </a:lnTo>
                  <a:lnTo>
                    <a:pt x="1706" y="75"/>
                  </a:lnTo>
                  <a:lnTo>
                    <a:pt x="1721" y="88"/>
                  </a:lnTo>
                  <a:lnTo>
                    <a:pt x="1735" y="96"/>
                  </a:lnTo>
                  <a:lnTo>
                    <a:pt x="1748" y="103"/>
                  </a:lnTo>
                  <a:lnTo>
                    <a:pt x="1759" y="107"/>
                  </a:lnTo>
                  <a:lnTo>
                    <a:pt x="1770" y="108"/>
                  </a:lnTo>
                  <a:lnTo>
                    <a:pt x="1780" y="108"/>
                  </a:lnTo>
                  <a:lnTo>
                    <a:pt x="1788" y="106"/>
                  </a:lnTo>
                  <a:lnTo>
                    <a:pt x="1797" y="104"/>
                  </a:lnTo>
                  <a:lnTo>
                    <a:pt x="1803" y="99"/>
                  </a:lnTo>
                  <a:lnTo>
                    <a:pt x="1809" y="95"/>
                  </a:lnTo>
                  <a:lnTo>
                    <a:pt x="1814" y="90"/>
                  </a:lnTo>
                  <a:lnTo>
                    <a:pt x="1818" y="86"/>
                  </a:lnTo>
                  <a:lnTo>
                    <a:pt x="1823" y="78"/>
                  </a:lnTo>
                  <a:lnTo>
                    <a:pt x="1825" y="75"/>
                  </a:lnTo>
                  <a:lnTo>
                    <a:pt x="1827" y="67"/>
                  </a:lnTo>
                  <a:lnTo>
                    <a:pt x="1829" y="61"/>
                  </a:lnTo>
                  <a:lnTo>
                    <a:pt x="1832" y="55"/>
                  </a:lnTo>
                  <a:lnTo>
                    <a:pt x="1835" y="48"/>
                  </a:lnTo>
                  <a:lnTo>
                    <a:pt x="1838" y="43"/>
                  </a:lnTo>
                  <a:lnTo>
                    <a:pt x="1843" y="38"/>
                  </a:lnTo>
                  <a:lnTo>
                    <a:pt x="1847" y="33"/>
                  </a:lnTo>
                  <a:lnTo>
                    <a:pt x="1852" y="29"/>
                  </a:lnTo>
                  <a:lnTo>
                    <a:pt x="1863" y="22"/>
                  </a:lnTo>
                  <a:lnTo>
                    <a:pt x="1875" y="16"/>
                  </a:lnTo>
                  <a:lnTo>
                    <a:pt x="1886" y="11"/>
                  </a:lnTo>
                  <a:lnTo>
                    <a:pt x="1898" y="8"/>
                  </a:lnTo>
                  <a:lnTo>
                    <a:pt x="1911" y="4"/>
                  </a:lnTo>
                  <a:lnTo>
                    <a:pt x="1923" y="2"/>
                  </a:lnTo>
                  <a:lnTo>
                    <a:pt x="1933" y="1"/>
                  </a:lnTo>
                  <a:lnTo>
                    <a:pt x="1943" y="0"/>
                  </a:lnTo>
                  <a:lnTo>
                    <a:pt x="1957" y="0"/>
                  </a:lnTo>
                  <a:lnTo>
                    <a:pt x="1963" y="0"/>
                  </a:lnTo>
                  <a:lnTo>
                    <a:pt x="1962" y="33"/>
                  </a:lnTo>
                  <a:lnTo>
                    <a:pt x="1964" y="63"/>
                  </a:lnTo>
                  <a:lnTo>
                    <a:pt x="1967" y="90"/>
                  </a:lnTo>
                  <a:lnTo>
                    <a:pt x="1972" y="112"/>
                  </a:lnTo>
                  <a:lnTo>
                    <a:pt x="1977" y="132"/>
                  </a:lnTo>
                  <a:lnTo>
                    <a:pt x="1983" y="150"/>
                  </a:lnTo>
                  <a:lnTo>
                    <a:pt x="1991" y="164"/>
                  </a:lnTo>
                  <a:lnTo>
                    <a:pt x="1997" y="176"/>
                  </a:lnTo>
                  <a:lnTo>
                    <a:pt x="2005" y="187"/>
                  </a:lnTo>
                  <a:lnTo>
                    <a:pt x="2012" y="194"/>
                  </a:lnTo>
                  <a:lnTo>
                    <a:pt x="2019" y="201"/>
                  </a:lnTo>
                  <a:lnTo>
                    <a:pt x="2025" y="206"/>
                  </a:lnTo>
                  <a:lnTo>
                    <a:pt x="2035" y="211"/>
                  </a:lnTo>
                  <a:lnTo>
                    <a:pt x="2038" y="212"/>
                  </a:lnTo>
                  <a:lnTo>
                    <a:pt x="2048" y="226"/>
                  </a:lnTo>
                  <a:lnTo>
                    <a:pt x="2058" y="240"/>
                  </a:lnTo>
                  <a:lnTo>
                    <a:pt x="2067" y="254"/>
                  </a:lnTo>
                  <a:lnTo>
                    <a:pt x="2075" y="269"/>
                  </a:lnTo>
                  <a:lnTo>
                    <a:pt x="2081" y="284"/>
                  </a:lnTo>
                  <a:lnTo>
                    <a:pt x="2087" y="298"/>
                  </a:lnTo>
                  <a:lnTo>
                    <a:pt x="2091" y="313"/>
                  </a:lnTo>
                  <a:lnTo>
                    <a:pt x="2095" y="326"/>
                  </a:lnTo>
                  <a:lnTo>
                    <a:pt x="2101" y="350"/>
                  </a:lnTo>
                  <a:lnTo>
                    <a:pt x="2104" y="370"/>
                  </a:lnTo>
                  <a:lnTo>
                    <a:pt x="2106" y="383"/>
                  </a:lnTo>
                  <a:lnTo>
                    <a:pt x="2106" y="387"/>
                  </a:lnTo>
                  <a:lnTo>
                    <a:pt x="2115" y="385"/>
                  </a:lnTo>
                  <a:lnTo>
                    <a:pt x="2123" y="384"/>
                  </a:lnTo>
                  <a:lnTo>
                    <a:pt x="2130" y="385"/>
                  </a:lnTo>
                  <a:lnTo>
                    <a:pt x="2135" y="388"/>
                  </a:lnTo>
                  <a:lnTo>
                    <a:pt x="2140" y="393"/>
                  </a:lnTo>
                  <a:lnTo>
                    <a:pt x="2144" y="397"/>
                  </a:lnTo>
                  <a:lnTo>
                    <a:pt x="2148" y="402"/>
                  </a:lnTo>
                  <a:lnTo>
                    <a:pt x="2150" y="409"/>
                  </a:lnTo>
                  <a:lnTo>
                    <a:pt x="2154" y="422"/>
                  </a:lnTo>
                  <a:lnTo>
                    <a:pt x="2155" y="432"/>
                  </a:lnTo>
                  <a:lnTo>
                    <a:pt x="2156" y="441"/>
                  </a:lnTo>
                  <a:lnTo>
                    <a:pt x="2156" y="444"/>
                  </a:lnTo>
                  <a:lnTo>
                    <a:pt x="2174" y="450"/>
                  </a:lnTo>
                  <a:lnTo>
                    <a:pt x="2188" y="458"/>
                  </a:lnTo>
                  <a:lnTo>
                    <a:pt x="2199" y="464"/>
                  </a:lnTo>
                  <a:lnTo>
                    <a:pt x="2206" y="472"/>
                  </a:lnTo>
                  <a:lnTo>
                    <a:pt x="2211" y="478"/>
                  </a:lnTo>
                  <a:lnTo>
                    <a:pt x="2213" y="484"/>
                  </a:lnTo>
                  <a:lnTo>
                    <a:pt x="2213" y="490"/>
                  </a:lnTo>
                  <a:lnTo>
                    <a:pt x="2212" y="495"/>
                  </a:lnTo>
                  <a:lnTo>
                    <a:pt x="2210" y="500"/>
                  </a:lnTo>
                  <a:lnTo>
                    <a:pt x="2205" y="505"/>
                  </a:lnTo>
                  <a:lnTo>
                    <a:pt x="2202" y="509"/>
                  </a:lnTo>
                  <a:lnTo>
                    <a:pt x="2198" y="512"/>
                  </a:lnTo>
                  <a:lnTo>
                    <a:pt x="2190" y="518"/>
                  </a:lnTo>
                  <a:lnTo>
                    <a:pt x="2187" y="519"/>
                  </a:lnTo>
                  <a:lnTo>
                    <a:pt x="2184" y="526"/>
                  </a:lnTo>
                  <a:lnTo>
                    <a:pt x="2181" y="532"/>
                  </a:lnTo>
                  <a:lnTo>
                    <a:pt x="2179" y="539"/>
                  </a:lnTo>
                  <a:lnTo>
                    <a:pt x="2178" y="545"/>
                  </a:lnTo>
                  <a:lnTo>
                    <a:pt x="2178" y="551"/>
                  </a:lnTo>
                  <a:lnTo>
                    <a:pt x="2178" y="556"/>
                  </a:lnTo>
                  <a:lnTo>
                    <a:pt x="2178" y="560"/>
                  </a:lnTo>
                  <a:lnTo>
                    <a:pt x="2179" y="564"/>
                  </a:lnTo>
                  <a:lnTo>
                    <a:pt x="2181" y="569"/>
                  </a:lnTo>
                  <a:lnTo>
                    <a:pt x="2183" y="572"/>
                  </a:lnTo>
                  <a:lnTo>
                    <a:pt x="2185" y="575"/>
                  </a:lnTo>
                  <a:lnTo>
                    <a:pt x="2188" y="578"/>
                  </a:lnTo>
                  <a:lnTo>
                    <a:pt x="2195" y="583"/>
                  </a:lnTo>
                  <a:lnTo>
                    <a:pt x="2202" y="587"/>
                  </a:lnTo>
                  <a:lnTo>
                    <a:pt x="2211" y="589"/>
                  </a:lnTo>
                  <a:lnTo>
                    <a:pt x="2219" y="591"/>
                  </a:lnTo>
                  <a:lnTo>
                    <a:pt x="2227" y="592"/>
                  </a:lnTo>
                  <a:lnTo>
                    <a:pt x="2234" y="593"/>
                  </a:lnTo>
                  <a:lnTo>
                    <a:pt x="2246" y="594"/>
                  </a:lnTo>
                  <a:lnTo>
                    <a:pt x="2250" y="593"/>
                  </a:lnTo>
                  <a:lnTo>
                    <a:pt x="2269" y="596"/>
                  </a:lnTo>
                  <a:lnTo>
                    <a:pt x="2287" y="596"/>
                  </a:lnTo>
                  <a:lnTo>
                    <a:pt x="2304" y="596"/>
                  </a:lnTo>
                  <a:lnTo>
                    <a:pt x="2320" y="594"/>
                  </a:lnTo>
                  <a:lnTo>
                    <a:pt x="2334" y="590"/>
                  </a:lnTo>
                  <a:lnTo>
                    <a:pt x="2348" y="586"/>
                  </a:lnTo>
                  <a:lnTo>
                    <a:pt x="2360" y="582"/>
                  </a:lnTo>
                  <a:lnTo>
                    <a:pt x="2371" y="576"/>
                  </a:lnTo>
                  <a:lnTo>
                    <a:pt x="2389" y="564"/>
                  </a:lnTo>
                  <a:lnTo>
                    <a:pt x="2402" y="554"/>
                  </a:lnTo>
                  <a:lnTo>
                    <a:pt x="2410" y="546"/>
                  </a:lnTo>
                  <a:lnTo>
                    <a:pt x="2412" y="544"/>
                  </a:lnTo>
                  <a:lnTo>
                    <a:pt x="2431" y="535"/>
                  </a:lnTo>
                  <a:lnTo>
                    <a:pt x="2450" y="527"/>
                  </a:lnTo>
                  <a:lnTo>
                    <a:pt x="2467" y="522"/>
                  </a:lnTo>
                  <a:lnTo>
                    <a:pt x="2484" y="518"/>
                  </a:lnTo>
                  <a:lnTo>
                    <a:pt x="2501" y="515"/>
                  </a:lnTo>
                  <a:lnTo>
                    <a:pt x="2516" y="515"/>
                  </a:lnTo>
                  <a:lnTo>
                    <a:pt x="2531" y="515"/>
                  </a:lnTo>
                  <a:lnTo>
                    <a:pt x="2543" y="516"/>
                  </a:lnTo>
                  <a:lnTo>
                    <a:pt x="2567" y="521"/>
                  </a:lnTo>
                  <a:lnTo>
                    <a:pt x="2585" y="525"/>
                  </a:lnTo>
                  <a:lnTo>
                    <a:pt x="2596" y="529"/>
                  </a:lnTo>
                  <a:lnTo>
                    <a:pt x="2600" y="531"/>
                  </a:lnTo>
                  <a:close/>
                </a:path>
              </a:pathLst>
            </a:custGeom>
            <a:noFill/>
            <a:ln w="7938">
              <a:solidFill>
                <a:srgbClr val="FFFFFF"/>
              </a:solidFill>
              <a:prstDash val="solid"/>
              <a:round/>
              <a:headEnd/>
              <a:tailEnd/>
            </a:ln>
          </p:spPr>
          <p:txBody>
            <a:bodyPr/>
            <a:lstStyle/>
            <a:p>
              <a:endParaRPr lang="uk-UA"/>
            </a:p>
          </p:txBody>
        </p:sp>
        <p:sp>
          <p:nvSpPr>
            <p:cNvPr id="22561" name="Freeform 141"/>
            <p:cNvSpPr>
              <a:spLocks/>
            </p:cNvSpPr>
            <p:nvPr/>
          </p:nvSpPr>
          <p:spPr bwMode="auto">
            <a:xfrm>
              <a:off x="3738" y="1495"/>
              <a:ext cx="803" cy="762"/>
            </a:xfrm>
            <a:custGeom>
              <a:avLst/>
              <a:gdLst>
                <a:gd name="T0" fmla="*/ 3 w 2991"/>
                <a:gd name="T1" fmla="*/ 2 h 2826"/>
                <a:gd name="T2" fmla="*/ 3 w 2991"/>
                <a:gd name="T3" fmla="*/ 2 h 2826"/>
                <a:gd name="T4" fmla="*/ 2 w 2991"/>
                <a:gd name="T5" fmla="*/ 2 h 2826"/>
                <a:gd name="T6" fmla="*/ 1 w 2991"/>
                <a:gd name="T7" fmla="*/ 3 h 2826"/>
                <a:gd name="T8" fmla="*/ 0 w 2991"/>
                <a:gd name="T9" fmla="*/ 3 h 2826"/>
                <a:gd name="T10" fmla="*/ 0 w 2991"/>
                <a:gd name="T11" fmla="*/ 4 h 2826"/>
                <a:gd name="T12" fmla="*/ 0 w 2991"/>
                <a:gd name="T13" fmla="*/ 5 h 2826"/>
                <a:gd name="T14" fmla="*/ 1 w 2991"/>
                <a:gd name="T15" fmla="*/ 5 h 2826"/>
                <a:gd name="T16" fmla="*/ 2 w 2991"/>
                <a:gd name="T17" fmla="*/ 6 h 2826"/>
                <a:gd name="T18" fmla="*/ 2 w 2991"/>
                <a:gd name="T19" fmla="*/ 6 h 2826"/>
                <a:gd name="T20" fmla="*/ 3 w 2991"/>
                <a:gd name="T21" fmla="*/ 7 h 2826"/>
                <a:gd name="T22" fmla="*/ 3 w 2991"/>
                <a:gd name="T23" fmla="*/ 7 h 2826"/>
                <a:gd name="T24" fmla="*/ 3 w 2991"/>
                <a:gd name="T25" fmla="*/ 8 h 2826"/>
                <a:gd name="T26" fmla="*/ 2 w 2991"/>
                <a:gd name="T27" fmla="*/ 8 h 2826"/>
                <a:gd name="T28" fmla="*/ 3 w 2991"/>
                <a:gd name="T29" fmla="*/ 9 h 2826"/>
                <a:gd name="T30" fmla="*/ 2 w 2991"/>
                <a:gd name="T31" fmla="*/ 9 h 2826"/>
                <a:gd name="T32" fmla="*/ 1 w 2991"/>
                <a:gd name="T33" fmla="*/ 10 h 2826"/>
                <a:gd name="T34" fmla="*/ 1 w 2991"/>
                <a:gd name="T35" fmla="*/ 11 h 2826"/>
                <a:gd name="T36" fmla="*/ 3 w 2991"/>
                <a:gd name="T37" fmla="*/ 11 h 2826"/>
                <a:gd name="T38" fmla="*/ 4 w 2991"/>
                <a:gd name="T39" fmla="*/ 12 h 2826"/>
                <a:gd name="T40" fmla="*/ 6 w 2991"/>
                <a:gd name="T41" fmla="*/ 12 h 2826"/>
                <a:gd name="T42" fmla="*/ 6 w 2991"/>
                <a:gd name="T43" fmla="*/ 12 h 2826"/>
                <a:gd name="T44" fmla="*/ 7 w 2991"/>
                <a:gd name="T45" fmla="*/ 13 h 2826"/>
                <a:gd name="T46" fmla="*/ 8 w 2991"/>
                <a:gd name="T47" fmla="*/ 14 h 2826"/>
                <a:gd name="T48" fmla="*/ 8 w 2991"/>
                <a:gd name="T49" fmla="*/ 15 h 2826"/>
                <a:gd name="T50" fmla="*/ 8 w 2991"/>
                <a:gd name="T51" fmla="*/ 15 h 2826"/>
                <a:gd name="T52" fmla="*/ 9 w 2991"/>
                <a:gd name="T53" fmla="*/ 14 h 2826"/>
                <a:gd name="T54" fmla="*/ 9 w 2991"/>
                <a:gd name="T55" fmla="*/ 14 h 2826"/>
                <a:gd name="T56" fmla="*/ 10 w 2991"/>
                <a:gd name="T57" fmla="*/ 13 h 2826"/>
                <a:gd name="T58" fmla="*/ 10 w 2991"/>
                <a:gd name="T59" fmla="*/ 13 h 2826"/>
                <a:gd name="T60" fmla="*/ 10 w 2991"/>
                <a:gd name="T61" fmla="*/ 13 h 2826"/>
                <a:gd name="T62" fmla="*/ 11 w 2991"/>
                <a:gd name="T63" fmla="*/ 13 h 2826"/>
                <a:gd name="T64" fmla="*/ 12 w 2991"/>
                <a:gd name="T65" fmla="*/ 12 h 2826"/>
                <a:gd name="T66" fmla="*/ 12 w 2991"/>
                <a:gd name="T67" fmla="*/ 12 h 2826"/>
                <a:gd name="T68" fmla="*/ 13 w 2991"/>
                <a:gd name="T69" fmla="*/ 11 h 2826"/>
                <a:gd name="T70" fmla="*/ 13 w 2991"/>
                <a:gd name="T71" fmla="*/ 11 h 2826"/>
                <a:gd name="T72" fmla="*/ 14 w 2991"/>
                <a:gd name="T73" fmla="*/ 10 h 2826"/>
                <a:gd name="T74" fmla="*/ 13 w 2991"/>
                <a:gd name="T75" fmla="*/ 9 h 2826"/>
                <a:gd name="T76" fmla="*/ 13 w 2991"/>
                <a:gd name="T77" fmla="*/ 9 h 2826"/>
                <a:gd name="T78" fmla="*/ 14 w 2991"/>
                <a:gd name="T79" fmla="*/ 9 h 2826"/>
                <a:gd name="T80" fmla="*/ 15 w 2991"/>
                <a:gd name="T81" fmla="*/ 9 h 2826"/>
                <a:gd name="T82" fmla="*/ 15 w 2991"/>
                <a:gd name="T83" fmla="*/ 8 h 2826"/>
                <a:gd name="T84" fmla="*/ 15 w 2991"/>
                <a:gd name="T85" fmla="*/ 7 h 2826"/>
                <a:gd name="T86" fmla="*/ 15 w 2991"/>
                <a:gd name="T87" fmla="*/ 6 h 2826"/>
                <a:gd name="T88" fmla="*/ 15 w 2991"/>
                <a:gd name="T89" fmla="*/ 5 h 2826"/>
                <a:gd name="T90" fmla="*/ 15 w 2991"/>
                <a:gd name="T91" fmla="*/ 5 h 2826"/>
                <a:gd name="T92" fmla="*/ 15 w 2991"/>
                <a:gd name="T93" fmla="*/ 4 h 2826"/>
                <a:gd name="T94" fmla="*/ 15 w 2991"/>
                <a:gd name="T95" fmla="*/ 3 h 2826"/>
                <a:gd name="T96" fmla="*/ 14 w 2991"/>
                <a:gd name="T97" fmla="*/ 2 h 2826"/>
                <a:gd name="T98" fmla="*/ 13 w 2991"/>
                <a:gd name="T99" fmla="*/ 1 h 2826"/>
                <a:gd name="T100" fmla="*/ 13 w 2991"/>
                <a:gd name="T101" fmla="*/ 1 h 2826"/>
                <a:gd name="T102" fmla="*/ 12 w 2991"/>
                <a:gd name="T103" fmla="*/ 0 h 2826"/>
                <a:gd name="T104" fmla="*/ 11 w 2991"/>
                <a:gd name="T105" fmla="*/ 1 h 2826"/>
                <a:gd name="T106" fmla="*/ 10 w 2991"/>
                <a:gd name="T107" fmla="*/ 1 h 2826"/>
                <a:gd name="T108" fmla="*/ 9 w 2991"/>
                <a:gd name="T109" fmla="*/ 2 h 2826"/>
                <a:gd name="T110" fmla="*/ 8 w 2991"/>
                <a:gd name="T111" fmla="*/ 2 h 2826"/>
                <a:gd name="T112" fmla="*/ 8 w 2991"/>
                <a:gd name="T113" fmla="*/ 2 h 2826"/>
                <a:gd name="T114" fmla="*/ 7 w 2991"/>
                <a:gd name="T115" fmla="*/ 1 h 2826"/>
                <a:gd name="T116" fmla="*/ 7 w 2991"/>
                <a:gd name="T117" fmla="*/ 1 h 2826"/>
                <a:gd name="T118" fmla="*/ 6 w 2991"/>
                <a:gd name="T119" fmla="*/ 1 h 2826"/>
                <a:gd name="T120" fmla="*/ 5 w 2991"/>
                <a:gd name="T121" fmla="*/ 1 h 2826"/>
                <a:gd name="T122" fmla="*/ 4 w 2991"/>
                <a:gd name="T123" fmla="*/ 1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91"/>
                <a:gd name="T187" fmla="*/ 0 h 2826"/>
                <a:gd name="T188" fmla="*/ 2991 w 2991"/>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91" h="2826">
                  <a:moveTo>
                    <a:pt x="747" y="242"/>
                  </a:moveTo>
                  <a:lnTo>
                    <a:pt x="747" y="252"/>
                  </a:lnTo>
                  <a:lnTo>
                    <a:pt x="746" y="261"/>
                  </a:lnTo>
                  <a:lnTo>
                    <a:pt x="744" y="270"/>
                  </a:lnTo>
                  <a:lnTo>
                    <a:pt x="741" y="276"/>
                  </a:lnTo>
                  <a:lnTo>
                    <a:pt x="738" y="283"/>
                  </a:lnTo>
                  <a:lnTo>
                    <a:pt x="733" y="289"/>
                  </a:lnTo>
                  <a:lnTo>
                    <a:pt x="729" y="293"/>
                  </a:lnTo>
                  <a:lnTo>
                    <a:pt x="724" y="298"/>
                  </a:lnTo>
                  <a:lnTo>
                    <a:pt x="717" y="302"/>
                  </a:lnTo>
                  <a:lnTo>
                    <a:pt x="712" y="305"/>
                  </a:lnTo>
                  <a:lnTo>
                    <a:pt x="706" y="307"/>
                  </a:lnTo>
                  <a:lnTo>
                    <a:pt x="698" y="309"/>
                  </a:lnTo>
                  <a:lnTo>
                    <a:pt x="684" y="313"/>
                  </a:lnTo>
                  <a:lnTo>
                    <a:pt x="668" y="315"/>
                  </a:lnTo>
                  <a:lnTo>
                    <a:pt x="637" y="317"/>
                  </a:lnTo>
                  <a:lnTo>
                    <a:pt x="608" y="319"/>
                  </a:lnTo>
                  <a:lnTo>
                    <a:pt x="595" y="321"/>
                  </a:lnTo>
                  <a:lnTo>
                    <a:pt x="583" y="324"/>
                  </a:lnTo>
                  <a:lnTo>
                    <a:pt x="578" y="326"/>
                  </a:lnTo>
                  <a:lnTo>
                    <a:pt x="573" y="329"/>
                  </a:lnTo>
                  <a:lnTo>
                    <a:pt x="569" y="332"/>
                  </a:lnTo>
                  <a:lnTo>
                    <a:pt x="566" y="336"/>
                  </a:lnTo>
                  <a:lnTo>
                    <a:pt x="563" y="332"/>
                  </a:lnTo>
                  <a:lnTo>
                    <a:pt x="559" y="327"/>
                  </a:lnTo>
                  <a:lnTo>
                    <a:pt x="554" y="324"/>
                  </a:lnTo>
                  <a:lnTo>
                    <a:pt x="549" y="322"/>
                  </a:lnTo>
                  <a:lnTo>
                    <a:pt x="543" y="320"/>
                  </a:lnTo>
                  <a:lnTo>
                    <a:pt x="536" y="319"/>
                  </a:lnTo>
                  <a:lnTo>
                    <a:pt x="529" y="319"/>
                  </a:lnTo>
                  <a:lnTo>
                    <a:pt x="521" y="319"/>
                  </a:lnTo>
                  <a:lnTo>
                    <a:pt x="505" y="320"/>
                  </a:lnTo>
                  <a:lnTo>
                    <a:pt x="488" y="324"/>
                  </a:lnTo>
                  <a:lnTo>
                    <a:pt x="470" y="330"/>
                  </a:lnTo>
                  <a:lnTo>
                    <a:pt x="452" y="337"/>
                  </a:lnTo>
                  <a:lnTo>
                    <a:pt x="434" y="347"/>
                  </a:lnTo>
                  <a:lnTo>
                    <a:pt x="417" y="358"/>
                  </a:lnTo>
                  <a:lnTo>
                    <a:pt x="408" y="365"/>
                  </a:lnTo>
                  <a:lnTo>
                    <a:pt x="401" y="372"/>
                  </a:lnTo>
                  <a:lnTo>
                    <a:pt x="392" y="379"/>
                  </a:lnTo>
                  <a:lnTo>
                    <a:pt x="386" y="387"/>
                  </a:lnTo>
                  <a:lnTo>
                    <a:pt x="378" y="395"/>
                  </a:lnTo>
                  <a:lnTo>
                    <a:pt x="372" y="403"/>
                  </a:lnTo>
                  <a:lnTo>
                    <a:pt x="366" y="412"/>
                  </a:lnTo>
                  <a:lnTo>
                    <a:pt x="361" y="421"/>
                  </a:lnTo>
                  <a:lnTo>
                    <a:pt x="357" y="431"/>
                  </a:lnTo>
                  <a:lnTo>
                    <a:pt x="353" y="441"/>
                  </a:lnTo>
                  <a:lnTo>
                    <a:pt x="349" y="450"/>
                  </a:lnTo>
                  <a:lnTo>
                    <a:pt x="347" y="461"/>
                  </a:lnTo>
                  <a:lnTo>
                    <a:pt x="343" y="460"/>
                  </a:lnTo>
                  <a:lnTo>
                    <a:pt x="329" y="459"/>
                  </a:lnTo>
                  <a:lnTo>
                    <a:pt x="321" y="458"/>
                  </a:lnTo>
                  <a:lnTo>
                    <a:pt x="310" y="458"/>
                  </a:lnTo>
                  <a:lnTo>
                    <a:pt x="298" y="459"/>
                  </a:lnTo>
                  <a:lnTo>
                    <a:pt x="286" y="460"/>
                  </a:lnTo>
                  <a:lnTo>
                    <a:pt x="274" y="463"/>
                  </a:lnTo>
                  <a:lnTo>
                    <a:pt x="262" y="466"/>
                  </a:lnTo>
                  <a:lnTo>
                    <a:pt x="249" y="473"/>
                  </a:lnTo>
                  <a:lnTo>
                    <a:pt x="236" y="479"/>
                  </a:lnTo>
                  <a:lnTo>
                    <a:pt x="231" y="483"/>
                  </a:lnTo>
                  <a:lnTo>
                    <a:pt x="226" y="489"/>
                  </a:lnTo>
                  <a:lnTo>
                    <a:pt x="220" y="494"/>
                  </a:lnTo>
                  <a:lnTo>
                    <a:pt x="215" y="499"/>
                  </a:lnTo>
                  <a:lnTo>
                    <a:pt x="210" y="507"/>
                  </a:lnTo>
                  <a:lnTo>
                    <a:pt x="205" y="513"/>
                  </a:lnTo>
                  <a:lnTo>
                    <a:pt x="201" y="521"/>
                  </a:lnTo>
                  <a:lnTo>
                    <a:pt x="198" y="529"/>
                  </a:lnTo>
                  <a:lnTo>
                    <a:pt x="194" y="529"/>
                  </a:lnTo>
                  <a:lnTo>
                    <a:pt x="182" y="529"/>
                  </a:lnTo>
                  <a:lnTo>
                    <a:pt x="165" y="529"/>
                  </a:lnTo>
                  <a:lnTo>
                    <a:pt x="145" y="532"/>
                  </a:lnTo>
                  <a:lnTo>
                    <a:pt x="133" y="535"/>
                  </a:lnTo>
                  <a:lnTo>
                    <a:pt x="121" y="540"/>
                  </a:lnTo>
                  <a:lnTo>
                    <a:pt x="109" y="544"/>
                  </a:lnTo>
                  <a:lnTo>
                    <a:pt x="98" y="550"/>
                  </a:lnTo>
                  <a:lnTo>
                    <a:pt x="86" y="558"/>
                  </a:lnTo>
                  <a:lnTo>
                    <a:pt x="74" y="567"/>
                  </a:lnTo>
                  <a:lnTo>
                    <a:pt x="64" y="579"/>
                  </a:lnTo>
                  <a:lnTo>
                    <a:pt x="54" y="592"/>
                  </a:lnTo>
                  <a:lnTo>
                    <a:pt x="57" y="612"/>
                  </a:lnTo>
                  <a:lnTo>
                    <a:pt x="58" y="633"/>
                  </a:lnTo>
                  <a:lnTo>
                    <a:pt x="59" y="651"/>
                  </a:lnTo>
                  <a:lnTo>
                    <a:pt x="59" y="668"/>
                  </a:lnTo>
                  <a:lnTo>
                    <a:pt x="58" y="684"/>
                  </a:lnTo>
                  <a:lnTo>
                    <a:pt x="56" y="699"/>
                  </a:lnTo>
                  <a:lnTo>
                    <a:pt x="54" y="713"/>
                  </a:lnTo>
                  <a:lnTo>
                    <a:pt x="52" y="724"/>
                  </a:lnTo>
                  <a:lnTo>
                    <a:pt x="46" y="746"/>
                  </a:lnTo>
                  <a:lnTo>
                    <a:pt x="41" y="761"/>
                  </a:lnTo>
                  <a:lnTo>
                    <a:pt x="37" y="770"/>
                  </a:lnTo>
                  <a:lnTo>
                    <a:pt x="35" y="773"/>
                  </a:lnTo>
                  <a:lnTo>
                    <a:pt x="27" y="785"/>
                  </a:lnTo>
                  <a:lnTo>
                    <a:pt x="20" y="796"/>
                  </a:lnTo>
                  <a:lnTo>
                    <a:pt x="14" y="806"/>
                  </a:lnTo>
                  <a:lnTo>
                    <a:pt x="9" y="816"/>
                  </a:lnTo>
                  <a:lnTo>
                    <a:pt x="6" y="826"/>
                  </a:lnTo>
                  <a:lnTo>
                    <a:pt x="3" y="834"/>
                  </a:lnTo>
                  <a:lnTo>
                    <a:pt x="1" y="843"/>
                  </a:lnTo>
                  <a:lnTo>
                    <a:pt x="0" y="851"/>
                  </a:lnTo>
                  <a:lnTo>
                    <a:pt x="0" y="859"/>
                  </a:lnTo>
                  <a:lnTo>
                    <a:pt x="0" y="866"/>
                  </a:lnTo>
                  <a:lnTo>
                    <a:pt x="1" y="874"/>
                  </a:lnTo>
                  <a:lnTo>
                    <a:pt x="2" y="880"/>
                  </a:lnTo>
                  <a:lnTo>
                    <a:pt x="6" y="891"/>
                  </a:lnTo>
                  <a:lnTo>
                    <a:pt x="12" y="901"/>
                  </a:lnTo>
                  <a:lnTo>
                    <a:pt x="20" y="910"/>
                  </a:lnTo>
                  <a:lnTo>
                    <a:pt x="27" y="917"/>
                  </a:lnTo>
                  <a:lnTo>
                    <a:pt x="36" y="923"/>
                  </a:lnTo>
                  <a:lnTo>
                    <a:pt x="43" y="928"/>
                  </a:lnTo>
                  <a:lnTo>
                    <a:pt x="55" y="933"/>
                  </a:lnTo>
                  <a:lnTo>
                    <a:pt x="60" y="935"/>
                  </a:lnTo>
                  <a:lnTo>
                    <a:pt x="64" y="940"/>
                  </a:lnTo>
                  <a:lnTo>
                    <a:pt x="67" y="944"/>
                  </a:lnTo>
                  <a:lnTo>
                    <a:pt x="70" y="947"/>
                  </a:lnTo>
                  <a:lnTo>
                    <a:pt x="74" y="949"/>
                  </a:lnTo>
                  <a:lnTo>
                    <a:pt x="82" y="954"/>
                  </a:lnTo>
                  <a:lnTo>
                    <a:pt x="91" y="956"/>
                  </a:lnTo>
                  <a:lnTo>
                    <a:pt x="112" y="957"/>
                  </a:lnTo>
                  <a:lnTo>
                    <a:pt x="134" y="958"/>
                  </a:lnTo>
                  <a:lnTo>
                    <a:pt x="146" y="959"/>
                  </a:lnTo>
                  <a:lnTo>
                    <a:pt x="157" y="960"/>
                  </a:lnTo>
                  <a:lnTo>
                    <a:pt x="170" y="964"/>
                  </a:lnTo>
                  <a:lnTo>
                    <a:pt x="183" y="969"/>
                  </a:lnTo>
                  <a:lnTo>
                    <a:pt x="189" y="973"/>
                  </a:lnTo>
                  <a:lnTo>
                    <a:pt x="196" y="976"/>
                  </a:lnTo>
                  <a:lnTo>
                    <a:pt x="202" y="981"/>
                  </a:lnTo>
                  <a:lnTo>
                    <a:pt x="209" y="987"/>
                  </a:lnTo>
                  <a:lnTo>
                    <a:pt x="216" y="993"/>
                  </a:lnTo>
                  <a:lnTo>
                    <a:pt x="222" y="1001"/>
                  </a:lnTo>
                  <a:lnTo>
                    <a:pt x="229" y="1008"/>
                  </a:lnTo>
                  <a:lnTo>
                    <a:pt x="235" y="1017"/>
                  </a:lnTo>
                  <a:lnTo>
                    <a:pt x="249" y="1017"/>
                  </a:lnTo>
                  <a:lnTo>
                    <a:pt x="262" y="1018"/>
                  </a:lnTo>
                  <a:lnTo>
                    <a:pt x="274" y="1019"/>
                  </a:lnTo>
                  <a:lnTo>
                    <a:pt x="284" y="1020"/>
                  </a:lnTo>
                  <a:lnTo>
                    <a:pt x="295" y="1022"/>
                  </a:lnTo>
                  <a:lnTo>
                    <a:pt x="304" y="1025"/>
                  </a:lnTo>
                  <a:lnTo>
                    <a:pt x="311" y="1028"/>
                  </a:lnTo>
                  <a:lnTo>
                    <a:pt x="318" y="1031"/>
                  </a:lnTo>
                  <a:lnTo>
                    <a:pt x="325" y="1036"/>
                  </a:lnTo>
                  <a:lnTo>
                    <a:pt x="330" y="1040"/>
                  </a:lnTo>
                  <a:lnTo>
                    <a:pt x="336" y="1045"/>
                  </a:lnTo>
                  <a:lnTo>
                    <a:pt x="340" y="1050"/>
                  </a:lnTo>
                  <a:lnTo>
                    <a:pt x="343" y="1055"/>
                  </a:lnTo>
                  <a:lnTo>
                    <a:pt x="346" y="1060"/>
                  </a:lnTo>
                  <a:lnTo>
                    <a:pt x="348" y="1066"/>
                  </a:lnTo>
                  <a:lnTo>
                    <a:pt x="349" y="1071"/>
                  </a:lnTo>
                  <a:lnTo>
                    <a:pt x="353" y="1082"/>
                  </a:lnTo>
                  <a:lnTo>
                    <a:pt x="354" y="1092"/>
                  </a:lnTo>
                  <a:lnTo>
                    <a:pt x="353" y="1102"/>
                  </a:lnTo>
                  <a:lnTo>
                    <a:pt x="352" y="1110"/>
                  </a:lnTo>
                  <a:lnTo>
                    <a:pt x="349" y="1124"/>
                  </a:lnTo>
                  <a:lnTo>
                    <a:pt x="347" y="1130"/>
                  </a:lnTo>
                  <a:lnTo>
                    <a:pt x="352" y="1145"/>
                  </a:lnTo>
                  <a:lnTo>
                    <a:pt x="356" y="1158"/>
                  </a:lnTo>
                  <a:lnTo>
                    <a:pt x="360" y="1171"/>
                  </a:lnTo>
                  <a:lnTo>
                    <a:pt x="365" y="1183"/>
                  </a:lnTo>
                  <a:lnTo>
                    <a:pt x="371" y="1194"/>
                  </a:lnTo>
                  <a:lnTo>
                    <a:pt x="376" y="1203"/>
                  </a:lnTo>
                  <a:lnTo>
                    <a:pt x="381" y="1212"/>
                  </a:lnTo>
                  <a:lnTo>
                    <a:pt x="388" y="1220"/>
                  </a:lnTo>
                  <a:lnTo>
                    <a:pt x="394" y="1227"/>
                  </a:lnTo>
                  <a:lnTo>
                    <a:pt x="401" y="1233"/>
                  </a:lnTo>
                  <a:lnTo>
                    <a:pt x="407" y="1238"/>
                  </a:lnTo>
                  <a:lnTo>
                    <a:pt x="413" y="1243"/>
                  </a:lnTo>
                  <a:lnTo>
                    <a:pt x="426" y="1250"/>
                  </a:lnTo>
                  <a:lnTo>
                    <a:pt x="440" y="1255"/>
                  </a:lnTo>
                  <a:lnTo>
                    <a:pt x="453" y="1258"/>
                  </a:lnTo>
                  <a:lnTo>
                    <a:pt x="465" y="1260"/>
                  </a:lnTo>
                  <a:lnTo>
                    <a:pt x="475" y="1260"/>
                  </a:lnTo>
                  <a:lnTo>
                    <a:pt x="485" y="1259"/>
                  </a:lnTo>
                  <a:lnTo>
                    <a:pt x="499" y="1255"/>
                  </a:lnTo>
                  <a:lnTo>
                    <a:pt x="504" y="1254"/>
                  </a:lnTo>
                  <a:lnTo>
                    <a:pt x="512" y="1250"/>
                  </a:lnTo>
                  <a:lnTo>
                    <a:pt x="518" y="1247"/>
                  </a:lnTo>
                  <a:lnTo>
                    <a:pt x="524" y="1245"/>
                  </a:lnTo>
                  <a:lnTo>
                    <a:pt x="531" y="1243"/>
                  </a:lnTo>
                  <a:lnTo>
                    <a:pt x="536" y="1242"/>
                  </a:lnTo>
                  <a:lnTo>
                    <a:pt x="541" y="1242"/>
                  </a:lnTo>
                  <a:lnTo>
                    <a:pt x="547" y="1242"/>
                  </a:lnTo>
                  <a:lnTo>
                    <a:pt x="551" y="1243"/>
                  </a:lnTo>
                  <a:lnTo>
                    <a:pt x="555" y="1245"/>
                  </a:lnTo>
                  <a:lnTo>
                    <a:pt x="559" y="1247"/>
                  </a:lnTo>
                  <a:lnTo>
                    <a:pt x="562" y="1249"/>
                  </a:lnTo>
                  <a:lnTo>
                    <a:pt x="565" y="1252"/>
                  </a:lnTo>
                  <a:lnTo>
                    <a:pt x="570" y="1259"/>
                  </a:lnTo>
                  <a:lnTo>
                    <a:pt x="575" y="1267"/>
                  </a:lnTo>
                  <a:lnTo>
                    <a:pt x="578" y="1276"/>
                  </a:lnTo>
                  <a:lnTo>
                    <a:pt x="581" y="1284"/>
                  </a:lnTo>
                  <a:lnTo>
                    <a:pt x="583" y="1292"/>
                  </a:lnTo>
                  <a:lnTo>
                    <a:pt x="584" y="1300"/>
                  </a:lnTo>
                  <a:lnTo>
                    <a:pt x="585" y="1312"/>
                  </a:lnTo>
                  <a:lnTo>
                    <a:pt x="585" y="1316"/>
                  </a:lnTo>
                  <a:lnTo>
                    <a:pt x="594" y="1354"/>
                  </a:lnTo>
                  <a:lnTo>
                    <a:pt x="600" y="1387"/>
                  </a:lnTo>
                  <a:lnTo>
                    <a:pt x="603" y="1414"/>
                  </a:lnTo>
                  <a:lnTo>
                    <a:pt x="604" y="1438"/>
                  </a:lnTo>
                  <a:lnTo>
                    <a:pt x="604" y="1457"/>
                  </a:lnTo>
                  <a:lnTo>
                    <a:pt x="602" y="1473"/>
                  </a:lnTo>
                  <a:lnTo>
                    <a:pt x="598" y="1486"/>
                  </a:lnTo>
                  <a:lnTo>
                    <a:pt x="594" y="1497"/>
                  </a:lnTo>
                  <a:lnTo>
                    <a:pt x="588" y="1504"/>
                  </a:lnTo>
                  <a:lnTo>
                    <a:pt x="583" y="1509"/>
                  </a:lnTo>
                  <a:lnTo>
                    <a:pt x="577" y="1514"/>
                  </a:lnTo>
                  <a:lnTo>
                    <a:pt x="572" y="1516"/>
                  </a:lnTo>
                  <a:lnTo>
                    <a:pt x="564" y="1517"/>
                  </a:lnTo>
                  <a:lnTo>
                    <a:pt x="560" y="1517"/>
                  </a:lnTo>
                  <a:lnTo>
                    <a:pt x="549" y="1516"/>
                  </a:lnTo>
                  <a:lnTo>
                    <a:pt x="540" y="1515"/>
                  </a:lnTo>
                  <a:lnTo>
                    <a:pt x="531" y="1515"/>
                  </a:lnTo>
                  <a:lnTo>
                    <a:pt x="523" y="1516"/>
                  </a:lnTo>
                  <a:lnTo>
                    <a:pt x="517" y="1517"/>
                  </a:lnTo>
                  <a:lnTo>
                    <a:pt x="511" y="1519"/>
                  </a:lnTo>
                  <a:lnTo>
                    <a:pt x="505" y="1521"/>
                  </a:lnTo>
                  <a:lnTo>
                    <a:pt x="501" y="1524"/>
                  </a:lnTo>
                  <a:lnTo>
                    <a:pt x="498" y="1527"/>
                  </a:lnTo>
                  <a:lnTo>
                    <a:pt x="495" y="1532"/>
                  </a:lnTo>
                  <a:lnTo>
                    <a:pt x="492" y="1536"/>
                  </a:lnTo>
                  <a:lnTo>
                    <a:pt x="490" y="1540"/>
                  </a:lnTo>
                  <a:lnTo>
                    <a:pt x="488" y="1550"/>
                  </a:lnTo>
                  <a:lnTo>
                    <a:pt x="487" y="1559"/>
                  </a:lnTo>
                  <a:lnTo>
                    <a:pt x="488" y="1570"/>
                  </a:lnTo>
                  <a:lnTo>
                    <a:pt x="490" y="1580"/>
                  </a:lnTo>
                  <a:lnTo>
                    <a:pt x="493" y="1589"/>
                  </a:lnTo>
                  <a:lnTo>
                    <a:pt x="496" y="1599"/>
                  </a:lnTo>
                  <a:lnTo>
                    <a:pt x="501" y="1612"/>
                  </a:lnTo>
                  <a:lnTo>
                    <a:pt x="504" y="1617"/>
                  </a:lnTo>
                  <a:lnTo>
                    <a:pt x="511" y="1620"/>
                  </a:lnTo>
                  <a:lnTo>
                    <a:pt x="516" y="1625"/>
                  </a:lnTo>
                  <a:lnTo>
                    <a:pt x="520" y="1629"/>
                  </a:lnTo>
                  <a:lnTo>
                    <a:pt x="524" y="1634"/>
                  </a:lnTo>
                  <a:lnTo>
                    <a:pt x="528" y="1638"/>
                  </a:lnTo>
                  <a:lnTo>
                    <a:pt x="530" y="1644"/>
                  </a:lnTo>
                  <a:lnTo>
                    <a:pt x="531" y="1649"/>
                  </a:lnTo>
                  <a:lnTo>
                    <a:pt x="532" y="1655"/>
                  </a:lnTo>
                  <a:lnTo>
                    <a:pt x="531" y="1666"/>
                  </a:lnTo>
                  <a:lnTo>
                    <a:pt x="529" y="1679"/>
                  </a:lnTo>
                  <a:lnTo>
                    <a:pt x="524" y="1691"/>
                  </a:lnTo>
                  <a:lnTo>
                    <a:pt x="519" y="1702"/>
                  </a:lnTo>
                  <a:lnTo>
                    <a:pt x="514" y="1714"/>
                  </a:lnTo>
                  <a:lnTo>
                    <a:pt x="506" y="1725"/>
                  </a:lnTo>
                  <a:lnTo>
                    <a:pt x="500" y="1734"/>
                  </a:lnTo>
                  <a:lnTo>
                    <a:pt x="493" y="1743"/>
                  </a:lnTo>
                  <a:lnTo>
                    <a:pt x="483" y="1756"/>
                  </a:lnTo>
                  <a:lnTo>
                    <a:pt x="479" y="1760"/>
                  </a:lnTo>
                  <a:lnTo>
                    <a:pt x="474" y="1766"/>
                  </a:lnTo>
                  <a:lnTo>
                    <a:pt x="469" y="1771"/>
                  </a:lnTo>
                  <a:lnTo>
                    <a:pt x="464" y="1776"/>
                  </a:lnTo>
                  <a:lnTo>
                    <a:pt x="457" y="1780"/>
                  </a:lnTo>
                  <a:lnTo>
                    <a:pt x="445" y="1787"/>
                  </a:lnTo>
                  <a:lnTo>
                    <a:pt x="433" y="1793"/>
                  </a:lnTo>
                  <a:lnTo>
                    <a:pt x="419" y="1796"/>
                  </a:lnTo>
                  <a:lnTo>
                    <a:pt x="406" y="1799"/>
                  </a:lnTo>
                  <a:lnTo>
                    <a:pt x="392" y="1802"/>
                  </a:lnTo>
                  <a:lnTo>
                    <a:pt x="379" y="1803"/>
                  </a:lnTo>
                  <a:lnTo>
                    <a:pt x="355" y="1803"/>
                  </a:lnTo>
                  <a:lnTo>
                    <a:pt x="334" y="1800"/>
                  </a:lnTo>
                  <a:lnTo>
                    <a:pt x="322" y="1798"/>
                  </a:lnTo>
                  <a:lnTo>
                    <a:pt x="316" y="1798"/>
                  </a:lnTo>
                  <a:lnTo>
                    <a:pt x="295" y="1792"/>
                  </a:lnTo>
                  <a:lnTo>
                    <a:pt x="276" y="1788"/>
                  </a:lnTo>
                  <a:lnTo>
                    <a:pt x="259" y="1786"/>
                  </a:lnTo>
                  <a:lnTo>
                    <a:pt x="243" y="1784"/>
                  </a:lnTo>
                  <a:lnTo>
                    <a:pt x="229" y="1786"/>
                  </a:lnTo>
                  <a:lnTo>
                    <a:pt x="216" y="1789"/>
                  </a:lnTo>
                  <a:lnTo>
                    <a:pt x="205" y="1792"/>
                  </a:lnTo>
                  <a:lnTo>
                    <a:pt x="196" y="1797"/>
                  </a:lnTo>
                  <a:lnTo>
                    <a:pt x="187" y="1804"/>
                  </a:lnTo>
                  <a:lnTo>
                    <a:pt x="181" y="1811"/>
                  </a:lnTo>
                  <a:lnTo>
                    <a:pt x="176" y="1820"/>
                  </a:lnTo>
                  <a:lnTo>
                    <a:pt x="170" y="1828"/>
                  </a:lnTo>
                  <a:lnTo>
                    <a:pt x="167" y="1838"/>
                  </a:lnTo>
                  <a:lnTo>
                    <a:pt x="165" y="1848"/>
                  </a:lnTo>
                  <a:lnTo>
                    <a:pt x="163" y="1859"/>
                  </a:lnTo>
                  <a:lnTo>
                    <a:pt x="162" y="1870"/>
                  </a:lnTo>
                  <a:lnTo>
                    <a:pt x="162" y="1892"/>
                  </a:lnTo>
                  <a:lnTo>
                    <a:pt x="164" y="1915"/>
                  </a:lnTo>
                  <a:lnTo>
                    <a:pt x="168" y="1936"/>
                  </a:lnTo>
                  <a:lnTo>
                    <a:pt x="172" y="1956"/>
                  </a:lnTo>
                  <a:lnTo>
                    <a:pt x="181" y="1986"/>
                  </a:lnTo>
                  <a:lnTo>
                    <a:pt x="185" y="1998"/>
                  </a:lnTo>
                  <a:lnTo>
                    <a:pt x="187" y="2001"/>
                  </a:lnTo>
                  <a:lnTo>
                    <a:pt x="190" y="2004"/>
                  </a:lnTo>
                  <a:lnTo>
                    <a:pt x="194" y="2007"/>
                  </a:lnTo>
                  <a:lnTo>
                    <a:pt x="199" y="2010"/>
                  </a:lnTo>
                  <a:lnTo>
                    <a:pt x="210" y="2012"/>
                  </a:lnTo>
                  <a:lnTo>
                    <a:pt x="224" y="2013"/>
                  </a:lnTo>
                  <a:lnTo>
                    <a:pt x="257" y="2014"/>
                  </a:lnTo>
                  <a:lnTo>
                    <a:pt x="295" y="2014"/>
                  </a:lnTo>
                  <a:lnTo>
                    <a:pt x="315" y="2015"/>
                  </a:lnTo>
                  <a:lnTo>
                    <a:pt x="337" y="2017"/>
                  </a:lnTo>
                  <a:lnTo>
                    <a:pt x="347" y="2019"/>
                  </a:lnTo>
                  <a:lnTo>
                    <a:pt x="357" y="2021"/>
                  </a:lnTo>
                  <a:lnTo>
                    <a:pt x="368" y="2024"/>
                  </a:lnTo>
                  <a:lnTo>
                    <a:pt x="377" y="2028"/>
                  </a:lnTo>
                  <a:lnTo>
                    <a:pt x="388" y="2032"/>
                  </a:lnTo>
                  <a:lnTo>
                    <a:pt x="397" y="2037"/>
                  </a:lnTo>
                  <a:lnTo>
                    <a:pt x="406" y="2043"/>
                  </a:lnTo>
                  <a:lnTo>
                    <a:pt x="416" y="2049"/>
                  </a:lnTo>
                  <a:lnTo>
                    <a:pt x="424" y="2056"/>
                  </a:lnTo>
                  <a:lnTo>
                    <a:pt x="433" y="2065"/>
                  </a:lnTo>
                  <a:lnTo>
                    <a:pt x="440" y="2075"/>
                  </a:lnTo>
                  <a:lnTo>
                    <a:pt x="448" y="2085"/>
                  </a:lnTo>
                  <a:lnTo>
                    <a:pt x="498" y="2130"/>
                  </a:lnTo>
                  <a:lnTo>
                    <a:pt x="543" y="2168"/>
                  </a:lnTo>
                  <a:lnTo>
                    <a:pt x="562" y="2187"/>
                  </a:lnTo>
                  <a:lnTo>
                    <a:pt x="581" y="2203"/>
                  </a:lnTo>
                  <a:lnTo>
                    <a:pt x="599" y="2216"/>
                  </a:lnTo>
                  <a:lnTo>
                    <a:pt x="617" y="2229"/>
                  </a:lnTo>
                  <a:lnTo>
                    <a:pt x="634" y="2240"/>
                  </a:lnTo>
                  <a:lnTo>
                    <a:pt x="651" y="2248"/>
                  </a:lnTo>
                  <a:lnTo>
                    <a:pt x="667" y="2256"/>
                  </a:lnTo>
                  <a:lnTo>
                    <a:pt x="684" y="2261"/>
                  </a:lnTo>
                  <a:lnTo>
                    <a:pt x="692" y="2262"/>
                  </a:lnTo>
                  <a:lnTo>
                    <a:pt x="700" y="2264"/>
                  </a:lnTo>
                  <a:lnTo>
                    <a:pt x="709" y="2264"/>
                  </a:lnTo>
                  <a:lnTo>
                    <a:pt x="717" y="2264"/>
                  </a:lnTo>
                  <a:lnTo>
                    <a:pt x="726" y="2264"/>
                  </a:lnTo>
                  <a:lnTo>
                    <a:pt x="736" y="2263"/>
                  </a:lnTo>
                  <a:lnTo>
                    <a:pt x="744" y="2262"/>
                  </a:lnTo>
                  <a:lnTo>
                    <a:pt x="754" y="2260"/>
                  </a:lnTo>
                  <a:lnTo>
                    <a:pt x="774" y="2263"/>
                  </a:lnTo>
                  <a:lnTo>
                    <a:pt x="794" y="2266"/>
                  </a:lnTo>
                  <a:lnTo>
                    <a:pt x="816" y="2268"/>
                  </a:lnTo>
                  <a:lnTo>
                    <a:pt x="836" y="2268"/>
                  </a:lnTo>
                  <a:lnTo>
                    <a:pt x="875" y="2269"/>
                  </a:lnTo>
                  <a:lnTo>
                    <a:pt x="913" y="2268"/>
                  </a:lnTo>
                  <a:lnTo>
                    <a:pt x="944" y="2266"/>
                  </a:lnTo>
                  <a:lnTo>
                    <a:pt x="969" y="2262"/>
                  </a:lnTo>
                  <a:lnTo>
                    <a:pt x="985" y="2261"/>
                  </a:lnTo>
                  <a:lnTo>
                    <a:pt x="992" y="2260"/>
                  </a:lnTo>
                  <a:lnTo>
                    <a:pt x="1011" y="2250"/>
                  </a:lnTo>
                  <a:lnTo>
                    <a:pt x="1029" y="2241"/>
                  </a:lnTo>
                  <a:lnTo>
                    <a:pt x="1045" y="2235"/>
                  </a:lnTo>
                  <a:lnTo>
                    <a:pt x="1061" y="2229"/>
                  </a:lnTo>
                  <a:lnTo>
                    <a:pt x="1075" y="2227"/>
                  </a:lnTo>
                  <a:lnTo>
                    <a:pt x="1089" y="2225"/>
                  </a:lnTo>
                  <a:lnTo>
                    <a:pt x="1100" y="2225"/>
                  </a:lnTo>
                  <a:lnTo>
                    <a:pt x="1112" y="2227"/>
                  </a:lnTo>
                  <a:lnTo>
                    <a:pt x="1123" y="2230"/>
                  </a:lnTo>
                  <a:lnTo>
                    <a:pt x="1131" y="2234"/>
                  </a:lnTo>
                  <a:lnTo>
                    <a:pt x="1140" y="2239"/>
                  </a:lnTo>
                  <a:lnTo>
                    <a:pt x="1147" y="2245"/>
                  </a:lnTo>
                  <a:lnTo>
                    <a:pt x="1155" y="2252"/>
                  </a:lnTo>
                  <a:lnTo>
                    <a:pt x="1161" y="2259"/>
                  </a:lnTo>
                  <a:lnTo>
                    <a:pt x="1167" y="2268"/>
                  </a:lnTo>
                  <a:lnTo>
                    <a:pt x="1171" y="2276"/>
                  </a:lnTo>
                  <a:lnTo>
                    <a:pt x="1175" y="2285"/>
                  </a:lnTo>
                  <a:lnTo>
                    <a:pt x="1178" y="2294"/>
                  </a:lnTo>
                  <a:lnTo>
                    <a:pt x="1181" y="2303"/>
                  </a:lnTo>
                  <a:lnTo>
                    <a:pt x="1184" y="2312"/>
                  </a:lnTo>
                  <a:lnTo>
                    <a:pt x="1188" y="2331"/>
                  </a:lnTo>
                  <a:lnTo>
                    <a:pt x="1190" y="2348"/>
                  </a:lnTo>
                  <a:lnTo>
                    <a:pt x="1191" y="2374"/>
                  </a:lnTo>
                  <a:lnTo>
                    <a:pt x="1191" y="2385"/>
                  </a:lnTo>
                  <a:lnTo>
                    <a:pt x="1222" y="2400"/>
                  </a:lnTo>
                  <a:lnTo>
                    <a:pt x="1249" y="2415"/>
                  </a:lnTo>
                  <a:lnTo>
                    <a:pt x="1271" y="2429"/>
                  </a:lnTo>
                  <a:lnTo>
                    <a:pt x="1289" y="2443"/>
                  </a:lnTo>
                  <a:lnTo>
                    <a:pt x="1303" y="2455"/>
                  </a:lnTo>
                  <a:lnTo>
                    <a:pt x="1314" y="2468"/>
                  </a:lnTo>
                  <a:lnTo>
                    <a:pt x="1322" y="2480"/>
                  </a:lnTo>
                  <a:lnTo>
                    <a:pt x="1328" y="2491"/>
                  </a:lnTo>
                  <a:lnTo>
                    <a:pt x="1331" y="2500"/>
                  </a:lnTo>
                  <a:lnTo>
                    <a:pt x="1333" y="2509"/>
                  </a:lnTo>
                  <a:lnTo>
                    <a:pt x="1333" y="2516"/>
                  </a:lnTo>
                  <a:lnTo>
                    <a:pt x="1333" y="2523"/>
                  </a:lnTo>
                  <a:lnTo>
                    <a:pt x="1330" y="2532"/>
                  </a:lnTo>
                  <a:lnTo>
                    <a:pt x="1329" y="2535"/>
                  </a:lnTo>
                  <a:lnTo>
                    <a:pt x="1334" y="2549"/>
                  </a:lnTo>
                  <a:lnTo>
                    <a:pt x="1339" y="2562"/>
                  </a:lnTo>
                  <a:lnTo>
                    <a:pt x="1346" y="2574"/>
                  </a:lnTo>
                  <a:lnTo>
                    <a:pt x="1352" y="2584"/>
                  </a:lnTo>
                  <a:lnTo>
                    <a:pt x="1359" y="2593"/>
                  </a:lnTo>
                  <a:lnTo>
                    <a:pt x="1365" y="2600"/>
                  </a:lnTo>
                  <a:lnTo>
                    <a:pt x="1372" y="2607"/>
                  </a:lnTo>
                  <a:lnTo>
                    <a:pt x="1379" y="2612"/>
                  </a:lnTo>
                  <a:lnTo>
                    <a:pt x="1391" y="2621"/>
                  </a:lnTo>
                  <a:lnTo>
                    <a:pt x="1400" y="2626"/>
                  </a:lnTo>
                  <a:lnTo>
                    <a:pt x="1408" y="2628"/>
                  </a:lnTo>
                  <a:lnTo>
                    <a:pt x="1410" y="2629"/>
                  </a:lnTo>
                  <a:lnTo>
                    <a:pt x="1427" y="2637"/>
                  </a:lnTo>
                  <a:lnTo>
                    <a:pt x="1442" y="2645"/>
                  </a:lnTo>
                  <a:lnTo>
                    <a:pt x="1455" y="2654"/>
                  </a:lnTo>
                  <a:lnTo>
                    <a:pt x="1464" y="2664"/>
                  </a:lnTo>
                  <a:lnTo>
                    <a:pt x="1473" y="2674"/>
                  </a:lnTo>
                  <a:lnTo>
                    <a:pt x="1479" y="2685"/>
                  </a:lnTo>
                  <a:lnTo>
                    <a:pt x="1484" y="2695"/>
                  </a:lnTo>
                  <a:lnTo>
                    <a:pt x="1488" y="2705"/>
                  </a:lnTo>
                  <a:lnTo>
                    <a:pt x="1490" y="2715"/>
                  </a:lnTo>
                  <a:lnTo>
                    <a:pt x="1492" y="2724"/>
                  </a:lnTo>
                  <a:lnTo>
                    <a:pt x="1492" y="2733"/>
                  </a:lnTo>
                  <a:lnTo>
                    <a:pt x="1492" y="2739"/>
                  </a:lnTo>
                  <a:lnTo>
                    <a:pt x="1492" y="2750"/>
                  </a:lnTo>
                  <a:lnTo>
                    <a:pt x="1491" y="2754"/>
                  </a:lnTo>
                  <a:lnTo>
                    <a:pt x="1493" y="2768"/>
                  </a:lnTo>
                  <a:lnTo>
                    <a:pt x="1494" y="2781"/>
                  </a:lnTo>
                  <a:lnTo>
                    <a:pt x="1496" y="2791"/>
                  </a:lnTo>
                  <a:lnTo>
                    <a:pt x="1499" y="2800"/>
                  </a:lnTo>
                  <a:lnTo>
                    <a:pt x="1503" y="2808"/>
                  </a:lnTo>
                  <a:lnTo>
                    <a:pt x="1506" y="2814"/>
                  </a:lnTo>
                  <a:lnTo>
                    <a:pt x="1509" y="2819"/>
                  </a:lnTo>
                  <a:lnTo>
                    <a:pt x="1513" y="2822"/>
                  </a:lnTo>
                  <a:lnTo>
                    <a:pt x="1516" y="2824"/>
                  </a:lnTo>
                  <a:lnTo>
                    <a:pt x="1521" y="2826"/>
                  </a:lnTo>
                  <a:lnTo>
                    <a:pt x="1526" y="2826"/>
                  </a:lnTo>
                  <a:lnTo>
                    <a:pt x="1530" y="2826"/>
                  </a:lnTo>
                  <a:lnTo>
                    <a:pt x="1535" y="2823"/>
                  </a:lnTo>
                  <a:lnTo>
                    <a:pt x="1540" y="2821"/>
                  </a:lnTo>
                  <a:lnTo>
                    <a:pt x="1544" y="2818"/>
                  </a:lnTo>
                  <a:lnTo>
                    <a:pt x="1548" y="2815"/>
                  </a:lnTo>
                  <a:lnTo>
                    <a:pt x="1558" y="2806"/>
                  </a:lnTo>
                  <a:lnTo>
                    <a:pt x="1567" y="2797"/>
                  </a:lnTo>
                  <a:lnTo>
                    <a:pt x="1575" y="2786"/>
                  </a:lnTo>
                  <a:lnTo>
                    <a:pt x="1583" y="2776"/>
                  </a:lnTo>
                  <a:lnTo>
                    <a:pt x="1593" y="2760"/>
                  </a:lnTo>
                  <a:lnTo>
                    <a:pt x="1598" y="2754"/>
                  </a:lnTo>
                  <a:lnTo>
                    <a:pt x="1602" y="2740"/>
                  </a:lnTo>
                  <a:lnTo>
                    <a:pt x="1607" y="2728"/>
                  </a:lnTo>
                  <a:lnTo>
                    <a:pt x="1612" y="2718"/>
                  </a:lnTo>
                  <a:lnTo>
                    <a:pt x="1619" y="2707"/>
                  </a:lnTo>
                  <a:lnTo>
                    <a:pt x="1624" y="2699"/>
                  </a:lnTo>
                  <a:lnTo>
                    <a:pt x="1631" y="2691"/>
                  </a:lnTo>
                  <a:lnTo>
                    <a:pt x="1636" y="2685"/>
                  </a:lnTo>
                  <a:lnTo>
                    <a:pt x="1642" y="2678"/>
                  </a:lnTo>
                  <a:lnTo>
                    <a:pt x="1649" y="2674"/>
                  </a:lnTo>
                  <a:lnTo>
                    <a:pt x="1655" y="2670"/>
                  </a:lnTo>
                  <a:lnTo>
                    <a:pt x="1663" y="2667"/>
                  </a:lnTo>
                  <a:lnTo>
                    <a:pt x="1669" y="2664"/>
                  </a:lnTo>
                  <a:lnTo>
                    <a:pt x="1682" y="2661"/>
                  </a:lnTo>
                  <a:lnTo>
                    <a:pt x="1695" y="2660"/>
                  </a:lnTo>
                  <a:lnTo>
                    <a:pt x="1706" y="2661"/>
                  </a:lnTo>
                  <a:lnTo>
                    <a:pt x="1717" y="2663"/>
                  </a:lnTo>
                  <a:lnTo>
                    <a:pt x="1728" y="2666"/>
                  </a:lnTo>
                  <a:lnTo>
                    <a:pt x="1736" y="2670"/>
                  </a:lnTo>
                  <a:lnTo>
                    <a:pt x="1749" y="2676"/>
                  </a:lnTo>
                  <a:lnTo>
                    <a:pt x="1753" y="2678"/>
                  </a:lnTo>
                  <a:lnTo>
                    <a:pt x="1755" y="2685"/>
                  </a:lnTo>
                  <a:lnTo>
                    <a:pt x="1759" y="2690"/>
                  </a:lnTo>
                  <a:lnTo>
                    <a:pt x="1761" y="2694"/>
                  </a:lnTo>
                  <a:lnTo>
                    <a:pt x="1765" y="2698"/>
                  </a:lnTo>
                  <a:lnTo>
                    <a:pt x="1769" y="2701"/>
                  </a:lnTo>
                  <a:lnTo>
                    <a:pt x="1774" y="2703"/>
                  </a:lnTo>
                  <a:lnTo>
                    <a:pt x="1778" y="2705"/>
                  </a:lnTo>
                  <a:lnTo>
                    <a:pt x="1783" y="2706"/>
                  </a:lnTo>
                  <a:lnTo>
                    <a:pt x="1794" y="2706"/>
                  </a:lnTo>
                  <a:lnTo>
                    <a:pt x="1806" y="2705"/>
                  </a:lnTo>
                  <a:lnTo>
                    <a:pt x="1817" y="2702"/>
                  </a:lnTo>
                  <a:lnTo>
                    <a:pt x="1829" y="2699"/>
                  </a:lnTo>
                  <a:lnTo>
                    <a:pt x="1852" y="2688"/>
                  </a:lnTo>
                  <a:lnTo>
                    <a:pt x="1872" y="2678"/>
                  </a:lnTo>
                  <a:lnTo>
                    <a:pt x="1886" y="2670"/>
                  </a:lnTo>
                  <a:lnTo>
                    <a:pt x="1891" y="2667"/>
                  </a:lnTo>
                  <a:lnTo>
                    <a:pt x="1894" y="2642"/>
                  </a:lnTo>
                  <a:lnTo>
                    <a:pt x="1894" y="2622"/>
                  </a:lnTo>
                  <a:lnTo>
                    <a:pt x="1894" y="2605"/>
                  </a:lnTo>
                  <a:lnTo>
                    <a:pt x="1892" y="2591"/>
                  </a:lnTo>
                  <a:lnTo>
                    <a:pt x="1890" y="2579"/>
                  </a:lnTo>
                  <a:lnTo>
                    <a:pt x="1886" y="2568"/>
                  </a:lnTo>
                  <a:lnTo>
                    <a:pt x="1882" y="2560"/>
                  </a:lnTo>
                  <a:lnTo>
                    <a:pt x="1878" y="2554"/>
                  </a:lnTo>
                  <a:lnTo>
                    <a:pt x="1870" y="2541"/>
                  </a:lnTo>
                  <a:lnTo>
                    <a:pt x="1862" y="2528"/>
                  </a:lnTo>
                  <a:lnTo>
                    <a:pt x="1860" y="2522"/>
                  </a:lnTo>
                  <a:lnTo>
                    <a:pt x="1858" y="2513"/>
                  </a:lnTo>
                  <a:lnTo>
                    <a:pt x="1858" y="2503"/>
                  </a:lnTo>
                  <a:lnTo>
                    <a:pt x="1860" y="2492"/>
                  </a:lnTo>
                  <a:lnTo>
                    <a:pt x="1859" y="2487"/>
                  </a:lnTo>
                  <a:lnTo>
                    <a:pt x="1859" y="2477"/>
                  </a:lnTo>
                  <a:lnTo>
                    <a:pt x="1859" y="2469"/>
                  </a:lnTo>
                  <a:lnTo>
                    <a:pt x="1860" y="2463"/>
                  </a:lnTo>
                  <a:lnTo>
                    <a:pt x="1862" y="2455"/>
                  </a:lnTo>
                  <a:lnTo>
                    <a:pt x="1865" y="2448"/>
                  </a:lnTo>
                  <a:lnTo>
                    <a:pt x="1870" y="2440"/>
                  </a:lnTo>
                  <a:lnTo>
                    <a:pt x="1876" y="2435"/>
                  </a:lnTo>
                  <a:lnTo>
                    <a:pt x="1879" y="2433"/>
                  </a:lnTo>
                  <a:lnTo>
                    <a:pt x="1883" y="2431"/>
                  </a:lnTo>
                  <a:lnTo>
                    <a:pt x="1889" y="2429"/>
                  </a:lnTo>
                  <a:lnTo>
                    <a:pt x="1894" y="2428"/>
                  </a:lnTo>
                  <a:lnTo>
                    <a:pt x="1899" y="2428"/>
                  </a:lnTo>
                  <a:lnTo>
                    <a:pt x="1907" y="2428"/>
                  </a:lnTo>
                  <a:lnTo>
                    <a:pt x="1913" y="2428"/>
                  </a:lnTo>
                  <a:lnTo>
                    <a:pt x="1922" y="2429"/>
                  </a:lnTo>
                  <a:lnTo>
                    <a:pt x="1939" y="2434"/>
                  </a:lnTo>
                  <a:lnTo>
                    <a:pt x="1960" y="2442"/>
                  </a:lnTo>
                  <a:lnTo>
                    <a:pt x="1968" y="2445"/>
                  </a:lnTo>
                  <a:lnTo>
                    <a:pt x="1974" y="2447"/>
                  </a:lnTo>
                  <a:lnTo>
                    <a:pt x="1980" y="2447"/>
                  </a:lnTo>
                  <a:lnTo>
                    <a:pt x="1986" y="2445"/>
                  </a:lnTo>
                  <a:lnTo>
                    <a:pt x="1991" y="2443"/>
                  </a:lnTo>
                  <a:lnTo>
                    <a:pt x="1996" y="2438"/>
                  </a:lnTo>
                  <a:lnTo>
                    <a:pt x="2001" y="2433"/>
                  </a:lnTo>
                  <a:lnTo>
                    <a:pt x="2004" y="2428"/>
                  </a:lnTo>
                  <a:lnTo>
                    <a:pt x="2011" y="2417"/>
                  </a:lnTo>
                  <a:lnTo>
                    <a:pt x="2019" y="2405"/>
                  </a:lnTo>
                  <a:lnTo>
                    <a:pt x="2022" y="2401"/>
                  </a:lnTo>
                  <a:lnTo>
                    <a:pt x="2026" y="2397"/>
                  </a:lnTo>
                  <a:lnTo>
                    <a:pt x="2031" y="2394"/>
                  </a:lnTo>
                  <a:lnTo>
                    <a:pt x="2035" y="2391"/>
                  </a:lnTo>
                  <a:lnTo>
                    <a:pt x="2043" y="2398"/>
                  </a:lnTo>
                  <a:lnTo>
                    <a:pt x="2068" y="2413"/>
                  </a:lnTo>
                  <a:lnTo>
                    <a:pt x="2086" y="2421"/>
                  </a:lnTo>
                  <a:lnTo>
                    <a:pt x="2106" y="2429"/>
                  </a:lnTo>
                  <a:lnTo>
                    <a:pt x="2117" y="2431"/>
                  </a:lnTo>
                  <a:lnTo>
                    <a:pt x="2129" y="2433"/>
                  </a:lnTo>
                  <a:lnTo>
                    <a:pt x="2141" y="2435"/>
                  </a:lnTo>
                  <a:lnTo>
                    <a:pt x="2153" y="2435"/>
                  </a:lnTo>
                  <a:lnTo>
                    <a:pt x="2151" y="2433"/>
                  </a:lnTo>
                  <a:lnTo>
                    <a:pt x="2148" y="2427"/>
                  </a:lnTo>
                  <a:lnTo>
                    <a:pt x="2146" y="2422"/>
                  </a:lnTo>
                  <a:lnTo>
                    <a:pt x="2144" y="2417"/>
                  </a:lnTo>
                  <a:lnTo>
                    <a:pt x="2143" y="2412"/>
                  </a:lnTo>
                  <a:lnTo>
                    <a:pt x="2143" y="2405"/>
                  </a:lnTo>
                  <a:lnTo>
                    <a:pt x="2143" y="2399"/>
                  </a:lnTo>
                  <a:lnTo>
                    <a:pt x="2145" y="2391"/>
                  </a:lnTo>
                  <a:lnTo>
                    <a:pt x="2148" y="2385"/>
                  </a:lnTo>
                  <a:lnTo>
                    <a:pt x="2153" y="2378"/>
                  </a:lnTo>
                  <a:lnTo>
                    <a:pt x="2161" y="2370"/>
                  </a:lnTo>
                  <a:lnTo>
                    <a:pt x="2170" y="2363"/>
                  </a:lnTo>
                  <a:lnTo>
                    <a:pt x="2182" y="2355"/>
                  </a:lnTo>
                  <a:lnTo>
                    <a:pt x="2197" y="2348"/>
                  </a:lnTo>
                  <a:lnTo>
                    <a:pt x="2199" y="2346"/>
                  </a:lnTo>
                  <a:lnTo>
                    <a:pt x="2206" y="2341"/>
                  </a:lnTo>
                  <a:lnTo>
                    <a:pt x="2215" y="2335"/>
                  </a:lnTo>
                  <a:lnTo>
                    <a:pt x="2228" y="2331"/>
                  </a:lnTo>
                  <a:lnTo>
                    <a:pt x="2234" y="2330"/>
                  </a:lnTo>
                  <a:lnTo>
                    <a:pt x="2242" y="2328"/>
                  </a:lnTo>
                  <a:lnTo>
                    <a:pt x="2249" y="2330"/>
                  </a:lnTo>
                  <a:lnTo>
                    <a:pt x="2258" y="2332"/>
                  </a:lnTo>
                  <a:lnTo>
                    <a:pt x="2266" y="2336"/>
                  </a:lnTo>
                  <a:lnTo>
                    <a:pt x="2274" y="2341"/>
                  </a:lnTo>
                  <a:lnTo>
                    <a:pt x="2282" y="2350"/>
                  </a:lnTo>
                  <a:lnTo>
                    <a:pt x="2291" y="2360"/>
                  </a:lnTo>
                  <a:lnTo>
                    <a:pt x="2290" y="2356"/>
                  </a:lnTo>
                  <a:lnTo>
                    <a:pt x="2287" y="2346"/>
                  </a:lnTo>
                  <a:lnTo>
                    <a:pt x="2286" y="2338"/>
                  </a:lnTo>
                  <a:lnTo>
                    <a:pt x="2285" y="2330"/>
                  </a:lnTo>
                  <a:lnTo>
                    <a:pt x="2285" y="2320"/>
                  </a:lnTo>
                  <a:lnTo>
                    <a:pt x="2286" y="2310"/>
                  </a:lnTo>
                  <a:lnTo>
                    <a:pt x="2288" y="2300"/>
                  </a:lnTo>
                  <a:lnTo>
                    <a:pt x="2291" y="2288"/>
                  </a:lnTo>
                  <a:lnTo>
                    <a:pt x="2296" y="2276"/>
                  </a:lnTo>
                  <a:lnTo>
                    <a:pt x="2304" y="2266"/>
                  </a:lnTo>
                  <a:lnTo>
                    <a:pt x="2313" y="2254"/>
                  </a:lnTo>
                  <a:lnTo>
                    <a:pt x="2326" y="2243"/>
                  </a:lnTo>
                  <a:lnTo>
                    <a:pt x="2334" y="2238"/>
                  </a:lnTo>
                  <a:lnTo>
                    <a:pt x="2341" y="2232"/>
                  </a:lnTo>
                  <a:lnTo>
                    <a:pt x="2350" y="2227"/>
                  </a:lnTo>
                  <a:lnTo>
                    <a:pt x="2359" y="2223"/>
                  </a:lnTo>
                  <a:lnTo>
                    <a:pt x="2363" y="2221"/>
                  </a:lnTo>
                  <a:lnTo>
                    <a:pt x="2373" y="2216"/>
                  </a:lnTo>
                  <a:lnTo>
                    <a:pt x="2379" y="2213"/>
                  </a:lnTo>
                  <a:lnTo>
                    <a:pt x="2387" y="2208"/>
                  </a:lnTo>
                  <a:lnTo>
                    <a:pt x="2393" y="2203"/>
                  </a:lnTo>
                  <a:lnTo>
                    <a:pt x="2400" y="2196"/>
                  </a:lnTo>
                  <a:lnTo>
                    <a:pt x="2406" y="2189"/>
                  </a:lnTo>
                  <a:lnTo>
                    <a:pt x="2411" y="2180"/>
                  </a:lnTo>
                  <a:lnTo>
                    <a:pt x="2416" y="2171"/>
                  </a:lnTo>
                  <a:lnTo>
                    <a:pt x="2418" y="2160"/>
                  </a:lnTo>
                  <a:lnTo>
                    <a:pt x="2418" y="2154"/>
                  </a:lnTo>
                  <a:lnTo>
                    <a:pt x="2418" y="2147"/>
                  </a:lnTo>
                  <a:lnTo>
                    <a:pt x="2417" y="2141"/>
                  </a:lnTo>
                  <a:lnTo>
                    <a:pt x="2416" y="2134"/>
                  </a:lnTo>
                  <a:lnTo>
                    <a:pt x="2414" y="2127"/>
                  </a:lnTo>
                  <a:lnTo>
                    <a:pt x="2411" y="2119"/>
                  </a:lnTo>
                  <a:lnTo>
                    <a:pt x="2407" y="2112"/>
                  </a:lnTo>
                  <a:lnTo>
                    <a:pt x="2403" y="2104"/>
                  </a:lnTo>
                  <a:lnTo>
                    <a:pt x="2404" y="2101"/>
                  </a:lnTo>
                  <a:lnTo>
                    <a:pt x="2405" y="2093"/>
                  </a:lnTo>
                  <a:lnTo>
                    <a:pt x="2407" y="2086"/>
                  </a:lnTo>
                  <a:lnTo>
                    <a:pt x="2410" y="2078"/>
                  </a:lnTo>
                  <a:lnTo>
                    <a:pt x="2416" y="2069"/>
                  </a:lnTo>
                  <a:lnTo>
                    <a:pt x="2421" y="2059"/>
                  </a:lnTo>
                  <a:lnTo>
                    <a:pt x="2429" y="2047"/>
                  </a:lnTo>
                  <a:lnTo>
                    <a:pt x="2438" y="2034"/>
                  </a:lnTo>
                  <a:lnTo>
                    <a:pt x="2450" y="2019"/>
                  </a:lnTo>
                  <a:lnTo>
                    <a:pt x="2464" y="2004"/>
                  </a:lnTo>
                  <a:lnTo>
                    <a:pt x="2481" y="1987"/>
                  </a:lnTo>
                  <a:lnTo>
                    <a:pt x="2500" y="1969"/>
                  </a:lnTo>
                  <a:lnTo>
                    <a:pt x="2521" y="1950"/>
                  </a:lnTo>
                  <a:lnTo>
                    <a:pt x="2547" y="1930"/>
                  </a:lnTo>
                  <a:lnTo>
                    <a:pt x="2552" y="1927"/>
                  </a:lnTo>
                  <a:lnTo>
                    <a:pt x="2565" y="1921"/>
                  </a:lnTo>
                  <a:lnTo>
                    <a:pt x="2584" y="1911"/>
                  </a:lnTo>
                  <a:lnTo>
                    <a:pt x="2607" y="1899"/>
                  </a:lnTo>
                  <a:lnTo>
                    <a:pt x="2617" y="1891"/>
                  </a:lnTo>
                  <a:lnTo>
                    <a:pt x="2628" y="1883"/>
                  </a:lnTo>
                  <a:lnTo>
                    <a:pt x="2639" y="1873"/>
                  </a:lnTo>
                  <a:lnTo>
                    <a:pt x="2647" y="1863"/>
                  </a:lnTo>
                  <a:lnTo>
                    <a:pt x="2655" y="1853"/>
                  </a:lnTo>
                  <a:lnTo>
                    <a:pt x="2661" y="1841"/>
                  </a:lnTo>
                  <a:lnTo>
                    <a:pt x="2663" y="1836"/>
                  </a:lnTo>
                  <a:lnTo>
                    <a:pt x="2664" y="1829"/>
                  </a:lnTo>
                  <a:lnTo>
                    <a:pt x="2665" y="1823"/>
                  </a:lnTo>
                  <a:lnTo>
                    <a:pt x="2665" y="1816"/>
                  </a:lnTo>
                  <a:lnTo>
                    <a:pt x="2665" y="1811"/>
                  </a:lnTo>
                  <a:lnTo>
                    <a:pt x="2664" y="1807"/>
                  </a:lnTo>
                  <a:lnTo>
                    <a:pt x="2663" y="1804"/>
                  </a:lnTo>
                  <a:lnTo>
                    <a:pt x="2661" y="1800"/>
                  </a:lnTo>
                  <a:lnTo>
                    <a:pt x="2659" y="1798"/>
                  </a:lnTo>
                  <a:lnTo>
                    <a:pt x="2656" y="1796"/>
                  </a:lnTo>
                  <a:lnTo>
                    <a:pt x="2653" y="1794"/>
                  </a:lnTo>
                  <a:lnTo>
                    <a:pt x="2649" y="1793"/>
                  </a:lnTo>
                  <a:lnTo>
                    <a:pt x="2642" y="1792"/>
                  </a:lnTo>
                  <a:lnTo>
                    <a:pt x="2633" y="1791"/>
                  </a:lnTo>
                  <a:lnTo>
                    <a:pt x="2624" y="1792"/>
                  </a:lnTo>
                  <a:lnTo>
                    <a:pt x="2615" y="1792"/>
                  </a:lnTo>
                  <a:lnTo>
                    <a:pt x="2606" y="1793"/>
                  </a:lnTo>
                  <a:lnTo>
                    <a:pt x="2598" y="1794"/>
                  </a:lnTo>
                  <a:lnTo>
                    <a:pt x="2591" y="1794"/>
                  </a:lnTo>
                  <a:lnTo>
                    <a:pt x="2584" y="1793"/>
                  </a:lnTo>
                  <a:lnTo>
                    <a:pt x="2581" y="1792"/>
                  </a:lnTo>
                  <a:lnTo>
                    <a:pt x="2579" y="1791"/>
                  </a:lnTo>
                  <a:lnTo>
                    <a:pt x="2578" y="1789"/>
                  </a:lnTo>
                  <a:lnTo>
                    <a:pt x="2577" y="1787"/>
                  </a:lnTo>
                  <a:lnTo>
                    <a:pt x="2576" y="1784"/>
                  </a:lnTo>
                  <a:lnTo>
                    <a:pt x="2576" y="1781"/>
                  </a:lnTo>
                  <a:lnTo>
                    <a:pt x="2577" y="1777"/>
                  </a:lnTo>
                  <a:lnTo>
                    <a:pt x="2578" y="1773"/>
                  </a:lnTo>
                  <a:lnTo>
                    <a:pt x="2580" y="1768"/>
                  </a:lnTo>
                  <a:lnTo>
                    <a:pt x="2586" y="1758"/>
                  </a:lnTo>
                  <a:lnTo>
                    <a:pt x="2591" y="1750"/>
                  </a:lnTo>
                  <a:lnTo>
                    <a:pt x="2597" y="1743"/>
                  </a:lnTo>
                  <a:lnTo>
                    <a:pt x="2603" y="1735"/>
                  </a:lnTo>
                  <a:lnTo>
                    <a:pt x="2611" y="1728"/>
                  </a:lnTo>
                  <a:lnTo>
                    <a:pt x="2619" y="1722"/>
                  </a:lnTo>
                  <a:lnTo>
                    <a:pt x="2629" y="1717"/>
                  </a:lnTo>
                  <a:lnTo>
                    <a:pt x="2634" y="1715"/>
                  </a:lnTo>
                  <a:lnTo>
                    <a:pt x="2641" y="1714"/>
                  </a:lnTo>
                  <a:lnTo>
                    <a:pt x="2646" y="1713"/>
                  </a:lnTo>
                  <a:lnTo>
                    <a:pt x="2653" y="1712"/>
                  </a:lnTo>
                  <a:lnTo>
                    <a:pt x="2658" y="1712"/>
                  </a:lnTo>
                  <a:lnTo>
                    <a:pt x="2665" y="1713"/>
                  </a:lnTo>
                  <a:lnTo>
                    <a:pt x="2672" y="1715"/>
                  </a:lnTo>
                  <a:lnTo>
                    <a:pt x="2679" y="1717"/>
                  </a:lnTo>
                  <a:lnTo>
                    <a:pt x="2686" y="1721"/>
                  </a:lnTo>
                  <a:lnTo>
                    <a:pt x="2694" y="1725"/>
                  </a:lnTo>
                  <a:lnTo>
                    <a:pt x="2702" y="1729"/>
                  </a:lnTo>
                  <a:lnTo>
                    <a:pt x="2709" y="1735"/>
                  </a:lnTo>
                  <a:lnTo>
                    <a:pt x="2715" y="1737"/>
                  </a:lnTo>
                  <a:lnTo>
                    <a:pt x="2730" y="1738"/>
                  </a:lnTo>
                  <a:lnTo>
                    <a:pt x="2752" y="1740"/>
                  </a:lnTo>
                  <a:lnTo>
                    <a:pt x="2779" y="1740"/>
                  </a:lnTo>
                  <a:lnTo>
                    <a:pt x="2793" y="1740"/>
                  </a:lnTo>
                  <a:lnTo>
                    <a:pt x="2808" y="1739"/>
                  </a:lnTo>
                  <a:lnTo>
                    <a:pt x="2823" y="1738"/>
                  </a:lnTo>
                  <a:lnTo>
                    <a:pt x="2838" y="1735"/>
                  </a:lnTo>
                  <a:lnTo>
                    <a:pt x="2853" y="1732"/>
                  </a:lnTo>
                  <a:lnTo>
                    <a:pt x="2867" y="1728"/>
                  </a:lnTo>
                  <a:lnTo>
                    <a:pt x="2880" y="1723"/>
                  </a:lnTo>
                  <a:lnTo>
                    <a:pt x="2890" y="1716"/>
                  </a:lnTo>
                  <a:lnTo>
                    <a:pt x="2895" y="1711"/>
                  </a:lnTo>
                  <a:lnTo>
                    <a:pt x="2904" y="1697"/>
                  </a:lnTo>
                  <a:lnTo>
                    <a:pt x="2916" y="1676"/>
                  </a:lnTo>
                  <a:lnTo>
                    <a:pt x="2928" y="1652"/>
                  </a:lnTo>
                  <a:lnTo>
                    <a:pt x="2933" y="1639"/>
                  </a:lnTo>
                  <a:lnTo>
                    <a:pt x="2936" y="1627"/>
                  </a:lnTo>
                  <a:lnTo>
                    <a:pt x="2938" y="1615"/>
                  </a:lnTo>
                  <a:lnTo>
                    <a:pt x="2938" y="1603"/>
                  </a:lnTo>
                  <a:lnTo>
                    <a:pt x="2937" y="1598"/>
                  </a:lnTo>
                  <a:lnTo>
                    <a:pt x="2935" y="1594"/>
                  </a:lnTo>
                  <a:lnTo>
                    <a:pt x="2933" y="1588"/>
                  </a:lnTo>
                  <a:lnTo>
                    <a:pt x="2930" y="1584"/>
                  </a:lnTo>
                  <a:lnTo>
                    <a:pt x="2927" y="1581"/>
                  </a:lnTo>
                  <a:lnTo>
                    <a:pt x="2921" y="1578"/>
                  </a:lnTo>
                  <a:lnTo>
                    <a:pt x="2916" y="1575"/>
                  </a:lnTo>
                  <a:lnTo>
                    <a:pt x="2910" y="1573"/>
                  </a:lnTo>
                  <a:lnTo>
                    <a:pt x="2907" y="1570"/>
                  </a:lnTo>
                  <a:lnTo>
                    <a:pt x="2903" y="1561"/>
                  </a:lnTo>
                  <a:lnTo>
                    <a:pt x="2901" y="1553"/>
                  </a:lnTo>
                  <a:lnTo>
                    <a:pt x="2898" y="1543"/>
                  </a:lnTo>
                  <a:lnTo>
                    <a:pt x="2896" y="1532"/>
                  </a:lnTo>
                  <a:lnTo>
                    <a:pt x="2893" y="1518"/>
                  </a:lnTo>
                  <a:lnTo>
                    <a:pt x="2891" y="1503"/>
                  </a:lnTo>
                  <a:lnTo>
                    <a:pt x="2890" y="1485"/>
                  </a:lnTo>
                  <a:lnTo>
                    <a:pt x="2890" y="1465"/>
                  </a:lnTo>
                  <a:lnTo>
                    <a:pt x="2891" y="1441"/>
                  </a:lnTo>
                  <a:lnTo>
                    <a:pt x="2894" y="1415"/>
                  </a:lnTo>
                  <a:lnTo>
                    <a:pt x="2897" y="1388"/>
                  </a:lnTo>
                  <a:lnTo>
                    <a:pt x="2902" y="1357"/>
                  </a:lnTo>
                  <a:lnTo>
                    <a:pt x="2910" y="1323"/>
                  </a:lnTo>
                  <a:lnTo>
                    <a:pt x="2913" y="1321"/>
                  </a:lnTo>
                  <a:lnTo>
                    <a:pt x="2919" y="1314"/>
                  </a:lnTo>
                  <a:lnTo>
                    <a:pt x="2925" y="1309"/>
                  </a:lnTo>
                  <a:lnTo>
                    <a:pt x="2929" y="1302"/>
                  </a:lnTo>
                  <a:lnTo>
                    <a:pt x="2934" y="1296"/>
                  </a:lnTo>
                  <a:lnTo>
                    <a:pt x="2938" y="1287"/>
                  </a:lnTo>
                  <a:lnTo>
                    <a:pt x="2943" y="1279"/>
                  </a:lnTo>
                  <a:lnTo>
                    <a:pt x="2946" y="1269"/>
                  </a:lnTo>
                  <a:lnTo>
                    <a:pt x="2948" y="1259"/>
                  </a:lnTo>
                  <a:lnTo>
                    <a:pt x="2949" y="1247"/>
                  </a:lnTo>
                  <a:lnTo>
                    <a:pt x="2948" y="1234"/>
                  </a:lnTo>
                  <a:lnTo>
                    <a:pt x="2946" y="1220"/>
                  </a:lnTo>
                  <a:lnTo>
                    <a:pt x="2942" y="1206"/>
                  </a:lnTo>
                  <a:lnTo>
                    <a:pt x="2934" y="1191"/>
                  </a:lnTo>
                  <a:lnTo>
                    <a:pt x="2930" y="1184"/>
                  </a:lnTo>
                  <a:lnTo>
                    <a:pt x="2926" y="1177"/>
                  </a:lnTo>
                  <a:lnTo>
                    <a:pt x="2923" y="1169"/>
                  </a:lnTo>
                  <a:lnTo>
                    <a:pt x="2921" y="1163"/>
                  </a:lnTo>
                  <a:lnTo>
                    <a:pt x="2920" y="1156"/>
                  </a:lnTo>
                  <a:lnTo>
                    <a:pt x="2919" y="1150"/>
                  </a:lnTo>
                  <a:lnTo>
                    <a:pt x="2920" y="1145"/>
                  </a:lnTo>
                  <a:lnTo>
                    <a:pt x="2921" y="1139"/>
                  </a:lnTo>
                  <a:lnTo>
                    <a:pt x="2925" y="1130"/>
                  </a:lnTo>
                  <a:lnTo>
                    <a:pt x="2930" y="1121"/>
                  </a:lnTo>
                  <a:lnTo>
                    <a:pt x="2936" y="1114"/>
                  </a:lnTo>
                  <a:lnTo>
                    <a:pt x="2943" y="1106"/>
                  </a:lnTo>
                  <a:lnTo>
                    <a:pt x="2958" y="1092"/>
                  </a:lnTo>
                  <a:lnTo>
                    <a:pt x="2968" y="1079"/>
                  </a:lnTo>
                  <a:lnTo>
                    <a:pt x="2970" y="1076"/>
                  </a:lnTo>
                  <a:lnTo>
                    <a:pt x="2972" y="1072"/>
                  </a:lnTo>
                  <a:lnTo>
                    <a:pt x="2973" y="1069"/>
                  </a:lnTo>
                  <a:lnTo>
                    <a:pt x="2973" y="1065"/>
                  </a:lnTo>
                  <a:lnTo>
                    <a:pt x="2973" y="1061"/>
                  </a:lnTo>
                  <a:lnTo>
                    <a:pt x="2970" y="1057"/>
                  </a:lnTo>
                  <a:lnTo>
                    <a:pt x="2968" y="1053"/>
                  </a:lnTo>
                  <a:lnTo>
                    <a:pt x="2966" y="1049"/>
                  </a:lnTo>
                  <a:lnTo>
                    <a:pt x="2963" y="1045"/>
                  </a:lnTo>
                  <a:lnTo>
                    <a:pt x="2957" y="1039"/>
                  </a:lnTo>
                  <a:lnTo>
                    <a:pt x="2948" y="1029"/>
                  </a:lnTo>
                  <a:lnTo>
                    <a:pt x="2939" y="1015"/>
                  </a:lnTo>
                  <a:lnTo>
                    <a:pt x="2935" y="1007"/>
                  </a:lnTo>
                  <a:lnTo>
                    <a:pt x="2932" y="998"/>
                  </a:lnTo>
                  <a:lnTo>
                    <a:pt x="2930" y="990"/>
                  </a:lnTo>
                  <a:lnTo>
                    <a:pt x="2929" y="979"/>
                  </a:lnTo>
                  <a:lnTo>
                    <a:pt x="2929" y="970"/>
                  </a:lnTo>
                  <a:lnTo>
                    <a:pt x="2931" y="959"/>
                  </a:lnTo>
                  <a:lnTo>
                    <a:pt x="2935" y="947"/>
                  </a:lnTo>
                  <a:lnTo>
                    <a:pt x="2941" y="935"/>
                  </a:lnTo>
                  <a:lnTo>
                    <a:pt x="2946" y="931"/>
                  </a:lnTo>
                  <a:lnTo>
                    <a:pt x="2949" y="927"/>
                  </a:lnTo>
                  <a:lnTo>
                    <a:pt x="2951" y="921"/>
                  </a:lnTo>
                  <a:lnTo>
                    <a:pt x="2953" y="914"/>
                  </a:lnTo>
                  <a:lnTo>
                    <a:pt x="2953" y="899"/>
                  </a:lnTo>
                  <a:lnTo>
                    <a:pt x="2954" y="881"/>
                  </a:lnTo>
                  <a:lnTo>
                    <a:pt x="2954" y="871"/>
                  </a:lnTo>
                  <a:lnTo>
                    <a:pt x="2956" y="862"/>
                  </a:lnTo>
                  <a:lnTo>
                    <a:pt x="2958" y="851"/>
                  </a:lnTo>
                  <a:lnTo>
                    <a:pt x="2961" y="841"/>
                  </a:lnTo>
                  <a:lnTo>
                    <a:pt x="2965" y="830"/>
                  </a:lnTo>
                  <a:lnTo>
                    <a:pt x="2972" y="819"/>
                  </a:lnTo>
                  <a:lnTo>
                    <a:pt x="2980" y="809"/>
                  </a:lnTo>
                  <a:lnTo>
                    <a:pt x="2991" y="798"/>
                  </a:lnTo>
                  <a:lnTo>
                    <a:pt x="2989" y="796"/>
                  </a:lnTo>
                  <a:lnTo>
                    <a:pt x="2981" y="788"/>
                  </a:lnTo>
                  <a:lnTo>
                    <a:pt x="2974" y="777"/>
                  </a:lnTo>
                  <a:lnTo>
                    <a:pt x="2965" y="762"/>
                  </a:lnTo>
                  <a:lnTo>
                    <a:pt x="2962" y="753"/>
                  </a:lnTo>
                  <a:lnTo>
                    <a:pt x="2959" y="743"/>
                  </a:lnTo>
                  <a:lnTo>
                    <a:pt x="2957" y="733"/>
                  </a:lnTo>
                  <a:lnTo>
                    <a:pt x="2957" y="722"/>
                  </a:lnTo>
                  <a:lnTo>
                    <a:pt x="2958" y="710"/>
                  </a:lnTo>
                  <a:lnTo>
                    <a:pt x="2960" y="699"/>
                  </a:lnTo>
                  <a:lnTo>
                    <a:pt x="2965" y="686"/>
                  </a:lnTo>
                  <a:lnTo>
                    <a:pt x="2972" y="673"/>
                  </a:lnTo>
                  <a:lnTo>
                    <a:pt x="2965" y="672"/>
                  </a:lnTo>
                  <a:lnTo>
                    <a:pt x="2959" y="669"/>
                  </a:lnTo>
                  <a:lnTo>
                    <a:pt x="2952" y="666"/>
                  </a:lnTo>
                  <a:lnTo>
                    <a:pt x="2947" y="661"/>
                  </a:lnTo>
                  <a:lnTo>
                    <a:pt x="2937" y="653"/>
                  </a:lnTo>
                  <a:lnTo>
                    <a:pt x="2930" y="643"/>
                  </a:lnTo>
                  <a:lnTo>
                    <a:pt x="2919" y="625"/>
                  </a:lnTo>
                  <a:lnTo>
                    <a:pt x="2916" y="617"/>
                  </a:lnTo>
                  <a:lnTo>
                    <a:pt x="2907" y="605"/>
                  </a:lnTo>
                  <a:lnTo>
                    <a:pt x="2899" y="593"/>
                  </a:lnTo>
                  <a:lnTo>
                    <a:pt x="2890" y="582"/>
                  </a:lnTo>
                  <a:lnTo>
                    <a:pt x="2881" y="572"/>
                  </a:lnTo>
                  <a:lnTo>
                    <a:pt x="2871" y="563"/>
                  </a:lnTo>
                  <a:lnTo>
                    <a:pt x="2863" y="555"/>
                  </a:lnTo>
                  <a:lnTo>
                    <a:pt x="2853" y="546"/>
                  </a:lnTo>
                  <a:lnTo>
                    <a:pt x="2843" y="540"/>
                  </a:lnTo>
                  <a:lnTo>
                    <a:pt x="2824" y="527"/>
                  </a:lnTo>
                  <a:lnTo>
                    <a:pt x="2806" y="517"/>
                  </a:lnTo>
                  <a:lnTo>
                    <a:pt x="2788" y="509"/>
                  </a:lnTo>
                  <a:lnTo>
                    <a:pt x="2771" y="503"/>
                  </a:lnTo>
                  <a:lnTo>
                    <a:pt x="2754" y="498"/>
                  </a:lnTo>
                  <a:lnTo>
                    <a:pt x="2739" y="495"/>
                  </a:lnTo>
                  <a:lnTo>
                    <a:pt x="2725" y="493"/>
                  </a:lnTo>
                  <a:lnTo>
                    <a:pt x="2713" y="492"/>
                  </a:lnTo>
                  <a:lnTo>
                    <a:pt x="2697" y="492"/>
                  </a:lnTo>
                  <a:lnTo>
                    <a:pt x="2691" y="492"/>
                  </a:lnTo>
                  <a:lnTo>
                    <a:pt x="2677" y="466"/>
                  </a:lnTo>
                  <a:lnTo>
                    <a:pt x="2663" y="443"/>
                  </a:lnTo>
                  <a:lnTo>
                    <a:pt x="2649" y="421"/>
                  </a:lnTo>
                  <a:lnTo>
                    <a:pt x="2637" y="402"/>
                  </a:lnTo>
                  <a:lnTo>
                    <a:pt x="2624" y="385"/>
                  </a:lnTo>
                  <a:lnTo>
                    <a:pt x="2612" y="369"/>
                  </a:lnTo>
                  <a:lnTo>
                    <a:pt x="2601" y="356"/>
                  </a:lnTo>
                  <a:lnTo>
                    <a:pt x="2591" y="345"/>
                  </a:lnTo>
                  <a:lnTo>
                    <a:pt x="2573" y="326"/>
                  </a:lnTo>
                  <a:lnTo>
                    <a:pt x="2559" y="314"/>
                  </a:lnTo>
                  <a:lnTo>
                    <a:pt x="2550" y="307"/>
                  </a:lnTo>
                  <a:lnTo>
                    <a:pt x="2547" y="305"/>
                  </a:lnTo>
                  <a:lnTo>
                    <a:pt x="2548" y="288"/>
                  </a:lnTo>
                  <a:lnTo>
                    <a:pt x="2549" y="272"/>
                  </a:lnTo>
                  <a:lnTo>
                    <a:pt x="2549" y="257"/>
                  </a:lnTo>
                  <a:lnTo>
                    <a:pt x="2549" y="244"/>
                  </a:lnTo>
                  <a:lnTo>
                    <a:pt x="2548" y="231"/>
                  </a:lnTo>
                  <a:lnTo>
                    <a:pt x="2547" y="221"/>
                  </a:lnTo>
                  <a:lnTo>
                    <a:pt x="2546" y="210"/>
                  </a:lnTo>
                  <a:lnTo>
                    <a:pt x="2544" y="202"/>
                  </a:lnTo>
                  <a:lnTo>
                    <a:pt x="2541" y="193"/>
                  </a:lnTo>
                  <a:lnTo>
                    <a:pt x="2538" y="186"/>
                  </a:lnTo>
                  <a:lnTo>
                    <a:pt x="2535" y="178"/>
                  </a:lnTo>
                  <a:lnTo>
                    <a:pt x="2532" y="173"/>
                  </a:lnTo>
                  <a:lnTo>
                    <a:pt x="2525" y="163"/>
                  </a:lnTo>
                  <a:lnTo>
                    <a:pt x="2517" y="156"/>
                  </a:lnTo>
                  <a:lnTo>
                    <a:pt x="2509" y="151"/>
                  </a:lnTo>
                  <a:lnTo>
                    <a:pt x="2501" y="148"/>
                  </a:lnTo>
                  <a:lnTo>
                    <a:pt x="2494" y="147"/>
                  </a:lnTo>
                  <a:lnTo>
                    <a:pt x="2486" y="146"/>
                  </a:lnTo>
                  <a:lnTo>
                    <a:pt x="2477" y="147"/>
                  </a:lnTo>
                  <a:lnTo>
                    <a:pt x="2472" y="148"/>
                  </a:lnTo>
                  <a:lnTo>
                    <a:pt x="2456" y="141"/>
                  </a:lnTo>
                  <a:lnTo>
                    <a:pt x="2443" y="133"/>
                  </a:lnTo>
                  <a:lnTo>
                    <a:pt x="2432" y="125"/>
                  </a:lnTo>
                  <a:lnTo>
                    <a:pt x="2422" y="116"/>
                  </a:lnTo>
                  <a:lnTo>
                    <a:pt x="2415" y="107"/>
                  </a:lnTo>
                  <a:lnTo>
                    <a:pt x="2408" y="98"/>
                  </a:lnTo>
                  <a:lnTo>
                    <a:pt x="2403" y="90"/>
                  </a:lnTo>
                  <a:lnTo>
                    <a:pt x="2399" y="81"/>
                  </a:lnTo>
                  <a:lnTo>
                    <a:pt x="2393" y="66"/>
                  </a:lnTo>
                  <a:lnTo>
                    <a:pt x="2391" y="53"/>
                  </a:lnTo>
                  <a:lnTo>
                    <a:pt x="2391" y="45"/>
                  </a:lnTo>
                  <a:lnTo>
                    <a:pt x="2391" y="43"/>
                  </a:lnTo>
                  <a:lnTo>
                    <a:pt x="2389" y="36"/>
                  </a:lnTo>
                  <a:lnTo>
                    <a:pt x="2387" y="31"/>
                  </a:lnTo>
                  <a:lnTo>
                    <a:pt x="2385" y="27"/>
                  </a:lnTo>
                  <a:lnTo>
                    <a:pt x="2382" y="22"/>
                  </a:lnTo>
                  <a:lnTo>
                    <a:pt x="2374" y="16"/>
                  </a:lnTo>
                  <a:lnTo>
                    <a:pt x="2366" y="10"/>
                  </a:lnTo>
                  <a:lnTo>
                    <a:pt x="2356" y="5"/>
                  </a:lnTo>
                  <a:lnTo>
                    <a:pt x="2345" y="3"/>
                  </a:lnTo>
                  <a:lnTo>
                    <a:pt x="2335" y="1"/>
                  </a:lnTo>
                  <a:lnTo>
                    <a:pt x="2324" y="0"/>
                  </a:lnTo>
                  <a:lnTo>
                    <a:pt x="2302" y="0"/>
                  </a:lnTo>
                  <a:lnTo>
                    <a:pt x="2283" y="2"/>
                  </a:lnTo>
                  <a:lnTo>
                    <a:pt x="2271" y="3"/>
                  </a:lnTo>
                  <a:lnTo>
                    <a:pt x="2266" y="4"/>
                  </a:lnTo>
                  <a:lnTo>
                    <a:pt x="2249" y="22"/>
                  </a:lnTo>
                  <a:lnTo>
                    <a:pt x="2234" y="38"/>
                  </a:lnTo>
                  <a:lnTo>
                    <a:pt x="2218" y="53"/>
                  </a:lnTo>
                  <a:lnTo>
                    <a:pt x="2205" y="67"/>
                  </a:lnTo>
                  <a:lnTo>
                    <a:pt x="2190" y="79"/>
                  </a:lnTo>
                  <a:lnTo>
                    <a:pt x="2176" y="91"/>
                  </a:lnTo>
                  <a:lnTo>
                    <a:pt x="2163" y="100"/>
                  </a:lnTo>
                  <a:lnTo>
                    <a:pt x="2150" y="110"/>
                  </a:lnTo>
                  <a:lnTo>
                    <a:pt x="2126" y="125"/>
                  </a:lnTo>
                  <a:lnTo>
                    <a:pt x="2104" y="138"/>
                  </a:lnTo>
                  <a:lnTo>
                    <a:pt x="2084" y="146"/>
                  </a:lnTo>
                  <a:lnTo>
                    <a:pt x="2066" y="153"/>
                  </a:lnTo>
                  <a:lnTo>
                    <a:pt x="2050" y="156"/>
                  </a:lnTo>
                  <a:lnTo>
                    <a:pt x="2036" y="158"/>
                  </a:lnTo>
                  <a:lnTo>
                    <a:pt x="2024" y="159"/>
                  </a:lnTo>
                  <a:lnTo>
                    <a:pt x="2015" y="159"/>
                  </a:lnTo>
                  <a:lnTo>
                    <a:pt x="2002" y="156"/>
                  </a:lnTo>
                  <a:lnTo>
                    <a:pt x="1998" y="155"/>
                  </a:lnTo>
                  <a:lnTo>
                    <a:pt x="1985" y="153"/>
                  </a:lnTo>
                  <a:lnTo>
                    <a:pt x="1972" y="151"/>
                  </a:lnTo>
                  <a:lnTo>
                    <a:pt x="1960" y="151"/>
                  </a:lnTo>
                  <a:lnTo>
                    <a:pt x="1947" y="151"/>
                  </a:lnTo>
                  <a:lnTo>
                    <a:pt x="1936" y="153"/>
                  </a:lnTo>
                  <a:lnTo>
                    <a:pt x="1925" y="155"/>
                  </a:lnTo>
                  <a:lnTo>
                    <a:pt x="1913" y="157"/>
                  </a:lnTo>
                  <a:lnTo>
                    <a:pt x="1903" y="160"/>
                  </a:lnTo>
                  <a:lnTo>
                    <a:pt x="1882" y="166"/>
                  </a:lnTo>
                  <a:lnTo>
                    <a:pt x="1863" y="175"/>
                  </a:lnTo>
                  <a:lnTo>
                    <a:pt x="1846" y="185"/>
                  </a:lnTo>
                  <a:lnTo>
                    <a:pt x="1830" y="195"/>
                  </a:lnTo>
                  <a:lnTo>
                    <a:pt x="1815" y="206"/>
                  </a:lnTo>
                  <a:lnTo>
                    <a:pt x="1803" y="217"/>
                  </a:lnTo>
                  <a:lnTo>
                    <a:pt x="1792" y="226"/>
                  </a:lnTo>
                  <a:lnTo>
                    <a:pt x="1783" y="236"/>
                  </a:lnTo>
                  <a:lnTo>
                    <a:pt x="1770" y="250"/>
                  </a:lnTo>
                  <a:lnTo>
                    <a:pt x="1766" y="255"/>
                  </a:lnTo>
                  <a:lnTo>
                    <a:pt x="1748" y="260"/>
                  </a:lnTo>
                  <a:lnTo>
                    <a:pt x="1732" y="267"/>
                  </a:lnTo>
                  <a:lnTo>
                    <a:pt x="1718" y="274"/>
                  </a:lnTo>
                  <a:lnTo>
                    <a:pt x="1707" y="281"/>
                  </a:lnTo>
                  <a:lnTo>
                    <a:pt x="1699" y="287"/>
                  </a:lnTo>
                  <a:lnTo>
                    <a:pt x="1691" y="294"/>
                  </a:lnTo>
                  <a:lnTo>
                    <a:pt x="1686" y="301"/>
                  </a:lnTo>
                  <a:lnTo>
                    <a:pt x="1683" y="307"/>
                  </a:lnTo>
                  <a:lnTo>
                    <a:pt x="1680" y="313"/>
                  </a:lnTo>
                  <a:lnTo>
                    <a:pt x="1679" y="318"/>
                  </a:lnTo>
                  <a:lnTo>
                    <a:pt x="1678" y="323"/>
                  </a:lnTo>
                  <a:lnTo>
                    <a:pt x="1678" y="327"/>
                  </a:lnTo>
                  <a:lnTo>
                    <a:pt x="1678" y="334"/>
                  </a:lnTo>
                  <a:lnTo>
                    <a:pt x="1679" y="336"/>
                  </a:lnTo>
                  <a:lnTo>
                    <a:pt x="1670" y="345"/>
                  </a:lnTo>
                  <a:lnTo>
                    <a:pt x="1663" y="351"/>
                  </a:lnTo>
                  <a:lnTo>
                    <a:pt x="1655" y="357"/>
                  </a:lnTo>
                  <a:lnTo>
                    <a:pt x="1648" y="363"/>
                  </a:lnTo>
                  <a:lnTo>
                    <a:pt x="1641" y="367"/>
                  </a:lnTo>
                  <a:lnTo>
                    <a:pt x="1635" y="370"/>
                  </a:lnTo>
                  <a:lnTo>
                    <a:pt x="1628" y="373"/>
                  </a:lnTo>
                  <a:lnTo>
                    <a:pt x="1622" y="375"/>
                  </a:lnTo>
                  <a:lnTo>
                    <a:pt x="1617" y="377"/>
                  </a:lnTo>
                  <a:lnTo>
                    <a:pt x="1610" y="378"/>
                  </a:lnTo>
                  <a:lnTo>
                    <a:pt x="1605" y="378"/>
                  </a:lnTo>
                  <a:lnTo>
                    <a:pt x="1601" y="377"/>
                  </a:lnTo>
                  <a:lnTo>
                    <a:pt x="1591" y="374"/>
                  </a:lnTo>
                  <a:lnTo>
                    <a:pt x="1584" y="371"/>
                  </a:lnTo>
                  <a:lnTo>
                    <a:pt x="1576" y="366"/>
                  </a:lnTo>
                  <a:lnTo>
                    <a:pt x="1570" y="361"/>
                  </a:lnTo>
                  <a:lnTo>
                    <a:pt x="1564" y="355"/>
                  </a:lnTo>
                  <a:lnTo>
                    <a:pt x="1561" y="349"/>
                  </a:lnTo>
                  <a:lnTo>
                    <a:pt x="1555" y="339"/>
                  </a:lnTo>
                  <a:lnTo>
                    <a:pt x="1554" y="336"/>
                  </a:lnTo>
                  <a:lnTo>
                    <a:pt x="1545" y="321"/>
                  </a:lnTo>
                  <a:lnTo>
                    <a:pt x="1538" y="308"/>
                  </a:lnTo>
                  <a:lnTo>
                    <a:pt x="1529" y="298"/>
                  </a:lnTo>
                  <a:lnTo>
                    <a:pt x="1522" y="287"/>
                  </a:lnTo>
                  <a:lnTo>
                    <a:pt x="1514" y="278"/>
                  </a:lnTo>
                  <a:lnTo>
                    <a:pt x="1507" y="271"/>
                  </a:lnTo>
                  <a:lnTo>
                    <a:pt x="1500" y="265"/>
                  </a:lnTo>
                  <a:lnTo>
                    <a:pt x="1493" y="259"/>
                  </a:lnTo>
                  <a:lnTo>
                    <a:pt x="1487" y="255"/>
                  </a:lnTo>
                  <a:lnTo>
                    <a:pt x="1480" y="252"/>
                  </a:lnTo>
                  <a:lnTo>
                    <a:pt x="1474" y="250"/>
                  </a:lnTo>
                  <a:lnTo>
                    <a:pt x="1467" y="249"/>
                  </a:lnTo>
                  <a:lnTo>
                    <a:pt x="1462" y="247"/>
                  </a:lnTo>
                  <a:lnTo>
                    <a:pt x="1457" y="249"/>
                  </a:lnTo>
                  <a:lnTo>
                    <a:pt x="1451" y="249"/>
                  </a:lnTo>
                  <a:lnTo>
                    <a:pt x="1446" y="250"/>
                  </a:lnTo>
                  <a:lnTo>
                    <a:pt x="1436" y="254"/>
                  </a:lnTo>
                  <a:lnTo>
                    <a:pt x="1428" y="259"/>
                  </a:lnTo>
                  <a:lnTo>
                    <a:pt x="1420" y="265"/>
                  </a:lnTo>
                  <a:lnTo>
                    <a:pt x="1415" y="271"/>
                  </a:lnTo>
                  <a:lnTo>
                    <a:pt x="1407" y="282"/>
                  </a:lnTo>
                  <a:lnTo>
                    <a:pt x="1403" y="286"/>
                  </a:lnTo>
                  <a:lnTo>
                    <a:pt x="1396" y="290"/>
                  </a:lnTo>
                  <a:lnTo>
                    <a:pt x="1387" y="294"/>
                  </a:lnTo>
                  <a:lnTo>
                    <a:pt x="1380" y="298"/>
                  </a:lnTo>
                  <a:lnTo>
                    <a:pt x="1372" y="299"/>
                  </a:lnTo>
                  <a:lnTo>
                    <a:pt x="1365" y="300"/>
                  </a:lnTo>
                  <a:lnTo>
                    <a:pt x="1358" y="301"/>
                  </a:lnTo>
                  <a:lnTo>
                    <a:pt x="1351" y="300"/>
                  </a:lnTo>
                  <a:lnTo>
                    <a:pt x="1345" y="299"/>
                  </a:lnTo>
                  <a:lnTo>
                    <a:pt x="1337" y="298"/>
                  </a:lnTo>
                  <a:lnTo>
                    <a:pt x="1332" y="294"/>
                  </a:lnTo>
                  <a:lnTo>
                    <a:pt x="1326" y="292"/>
                  </a:lnTo>
                  <a:lnTo>
                    <a:pt x="1320" y="289"/>
                  </a:lnTo>
                  <a:lnTo>
                    <a:pt x="1308" y="282"/>
                  </a:lnTo>
                  <a:lnTo>
                    <a:pt x="1299" y="273"/>
                  </a:lnTo>
                  <a:lnTo>
                    <a:pt x="1290" y="263"/>
                  </a:lnTo>
                  <a:lnTo>
                    <a:pt x="1282" y="254"/>
                  </a:lnTo>
                  <a:lnTo>
                    <a:pt x="1275" y="244"/>
                  </a:lnTo>
                  <a:lnTo>
                    <a:pt x="1270" y="236"/>
                  </a:lnTo>
                  <a:lnTo>
                    <a:pt x="1263" y="222"/>
                  </a:lnTo>
                  <a:lnTo>
                    <a:pt x="1259" y="218"/>
                  </a:lnTo>
                  <a:lnTo>
                    <a:pt x="1253" y="203"/>
                  </a:lnTo>
                  <a:lnTo>
                    <a:pt x="1247" y="190"/>
                  </a:lnTo>
                  <a:lnTo>
                    <a:pt x="1239" y="178"/>
                  </a:lnTo>
                  <a:lnTo>
                    <a:pt x="1232" y="166"/>
                  </a:lnTo>
                  <a:lnTo>
                    <a:pt x="1224" y="157"/>
                  </a:lnTo>
                  <a:lnTo>
                    <a:pt x="1216" y="147"/>
                  </a:lnTo>
                  <a:lnTo>
                    <a:pt x="1208" y="140"/>
                  </a:lnTo>
                  <a:lnTo>
                    <a:pt x="1200" y="131"/>
                  </a:lnTo>
                  <a:lnTo>
                    <a:pt x="1191" y="125"/>
                  </a:lnTo>
                  <a:lnTo>
                    <a:pt x="1183" y="118"/>
                  </a:lnTo>
                  <a:lnTo>
                    <a:pt x="1175" y="113"/>
                  </a:lnTo>
                  <a:lnTo>
                    <a:pt x="1167" y="109"/>
                  </a:lnTo>
                  <a:lnTo>
                    <a:pt x="1149" y="101"/>
                  </a:lnTo>
                  <a:lnTo>
                    <a:pt x="1135" y="96"/>
                  </a:lnTo>
                  <a:lnTo>
                    <a:pt x="1119" y="93"/>
                  </a:lnTo>
                  <a:lnTo>
                    <a:pt x="1105" y="91"/>
                  </a:lnTo>
                  <a:lnTo>
                    <a:pt x="1093" y="90"/>
                  </a:lnTo>
                  <a:lnTo>
                    <a:pt x="1081" y="90"/>
                  </a:lnTo>
                  <a:lnTo>
                    <a:pt x="1065" y="91"/>
                  </a:lnTo>
                  <a:lnTo>
                    <a:pt x="1060" y="92"/>
                  </a:lnTo>
                  <a:lnTo>
                    <a:pt x="1043" y="91"/>
                  </a:lnTo>
                  <a:lnTo>
                    <a:pt x="1028" y="90"/>
                  </a:lnTo>
                  <a:lnTo>
                    <a:pt x="1012" y="90"/>
                  </a:lnTo>
                  <a:lnTo>
                    <a:pt x="998" y="91"/>
                  </a:lnTo>
                  <a:lnTo>
                    <a:pt x="984" y="92"/>
                  </a:lnTo>
                  <a:lnTo>
                    <a:pt x="971" y="93"/>
                  </a:lnTo>
                  <a:lnTo>
                    <a:pt x="959" y="95"/>
                  </a:lnTo>
                  <a:lnTo>
                    <a:pt x="948" y="98"/>
                  </a:lnTo>
                  <a:lnTo>
                    <a:pt x="925" y="105"/>
                  </a:lnTo>
                  <a:lnTo>
                    <a:pt x="907" y="112"/>
                  </a:lnTo>
                  <a:lnTo>
                    <a:pt x="890" y="119"/>
                  </a:lnTo>
                  <a:lnTo>
                    <a:pt x="876" y="129"/>
                  </a:lnTo>
                  <a:lnTo>
                    <a:pt x="865" y="138"/>
                  </a:lnTo>
                  <a:lnTo>
                    <a:pt x="854" y="147"/>
                  </a:lnTo>
                  <a:lnTo>
                    <a:pt x="845" y="156"/>
                  </a:lnTo>
                  <a:lnTo>
                    <a:pt x="839" y="163"/>
                  </a:lnTo>
                  <a:lnTo>
                    <a:pt x="832" y="175"/>
                  </a:lnTo>
                  <a:lnTo>
                    <a:pt x="828" y="179"/>
                  </a:lnTo>
                  <a:lnTo>
                    <a:pt x="825" y="189"/>
                  </a:lnTo>
                  <a:lnTo>
                    <a:pt x="821" y="196"/>
                  </a:lnTo>
                  <a:lnTo>
                    <a:pt x="817" y="204"/>
                  </a:lnTo>
                  <a:lnTo>
                    <a:pt x="812" y="210"/>
                  </a:lnTo>
                  <a:lnTo>
                    <a:pt x="808" y="217"/>
                  </a:lnTo>
                  <a:lnTo>
                    <a:pt x="803" y="222"/>
                  </a:lnTo>
                  <a:lnTo>
                    <a:pt x="797" y="226"/>
                  </a:lnTo>
                  <a:lnTo>
                    <a:pt x="793" y="229"/>
                  </a:lnTo>
                  <a:lnTo>
                    <a:pt x="781" y="236"/>
                  </a:lnTo>
                  <a:lnTo>
                    <a:pt x="771" y="239"/>
                  </a:lnTo>
                  <a:lnTo>
                    <a:pt x="759" y="241"/>
                  </a:lnTo>
                  <a:lnTo>
                    <a:pt x="747" y="242"/>
                  </a:lnTo>
                  <a:close/>
                </a:path>
              </a:pathLst>
            </a:custGeom>
            <a:solidFill>
              <a:srgbClr val="AAA9A9"/>
            </a:solidFill>
            <a:ln w="9525">
              <a:noFill/>
              <a:round/>
              <a:headEnd/>
              <a:tailEnd/>
            </a:ln>
          </p:spPr>
          <p:txBody>
            <a:bodyPr/>
            <a:lstStyle/>
            <a:p>
              <a:endParaRPr lang="uk-UA"/>
            </a:p>
          </p:txBody>
        </p:sp>
        <p:sp>
          <p:nvSpPr>
            <p:cNvPr id="22562" name="Freeform 142"/>
            <p:cNvSpPr>
              <a:spLocks/>
            </p:cNvSpPr>
            <p:nvPr/>
          </p:nvSpPr>
          <p:spPr bwMode="auto">
            <a:xfrm>
              <a:off x="3738" y="1495"/>
              <a:ext cx="803" cy="762"/>
            </a:xfrm>
            <a:custGeom>
              <a:avLst/>
              <a:gdLst>
                <a:gd name="T0" fmla="*/ 3 w 2991"/>
                <a:gd name="T1" fmla="*/ 2 h 2826"/>
                <a:gd name="T2" fmla="*/ 3 w 2991"/>
                <a:gd name="T3" fmla="*/ 2 h 2826"/>
                <a:gd name="T4" fmla="*/ 2 w 2991"/>
                <a:gd name="T5" fmla="*/ 2 h 2826"/>
                <a:gd name="T6" fmla="*/ 1 w 2991"/>
                <a:gd name="T7" fmla="*/ 3 h 2826"/>
                <a:gd name="T8" fmla="*/ 0 w 2991"/>
                <a:gd name="T9" fmla="*/ 3 h 2826"/>
                <a:gd name="T10" fmla="*/ 0 w 2991"/>
                <a:gd name="T11" fmla="*/ 4 h 2826"/>
                <a:gd name="T12" fmla="*/ 0 w 2991"/>
                <a:gd name="T13" fmla="*/ 5 h 2826"/>
                <a:gd name="T14" fmla="*/ 1 w 2991"/>
                <a:gd name="T15" fmla="*/ 5 h 2826"/>
                <a:gd name="T16" fmla="*/ 2 w 2991"/>
                <a:gd name="T17" fmla="*/ 6 h 2826"/>
                <a:gd name="T18" fmla="*/ 2 w 2991"/>
                <a:gd name="T19" fmla="*/ 6 h 2826"/>
                <a:gd name="T20" fmla="*/ 3 w 2991"/>
                <a:gd name="T21" fmla="*/ 7 h 2826"/>
                <a:gd name="T22" fmla="*/ 3 w 2991"/>
                <a:gd name="T23" fmla="*/ 7 h 2826"/>
                <a:gd name="T24" fmla="*/ 3 w 2991"/>
                <a:gd name="T25" fmla="*/ 8 h 2826"/>
                <a:gd name="T26" fmla="*/ 2 w 2991"/>
                <a:gd name="T27" fmla="*/ 8 h 2826"/>
                <a:gd name="T28" fmla="*/ 3 w 2991"/>
                <a:gd name="T29" fmla="*/ 9 h 2826"/>
                <a:gd name="T30" fmla="*/ 2 w 2991"/>
                <a:gd name="T31" fmla="*/ 9 h 2826"/>
                <a:gd name="T32" fmla="*/ 1 w 2991"/>
                <a:gd name="T33" fmla="*/ 10 h 2826"/>
                <a:gd name="T34" fmla="*/ 1 w 2991"/>
                <a:gd name="T35" fmla="*/ 11 h 2826"/>
                <a:gd name="T36" fmla="*/ 3 w 2991"/>
                <a:gd name="T37" fmla="*/ 11 h 2826"/>
                <a:gd name="T38" fmla="*/ 4 w 2991"/>
                <a:gd name="T39" fmla="*/ 12 h 2826"/>
                <a:gd name="T40" fmla="*/ 6 w 2991"/>
                <a:gd name="T41" fmla="*/ 12 h 2826"/>
                <a:gd name="T42" fmla="*/ 6 w 2991"/>
                <a:gd name="T43" fmla="*/ 12 h 2826"/>
                <a:gd name="T44" fmla="*/ 7 w 2991"/>
                <a:gd name="T45" fmla="*/ 13 h 2826"/>
                <a:gd name="T46" fmla="*/ 8 w 2991"/>
                <a:gd name="T47" fmla="*/ 14 h 2826"/>
                <a:gd name="T48" fmla="*/ 8 w 2991"/>
                <a:gd name="T49" fmla="*/ 15 h 2826"/>
                <a:gd name="T50" fmla="*/ 8 w 2991"/>
                <a:gd name="T51" fmla="*/ 15 h 2826"/>
                <a:gd name="T52" fmla="*/ 9 w 2991"/>
                <a:gd name="T53" fmla="*/ 14 h 2826"/>
                <a:gd name="T54" fmla="*/ 9 w 2991"/>
                <a:gd name="T55" fmla="*/ 14 h 2826"/>
                <a:gd name="T56" fmla="*/ 10 w 2991"/>
                <a:gd name="T57" fmla="*/ 13 h 2826"/>
                <a:gd name="T58" fmla="*/ 10 w 2991"/>
                <a:gd name="T59" fmla="*/ 13 h 2826"/>
                <a:gd name="T60" fmla="*/ 10 w 2991"/>
                <a:gd name="T61" fmla="*/ 13 h 2826"/>
                <a:gd name="T62" fmla="*/ 11 w 2991"/>
                <a:gd name="T63" fmla="*/ 13 h 2826"/>
                <a:gd name="T64" fmla="*/ 12 w 2991"/>
                <a:gd name="T65" fmla="*/ 12 h 2826"/>
                <a:gd name="T66" fmla="*/ 12 w 2991"/>
                <a:gd name="T67" fmla="*/ 12 h 2826"/>
                <a:gd name="T68" fmla="*/ 13 w 2991"/>
                <a:gd name="T69" fmla="*/ 11 h 2826"/>
                <a:gd name="T70" fmla="*/ 13 w 2991"/>
                <a:gd name="T71" fmla="*/ 11 h 2826"/>
                <a:gd name="T72" fmla="*/ 14 w 2991"/>
                <a:gd name="T73" fmla="*/ 10 h 2826"/>
                <a:gd name="T74" fmla="*/ 13 w 2991"/>
                <a:gd name="T75" fmla="*/ 9 h 2826"/>
                <a:gd name="T76" fmla="*/ 13 w 2991"/>
                <a:gd name="T77" fmla="*/ 9 h 2826"/>
                <a:gd name="T78" fmla="*/ 14 w 2991"/>
                <a:gd name="T79" fmla="*/ 9 h 2826"/>
                <a:gd name="T80" fmla="*/ 15 w 2991"/>
                <a:gd name="T81" fmla="*/ 9 h 2826"/>
                <a:gd name="T82" fmla="*/ 15 w 2991"/>
                <a:gd name="T83" fmla="*/ 8 h 2826"/>
                <a:gd name="T84" fmla="*/ 15 w 2991"/>
                <a:gd name="T85" fmla="*/ 7 h 2826"/>
                <a:gd name="T86" fmla="*/ 15 w 2991"/>
                <a:gd name="T87" fmla="*/ 6 h 2826"/>
                <a:gd name="T88" fmla="*/ 15 w 2991"/>
                <a:gd name="T89" fmla="*/ 5 h 2826"/>
                <a:gd name="T90" fmla="*/ 15 w 2991"/>
                <a:gd name="T91" fmla="*/ 5 h 2826"/>
                <a:gd name="T92" fmla="*/ 15 w 2991"/>
                <a:gd name="T93" fmla="*/ 4 h 2826"/>
                <a:gd name="T94" fmla="*/ 15 w 2991"/>
                <a:gd name="T95" fmla="*/ 3 h 2826"/>
                <a:gd name="T96" fmla="*/ 14 w 2991"/>
                <a:gd name="T97" fmla="*/ 2 h 2826"/>
                <a:gd name="T98" fmla="*/ 13 w 2991"/>
                <a:gd name="T99" fmla="*/ 1 h 2826"/>
                <a:gd name="T100" fmla="*/ 13 w 2991"/>
                <a:gd name="T101" fmla="*/ 1 h 2826"/>
                <a:gd name="T102" fmla="*/ 12 w 2991"/>
                <a:gd name="T103" fmla="*/ 0 h 2826"/>
                <a:gd name="T104" fmla="*/ 11 w 2991"/>
                <a:gd name="T105" fmla="*/ 1 h 2826"/>
                <a:gd name="T106" fmla="*/ 10 w 2991"/>
                <a:gd name="T107" fmla="*/ 1 h 2826"/>
                <a:gd name="T108" fmla="*/ 9 w 2991"/>
                <a:gd name="T109" fmla="*/ 2 h 2826"/>
                <a:gd name="T110" fmla="*/ 8 w 2991"/>
                <a:gd name="T111" fmla="*/ 2 h 2826"/>
                <a:gd name="T112" fmla="*/ 8 w 2991"/>
                <a:gd name="T113" fmla="*/ 2 h 2826"/>
                <a:gd name="T114" fmla="*/ 7 w 2991"/>
                <a:gd name="T115" fmla="*/ 1 h 2826"/>
                <a:gd name="T116" fmla="*/ 7 w 2991"/>
                <a:gd name="T117" fmla="*/ 1 h 2826"/>
                <a:gd name="T118" fmla="*/ 6 w 2991"/>
                <a:gd name="T119" fmla="*/ 1 h 2826"/>
                <a:gd name="T120" fmla="*/ 5 w 2991"/>
                <a:gd name="T121" fmla="*/ 1 h 2826"/>
                <a:gd name="T122" fmla="*/ 4 w 2991"/>
                <a:gd name="T123" fmla="*/ 1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91"/>
                <a:gd name="T187" fmla="*/ 0 h 2826"/>
                <a:gd name="T188" fmla="*/ 2991 w 2991"/>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91" h="2826">
                  <a:moveTo>
                    <a:pt x="747" y="242"/>
                  </a:moveTo>
                  <a:lnTo>
                    <a:pt x="747" y="252"/>
                  </a:lnTo>
                  <a:lnTo>
                    <a:pt x="746" y="261"/>
                  </a:lnTo>
                  <a:lnTo>
                    <a:pt x="744" y="270"/>
                  </a:lnTo>
                  <a:lnTo>
                    <a:pt x="741" y="276"/>
                  </a:lnTo>
                  <a:lnTo>
                    <a:pt x="738" y="283"/>
                  </a:lnTo>
                  <a:lnTo>
                    <a:pt x="733" y="289"/>
                  </a:lnTo>
                  <a:lnTo>
                    <a:pt x="729" y="293"/>
                  </a:lnTo>
                  <a:lnTo>
                    <a:pt x="724" y="298"/>
                  </a:lnTo>
                  <a:lnTo>
                    <a:pt x="717" y="302"/>
                  </a:lnTo>
                  <a:lnTo>
                    <a:pt x="712" y="305"/>
                  </a:lnTo>
                  <a:lnTo>
                    <a:pt x="706" y="307"/>
                  </a:lnTo>
                  <a:lnTo>
                    <a:pt x="698" y="309"/>
                  </a:lnTo>
                  <a:lnTo>
                    <a:pt x="684" y="313"/>
                  </a:lnTo>
                  <a:lnTo>
                    <a:pt x="668" y="315"/>
                  </a:lnTo>
                  <a:lnTo>
                    <a:pt x="637" y="317"/>
                  </a:lnTo>
                  <a:lnTo>
                    <a:pt x="608" y="319"/>
                  </a:lnTo>
                  <a:lnTo>
                    <a:pt x="595" y="321"/>
                  </a:lnTo>
                  <a:lnTo>
                    <a:pt x="583" y="324"/>
                  </a:lnTo>
                  <a:lnTo>
                    <a:pt x="578" y="326"/>
                  </a:lnTo>
                  <a:lnTo>
                    <a:pt x="573" y="329"/>
                  </a:lnTo>
                  <a:lnTo>
                    <a:pt x="569" y="332"/>
                  </a:lnTo>
                  <a:lnTo>
                    <a:pt x="566" y="336"/>
                  </a:lnTo>
                  <a:lnTo>
                    <a:pt x="563" y="332"/>
                  </a:lnTo>
                  <a:lnTo>
                    <a:pt x="559" y="327"/>
                  </a:lnTo>
                  <a:lnTo>
                    <a:pt x="554" y="324"/>
                  </a:lnTo>
                  <a:lnTo>
                    <a:pt x="549" y="322"/>
                  </a:lnTo>
                  <a:lnTo>
                    <a:pt x="543" y="320"/>
                  </a:lnTo>
                  <a:lnTo>
                    <a:pt x="536" y="319"/>
                  </a:lnTo>
                  <a:lnTo>
                    <a:pt x="529" y="319"/>
                  </a:lnTo>
                  <a:lnTo>
                    <a:pt x="521" y="319"/>
                  </a:lnTo>
                  <a:lnTo>
                    <a:pt x="505" y="320"/>
                  </a:lnTo>
                  <a:lnTo>
                    <a:pt x="488" y="324"/>
                  </a:lnTo>
                  <a:lnTo>
                    <a:pt x="470" y="330"/>
                  </a:lnTo>
                  <a:lnTo>
                    <a:pt x="452" y="337"/>
                  </a:lnTo>
                  <a:lnTo>
                    <a:pt x="434" y="347"/>
                  </a:lnTo>
                  <a:lnTo>
                    <a:pt x="417" y="358"/>
                  </a:lnTo>
                  <a:lnTo>
                    <a:pt x="408" y="365"/>
                  </a:lnTo>
                  <a:lnTo>
                    <a:pt x="401" y="372"/>
                  </a:lnTo>
                  <a:lnTo>
                    <a:pt x="392" y="379"/>
                  </a:lnTo>
                  <a:lnTo>
                    <a:pt x="386" y="387"/>
                  </a:lnTo>
                  <a:lnTo>
                    <a:pt x="378" y="395"/>
                  </a:lnTo>
                  <a:lnTo>
                    <a:pt x="372" y="403"/>
                  </a:lnTo>
                  <a:lnTo>
                    <a:pt x="366" y="412"/>
                  </a:lnTo>
                  <a:lnTo>
                    <a:pt x="361" y="421"/>
                  </a:lnTo>
                  <a:lnTo>
                    <a:pt x="357" y="431"/>
                  </a:lnTo>
                  <a:lnTo>
                    <a:pt x="353" y="441"/>
                  </a:lnTo>
                  <a:lnTo>
                    <a:pt x="349" y="450"/>
                  </a:lnTo>
                  <a:lnTo>
                    <a:pt x="347" y="461"/>
                  </a:lnTo>
                  <a:lnTo>
                    <a:pt x="343" y="460"/>
                  </a:lnTo>
                  <a:lnTo>
                    <a:pt x="329" y="459"/>
                  </a:lnTo>
                  <a:lnTo>
                    <a:pt x="321" y="458"/>
                  </a:lnTo>
                  <a:lnTo>
                    <a:pt x="310" y="458"/>
                  </a:lnTo>
                  <a:lnTo>
                    <a:pt x="298" y="459"/>
                  </a:lnTo>
                  <a:lnTo>
                    <a:pt x="286" y="460"/>
                  </a:lnTo>
                  <a:lnTo>
                    <a:pt x="274" y="463"/>
                  </a:lnTo>
                  <a:lnTo>
                    <a:pt x="262" y="466"/>
                  </a:lnTo>
                  <a:lnTo>
                    <a:pt x="249" y="473"/>
                  </a:lnTo>
                  <a:lnTo>
                    <a:pt x="236" y="479"/>
                  </a:lnTo>
                  <a:lnTo>
                    <a:pt x="231" y="483"/>
                  </a:lnTo>
                  <a:lnTo>
                    <a:pt x="226" y="489"/>
                  </a:lnTo>
                  <a:lnTo>
                    <a:pt x="220" y="494"/>
                  </a:lnTo>
                  <a:lnTo>
                    <a:pt x="215" y="499"/>
                  </a:lnTo>
                  <a:lnTo>
                    <a:pt x="210" y="507"/>
                  </a:lnTo>
                  <a:lnTo>
                    <a:pt x="205" y="513"/>
                  </a:lnTo>
                  <a:lnTo>
                    <a:pt x="201" y="521"/>
                  </a:lnTo>
                  <a:lnTo>
                    <a:pt x="198" y="529"/>
                  </a:lnTo>
                  <a:lnTo>
                    <a:pt x="194" y="529"/>
                  </a:lnTo>
                  <a:lnTo>
                    <a:pt x="182" y="529"/>
                  </a:lnTo>
                  <a:lnTo>
                    <a:pt x="165" y="529"/>
                  </a:lnTo>
                  <a:lnTo>
                    <a:pt x="145" y="532"/>
                  </a:lnTo>
                  <a:lnTo>
                    <a:pt x="133" y="535"/>
                  </a:lnTo>
                  <a:lnTo>
                    <a:pt x="121" y="540"/>
                  </a:lnTo>
                  <a:lnTo>
                    <a:pt x="109" y="544"/>
                  </a:lnTo>
                  <a:lnTo>
                    <a:pt x="98" y="550"/>
                  </a:lnTo>
                  <a:lnTo>
                    <a:pt x="86" y="558"/>
                  </a:lnTo>
                  <a:lnTo>
                    <a:pt x="74" y="567"/>
                  </a:lnTo>
                  <a:lnTo>
                    <a:pt x="64" y="579"/>
                  </a:lnTo>
                  <a:lnTo>
                    <a:pt x="54" y="592"/>
                  </a:lnTo>
                  <a:lnTo>
                    <a:pt x="57" y="612"/>
                  </a:lnTo>
                  <a:lnTo>
                    <a:pt x="58" y="633"/>
                  </a:lnTo>
                  <a:lnTo>
                    <a:pt x="59" y="651"/>
                  </a:lnTo>
                  <a:lnTo>
                    <a:pt x="59" y="668"/>
                  </a:lnTo>
                  <a:lnTo>
                    <a:pt x="58" y="684"/>
                  </a:lnTo>
                  <a:lnTo>
                    <a:pt x="56" y="699"/>
                  </a:lnTo>
                  <a:lnTo>
                    <a:pt x="54" y="713"/>
                  </a:lnTo>
                  <a:lnTo>
                    <a:pt x="52" y="724"/>
                  </a:lnTo>
                  <a:lnTo>
                    <a:pt x="46" y="746"/>
                  </a:lnTo>
                  <a:lnTo>
                    <a:pt x="41" y="761"/>
                  </a:lnTo>
                  <a:lnTo>
                    <a:pt x="37" y="770"/>
                  </a:lnTo>
                  <a:lnTo>
                    <a:pt x="35" y="773"/>
                  </a:lnTo>
                  <a:lnTo>
                    <a:pt x="27" y="785"/>
                  </a:lnTo>
                  <a:lnTo>
                    <a:pt x="20" y="796"/>
                  </a:lnTo>
                  <a:lnTo>
                    <a:pt x="14" y="806"/>
                  </a:lnTo>
                  <a:lnTo>
                    <a:pt x="9" y="816"/>
                  </a:lnTo>
                  <a:lnTo>
                    <a:pt x="6" y="826"/>
                  </a:lnTo>
                  <a:lnTo>
                    <a:pt x="3" y="834"/>
                  </a:lnTo>
                  <a:lnTo>
                    <a:pt x="1" y="843"/>
                  </a:lnTo>
                  <a:lnTo>
                    <a:pt x="0" y="851"/>
                  </a:lnTo>
                  <a:lnTo>
                    <a:pt x="0" y="859"/>
                  </a:lnTo>
                  <a:lnTo>
                    <a:pt x="0" y="866"/>
                  </a:lnTo>
                  <a:lnTo>
                    <a:pt x="1" y="874"/>
                  </a:lnTo>
                  <a:lnTo>
                    <a:pt x="2" y="880"/>
                  </a:lnTo>
                  <a:lnTo>
                    <a:pt x="6" y="891"/>
                  </a:lnTo>
                  <a:lnTo>
                    <a:pt x="12" y="901"/>
                  </a:lnTo>
                  <a:lnTo>
                    <a:pt x="20" y="910"/>
                  </a:lnTo>
                  <a:lnTo>
                    <a:pt x="27" y="917"/>
                  </a:lnTo>
                  <a:lnTo>
                    <a:pt x="36" y="923"/>
                  </a:lnTo>
                  <a:lnTo>
                    <a:pt x="43" y="928"/>
                  </a:lnTo>
                  <a:lnTo>
                    <a:pt x="55" y="933"/>
                  </a:lnTo>
                  <a:lnTo>
                    <a:pt x="60" y="935"/>
                  </a:lnTo>
                  <a:lnTo>
                    <a:pt x="64" y="940"/>
                  </a:lnTo>
                  <a:lnTo>
                    <a:pt x="67" y="944"/>
                  </a:lnTo>
                  <a:lnTo>
                    <a:pt x="70" y="947"/>
                  </a:lnTo>
                  <a:lnTo>
                    <a:pt x="74" y="949"/>
                  </a:lnTo>
                  <a:lnTo>
                    <a:pt x="82" y="954"/>
                  </a:lnTo>
                  <a:lnTo>
                    <a:pt x="91" y="956"/>
                  </a:lnTo>
                  <a:lnTo>
                    <a:pt x="112" y="957"/>
                  </a:lnTo>
                  <a:lnTo>
                    <a:pt x="134" y="958"/>
                  </a:lnTo>
                  <a:lnTo>
                    <a:pt x="146" y="959"/>
                  </a:lnTo>
                  <a:lnTo>
                    <a:pt x="157" y="960"/>
                  </a:lnTo>
                  <a:lnTo>
                    <a:pt x="170" y="964"/>
                  </a:lnTo>
                  <a:lnTo>
                    <a:pt x="183" y="969"/>
                  </a:lnTo>
                  <a:lnTo>
                    <a:pt x="189" y="973"/>
                  </a:lnTo>
                  <a:lnTo>
                    <a:pt x="196" y="976"/>
                  </a:lnTo>
                  <a:lnTo>
                    <a:pt x="202" y="981"/>
                  </a:lnTo>
                  <a:lnTo>
                    <a:pt x="209" y="987"/>
                  </a:lnTo>
                  <a:lnTo>
                    <a:pt x="216" y="993"/>
                  </a:lnTo>
                  <a:lnTo>
                    <a:pt x="222" y="1001"/>
                  </a:lnTo>
                  <a:lnTo>
                    <a:pt x="229" y="1008"/>
                  </a:lnTo>
                  <a:lnTo>
                    <a:pt x="235" y="1017"/>
                  </a:lnTo>
                  <a:lnTo>
                    <a:pt x="249" y="1017"/>
                  </a:lnTo>
                  <a:lnTo>
                    <a:pt x="262" y="1018"/>
                  </a:lnTo>
                  <a:lnTo>
                    <a:pt x="274" y="1019"/>
                  </a:lnTo>
                  <a:lnTo>
                    <a:pt x="284" y="1020"/>
                  </a:lnTo>
                  <a:lnTo>
                    <a:pt x="295" y="1022"/>
                  </a:lnTo>
                  <a:lnTo>
                    <a:pt x="304" y="1025"/>
                  </a:lnTo>
                  <a:lnTo>
                    <a:pt x="311" y="1028"/>
                  </a:lnTo>
                  <a:lnTo>
                    <a:pt x="318" y="1031"/>
                  </a:lnTo>
                  <a:lnTo>
                    <a:pt x="325" y="1036"/>
                  </a:lnTo>
                  <a:lnTo>
                    <a:pt x="330" y="1040"/>
                  </a:lnTo>
                  <a:lnTo>
                    <a:pt x="336" y="1045"/>
                  </a:lnTo>
                  <a:lnTo>
                    <a:pt x="340" y="1050"/>
                  </a:lnTo>
                  <a:lnTo>
                    <a:pt x="343" y="1055"/>
                  </a:lnTo>
                  <a:lnTo>
                    <a:pt x="346" y="1060"/>
                  </a:lnTo>
                  <a:lnTo>
                    <a:pt x="348" y="1066"/>
                  </a:lnTo>
                  <a:lnTo>
                    <a:pt x="349" y="1071"/>
                  </a:lnTo>
                  <a:lnTo>
                    <a:pt x="353" y="1082"/>
                  </a:lnTo>
                  <a:lnTo>
                    <a:pt x="354" y="1092"/>
                  </a:lnTo>
                  <a:lnTo>
                    <a:pt x="353" y="1102"/>
                  </a:lnTo>
                  <a:lnTo>
                    <a:pt x="352" y="1110"/>
                  </a:lnTo>
                  <a:lnTo>
                    <a:pt x="349" y="1124"/>
                  </a:lnTo>
                  <a:lnTo>
                    <a:pt x="347" y="1130"/>
                  </a:lnTo>
                  <a:lnTo>
                    <a:pt x="352" y="1145"/>
                  </a:lnTo>
                  <a:lnTo>
                    <a:pt x="356" y="1158"/>
                  </a:lnTo>
                  <a:lnTo>
                    <a:pt x="360" y="1171"/>
                  </a:lnTo>
                  <a:lnTo>
                    <a:pt x="365" y="1183"/>
                  </a:lnTo>
                  <a:lnTo>
                    <a:pt x="371" y="1194"/>
                  </a:lnTo>
                  <a:lnTo>
                    <a:pt x="376" y="1203"/>
                  </a:lnTo>
                  <a:lnTo>
                    <a:pt x="381" y="1212"/>
                  </a:lnTo>
                  <a:lnTo>
                    <a:pt x="388" y="1220"/>
                  </a:lnTo>
                  <a:lnTo>
                    <a:pt x="394" y="1227"/>
                  </a:lnTo>
                  <a:lnTo>
                    <a:pt x="401" y="1233"/>
                  </a:lnTo>
                  <a:lnTo>
                    <a:pt x="407" y="1238"/>
                  </a:lnTo>
                  <a:lnTo>
                    <a:pt x="413" y="1243"/>
                  </a:lnTo>
                  <a:lnTo>
                    <a:pt x="426" y="1250"/>
                  </a:lnTo>
                  <a:lnTo>
                    <a:pt x="440" y="1255"/>
                  </a:lnTo>
                  <a:lnTo>
                    <a:pt x="453" y="1258"/>
                  </a:lnTo>
                  <a:lnTo>
                    <a:pt x="465" y="1260"/>
                  </a:lnTo>
                  <a:lnTo>
                    <a:pt x="475" y="1260"/>
                  </a:lnTo>
                  <a:lnTo>
                    <a:pt x="485" y="1259"/>
                  </a:lnTo>
                  <a:lnTo>
                    <a:pt x="499" y="1255"/>
                  </a:lnTo>
                  <a:lnTo>
                    <a:pt x="504" y="1254"/>
                  </a:lnTo>
                  <a:lnTo>
                    <a:pt x="512" y="1250"/>
                  </a:lnTo>
                  <a:lnTo>
                    <a:pt x="518" y="1247"/>
                  </a:lnTo>
                  <a:lnTo>
                    <a:pt x="524" y="1245"/>
                  </a:lnTo>
                  <a:lnTo>
                    <a:pt x="531" y="1243"/>
                  </a:lnTo>
                  <a:lnTo>
                    <a:pt x="536" y="1242"/>
                  </a:lnTo>
                  <a:lnTo>
                    <a:pt x="541" y="1242"/>
                  </a:lnTo>
                  <a:lnTo>
                    <a:pt x="547" y="1242"/>
                  </a:lnTo>
                  <a:lnTo>
                    <a:pt x="551" y="1243"/>
                  </a:lnTo>
                  <a:lnTo>
                    <a:pt x="555" y="1245"/>
                  </a:lnTo>
                  <a:lnTo>
                    <a:pt x="559" y="1247"/>
                  </a:lnTo>
                  <a:lnTo>
                    <a:pt x="562" y="1249"/>
                  </a:lnTo>
                  <a:lnTo>
                    <a:pt x="565" y="1252"/>
                  </a:lnTo>
                  <a:lnTo>
                    <a:pt x="570" y="1259"/>
                  </a:lnTo>
                  <a:lnTo>
                    <a:pt x="575" y="1267"/>
                  </a:lnTo>
                  <a:lnTo>
                    <a:pt x="578" y="1276"/>
                  </a:lnTo>
                  <a:lnTo>
                    <a:pt x="581" y="1284"/>
                  </a:lnTo>
                  <a:lnTo>
                    <a:pt x="583" y="1292"/>
                  </a:lnTo>
                  <a:lnTo>
                    <a:pt x="584" y="1300"/>
                  </a:lnTo>
                  <a:lnTo>
                    <a:pt x="585" y="1312"/>
                  </a:lnTo>
                  <a:lnTo>
                    <a:pt x="585" y="1316"/>
                  </a:lnTo>
                  <a:lnTo>
                    <a:pt x="594" y="1354"/>
                  </a:lnTo>
                  <a:lnTo>
                    <a:pt x="600" y="1387"/>
                  </a:lnTo>
                  <a:lnTo>
                    <a:pt x="603" y="1414"/>
                  </a:lnTo>
                  <a:lnTo>
                    <a:pt x="604" y="1438"/>
                  </a:lnTo>
                  <a:lnTo>
                    <a:pt x="604" y="1457"/>
                  </a:lnTo>
                  <a:lnTo>
                    <a:pt x="602" y="1473"/>
                  </a:lnTo>
                  <a:lnTo>
                    <a:pt x="598" y="1486"/>
                  </a:lnTo>
                  <a:lnTo>
                    <a:pt x="594" y="1497"/>
                  </a:lnTo>
                  <a:lnTo>
                    <a:pt x="588" y="1504"/>
                  </a:lnTo>
                  <a:lnTo>
                    <a:pt x="583" y="1509"/>
                  </a:lnTo>
                  <a:lnTo>
                    <a:pt x="577" y="1514"/>
                  </a:lnTo>
                  <a:lnTo>
                    <a:pt x="572" y="1516"/>
                  </a:lnTo>
                  <a:lnTo>
                    <a:pt x="564" y="1517"/>
                  </a:lnTo>
                  <a:lnTo>
                    <a:pt x="560" y="1517"/>
                  </a:lnTo>
                  <a:lnTo>
                    <a:pt x="549" y="1516"/>
                  </a:lnTo>
                  <a:lnTo>
                    <a:pt x="540" y="1515"/>
                  </a:lnTo>
                  <a:lnTo>
                    <a:pt x="531" y="1515"/>
                  </a:lnTo>
                  <a:lnTo>
                    <a:pt x="523" y="1516"/>
                  </a:lnTo>
                  <a:lnTo>
                    <a:pt x="517" y="1517"/>
                  </a:lnTo>
                  <a:lnTo>
                    <a:pt x="511" y="1519"/>
                  </a:lnTo>
                  <a:lnTo>
                    <a:pt x="505" y="1521"/>
                  </a:lnTo>
                  <a:lnTo>
                    <a:pt x="501" y="1524"/>
                  </a:lnTo>
                  <a:lnTo>
                    <a:pt x="498" y="1527"/>
                  </a:lnTo>
                  <a:lnTo>
                    <a:pt x="495" y="1532"/>
                  </a:lnTo>
                  <a:lnTo>
                    <a:pt x="492" y="1536"/>
                  </a:lnTo>
                  <a:lnTo>
                    <a:pt x="490" y="1540"/>
                  </a:lnTo>
                  <a:lnTo>
                    <a:pt x="488" y="1550"/>
                  </a:lnTo>
                  <a:lnTo>
                    <a:pt x="487" y="1559"/>
                  </a:lnTo>
                  <a:lnTo>
                    <a:pt x="488" y="1570"/>
                  </a:lnTo>
                  <a:lnTo>
                    <a:pt x="490" y="1580"/>
                  </a:lnTo>
                  <a:lnTo>
                    <a:pt x="493" y="1589"/>
                  </a:lnTo>
                  <a:lnTo>
                    <a:pt x="496" y="1599"/>
                  </a:lnTo>
                  <a:lnTo>
                    <a:pt x="501" y="1612"/>
                  </a:lnTo>
                  <a:lnTo>
                    <a:pt x="504" y="1617"/>
                  </a:lnTo>
                  <a:lnTo>
                    <a:pt x="511" y="1620"/>
                  </a:lnTo>
                  <a:lnTo>
                    <a:pt x="516" y="1625"/>
                  </a:lnTo>
                  <a:lnTo>
                    <a:pt x="520" y="1629"/>
                  </a:lnTo>
                  <a:lnTo>
                    <a:pt x="524" y="1634"/>
                  </a:lnTo>
                  <a:lnTo>
                    <a:pt x="528" y="1638"/>
                  </a:lnTo>
                  <a:lnTo>
                    <a:pt x="530" y="1644"/>
                  </a:lnTo>
                  <a:lnTo>
                    <a:pt x="531" y="1649"/>
                  </a:lnTo>
                  <a:lnTo>
                    <a:pt x="532" y="1655"/>
                  </a:lnTo>
                  <a:lnTo>
                    <a:pt x="531" y="1666"/>
                  </a:lnTo>
                  <a:lnTo>
                    <a:pt x="529" y="1679"/>
                  </a:lnTo>
                  <a:lnTo>
                    <a:pt x="524" y="1691"/>
                  </a:lnTo>
                  <a:lnTo>
                    <a:pt x="519" y="1702"/>
                  </a:lnTo>
                  <a:lnTo>
                    <a:pt x="514" y="1714"/>
                  </a:lnTo>
                  <a:lnTo>
                    <a:pt x="506" y="1725"/>
                  </a:lnTo>
                  <a:lnTo>
                    <a:pt x="500" y="1734"/>
                  </a:lnTo>
                  <a:lnTo>
                    <a:pt x="493" y="1743"/>
                  </a:lnTo>
                  <a:lnTo>
                    <a:pt x="483" y="1756"/>
                  </a:lnTo>
                  <a:lnTo>
                    <a:pt x="479" y="1760"/>
                  </a:lnTo>
                  <a:lnTo>
                    <a:pt x="474" y="1766"/>
                  </a:lnTo>
                  <a:lnTo>
                    <a:pt x="469" y="1771"/>
                  </a:lnTo>
                  <a:lnTo>
                    <a:pt x="464" y="1776"/>
                  </a:lnTo>
                  <a:lnTo>
                    <a:pt x="457" y="1780"/>
                  </a:lnTo>
                  <a:lnTo>
                    <a:pt x="445" y="1787"/>
                  </a:lnTo>
                  <a:lnTo>
                    <a:pt x="433" y="1793"/>
                  </a:lnTo>
                  <a:lnTo>
                    <a:pt x="419" y="1796"/>
                  </a:lnTo>
                  <a:lnTo>
                    <a:pt x="406" y="1799"/>
                  </a:lnTo>
                  <a:lnTo>
                    <a:pt x="392" y="1802"/>
                  </a:lnTo>
                  <a:lnTo>
                    <a:pt x="379" y="1803"/>
                  </a:lnTo>
                  <a:lnTo>
                    <a:pt x="355" y="1803"/>
                  </a:lnTo>
                  <a:lnTo>
                    <a:pt x="334" y="1800"/>
                  </a:lnTo>
                  <a:lnTo>
                    <a:pt x="322" y="1798"/>
                  </a:lnTo>
                  <a:lnTo>
                    <a:pt x="316" y="1798"/>
                  </a:lnTo>
                  <a:lnTo>
                    <a:pt x="295" y="1792"/>
                  </a:lnTo>
                  <a:lnTo>
                    <a:pt x="276" y="1788"/>
                  </a:lnTo>
                  <a:lnTo>
                    <a:pt x="259" y="1786"/>
                  </a:lnTo>
                  <a:lnTo>
                    <a:pt x="243" y="1784"/>
                  </a:lnTo>
                  <a:lnTo>
                    <a:pt x="229" y="1786"/>
                  </a:lnTo>
                  <a:lnTo>
                    <a:pt x="216" y="1789"/>
                  </a:lnTo>
                  <a:lnTo>
                    <a:pt x="205" y="1792"/>
                  </a:lnTo>
                  <a:lnTo>
                    <a:pt x="196" y="1797"/>
                  </a:lnTo>
                  <a:lnTo>
                    <a:pt x="187" y="1804"/>
                  </a:lnTo>
                  <a:lnTo>
                    <a:pt x="181" y="1811"/>
                  </a:lnTo>
                  <a:lnTo>
                    <a:pt x="176" y="1820"/>
                  </a:lnTo>
                  <a:lnTo>
                    <a:pt x="170" y="1828"/>
                  </a:lnTo>
                  <a:lnTo>
                    <a:pt x="167" y="1838"/>
                  </a:lnTo>
                  <a:lnTo>
                    <a:pt x="165" y="1848"/>
                  </a:lnTo>
                  <a:lnTo>
                    <a:pt x="163" y="1859"/>
                  </a:lnTo>
                  <a:lnTo>
                    <a:pt x="162" y="1870"/>
                  </a:lnTo>
                  <a:lnTo>
                    <a:pt x="162" y="1892"/>
                  </a:lnTo>
                  <a:lnTo>
                    <a:pt x="164" y="1915"/>
                  </a:lnTo>
                  <a:lnTo>
                    <a:pt x="168" y="1936"/>
                  </a:lnTo>
                  <a:lnTo>
                    <a:pt x="172" y="1956"/>
                  </a:lnTo>
                  <a:lnTo>
                    <a:pt x="181" y="1986"/>
                  </a:lnTo>
                  <a:lnTo>
                    <a:pt x="185" y="1998"/>
                  </a:lnTo>
                  <a:lnTo>
                    <a:pt x="187" y="2001"/>
                  </a:lnTo>
                  <a:lnTo>
                    <a:pt x="190" y="2004"/>
                  </a:lnTo>
                  <a:lnTo>
                    <a:pt x="194" y="2007"/>
                  </a:lnTo>
                  <a:lnTo>
                    <a:pt x="199" y="2010"/>
                  </a:lnTo>
                  <a:lnTo>
                    <a:pt x="210" y="2012"/>
                  </a:lnTo>
                  <a:lnTo>
                    <a:pt x="224" y="2013"/>
                  </a:lnTo>
                  <a:lnTo>
                    <a:pt x="257" y="2014"/>
                  </a:lnTo>
                  <a:lnTo>
                    <a:pt x="295" y="2014"/>
                  </a:lnTo>
                  <a:lnTo>
                    <a:pt x="315" y="2015"/>
                  </a:lnTo>
                  <a:lnTo>
                    <a:pt x="337" y="2017"/>
                  </a:lnTo>
                  <a:lnTo>
                    <a:pt x="347" y="2019"/>
                  </a:lnTo>
                  <a:lnTo>
                    <a:pt x="357" y="2021"/>
                  </a:lnTo>
                  <a:lnTo>
                    <a:pt x="368" y="2024"/>
                  </a:lnTo>
                  <a:lnTo>
                    <a:pt x="377" y="2028"/>
                  </a:lnTo>
                  <a:lnTo>
                    <a:pt x="388" y="2032"/>
                  </a:lnTo>
                  <a:lnTo>
                    <a:pt x="397" y="2037"/>
                  </a:lnTo>
                  <a:lnTo>
                    <a:pt x="406" y="2043"/>
                  </a:lnTo>
                  <a:lnTo>
                    <a:pt x="416" y="2049"/>
                  </a:lnTo>
                  <a:lnTo>
                    <a:pt x="424" y="2056"/>
                  </a:lnTo>
                  <a:lnTo>
                    <a:pt x="433" y="2065"/>
                  </a:lnTo>
                  <a:lnTo>
                    <a:pt x="440" y="2075"/>
                  </a:lnTo>
                  <a:lnTo>
                    <a:pt x="448" y="2085"/>
                  </a:lnTo>
                  <a:lnTo>
                    <a:pt x="498" y="2130"/>
                  </a:lnTo>
                  <a:lnTo>
                    <a:pt x="543" y="2168"/>
                  </a:lnTo>
                  <a:lnTo>
                    <a:pt x="562" y="2187"/>
                  </a:lnTo>
                  <a:lnTo>
                    <a:pt x="581" y="2203"/>
                  </a:lnTo>
                  <a:lnTo>
                    <a:pt x="599" y="2216"/>
                  </a:lnTo>
                  <a:lnTo>
                    <a:pt x="617" y="2229"/>
                  </a:lnTo>
                  <a:lnTo>
                    <a:pt x="634" y="2240"/>
                  </a:lnTo>
                  <a:lnTo>
                    <a:pt x="651" y="2248"/>
                  </a:lnTo>
                  <a:lnTo>
                    <a:pt x="667" y="2256"/>
                  </a:lnTo>
                  <a:lnTo>
                    <a:pt x="684" y="2261"/>
                  </a:lnTo>
                  <a:lnTo>
                    <a:pt x="692" y="2262"/>
                  </a:lnTo>
                  <a:lnTo>
                    <a:pt x="700" y="2264"/>
                  </a:lnTo>
                  <a:lnTo>
                    <a:pt x="709" y="2264"/>
                  </a:lnTo>
                  <a:lnTo>
                    <a:pt x="717" y="2264"/>
                  </a:lnTo>
                  <a:lnTo>
                    <a:pt x="726" y="2264"/>
                  </a:lnTo>
                  <a:lnTo>
                    <a:pt x="736" y="2263"/>
                  </a:lnTo>
                  <a:lnTo>
                    <a:pt x="744" y="2262"/>
                  </a:lnTo>
                  <a:lnTo>
                    <a:pt x="754" y="2260"/>
                  </a:lnTo>
                  <a:lnTo>
                    <a:pt x="774" y="2263"/>
                  </a:lnTo>
                  <a:lnTo>
                    <a:pt x="794" y="2266"/>
                  </a:lnTo>
                  <a:lnTo>
                    <a:pt x="816" y="2268"/>
                  </a:lnTo>
                  <a:lnTo>
                    <a:pt x="836" y="2268"/>
                  </a:lnTo>
                  <a:lnTo>
                    <a:pt x="875" y="2269"/>
                  </a:lnTo>
                  <a:lnTo>
                    <a:pt x="913" y="2268"/>
                  </a:lnTo>
                  <a:lnTo>
                    <a:pt x="944" y="2266"/>
                  </a:lnTo>
                  <a:lnTo>
                    <a:pt x="969" y="2262"/>
                  </a:lnTo>
                  <a:lnTo>
                    <a:pt x="985" y="2261"/>
                  </a:lnTo>
                  <a:lnTo>
                    <a:pt x="992" y="2260"/>
                  </a:lnTo>
                  <a:lnTo>
                    <a:pt x="1011" y="2250"/>
                  </a:lnTo>
                  <a:lnTo>
                    <a:pt x="1029" y="2241"/>
                  </a:lnTo>
                  <a:lnTo>
                    <a:pt x="1045" y="2235"/>
                  </a:lnTo>
                  <a:lnTo>
                    <a:pt x="1061" y="2229"/>
                  </a:lnTo>
                  <a:lnTo>
                    <a:pt x="1075" y="2227"/>
                  </a:lnTo>
                  <a:lnTo>
                    <a:pt x="1089" y="2225"/>
                  </a:lnTo>
                  <a:lnTo>
                    <a:pt x="1100" y="2225"/>
                  </a:lnTo>
                  <a:lnTo>
                    <a:pt x="1112" y="2227"/>
                  </a:lnTo>
                  <a:lnTo>
                    <a:pt x="1123" y="2230"/>
                  </a:lnTo>
                  <a:lnTo>
                    <a:pt x="1131" y="2234"/>
                  </a:lnTo>
                  <a:lnTo>
                    <a:pt x="1140" y="2239"/>
                  </a:lnTo>
                  <a:lnTo>
                    <a:pt x="1147" y="2245"/>
                  </a:lnTo>
                  <a:lnTo>
                    <a:pt x="1155" y="2252"/>
                  </a:lnTo>
                  <a:lnTo>
                    <a:pt x="1161" y="2259"/>
                  </a:lnTo>
                  <a:lnTo>
                    <a:pt x="1167" y="2268"/>
                  </a:lnTo>
                  <a:lnTo>
                    <a:pt x="1171" y="2276"/>
                  </a:lnTo>
                  <a:lnTo>
                    <a:pt x="1175" y="2285"/>
                  </a:lnTo>
                  <a:lnTo>
                    <a:pt x="1178" y="2294"/>
                  </a:lnTo>
                  <a:lnTo>
                    <a:pt x="1181" y="2303"/>
                  </a:lnTo>
                  <a:lnTo>
                    <a:pt x="1184" y="2312"/>
                  </a:lnTo>
                  <a:lnTo>
                    <a:pt x="1188" y="2331"/>
                  </a:lnTo>
                  <a:lnTo>
                    <a:pt x="1190" y="2348"/>
                  </a:lnTo>
                  <a:lnTo>
                    <a:pt x="1191" y="2374"/>
                  </a:lnTo>
                  <a:lnTo>
                    <a:pt x="1191" y="2385"/>
                  </a:lnTo>
                  <a:lnTo>
                    <a:pt x="1222" y="2400"/>
                  </a:lnTo>
                  <a:lnTo>
                    <a:pt x="1249" y="2415"/>
                  </a:lnTo>
                  <a:lnTo>
                    <a:pt x="1271" y="2429"/>
                  </a:lnTo>
                  <a:lnTo>
                    <a:pt x="1289" y="2443"/>
                  </a:lnTo>
                  <a:lnTo>
                    <a:pt x="1303" y="2455"/>
                  </a:lnTo>
                  <a:lnTo>
                    <a:pt x="1314" y="2468"/>
                  </a:lnTo>
                  <a:lnTo>
                    <a:pt x="1322" y="2480"/>
                  </a:lnTo>
                  <a:lnTo>
                    <a:pt x="1328" y="2491"/>
                  </a:lnTo>
                  <a:lnTo>
                    <a:pt x="1331" y="2500"/>
                  </a:lnTo>
                  <a:lnTo>
                    <a:pt x="1333" y="2509"/>
                  </a:lnTo>
                  <a:lnTo>
                    <a:pt x="1333" y="2516"/>
                  </a:lnTo>
                  <a:lnTo>
                    <a:pt x="1333" y="2523"/>
                  </a:lnTo>
                  <a:lnTo>
                    <a:pt x="1330" y="2532"/>
                  </a:lnTo>
                  <a:lnTo>
                    <a:pt x="1329" y="2535"/>
                  </a:lnTo>
                  <a:lnTo>
                    <a:pt x="1334" y="2549"/>
                  </a:lnTo>
                  <a:lnTo>
                    <a:pt x="1339" y="2562"/>
                  </a:lnTo>
                  <a:lnTo>
                    <a:pt x="1346" y="2574"/>
                  </a:lnTo>
                  <a:lnTo>
                    <a:pt x="1352" y="2584"/>
                  </a:lnTo>
                  <a:lnTo>
                    <a:pt x="1359" y="2593"/>
                  </a:lnTo>
                  <a:lnTo>
                    <a:pt x="1365" y="2600"/>
                  </a:lnTo>
                  <a:lnTo>
                    <a:pt x="1372" y="2607"/>
                  </a:lnTo>
                  <a:lnTo>
                    <a:pt x="1379" y="2612"/>
                  </a:lnTo>
                  <a:lnTo>
                    <a:pt x="1391" y="2621"/>
                  </a:lnTo>
                  <a:lnTo>
                    <a:pt x="1400" y="2626"/>
                  </a:lnTo>
                  <a:lnTo>
                    <a:pt x="1408" y="2628"/>
                  </a:lnTo>
                  <a:lnTo>
                    <a:pt x="1410" y="2629"/>
                  </a:lnTo>
                  <a:lnTo>
                    <a:pt x="1427" y="2637"/>
                  </a:lnTo>
                  <a:lnTo>
                    <a:pt x="1442" y="2645"/>
                  </a:lnTo>
                  <a:lnTo>
                    <a:pt x="1455" y="2654"/>
                  </a:lnTo>
                  <a:lnTo>
                    <a:pt x="1464" y="2664"/>
                  </a:lnTo>
                  <a:lnTo>
                    <a:pt x="1473" y="2674"/>
                  </a:lnTo>
                  <a:lnTo>
                    <a:pt x="1479" y="2685"/>
                  </a:lnTo>
                  <a:lnTo>
                    <a:pt x="1484" y="2695"/>
                  </a:lnTo>
                  <a:lnTo>
                    <a:pt x="1488" y="2705"/>
                  </a:lnTo>
                  <a:lnTo>
                    <a:pt x="1490" y="2715"/>
                  </a:lnTo>
                  <a:lnTo>
                    <a:pt x="1492" y="2724"/>
                  </a:lnTo>
                  <a:lnTo>
                    <a:pt x="1492" y="2733"/>
                  </a:lnTo>
                  <a:lnTo>
                    <a:pt x="1492" y="2739"/>
                  </a:lnTo>
                  <a:lnTo>
                    <a:pt x="1492" y="2750"/>
                  </a:lnTo>
                  <a:lnTo>
                    <a:pt x="1491" y="2754"/>
                  </a:lnTo>
                  <a:lnTo>
                    <a:pt x="1493" y="2768"/>
                  </a:lnTo>
                  <a:lnTo>
                    <a:pt x="1494" y="2781"/>
                  </a:lnTo>
                  <a:lnTo>
                    <a:pt x="1496" y="2791"/>
                  </a:lnTo>
                  <a:lnTo>
                    <a:pt x="1499" y="2800"/>
                  </a:lnTo>
                  <a:lnTo>
                    <a:pt x="1503" y="2808"/>
                  </a:lnTo>
                  <a:lnTo>
                    <a:pt x="1506" y="2814"/>
                  </a:lnTo>
                  <a:lnTo>
                    <a:pt x="1509" y="2819"/>
                  </a:lnTo>
                  <a:lnTo>
                    <a:pt x="1513" y="2822"/>
                  </a:lnTo>
                  <a:lnTo>
                    <a:pt x="1516" y="2824"/>
                  </a:lnTo>
                  <a:lnTo>
                    <a:pt x="1521" y="2826"/>
                  </a:lnTo>
                  <a:lnTo>
                    <a:pt x="1526" y="2826"/>
                  </a:lnTo>
                  <a:lnTo>
                    <a:pt x="1530" y="2826"/>
                  </a:lnTo>
                  <a:lnTo>
                    <a:pt x="1535" y="2823"/>
                  </a:lnTo>
                  <a:lnTo>
                    <a:pt x="1540" y="2821"/>
                  </a:lnTo>
                  <a:lnTo>
                    <a:pt x="1544" y="2818"/>
                  </a:lnTo>
                  <a:lnTo>
                    <a:pt x="1548" y="2815"/>
                  </a:lnTo>
                  <a:lnTo>
                    <a:pt x="1558" y="2806"/>
                  </a:lnTo>
                  <a:lnTo>
                    <a:pt x="1567" y="2797"/>
                  </a:lnTo>
                  <a:lnTo>
                    <a:pt x="1575" y="2786"/>
                  </a:lnTo>
                  <a:lnTo>
                    <a:pt x="1583" y="2776"/>
                  </a:lnTo>
                  <a:lnTo>
                    <a:pt x="1593" y="2760"/>
                  </a:lnTo>
                  <a:lnTo>
                    <a:pt x="1598" y="2754"/>
                  </a:lnTo>
                  <a:lnTo>
                    <a:pt x="1602" y="2740"/>
                  </a:lnTo>
                  <a:lnTo>
                    <a:pt x="1607" y="2728"/>
                  </a:lnTo>
                  <a:lnTo>
                    <a:pt x="1612" y="2718"/>
                  </a:lnTo>
                  <a:lnTo>
                    <a:pt x="1619" y="2707"/>
                  </a:lnTo>
                  <a:lnTo>
                    <a:pt x="1624" y="2699"/>
                  </a:lnTo>
                  <a:lnTo>
                    <a:pt x="1631" y="2691"/>
                  </a:lnTo>
                  <a:lnTo>
                    <a:pt x="1636" y="2685"/>
                  </a:lnTo>
                  <a:lnTo>
                    <a:pt x="1642" y="2678"/>
                  </a:lnTo>
                  <a:lnTo>
                    <a:pt x="1649" y="2674"/>
                  </a:lnTo>
                  <a:lnTo>
                    <a:pt x="1655" y="2670"/>
                  </a:lnTo>
                  <a:lnTo>
                    <a:pt x="1663" y="2667"/>
                  </a:lnTo>
                  <a:lnTo>
                    <a:pt x="1669" y="2664"/>
                  </a:lnTo>
                  <a:lnTo>
                    <a:pt x="1682" y="2661"/>
                  </a:lnTo>
                  <a:lnTo>
                    <a:pt x="1695" y="2660"/>
                  </a:lnTo>
                  <a:lnTo>
                    <a:pt x="1706" y="2661"/>
                  </a:lnTo>
                  <a:lnTo>
                    <a:pt x="1717" y="2663"/>
                  </a:lnTo>
                  <a:lnTo>
                    <a:pt x="1728" y="2666"/>
                  </a:lnTo>
                  <a:lnTo>
                    <a:pt x="1736" y="2670"/>
                  </a:lnTo>
                  <a:lnTo>
                    <a:pt x="1749" y="2676"/>
                  </a:lnTo>
                  <a:lnTo>
                    <a:pt x="1753" y="2678"/>
                  </a:lnTo>
                  <a:lnTo>
                    <a:pt x="1755" y="2685"/>
                  </a:lnTo>
                  <a:lnTo>
                    <a:pt x="1759" y="2690"/>
                  </a:lnTo>
                  <a:lnTo>
                    <a:pt x="1761" y="2694"/>
                  </a:lnTo>
                  <a:lnTo>
                    <a:pt x="1765" y="2698"/>
                  </a:lnTo>
                  <a:lnTo>
                    <a:pt x="1769" y="2701"/>
                  </a:lnTo>
                  <a:lnTo>
                    <a:pt x="1774" y="2703"/>
                  </a:lnTo>
                  <a:lnTo>
                    <a:pt x="1778" y="2705"/>
                  </a:lnTo>
                  <a:lnTo>
                    <a:pt x="1783" y="2706"/>
                  </a:lnTo>
                  <a:lnTo>
                    <a:pt x="1794" y="2706"/>
                  </a:lnTo>
                  <a:lnTo>
                    <a:pt x="1806" y="2705"/>
                  </a:lnTo>
                  <a:lnTo>
                    <a:pt x="1817" y="2702"/>
                  </a:lnTo>
                  <a:lnTo>
                    <a:pt x="1829" y="2699"/>
                  </a:lnTo>
                  <a:lnTo>
                    <a:pt x="1852" y="2688"/>
                  </a:lnTo>
                  <a:lnTo>
                    <a:pt x="1872" y="2678"/>
                  </a:lnTo>
                  <a:lnTo>
                    <a:pt x="1886" y="2670"/>
                  </a:lnTo>
                  <a:lnTo>
                    <a:pt x="1891" y="2667"/>
                  </a:lnTo>
                  <a:lnTo>
                    <a:pt x="1894" y="2642"/>
                  </a:lnTo>
                  <a:lnTo>
                    <a:pt x="1894" y="2622"/>
                  </a:lnTo>
                  <a:lnTo>
                    <a:pt x="1894" y="2605"/>
                  </a:lnTo>
                  <a:lnTo>
                    <a:pt x="1892" y="2591"/>
                  </a:lnTo>
                  <a:lnTo>
                    <a:pt x="1890" y="2579"/>
                  </a:lnTo>
                  <a:lnTo>
                    <a:pt x="1886" y="2568"/>
                  </a:lnTo>
                  <a:lnTo>
                    <a:pt x="1882" y="2560"/>
                  </a:lnTo>
                  <a:lnTo>
                    <a:pt x="1878" y="2554"/>
                  </a:lnTo>
                  <a:lnTo>
                    <a:pt x="1870" y="2541"/>
                  </a:lnTo>
                  <a:lnTo>
                    <a:pt x="1862" y="2528"/>
                  </a:lnTo>
                  <a:lnTo>
                    <a:pt x="1860" y="2522"/>
                  </a:lnTo>
                  <a:lnTo>
                    <a:pt x="1858" y="2513"/>
                  </a:lnTo>
                  <a:lnTo>
                    <a:pt x="1858" y="2503"/>
                  </a:lnTo>
                  <a:lnTo>
                    <a:pt x="1860" y="2492"/>
                  </a:lnTo>
                  <a:lnTo>
                    <a:pt x="1859" y="2487"/>
                  </a:lnTo>
                  <a:lnTo>
                    <a:pt x="1859" y="2477"/>
                  </a:lnTo>
                  <a:lnTo>
                    <a:pt x="1859" y="2469"/>
                  </a:lnTo>
                  <a:lnTo>
                    <a:pt x="1860" y="2463"/>
                  </a:lnTo>
                  <a:lnTo>
                    <a:pt x="1862" y="2455"/>
                  </a:lnTo>
                  <a:lnTo>
                    <a:pt x="1865" y="2448"/>
                  </a:lnTo>
                  <a:lnTo>
                    <a:pt x="1870" y="2440"/>
                  </a:lnTo>
                  <a:lnTo>
                    <a:pt x="1876" y="2435"/>
                  </a:lnTo>
                  <a:lnTo>
                    <a:pt x="1879" y="2433"/>
                  </a:lnTo>
                  <a:lnTo>
                    <a:pt x="1883" y="2431"/>
                  </a:lnTo>
                  <a:lnTo>
                    <a:pt x="1889" y="2429"/>
                  </a:lnTo>
                  <a:lnTo>
                    <a:pt x="1894" y="2428"/>
                  </a:lnTo>
                  <a:lnTo>
                    <a:pt x="1899" y="2428"/>
                  </a:lnTo>
                  <a:lnTo>
                    <a:pt x="1907" y="2428"/>
                  </a:lnTo>
                  <a:lnTo>
                    <a:pt x="1913" y="2428"/>
                  </a:lnTo>
                  <a:lnTo>
                    <a:pt x="1922" y="2429"/>
                  </a:lnTo>
                  <a:lnTo>
                    <a:pt x="1939" y="2434"/>
                  </a:lnTo>
                  <a:lnTo>
                    <a:pt x="1960" y="2442"/>
                  </a:lnTo>
                  <a:lnTo>
                    <a:pt x="1968" y="2445"/>
                  </a:lnTo>
                  <a:lnTo>
                    <a:pt x="1974" y="2447"/>
                  </a:lnTo>
                  <a:lnTo>
                    <a:pt x="1980" y="2447"/>
                  </a:lnTo>
                  <a:lnTo>
                    <a:pt x="1986" y="2445"/>
                  </a:lnTo>
                  <a:lnTo>
                    <a:pt x="1991" y="2443"/>
                  </a:lnTo>
                  <a:lnTo>
                    <a:pt x="1996" y="2438"/>
                  </a:lnTo>
                  <a:lnTo>
                    <a:pt x="2001" y="2433"/>
                  </a:lnTo>
                  <a:lnTo>
                    <a:pt x="2004" y="2428"/>
                  </a:lnTo>
                  <a:lnTo>
                    <a:pt x="2011" y="2417"/>
                  </a:lnTo>
                  <a:lnTo>
                    <a:pt x="2019" y="2405"/>
                  </a:lnTo>
                  <a:lnTo>
                    <a:pt x="2022" y="2401"/>
                  </a:lnTo>
                  <a:lnTo>
                    <a:pt x="2026" y="2397"/>
                  </a:lnTo>
                  <a:lnTo>
                    <a:pt x="2031" y="2394"/>
                  </a:lnTo>
                  <a:lnTo>
                    <a:pt x="2035" y="2391"/>
                  </a:lnTo>
                  <a:lnTo>
                    <a:pt x="2043" y="2398"/>
                  </a:lnTo>
                  <a:lnTo>
                    <a:pt x="2068" y="2413"/>
                  </a:lnTo>
                  <a:lnTo>
                    <a:pt x="2086" y="2421"/>
                  </a:lnTo>
                  <a:lnTo>
                    <a:pt x="2106" y="2429"/>
                  </a:lnTo>
                  <a:lnTo>
                    <a:pt x="2117" y="2431"/>
                  </a:lnTo>
                  <a:lnTo>
                    <a:pt x="2129" y="2433"/>
                  </a:lnTo>
                  <a:lnTo>
                    <a:pt x="2141" y="2435"/>
                  </a:lnTo>
                  <a:lnTo>
                    <a:pt x="2153" y="2435"/>
                  </a:lnTo>
                  <a:lnTo>
                    <a:pt x="2151" y="2433"/>
                  </a:lnTo>
                  <a:lnTo>
                    <a:pt x="2148" y="2427"/>
                  </a:lnTo>
                  <a:lnTo>
                    <a:pt x="2146" y="2422"/>
                  </a:lnTo>
                  <a:lnTo>
                    <a:pt x="2144" y="2417"/>
                  </a:lnTo>
                  <a:lnTo>
                    <a:pt x="2143" y="2412"/>
                  </a:lnTo>
                  <a:lnTo>
                    <a:pt x="2143" y="2405"/>
                  </a:lnTo>
                  <a:lnTo>
                    <a:pt x="2143" y="2399"/>
                  </a:lnTo>
                  <a:lnTo>
                    <a:pt x="2145" y="2391"/>
                  </a:lnTo>
                  <a:lnTo>
                    <a:pt x="2148" y="2385"/>
                  </a:lnTo>
                  <a:lnTo>
                    <a:pt x="2153" y="2378"/>
                  </a:lnTo>
                  <a:lnTo>
                    <a:pt x="2161" y="2370"/>
                  </a:lnTo>
                  <a:lnTo>
                    <a:pt x="2170" y="2363"/>
                  </a:lnTo>
                  <a:lnTo>
                    <a:pt x="2182" y="2355"/>
                  </a:lnTo>
                  <a:lnTo>
                    <a:pt x="2197" y="2348"/>
                  </a:lnTo>
                  <a:lnTo>
                    <a:pt x="2199" y="2346"/>
                  </a:lnTo>
                  <a:lnTo>
                    <a:pt x="2206" y="2341"/>
                  </a:lnTo>
                  <a:lnTo>
                    <a:pt x="2215" y="2335"/>
                  </a:lnTo>
                  <a:lnTo>
                    <a:pt x="2228" y="2331"/>
                  </a:lnTo>
                  <a:lnTo>
                    <a:pt x="2234" y="2330"/>
                  </a:lnTo>
                  <a:lnTo>
                    <a:pt x="2242" y="2328"/>
                  </a:lnTo>
                  <a:lnTo>
                    <a:pt x="2249" y="2330"/>
                  </a:lnTo>
                  <a:lnTo>
                    <a:pt x="2258" y="2332"/>
                  </a:lnTo>
                  <a:lnTo>
                    <a:pt x="2266" y="2336"/>
                  </a:lnTo>
                  <a:lnTo>
                    <a:pt x="2274" y="2341"/>
                  </a:lnTo>
                  <a:lnTo>
                    <a:pt x="2282" y="2350"/>
                  </a:lnTo>
                  <a:lnTo>
                    <a:pt x="2291" y="2360"/>
                  </a:lnTo>
                  <a:lnTo>
                    <a:pt x="2290" y="2356"/>
                  </a:lnTo>
                  <a:lnTo>
                    <a:pt x="2287" y="2346"/>
                  </a:lnTo>
                  <a:lnTo>
                    <a:pt x="2286" y="2338"/>
                  </a:lnTo>
                  <a:lnTo>
                    <a:pt x="2285" y="2330"/>
                  </a:lnTo>
                  <a:lnTo>
                    <a:pt x="2285" y="2320"/>
                  </a:lnTo>
                  <a:lnTo>
                    <a:pt x="2286" y="2310"/>
                  </a:lnTo>
                  <a:lnTo>
                    <a:pt x="2288" y="2300"/>
                  </a:lnTo>
                  <a:lnTo>
                    <a:pt x="2291" y="2288"/>
                  </a:lnTo>
                  <a:lnTo>
                    <a:pt x="2296" y="2276"/>
                  </a:lnTo>
                  <a:lnTo>
                    <a:pt x="2304" y="2266"/>
                  </a:lnTo>
                  <a:lnTo>
                    <a:pt x="2313" y="2254"/>
                  </a:lnTo>
                  <a:lnTo>
                    <a:pt x="2326" y="2243"/>
                  </a:lnTo>
                  <a:lnTo>
                    <a:pt x="2334" y="2238"/>
                  </a:lnTo>
                  <a:lnTo>
                    <a:pt x="2341" y="2232"/>
                  </a:lnTo>
                  <a:lnTo>
                    <a:pt x="2350" y="2227"/>
                  </a:lnTo>
                  <a:lnTo>
                    <a:pt x="2359" y="2223"/>
                  </a:lnTo>
                  <a:lnTo>
                    <a:pt x="2363" y="2221"/>
                  </a:lnTo>
                  <a:lnTo>
                    <a:pt x="2373" y="2216"/>
                  </a:lnTo>
                  <a:lnTo>
                    <a:pt x="2379" y="2213"/>
                  </a:lnTo>
                  <a:lnTo>
                    <a:pt x="2387" y="2208"/>
                  </a:lnTo>
                  <a:lnTo>
                    <a:pt x="2393" y="2203"/>
                  </a:lnTo>
                  <a:lnTo>
                    <a:pt x="2400" y="2196"/>
                  </a:lnTo>
                  <a:lnTo>
                    <a:pt x="2406" y="2189"/>
                  </a:lnTo>
                  <a:lnTo>
                    <a:pt x="2411" y="2180"/>
                  </a:lnTo>
                  <a:lnTo>
                    <a:pt x="2416" y="2171"/>
                  </a:lnTo>
                  <a:lnTo>
                    <a:pt x="2418" y="2160"/>
                  </a:lnTo>
                  <a:lnTo>
                    <a:pt x="2418" y="2154"/>
                  </a:lnTo>
                  <a:lnTo>
                    <a:pt x="2418" y="2147"/>
                  </a:lnTo>
                  <a:lnTo>
                    <a:pt x="2417" y="2141"/>
                  </a:lnTo>
                  <a:lnTo>
                    <a:pt x="2416" y="2134"/>
                  </a:lnTo>
                  <a:lnTo>
                    <a:pt x="2414" y="2127"/>
                  </a:lnTo>
                  <a:lnTo>
                    <a:pt x="2411" y="2119"/>
                  </a:lnTo>
                  <a:lnTo>
                    <a:pt x="2407" y="2112"/>
                  </a:lnTo>
                  <a:lnTo>
                    <a:pt x="2403" y="2104"/>
                  </a:lnTo>
                  <a:lnTo>
                    <a:pt x="2404" y="2101"/>
                  </a:lnTo>
                  <a:lnTo>
                    <a:pt x="2405" y="2093"/>
                  </a:lnTo>
                  <a:lnTo>
                    <a:pt x="2407" y="2086"/>
                  </a:lnTo>
                  <a:lnTo>
                    <a:pt x="2410" y="2078"/>
                  </a:lnTo>
                  <a:lnTo>
                    <a:pt x="2416" y="2069"/>
                  </a:lnTo>
                  <a:lnTo>
                    <a:pt x="2421" y="2059"/>
                  </a:lnTo>
                  <a:lnTo>
                    <a:pt x="2429" y="2047"/>
                  </a:lnTo>
                  <a:lnTo>
                    <a:pt x="2438" y="2034"/>
                  </a:lnTo>
                  <a:lnTo>
                    <a:pt x="2450" y="2019"/>
                  </a:lnTo>
                  <a:lnTo>
                    <a:pt x="2464" y="2004"/>
                  </a:lnTo>
                  <a:lnTo>
                    <a:pt x="2481" y="1987"/>
                  </a:lnTo>
                  <a:lnTo>
                    <a:pt x="2500" y="1969"/>
                  </a:lnTo>
                  <a:lnTo>
                    <a:pt x="2521" y="1950"/>
                  </a:lnTo>
                  <a:lnTo>
                    <a:pt x="2547" y="1930"/>
                  </a:lnTo>
                  <a:lnTo>
                    <a:pt x="2552" y="1927"/>
                  </a:lnTo>
                  <a:lnTo>
                    <a:pt x="2565" y="1921"/>
                  </a:lnTo>
                  <a:lnTo>
                    <a:pt x="2584" y="1911"/>
                  </a:lnTo>
                  <a:lnTo>
                    <a:pt x="2607" y="1899"/>
                  </a:lnTo>
                  <a:lnTo>
                    <a:pt x="2617" y="1891"/>
                  </a:lnTo>
                  <a:lnTo>
                    <a:pt x="2628" y="1883"/>
                  </a:lnTo>
                  <a:lnTo>
                    <a:pt x="2639" y="1873"/>
                  </a:lnTo>
                  <a:lnTo>
                    <a:pt x="2647" y="1863"/>
                  </a:lnTo>
                  <a:lnTo>
                    <a:pt x="2655" y="1853"/>
                  </a:lnTo>
                  <a:lnTo>
                    <a:pt x="2661" y="1841"/>
                  </a:lnTo>
                  <a:lnTo>
                    <a:pt x="2663" y="1836"/>
                  </a:lnTo>
                  <a:lnTo>
                    <a:pt x="2664" y="1829"/>
                  </a:lnTo>
                  <a:lnTo>
                    <a:pt x="2665" y="1823"/>
                  </a:lnTo>
                  <a:lnTo>
                    <a:pt x="2665" y="1816"/>
                  </a:lnTo>
                  <a:lnTo>
                    <a:pt x="2665" y="1811"/>
                  </a:lnTo>
                  <a:lnTo>
                    <a:pt x="2664" y="1807"/>
                  </a:lnTo>
                  <a:lnTo>
                    <a:pt x="2663" y="1804"/>
                  </a:lnTo>
                  <a:lnTo>
                    <a:pt x="2661" y="1800"/>
                  </a:lnTo>
                  <a:lnTo>
                    <a:pt x="2659" y="1798"/>
                  </a:lnTo>
                  <a:lnTo>
                    <a:pt x="2656" y="1796"/>
                  </a:lnTo>
                  <a:lnTo>
                    <a:pt x="2653" y="1794"/>
                  </a:lnTo>
                  <a:lnTo>
                    <a:pt x="2649" y="1793"/>
                  </a:lnTo>
                  <a:lnTo>
                    <a:pt x="2642" y="1792"/>
                  </a:lnTo>
                  <a:lnTo>
                    <a:pt x="2633" y="1791"/>
                  </a:lnTo>
                  <a:lnTo>
                    <a:pt x="2624" y="1792"/>
                  </a:lnTo>
                  <a:lnTo>
                    <a:pt x="2615" y="1792"/>
                  </a:lnTo>
                  <a:lnTo>
                    <a:pt x="2606" y="1793"/>
                  </a:lnTo>
                  <a:lnTo>
                    <a:pt x="2598" y="1794"/>
                  </a:lnTo>
                  <a:lnTo>
                    <a:pt x="2591" y="1794"/>
                  </a:lnTo>
                  <a:lnTo>
                    <a:pt x="2584" y="1793"/>
                  </a:lnTo>
                  <a:lnTo>
                    <a:pt x="2581" y="1792"/>
                  </a:lnTo>
                  <a:lnTo>
                    <a:pt x="2579" y="1791"/>
                  </a:lnTo>
                  <a:lnTo>
                    <a:pt x="2578" y="1789"/>
                  </a:lnTo>
                  <a:lnTo>
                    <a:pt x="2577" y="1787"/>
                  </a:lnTo>
                  <a:lnTo>
                    <a:pt x="2576" y="1784"/>
                  </a:lnTo>
                  <a:lnTo>
                    <a:pt x="2576" y="1781"/>
                  </a:lnTo>
                  <a:lnTo>
                    <a:pt x="2577" y="1777"/>
                  </a:lnTo>
                  <a:lnTo>
                    <a:pt x="2578" y="1773"/>
                  </a:lnTo>
                  <a:lnTo>
                    <a:pt x="2580" y="1768"/>
                  </a:lnTo>
                  <a:lnTo>
                    <a:pt x="2586" y="1758"/>
                  </a:lnTo>
                  <a:lnTo>
                    <a:pt x="2591" y="1750"/>
                  </a:lnTo>
                  <a:lnTo>
                    <a:pt x="2597" y="1743"/>
                  </a:lnTo>
                  <a:lnTo>
                    <a:pt x="2603" y="1735"/>
                  </a:lnTo>
                  <a:lnTo>
                    <a:pt x="2611" y="1728"/>
                  </a:lnTo>
                  <a:lnTo>
                    <a:pt x="2619" y="1722"/>
                  </a:lnTo>
                  <a:lnTo>
                    <a:pt x="2629" y="1717"/>
                  </a:lnTo>
                  <a:lnTo>
                    <a:pt x="2634" y="1715"/>
                  </a:lnTo>
                  <a:lnTo>
                    <a:pt x="2641" y="1714"/>
                  </a:lnTo>
                  <a:lnTo>
                    <a:pt x="2646" y="1713"/>
                  </a:lnTo>
                  <a:lnTo>
                    <a:pt x="2653" y="1712"/>
                  </a:lnTo>
                  <a:lnTo>
                    <a:pt x="2658" y="1712"/>
                  </a:lnTo>
                  <a:lnTo>
                    <a:pt x="2665" y="1713"/>
                  </a:lnTo>
                  <a:lnTo>
                    <a:pt x="2672" y="1715"/>
                  </a:lnTo>
                  <a:lnTo>
                    <a:pt x="2679" y="1717"/>
                  </a:lnTo>
                  <a:lnTo>
                    <a:pt x="2686" y="1721"/>
                  </a:lnTo>
                  <a:lnTo>
                    <a:pt x="2694" y="1725"/>
                  </a:lnTo>
                  <a:lnTo>
                    <a:pt x="2702" y="1729"/>
                  </a:lnTo>
                  <a:lnTo>
                    <a:pt x="2709" y="1735"/>
                  </a:lnTo>
                  <a:lnTo>
                    <a:pt x="2715" y="1737"/>
                  </a:lnTo>
                  <a:lnTo>
                    <a:pt x="2730" y="1738"/>
                  </a:lnTo>
                  <a:lnTo>
                    <a:pt x="2752" y="1740"/>
                  </a:lnTo>
                  <a:lnTo>
                    <a:pt x="2779" y="1740"/>
                  </a:lnTo>
                  <a:lnTo>
                    <a:pt x="2793" y="1740"/>
                  </a:lnTo>
                  <a:lnTo>
                    <a:pt x="2808" y="1739"/>
                  </a:lnTo>
                  <a:lnTo>
                    <a:pt x="2823" y="1738"/>
                  </a:lnTo>
                  <a:lnTo>
                    <a:pt x="2838" y="1735"/>
                  </a:lnTo>
                  <a:lnTo>
                    <a:pt x="2853" y="1732"/>
                  </a:lnTo>
                  <a:lnTo>
                    <a:pt x="2867" y="1728"/>
                  </a:lnTo>
                  <a:lnTo>
                    <a:pt x="2880" y="1723"/>
                  </a:lnTo>
                  <a:lnTo>
                    <a:pt x="2890" y="1716"/>
                  </a:lnTo>
                  <a:lnTo>
                    <a:pt x="2895" y="1711"/>
                  </a:lnTo>
                  <a:lnTo>
                    <a:pt x="2904" y="1697"/>
                  </a:lnTo>
                  <a:lnTo>
                    <a:pt x="2916" y="1676"/>
                  </a:lnTo>
                  <a:lnTo>
                    <a:pt x="2928" y="1652"/>
                  </a:lnTo>
                  <a:lnTo>
                    <a:pt x="2933" y="1639"/>
                  </a:lnTo>
                  <a:lnTo>
                    <a:pt x="2936" y="1627"/>
                  </a:lnTo>
                  <a:lnTo>
                    <a:pt x="2938" y="1615"/>
                  </a:lnTo>
                  <a:lnTo>
                    <a:pt x="2938" y="1603"/>
                  </a:lnTo>
                  <a:lnTo>
                    <a:pt x="2937" y="1598"/>
                  </a:lnTo>
                  <a:lnTo>
                    <a:pt x="2935" y="1594"/>
                  </a:lnTo>
                  <a:lnTo>
                    <a:pt x="2933" y="1588"/>
                  </a:lnTo>
                  <a:lnTo>
                    <a:pt x="2930" y="1584"/>
                  </a:lnTo>
                  <a:lnTo>
                    <a:pt x="2927" y="1581"/>
                  </a:lnTo>
                  <a:lnTo>
                    <a:pt x="2921" y="1578"/>
                  </a:lnTo>
                  <a:lnTo>
                    <a:pt x="2916" y="1575"/>
                  </a:lnTo>
                  <a:lnTo>
                    <a:pt x="2910" y="1573"/>
                  </a:lnTo>
                  <a:lnTo>
                    <a:pt x="2907" y="1570"/>
                  </a:lnTo>
                  <a:lnTo>
                    <a:pt x="2903" y="1561"/>
                  </a:lnTo>
                  <a:lnTo>
                    <a:pt x="2901" y="1553"/>
                  </a:lnTo>
                  <a:lnTo>
                    <a:pt x="2898" y="1543"/>
                  </a:lnTo>
                  <a:lnTo>
                    <a:pt x="2896" y="1532"/>
                  </a:lnTo>
                  <a:lnTo>
                    <a:pt x="2893" y="1518"/>
                  </a:lnTo>
                  <a:lnTo>
                    <a:pt x="2891" y="1503"/>
                  </a:lnTo>
                  <a:lnTo>
                    <a:pt x="2890" y="1485"/>
                  </a:lnTo>
                  <a:lnTo>
                    <a:pt x="2890" y="1465"/>
                  </a:lnTo>
                  <a:lnTo>
                    <a:pt x="2891" y="1441"/>
                  </a:lnTo>
                  <a:lnTo>
                    <a:pt x="2894" y="1415"/>
                  </a:lnTo>
                  <a:lnTo>
                    <a:pt x="2897" y="1388"/>
                  </a:lnTo>
                  <a:lnTo>
                    <a:pt x="2902" y="1357"/>
                  </a:lnTo>
                  <a:lnTo>
                    <a:pt x="2910" y="1323"/>
                  </a:lnTo>
                  <a:lnTo>
                    <a:pt x="2913" y="1321"/>
                  </a:lnTo>
                  <a:lnTo>
                    <a:pt x="2919" y="1314"/>
                  </a:lnTo>
                  <a:lnTo>
                    <a:pt x="2925" y="1309"/>
                  </a:lnTo>
                  <a:lnTo>
                    <a:pt x="2929" y="1302"/>
                  </a:lnTo>
                  <a:lnTo>
                    <a:pt x="2934" y="1296"/>
                  </a:lnTo>
                  <a:lnTo>
                    <a:pt x="2938" y="1287"/>
                  </a:lnTo>
                  <a:lnTo>
                    <a:pt x="2943" y="1279"/>
                  </a:lnTo>
                  <a:lnTo>
                    <a:pt x="2946" y="1269"/>
                  </a:lnTo>
                  <a:lnTo>
                    <a:pt x="2948" y="1259"/>
                  </a:lnTo>
                  <a:lnTo>
                    <a:pt x="2949" y="1247"/>
                  </a:lnTo>
                  <a:lnTo>
                    <a:pt x="2948" y="1234"/>
                  </a:lnTo>
                  <a:lnTo>
                    <a:pt x="2946" y="1220"/>
                  </a:lnTo>
                  <a:lnTo>
                    <a:pt x="2942" y="1206"/>
                  </a:lnTo>
                  <a:lnTo>
                    <a:pt x="2934" y="1191"/>
                  </a:lnTo>
                  <a:lnTo>
                    <a:pt x="2930" y="1184"/>
                  </a:lnTo>
                  <a:lnTo>
                    <a:pt x="2926" y="1177"/>
                  </a:lnTo>
                  <a:lnTo>
                    <a:pt x="2923" y="1169"/>
                  </a:lnTo>
                  <a:lnTo>
                    <a:pt x="2921" y="1163"/>
                  </a:lnTo>
                  <a:lnTo>
                    <a:pt x="2920" y="1156"/>
                  </a:lnTo>
                  <a:lnTo>
                    <a:pt x="2919" y="1150"/>
                  </a:lnTo>
                  <a:lnTo>
                    <a:pt x="2920" y="1145"/>
                  </a:lnTo>
                  <a:lnTo>
                    <a:pt x="2921" y="1139"/>
                  </a:lnTo>
                  <a:lnTo>
                    <a:pt x="2925" y="1130"/>
                  </a:lnTo>
                  <a:lnTo>
                    <a:pt x="2930" y="1121"/>
                  </a:lnTo>
                  <a:lnTo>
                    <a:pt x="2936" y="1114"/>
                  </a:lnTo>
                  <a:lnTo>
                    <a:pt x="2943" y="1106"/>
                  </a:lnTo>
                  <a:lnTo>
                    <a:pt x="2958" y="1092"/>
                  </a:lnTo>
                  <a:lnTo>
                    <a:pt x="2968" y="1079"/>
                  </a:lnTo>
                  <a:lnTo>
                    <a:pt x="2970" y="1076"/>
                  </a:lnTo>
                  <a:lnTo>
                    <a:pt x="2972" y="1072"/>
                  </a:lnTo>
                  <a:lnTo>
                    <a:pt x="2973" y="1069"/>
                  </a:lnTo>
                  <a:lnTo>
                    <a:pt x="2973" y="1065"/>
                  </a:lnTo>
                  <a:lnTo>
                    <a:pt x="2973" y="1061"/>
                  </a:lnTo>
                  <a:lnTo>
                    <a:pt x="2970" y="1057"/>
                  </a:lnTo>
                  <a:lnTo>
                    <a:pt x="2968" y="1053"/>
                  </a:lnTo>
                  <a:lnTo>
                    <a:pt x="2966" y="1049"/>
                  </a:lnTo>
                  <a:lnTo>
                    <a:pt x="2963" y="1045"/>
                  </a:lnTo>
                  <a:lnTo>
                    <a:pt x="2957" y="1039"/>
                  </a:lnTo>
                  <a:lnTo>
                    <a:pt x="2948" y="1029"/>
                  </a:lnTo>
                  <a:lnTo>
                    <a:pt x="2939" y="1015"/>
                  </a:lnTo>
                  <a:lnTo>
                    <a:pt x="2935" y="1007"/>
                  </a:lnTo>
                  <a:lnTo>
                    <a:pt x="2932" y="998"/>
                  </a:lnTo>
                  <a:lnTo>
                    <a:pt x="2930" y="990"/>
                  </a:lnTo>
                  <a:lnTo>
                    <a:pt x="2929" y="979"/>
                  </a:lnTo>
                  <a:lnTo>
                    <a:pt x="2929" y="970"/>
                  </a:lnTo>
                  <a:lnTo>
                    <a:pt x="2931" y="959"/>
                  </a:lnTo>
                  <a:lnTo>
                    <a:pt x="2935" y="947"/>
                  </a:lnTo>
                  <a:lnTo>
                    <a:pt x="2941" y="935"/>
                  </a:lnTo>
                  <a:lnTo>
                    <a:pt x="2946" y="931"/>
                  </a:lnTo>
                  <a:lnTo>
                    <a:pt x="2949" y="927"/>
                  </a:lnTo>
                  <a:lnTo>
                    <a:pt x="2951" y="921"/>
                  </a:lnTo>
                  <a:lnTo>
                    <a:pt x="2953" y="914"/>
                  </a:lnTo>
                  <a:lnTo>
                    <a:pt x="2953" y="899"/>
                  </a:lnTo>
                  <a:lnTo>
                    <a:pt x="2954" y="881"/>
                  </a:lnTo>
                  <a:lnTo>
                    <a:pt x="2954" y="871"/>
                  </a:lnTo>
                  <a:lnTo>
                    <a:pt x="2956" y="862"/>
                  </a:lnTo>
                  <a:lnTo>
                    <a:pt x="2958" y="851"/>
                  </a:lnTo>
                  <a:lnTo>
                    <a:pt x="2961" y="841"/>
                  </a:lnTo>
                  <a:lnTo>
                    <a:pt x="2965" y="830"/>
                  </a:lnTo>
                  <a:lnTo>
                    <a:pt x="2972" y="819"/>
                  </a:lnTo>
                  <a:lnTo>
                    <a:pt x="2980" y="809"/>
                  </a:lnTo>
                  <a:lnTo>
                    <a:pt x="2991" y="798"/>
                  </a:lnTo>
                  <a:lnTo>
                    <a:pt x="2989" y="796"/>
                  </a:lnTo>
                  <a:lnTo>
                    <a:pt x="2981" y="788"/>
                  </a:lnTo>
                  <a:lnTo>
                    <a:pt x="2974" y="777"/>
                  </a:lnTo>
                  <a:lnTo>
                    <a:pt x="2965" y="762"/>
                  </a:lnTo>
                  <a:lnTo>
                    <a:pt x="2962" y="753"/>
                  </a:lnTo>
                  <a:lnTo>
                    <a:pt x="2959" y="743"/>
                  </a:lnTo>
                  <a:lnTo>
                    <a:pt x="2957" y="733"/>
                  </a:lnTo>
                  <a:lnTo>
                    <a:pt x="2957" y="722"/>
                  </a:lnTo>
                  <a:lnTo>
                    <a:pt x="2958" y="710"/>
                  </a:lnTo>
                  <a:lnTo>
                    <a:pt x="2960" y="699"/>
                  </a:lnTo>
                  <a:lnTo>
                    <a:pt x="2965" y="686"/>
                  </a:lnTo>
                  <a:lnTo>
                    <a:pt x="2972" y="673"/>
                  </a:lnTo>
                  <a:lnTo>
                    <a:pt x="2965" y="672"/>
                  </a:lnTo>
                  <a:lnTo>
                    <a:pt x="2959" y="669"/>
                  </a:lnTo>
                  <a:lnTo>
                    <a:pt x="2952" y="666"/>
                  </a:lnTo>
                  <a:lnTo>
                    <a:pt x="2947" y="661"/>
                  </a:lnTo>
                  <a:lnTo>
                    <a:pt x="2937" y="653"/>
                  </a:lnTo>
                  <a:lnTo>
                    <a:pt x="2930" y="643"/>
                  </a:lnTo>
                  <a:lnTo>
                    <a:pt x="2919" y="625"/>
                  </a:lnTo>
                  <a:lnTo>
                    <a:pt x="2916" y="617"/>
                  </a:lnTo>
                  <a:lnTo>
                    <a:pt x="2907" y="605"/>
                  </a:lnTo>
                  <a:lnTo>
                    <a:pt x="2899" y="593"/>
                  </a:lnTo>
                  <a:lnTo>
                    <a:pt x="2890" y="582"/>
                  </a:lnTo>
                  <a:lnTo>
                    <a:pt x="2881" y="572"/>
                  </a:lnTo>
                  <a:lnTo>
                    <a:pt x="2871" y="563"/>
                  </a:lnTo>
                  <a:lnTo>
                    <a:pt x="2863" y="555"/>
                  </a:lnTo>
                  <a:lnTo>
                    <a:pt x="2853" y="546"/>
                  </a:lnTo>
                  <a:lnTo>
                    <a:pt x="2843" y="540"/>
                  </a:lnTo>
                  <a:lnTo>
                    <a:pt x="2824" y="527"/>
                  </a:lnTo>
                  <a:lnTo>
                    <a:pt x="2806" y="517"/>
                  </a:lnTo>
                  <a:lnTo>
                    <a:pt x="2788" y="509"/>
                  </a:lnTo>
                  <a:lnTo>
                    <a:pt x="2771" y="503"/>
                  </a:lnTo>
                  <a:lnTo>
                    <a:pt x="2754" y="498"/>
                  </a:lnTo>
                  <a:lnTo>
                    <a:pt x="2739" y="495"/>
                  </a:lnTo>
                  <a:lnTo>
                    <a:pt x="2725" y="493"/>
                  </a:lnTo>
                  <a:lnTo>
                    <a:pt x="2713" y="492"/>
                  </a:lnTo>
                  <a:lnTo>
                    <a:pt x="2697" y="492"/>
                  </a:lnTo>
                  <a:lnTo>
                    <a:pt x="2691" y="492"/>
                  </a:lnTo>
                  <a:lnTo>
                    <a:pt x="2677" y="466"/>
                  </a:lnTo>
                  <a:lnTo>
                    <a:pt x="2663" y="443"/>
                  </a:lnTo>
                  <a:lnTo>
                    <a:pt x="2649" y="421"/>
                  </a:lnTo>
                  <a:lnTo>
                    <a:pt x="2637" y="402"/>
                  </a:lnTo>
                  <a:lnTo>
                    <a:pt x="2624" y="385"/>
                  </a:lnTo>
                  <a:lnTo>
                    <a:pt x="2612" y="369"/>
                  </a:lnTo>
                  <a:lnTo>
                    <a:pt x="2601" y="356"/>
                  </a:lnTo>
                  <a:lnTo>
                    <a:pt x="2591" y="345"/>
                  </a:lnTo>
                  <a:lnTo>
                    <a:pt x="2573" y="326"/>
                  </a:lnTo>
                  <a:lnTo>
                    <a:pt x="2559" y="314"/>
                  </a:lnTo>
                  <a:lnTo>
                    <a:pt x="2550" y="307"/>
                  </a:lnTo>
                  <a:lnTo>
                    <a:pt x="2547" y="305"/>
                  </a:lnTo>
                  <a:lnTo>
                    <a:pt x="2548" y="288"/>
                  </a:lnTo>
                  <a:lnTo>
                    <a:pt x="2549" y="272"/>
                  </a:lnTo>
                  <a:lnTo>
                    <a:pt x="2549" y="257"/>
                  </a:lnTo>
                  <a:lnTo>
                    <a:pt x="2549" y="244"/>
                  </a:lnTo>
                  <a:lnTo>
                    <a:pt x="2548" y="231"/>
                  </a:lnTo>
                  <a:lnTo>
                    <a:pt x="2547" y="221"/>
                  </a:lnTo>
                  <a:lnTo>
                    <a:pt x="2546" y="210"/>
                  </a:lnTo>
                  <a:lnTo>
                    <a:pt x="2544" y="202"/>
                  </a:lnTo>
                  <a:lnTo>
                    <a:pt x="2541" y="193"/>
                  </a:lnTo>
                  <a:lnTo>
                    <a:pt x="2538" y="186"/>
                  </a:lnTo>
                  <a:lnTo>
                    <a:pt x="2535" y="178"/>
                  </a:lnTo>
                  <a:lnTo>
                    <a:pt x="2532" y="173"/>
                  </a:lnTo>
                  <a:lnTo>
                    <a:pt x="2525" y="163"/>
                  </a:lnTo>
                  <a:lnTo>
                    <a:pt x="2517" y="156"/>
                  </a:lnTo>
                  <a:lnTo>
                    <a:pt x="2509" y="151"/>
                  </a:lnTo>
                  <a:lnTo>
                    <a:pt x="2501" y="148"/>
                  </a:lnTo>
                  <a:lnTo>
                    <a:pt x="2494" y="147"/>
                  </a:lnTo>
                  <a:lnTo>
                    <a:pt x="2486" y="146"/>
                  </a:lnTo>
                  <a:lnTo>
                    <a:pt x="2477" y="147"/>
                  </a:lnTo>
                  <a:lnTo>
                    <a:pt x="2472" y="148"/>
                  </a:lnTo>
                  <a:lnTo>
                    <a:pt x="2456" y="141"/>
                  </a:lnTo>
                  <a:lnTo>
                    <a:pt x="2443" y="133"/>
                  </a:lnTo>
                  <a:lnTo>
                    <a:pt x="2432" y="125"/>
                  </a:lnTo>
                  <a:lnTo>
                    <a:pt x="2422" y="116"/>
                  </a:lnTo>
                  <a:lnTo>
                    <a:pt x="2415" y="107"/>
                  </a:lnTo>
                  <a:lnTo>
                    <a:pt x="2408" y="98"/>
                  </a:lnTo>
                  <a:lnTo>
                    <a:pt x="2403" y="90"/>
                  </a:lnTo>
                  <a:lnTo>
                    <a:pt x="2399" y="81"/>
                  </a:lnTo>
                  <a:lnTo>
                    <a:pt x="2393" y="66"/>
                  </a:lnTo>
                  <a:lnTo>
                    <a:pt x="2391" y="53"/>
                  </a:lnTo>
                  <a:lnTo>
                    <a:pt x="2391" y="45"/>
                  </a:lnTo>
                  <a:lnTo>
                    <a:pt x="2391" y="43"/>
                  </a:lnTo>
                  <a:lnTo>
                    <a:pt x="2389" y="36"/>
                  </a:lnTo>
                  <a:lnTo>
                    <a:pt x="2387" y="31"/>
                  </a:lnTo>
                  <a:lnTo>
                    <a:pt x="2385" y="27"/>
                  </a:lnTo>
                  <a:lnTo>
                    <a:pt x="2382" y="22"/>
                  </a:lnTo>
                  <a:lnTo>
                    <a:pt x="2374" y="16"/>
                  </a:lnTo>
                  <a:lnTo>
                    <a:pt x="2366" y="10"/>
                  </a:lnTo>
                  <a:lnTo>
                    <a:pt x="2356" y="5"/>
                  </a:lnTo>
                  <a:lnTo>
                    <a:pt x="2345" y="3"/>
                  </a:lnTo>
                  <a:lnTo>
                    <a:pt x="2335" y="1"/>
                  </a:lnTo>
                  <a:lnTo>
                    <a:pt x="2324" y="0"/>
                  </a:lnTo>
                  <a:lnTo>
                    <a:pt x="2302" y="0"/>
                  </a:lnTo>
                  <a:lnTo>
                    <a:pt x="2283" y="2"/>
                  </a:lnTo>
                  <a:lnTo>
                    <a:pt x="2271" y="3"/>
                  </a:lnTo>
                  <a:lnTo>
                    <a:pt x="2266" y="4"/>
                  </a:lnTo>
                  <a:lnTo>
                    <a:pt x="2249" y="22"/>
                  </a:lnTo>
                  <a:lnTo>
                    <a:pt x="2234" y="38"/>
                  </a:lnTo>
                  <a:lnTo>
                    <a:pt x="2218" y="53"/>
                  </a:lnTo>
                  <a:lnTo>
                    <a:pt x="2205" y="67"/>
                  </a:lnTo>
                  <a:lnTo>
                    <a:pt x="2190" y="79"/>
                  </a:lnTo>
                  <a:lnTo>
                    <a:pt x="2176" y="91"/>
                  </a:lnTo>
                  <a:lnTo>
                    <a:pt x="2163" y="100"/>
                  </a:lnTo>
                  <a:lnTo>
                    <a:pt x="2150" y="110"/>
                  </a:lnTo>
                  <a:lnTo>
                    <a:pt x="2126" y="125"/>
                  </a:lnTo>
                  <a:lnTo>
                    <a:pt x="2104" y="138"/>
                  </a:lnTo>
                  <a:lnTo>
                    <a:pt x="2084" y="146"/>
                  </a:lnTo>
                  <a:lnTo>
                    <a:pt x="2066" y="153"/>
                  </a:lnTo>
                  <a:lnTo>
                    <a:pt x="2050" y="156"/>
                  </a:lnTo>
                  <a:lnTo>
                    <a:pt x="2036" y="158"/>
                  </a:lnTo>
                  <a:lnTo>
                    <a:pt x="2024" y="159"/>
                  </a:lnTo>
                  <a:lnTo>
                    <a:pt x="2015" y="159"/>
                  </a:lnTo>
                  <a:lnTo>
                    <a:pt x="2002" y="156"/>
                  </a:lnTo>
                  <a:lnTo>
                    <a:pt x="1998" y="155"/>
                  </a:lnTo>
                  <a:lnTo>
                    <a:pt x="1985" y="153"/>
                  </a:lnTo>
                  <a:lnTo>
                    <a:pt x="1972" y="151"/>
                  </a:lnTo>
                  <a:lnTo>
                    <a:pt x="1960" y="151"/>
                  </a:lnTo>
                  <a:lnTo>
                    <a:pt x="1947" y="151"/>
                  </a:lnTo>
                  <a:lnTo>
                    <a:pt x="1936" y="153"/>
                  </a:lnTo>
                  <a:lnTo>
                    <a:pt x="1925" y="155"/>
                  </a:lnTo>
                  <a:lnTo>
                    <a:pt x="1913" y="157"/>
                  </a:lnTo>
                  <a:lnTo>
                    <a:pt x="1903" y="160"/>
                  </a:lnTo>
                  <a:lnTo>
                    <a:pt x="1882" y="166"/>
                  </a:lnTo>
                  <a:lnTo>
                    <a:pt x="1863" y="175"/>
                  </a:lnTo>
                  <a:lnTo>
                    <a:pt x="1846" y="185"/>
                  </a:lnTo>
                  <a:lnTo>
                    <a:pt x="1830" y="195"/>
                  </a:lnTo>
                  <a:lnTo>
                    <a:pt x="1815" y="206"/>
                  </a:lnTo>
                  <a:lnTo>
                    <a:pt x="1803" y="217"/>
                  </a:lnTo>
                  <a:lnTo>
                    <a:pt x="1792" y="226"/>
                  </a:lnTo>
                  <a:lnTo>
                    <a:pt x="1783" y="236"/>
                  </a:lnTo>
                  <a:lnTo>
                    <a:pt x="1770" y="250"/>
                  </a:lnTo>
                  <a:lnTo>
                    <a:pt x="1766" y="255"/>
                  </a:lnTo>
                  <a:lnTo>
                    <a:pt x="1748" y="260"/>
                  </a:lnTo>
                  <a:lnTo>
                    <a:pt x="1732" y="267"/>
                  </a:lnTo>
                  <a:lnTo>
                    <a:pt x="1718" y="274"/>
                  </a:lnTo>
                  <a:lnTo>
                    <a:pt x="1707" y="281"/>
                  </a:lnTo>
                  <a:lnTo>
                    <a:pt x="1699" y="287"/>
                  </a:lnTo>
                  <a:lnTo>
                    <a:pt x="1691" y="294"/>
                  </a:lnTo>
                  <a:lnTo>
                    <a:pt x="1686" y="301"/>
                  </a:lnTo>
                  <a:lnTo>
                    <a:pt x="1683" y="307"/>
                  </a:lnTo>
                  <a:lnTo>
                    <a:pt x="1680" y="313"/>
                  </a:lnTo>
                  <a:lnTo>
                    <a:pt x="1679" y="318"/>
                  </a:lnTo>
                  <a:lnTo>
                    <a:pt x="1678" y="323"/>
                  </a:lnTo>
                  <a:lnTo>
                    <a:pt x="1678" y="327"/>
                  </a:lnTo>
                  <a:lnTo>
                    <a:pt x="1678" y="334"/>
                  </a:lnTo>
                  <a:lnTo>
                    <a:pt x="1679" y="336"/>
                  </a:lnTo>
                  <a:lnTo>
                    <a:pt x="1670" y="345"/>
                  </a:lnTo>
                  <a:lnTo>
                    <a:pt x="1663" y="351"/>
                  </a:lnTo>
                  <a:lnTo>
                    <a:pt x="1655" y="357"/>
                  </a:lnTo>
                  <a:lnTo>
                    <a:pt x="1648" y="363"/>
                  </a:lnTo>
                  <a:lnTo>
                    <a:pt x="1641" y="367"/>
                  </a:lnTo>
                  <a:lnTo>
                    <a:pt x="1635" y="370"/>
                  </a:lnTo>
                  <a:lnTo>
                    <a:pt x="1628" y="373"/>
                  </a:lnTo>
                  <a:lnTo>
                    <a:pt x="1622" y="375"/>
                  </a:lnTo>
                  <a:lnTo>
                    <a:pt x="1617" y="377"/>
                  </a:lnTo>
                  <a:lnTo>
                    <a:pt x="1610" y="378"/>
                  </a:lnTo>
                  <a:lnTo>
                    <a:pt x="1605" y="378"/>
                  </a:lnTo>
                  <a:lnTo>
                    <a:pt x="1601" y="377"/>
                  </a:lnTo>
                  <a:lnTo>
                    <a:pt x="1591" y="374"/>
                  </a:lnTo>
                  <a:lnTo>
                    <a:pt x="1584" y="371"/>
                  </a:lnTo>
                  <a:lnTo>
                    <a:pt x="1576" y="366"/>
                  </a:lnTo>
                  <a:lnTo>
                    <a:pt x="1570" y="361"/>
                  </a:lnTo>
                  <a:lnTo>
                    <a:pt x="1564" y="355"/>
                  </a:lnTo>
                  <a:lnTo>
                    <a:pt x="1561" y="349"/>
                  </a:lnTo>
                  <a:lnTo>
                    <a:pt x="1555" y="339"/>
                  </a:lnTo>
                  <a:lnTo>
                    <a:pt x="1554" y="336"/>
                  </a:lnTo>
                  <a:lnTo>
                    <a:pt x="1545" y="321"/>
                  </a:lnTo>
                  <a:lnTo>
                    <a:pt x="1538" y="308"/>
                  </a:lnTo>
                  <a:lnTo>
                    <a:pt x="1529" y="298"/>
                  </a:lnTo>
                  <a:lnTo>
                    <a:pt x="1522" y="287"/>
                  </a:lnTo>
                  <a:lnTo>
                    <a:pt x="1514" y="278"/>
                  </a:lnTo>
                  <a:lnTo>
                    <a:pt x="1507" y="271"/>
                  </a:lnTo>
                  <a:lnTo>
                    <a:pt x="1500" y="265"/>
                  </a:lnTo>
                  <a:lnTo>
                    <a:pt x="1493" y="259"/>
                  </a:lnTo>
                  <a:lnTo>
                    <a:pt x="1487" y="255"/>
                  </a:lnTo>
                  <a:lnTo>
                    <a:pt x="1480" y="252"/>
                  </a:lnTo>
                  <a:lnTo>
                    <a:pt x="1474" y="250"/>
                  </a:lnTo>
                  <a:lnTo>
                    <a:pt x="1467" y="249"/>
                  </a:lnTo>
                  <a:lnTo>
                    <a:pt x="1462" y="247"/>
                  </a:lnTo>
                  <a:lnTo>
                    <a:pt x="1457" y="249"/>
                  </a:lnTo>
                  <a:lnTo>
                    <a:pt x="1451" y="249"/>
                  </a:lnTo>
                  <a:lnTo>
                    <a:pt x="1446" y="250"/>
                  </a:lnTo>
                  <a:lnTo>
                    <a:pt x="1436" y="254"/>
                  </a:lnTo>
                  <a:lnTo>
                    <a:pt x="1428" y="259"/>
                  </a:lnTo>
                  <a:lnTo>
                    <a:pt x="1420" y="265"/>
                  </a:lnTo>
                  <a:lnTo>
                    <a:pt x="1415" y="271"/>
                  </a:lnTo>
                  <a:lnTo>
                    <a:pt x="1407" y="282"/>
                  </a:lnTo>
                  <a:lnTo>
                    <a:pt x="1403" y="286"/>
                  </a:lnTo>
                  <a:lnTo>
                    <a:pt x="1396" y="290"/>
                  </a:lnTo>
                  <a:lnTo>
                    <a:pt x="1387" y="294"/>
                  </a:lnTo>
                  <a:lnTo>
                    <a:pt x="1380" y="298"/>
                  </a:lnTo>
                  <a:lnTo>
                    <a:pt x="1372" y="299"/>
                  </a:lnTo>
                  <a:lnTo>
                    <a:pt x="1365" y="300"/>
                  </a:lnTo>
                  <a:lnTo>
                    <a:pt x="1358" y="301"/>
                  </a:lnTo>
                  <a:lnTo>
                    <a:pt x="1351" y="300"/>
                  </a:lnTo>
                  <a:lnTo>
                    <a:pt x="1345" y="299"/>
                  </a:lnTo>
                  <a:lnTo>
                    <a:pt x="1337" y="298"/>
                  </a:lnTo>
                  <a:lnTo>
                    <a:pt x="1332" y="294"/>
                  </a:lnTo>
                  <a:lnTo>
                    <a:pt x="1326" y="292"/>
                  </a:lnTo>
                  <a:lnTo>
                    <a:pt x="1320" y="289"/>
                  </a:lnTo>
                  <a:lnTo>
                    <a:pt x="1308" y="282"/>
                  </a:lnTo>
                  <a:lnTo>
                    <a:pt x="1299" y="273"/>
                  </a:lnTo>
                  <a:lnTo>
                    <a:pt x="1290" y="263"/>
                  </a:lnTo>
                  <a:lnTo>
                    <a:pt x="1282" y="254"/>
                  </a:lnTo>
                  <a:lnTo>
                    <a:pt x="1275" y="244"/>
                  </a:lnTo>
                  <a:lnTo>
                    <a:pt x="1270" y="236"/>
                  </a:lnTo>
                  <a:lnTo>
                    <a:pt x="1263" y="222"/>
                  </a:lnTo>
                  <a:lnTo>
                    <a:pt x="1259" y="218"/>
                  </a:lnTo>
                  <a:lnTo>
                    <a:pt x="1253" y="203"/>
                  </a:lnTo>
                  <a:lnTo>
                    <a:pt x="1247" y="190"/>
                  </a:lnTo>
                  <a:lnTo>
                    <a:pt x="1239" y="178"/>
                  </a:lnTo>
                  <a:lnTo>
                    <a:pt x="1232" y="166"/>
                  </a:lnTo>
                  <a:lnTo>
                    <a:pt x="1224" y="157"/>
                  </a:lnTo>
                  <a:lnTo>
                    <a:pt x="1216" y="147"/>
                  </a:lnTo>
                  <a:lnTo>
                    <a:pt x="1208" y="140"/>
                  </a:lnTo>
                  <a:lnTo>
                    <a:pt x="1200" y="131"/>
                  </a:lnTo>
                  <a:lnTo>
                    <a:pt x="1191" y="125"/>
                  </a:lnTo>
                  <a:lnTo>
                    <a:pt x="1183" y="118"/>
                  </a:lnTo>
                  <a:lnTo>
                    <a:pt x="1175" y="113"/>
                  </a:lnTo>
                  <a:lnTo>
                    <a:pt x="1167" y="109"/>
                  </a:lnTo>
                  <a:lnTo>
                    <a:pt x="1149" y="101"/>
                  </a:lnTo>
                  <a:lnTo>
                    <a:pt x="1135" y="96"/>
                  </a:lnTo>
                  <a:lnTo>
                    <a:pt x="1119" y="93"/>
                  </a:lnTo>
                  <a:lnTo>
                    <a:pt x="1105" y="91"/>
                  </a:lnTo>
                  <a:lnTo>
                    <a:pt x="1093" y="90"/>
                  </a:lnTo>
                  <a:lnTo>
                    <a:pt x="1081" y="90"/>
                  </a:lnTo>
                  <a:lnTo>
                    <a:pt x="1065" y="91"/>
                  </a:lnTo>
                  <a:lnTo>
                    <a:pt x="1060" y="92"/>
                  </a:lnTo>
                  <a:lnTo>
                    <a:pt x="1043" y="91"/>
                  </a:lnTo>
                  <a:lnTo>
                    <a:pt x="1028" y="90"/>
                  </a:lnTo>
                  <a:lnTo>
                    <a:pt x="1012" y="90"/>
                  </a:lnTo>
                  <a:lnTo>
                    <a:pt x="998" y="91"/>
                  </a:lnTo>
                  <a:lnTo>
                    <a:pt x="984" y="92"/>
                  </a:lnTo>
                  <a:lnTo>
                    <a:pt x="971" y="93"/>
                  </a:lnTo>
                  <a:lnTo>
                    <a:pt x="959" y="95"/>
                  </a:lnTo>
                  <a:lnTo>
                    <a:pt x="948" y="98"/>
                  </a:lnTo>
                  <a:lnTo>
                    <a:pt x="925" y="105"/>
                  </a:lnTo>
                  <a:lnTo>
                    <a:pt x="907" y="112"/>
                  </a:lnTo>
                  <a:lnTo>
                    <a:pt x="890" y="119"/>
                  </a:lnTo>
                  <a:lnTo>
                    <a:pt x="876" y="129"/>
                  </a:lnTo>
                  <a:lnTo>
                    <a:pt x="865" y="138"/>
                  </a:lnTo>
                  <a:lnTo>
                    <a:pt x="854" y="147"/>
                  </a:lnTo>
                  <a:lnTo>
                    <a:pt x="845" y="156"/>
                  </a:lnTo>
                  <a:lnTo>
                    <a:pt x="839" y="163"/>
                  </a:lnTo>
                  <a:lnTo>
                    <a:pt x="832" y="175"/>
                  </a:lnTo>
                  <a:lnTo>
                    <a:pt x="828" y="179"/>
                  </a:lnTo>
                  <a:lnTo>
                    <a:pt x="825" y="189"/>
                  </a:lnTo>
                  <a:lnTo>
                    <a:pt x="821" y="196"/>
                  </a:lnTo>
                  <a:lnTo>
                    <a:pt x="817" y="204"/>
                  </a:lnTo>
                  <a:lnTo>
                    <a:pt x="812" y="210"/>
                  </a:lnTo>
                  <a:lnTo>
                    <a:pt x="808" y="217"/>
                  </a:lnTo>
                  <a:lnTo>
                    <a:pt x="803" y="222"/>
                  </a:lnTo>
                  <a:lnTo>
                    <a:pt x="797" y="226"/>
                  </a:lnTo>
                  <a:lnTo>
                    <a:pt x="793" y="229"/>
                  </a:lnTo>
                  <a:lnTo>
                    <a:pt x="781" y="236"/>
                  </a:lnTo>
                  <a:lnTo>
                    <a:pt x="771" y="239"/>
                  </a:lnTo>
                  <a:lnTo>
                    <a:pt x="759" y="241"/>
                  </a:lnTo>
                  <a:lnTo>
                    <a:pt x="747" y="242"/>
                  </a:lnTo>
                  <a:close/>
                </a:path>
              </a:pathLst>
            </a:custGeom>
            <a:noFill/>
            <a:ln w="7938">
              <a:solidFill>
                <a:srgbClr val="FFFFFF"/>
              </a:solidFill>
              <a:prstDash val="solid"/>
              <a:round/>
              <a:headEnd/>
              <a:tailEnd/>
            </a:ln>
          </p:spPr>
          <p:txBody>
            <a:bodyPr/>
            <a:lstStyle/>
            <a:p>
              <a:endParaRPr lang="uk-UA"/>
            </a:p>
          </p:txBody>
        </p:sp>
        <p:sp>
          <p:nvSpPr>
            <p:cNvPr id="22563" name="Freeform 143"/>
            <p:cNvSpPr>
              <a:spLocks/>
            </p:cNvSpPr>
            <p:nvPr/>
          </p:nvSpPr>
          <p:spPr bwMode="auto">
            <a:xfrm>
              <a:off x="4514" y="1616"/>
              <a:ext cx="588" cy="832"/>
            </a:xfrm>
            <a:custGeom>
              <a:avLst/>
              <a:gdLst>
                <a:gd name="T0" fmla="*/ 0 w 2188"/>
                <a:gd name="T1" fmla="*/ 6 h 3088"/>
                <a:gd name="T2" fmla="*/ 0 w 2188"/>
                <a:gd name="T3" fmla="*/ 5 h 3088"/>
                <a:gd name="T4" fmla="*/ 0 w 2188"/>
                <a:gd name="T5" fmla="*/ 4 h 3088"/>
                <a:gd name="T6" fmla="*/ 1 w 2188"/>
                <a:gd name="T7" fmla="*/ 3 h 3088"/>
                <a:gd name="T8" fmla="*/ 0 w 2188"/>
                <a:gd name="T9" fmla="*/ 3 h 3088"/>
                <a:gd name="T10" fmla="*/ 0 w 2188"/>
                <a:gd name="T11" fmla="*/ 2 h 3088"/>
                <a:gd name="T12" fmla="*/ 1 w 2188"/>
                <a:gd name="T13" fmla="*/ 1 h 3088"/>
                <a:gd name="T14" fmla="*/ 1 w 2188"/>
                <a:gd name="T15" fmla="*/ 1 h 3088"/>
                <a:gd name="T16" fmla="*/ 1 w 2188"/>
                <a:gd name="T17" fmla="*/ 0 h 3088"/>
                <a:gd name="T18" fmla="*/ 2 w 2188"/>
                <a:gd name="T19" fmla="*/ 0 h 3088"/>
                <a:gd name="T20" fmla="*/ 2 w 2188"/>
                <a:gd name="T21" fmla="*/ 1 h 3088"/>
                <a:gd name="T22" fmla="*/ 3 w 2188"/>
                <a:gd name="T23" fmla="*/ 1 h 3088"/>
                <a:gd name="T24" fmla="*/ 4 w 2188"/>
                <a:gd name="T25" fmla="*/ 1 h 3088"/>
                <a:gd name="T26" fmla="*/ 5 w 2188"/>
                <a:gd name="T27" fmla="*/ 1 h 3088"/>
                <a:gd name="T28" fmla="*/ 5 w 2188"/>
                <a:gd name="T29" fmla="*/ 1 h 3088"/>
                <a:gd name="T30" fmla="*/ 6 w 2188"/>
                <a:gd name="T31" fmla="*/ 1 h 3088"/>
                <a:gd name="T32" fmla="*/ 6 w 2188"/>
                <a:gd name="T33" fmla="*/ 2 h 3088"/>
                <a:gd name="T34" fmla="*/ 7 w 2188"/>
                <a:gd name="T35" fmla="*/ 2 h 3088"/>
                <a:gd name="T36" fmla="*/ 8 w 2188"/>
                <a:gd name="T37" fmla="*/ 2 h 3088"/>
                <a:gd name="T38" fmla="*/ 8 w 2188"/>
                <a:gd name="T39" fmla="*/ 2 h 3088"/>
                <a:gd name="T40" fmla="*/ 9 w 2188"/>
                <a:gd name="T41" fmla="*/ 3 h 3088"/>
                <a:gd name="T42" fmla="*/ 10 w 2188"/>
                <a:gd name="T43" fmla="*/ 3 h 3088"/>
                <a:gd name="T44" fmla="*/ 10 w 2188"/>
                <a:gd name="T45" fmla="*/ 2 h 3088"/>
                <a:gd name="T46" fmla="*/ 11 w 2188"/>
                <a:gd name="T47" fmla="*/ 2 h 3088"/>
                <a:gd name="T48" fmla="*/ 10 w 2188"/>
                <a:gd name="T49" fmla="*/ 3 h 3088"/>
                <a:gd name="T50" fmla="*/ 11 w 2188"/>
                <a:gd name="T51" fmla="*/ 4 h 3088"/>
                <a:gd name="T52" fmla="*/ 11 w 2188"/>
                <a:gd name="T53" fmla="*/ 5 h 3088"/>
                <a:gd name="T54" fmla="*/ 10 w 2188"/>
                <a:gd name="T55" fmla="*/ 6 h 3088"/>
                <a:gd name="T56" fmla="*/ 10 w 2188"/>
                <a:gd name="T57" fmla="*/ 7 h 3088"/>
                <a:gd name="T58" fmla="*/ 9 w 2188"/>
                <a:gd name="T59" fmla="*/ 7 h 3088"/>
                <a:gd name="T60" fmla="*/ 9 w 2188"/>
                <a:gd name="T61" fmla="*/ 8 h 3088"/>
                <a:gd name="T62" fmla="*/ 10 w 2188"/>
                <a:gd name="T63" fmla="*/ 8 h 3088"/>
                <a:gd name="T64" fmla="*/ 11 w 2188"/>
                <a:gd name="T65" fmla="*/ 8 h 3088"/>
                <a:gd name="T66" fmla="*/ 11 w 2188"/>
                <a:gd name="T67" fmla="*/ 8 h 3088"/>
                <a:gd name="T68" fmla="*/ 11 w 2188"/>
                <a:gd name="T69" fmla="*/ 9 h 3088"/>
                <a:gd name="T70" fmla="*/ 10 w 2188"/>
                <a:gd name="T71" fmla="*/ 9 h 3088"/>
                <a:gd name="T72" fmla="*/ 9 w 2188"/>
                <a:gd name="T73" fmla="*/ 9 h 3088"/>
                <a:gd name="T74" fmla="*/ 10 w 2188"/>
                <a:gd name="T75" fmla="*/ 11 h 3088"/>
                <a:gd name="T76" fmla="*/ 10 w 2188"/>
                <a:gd name="T77" fmla="*/ 11 h 3088"/>
                <a:gd name="T78" fmla="*/ 11 w 2188"/>
                <a:gd name="T79" fmla="*/ 11 h 3088"/>
                <a:gd name="T80" fmla="*/ 11 w 2188"/>
                <a:gd name="T81" fmla="*/ 12 h 3088"/>
                <a:gd name="T82" fmla="*/ 11 w 2188"/>
                <a:gd name="T83" fmla="*/ 12 h 3088"/>
                <a:gd name="T84" fmla="*/ 11 w 2188"/>
                <a:gd name="T85" fmla="*/ 12 h 3088"/>
                <a:gd name="T86" fmla="*/ 11 w 2188"/>
                <a:gd name="T87" fmla="*/ 14 h 3088"/>
                <a:gd name="T88" fmla="*/ 11 w 2188"/>
                <a:gd name="T89" fmla="*/ 16 h 3088"/>
                <a:gd name="T90" fmla="*/ 9 w 2188"/>
                <a:gd name="T91" fmla="*/ 16 h 3088"/>
                <a:gd name="T92" fmla="*/ 7 w 2188"/>
                <a:gd name="T93" fmla="*/ 16 h 3088"/>
                <a:gd name="T94" fmla="*/ 6 w 2188"/>
                <a:gd name="T95" fmla="*/ 15 h 3088"/>
                <a:gd name="T96" fmla="*/ 6 w 2188"/>
                <a:gd name="T97" fmla="*/ 15 h 3088"/>
                <a:gd name="T98" fmla="*/ 5 w 2188"/>
                <a:gd name="T99" fmla="*/ 15 h 3088"/>
                <a:gd name="T100" fmla="*/ 4 w 2188"/>
                <a:gd name="T101" fmla="*/ 13 h 3088"/>
                <a:gd name="T102" fmla="*/ 3 w 2188"/>
                <a:gd name="T103" fmla="*/ 12 h 3088"/>
                <a:gd name="T104" fmla="*/ 3 w 2188"/>
                <a:gd name="T105" fmla="*/ 12 h 3088"/>
                <a:gd name="T106" fmla="*/ 2 w 2188"/>
                <a:gd name="T107" fmla="*/ 11 h 3088"/>
                <a:gd name="T108" fmla="*/ 2 w 2188"/>
                <a:gd name="T109" fmla="*/ 10 h 3088"/>
                <a:gd name="T110" fmla="*/ 2 w 2188"/>
                <a:gd name="T111" fmla="*/ 10 h 3088"/>
                <a:gd name="T112" fmla="*/ 2 w 2188"/>
                <a:gd name="T113" fmla="*/ 9 h 3088"/>
                <a:gd name="T114" fmla="*/ 2 w 2188"/>
                <a:gd name="T115" fmla="*/ 9 h 3088"/>
                <a:gd name="T116" fmla="*/ 1 w 2188"/>
                <a:gd name="T117" fmla="*/ 9 h 3088"/>
                <a:gd name="T118" fmla="*/ 1 w 2188"/>
                <a:gd name="T119" fmla="*/ 8 h 3088"/>
                <a:gd name="T120" fmla="*/ 1 w 2188"/>
                <a:gd name="T121" fmla="*/ 7 h 3088"/>
                <a:gd name="T122" fmla="*/ 1 w 2188"/>
                <a:gd name="T123" fmla="*/ 7 h 3088"/>
                <a:gd name="T124" fmla="*/ 0 w 2188"/>
                <a:gd name="T125" fmla="*/ 7 h 30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88"/>
                <a:gd name="T190" fmla="*/ 0 h 3088"/>
                <a:gd name="T191" fmla="*/ 2188 w 2188"/>
                <a:gd name="T192" fmla="*/ 3088 h 30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88" h="3088">
                  <a:moveTo>
                    <a:pt x="7" y="1269"/>
                  </a:moveTo>
                  <a:lnTo>
                    <a:pt x="10" y="1264"/>
                  </a:lnTo>
                  <a:lnTo>
                    <a:pt x="20" y="1250"/>
                  </a:lnTo>
                  <a:lnTo>
                    <a:pt x="30" y="1229"/>
                  </a:lnTo>
                  <a:lnTo>
                    <a:pt x="41" y="1205"/>
                  </a:lnTo>
                  <a:lnTo>
                    <a:pt x="45" y="1192"/>
                  </a:lnTo>
                  <a:lnTo>
                    <a:pt x="48" y="1180"/>
                  </a:lnTo>
                  <a:lnTo>
                    <a:pt x="49" y="1168"/>
                  </a:lnTo>
                  <a:lnTo>
                    <a:pt x="49" y="1156"/>
                  </a:lnTo>
                  <a:lnTo>
                    <a:pt x="48" y="1151"/>
                  </a:lnTo>
                  <a:lnTo>
                    <a:pt x="46" y="1147"/>
                  </a:lnTo>
                  <a:lnTo>
                    <a:pt x="44" y="1141"/>
                  </a:lnTo>
                  <a:lnTo>
                    <a:pt x="41" y="1137"/>
                  </a:lnTo>
                  <a:lnTo>
                    <a:pt x="37" y="1134"/>
                  </a:lnTo>
                  <a:lnTo>
                    <a:pt x="31" y="1131"/>
                  </a:lnTo>
                  <a:lnTo>
                    <a:pt x="26" y="1128"/>
                  </a:lnTo>
                  <a:lnTo>
                    <a:pt x="20" y="1126"/>
                  </a:lnTo>
                  <a:lnTo>
                    <a:pt x="17" y="1123"/>
                  </a:lnTo>
                  <a:lnTo>
                    <a:pt x="13" y="1114"/>
                  </a:lnTo>
                  <a:lnTo>
                    <a:pt x="11" y="1106"/>
                  </a:lnTo>
                  <a:lnTo>
                    <a:pt x="8" y="1096"/>
                  </a:lnTo>
                  <a:lnTo>
                    <a:pt x="6" y="1085"/>
                  </a:lnTo>
                  <a:lnTo>
                    <a:pt x="3" y="1071"/>
                  </a:lnTo>
                  <a:lnTo>
                    <a:pt x="1" y="1056"/>
                  </a:lnTo>
                  <a:lnTo>
                    <a:pt x="0" y="1038"/>
                  </a:lnTo>
                  <a:lnTo>
                    <a:pt x="0" y="1018"/>
                  </a:lnTo>
                  <a:lnTo>
                    <a:pt x="1" y="994"/>
                  </a:lnTo>
                  <a:lnTo>
                    <a:pt x="4" y="968"/>
                  </a:lnTo>
                  <a:lnTo>
                    <a:pt x="7" y="941"/>
                  </a:lnTo>
                  <a:lnTo>
                    <a:pt x="12" y="910"/>
                  </a:lnTo>
                  <a:lnTo>
                    <a:pt x="20" y="876"/>
                  </a:lnTo>
                  <a:lnTo>
                    <a:pt x="23" y="874"/>
                  </a:lnTo>
                  <a:lnTo>
                    <a:pt x="29" y="867"/>
                  </a:lnTo>
                  <a:lnTo>
                    <a:pt x="35" y="862"/>
                  </a:lnTo>
                  <a:lnTo>
                    <a:pt x="39" y="855"/>
                  </a:lnTo>
                  <a:lnTo>
                    <a:pt x="44" y="849"/>
                  </a:lnTo>
                  <a:lnTo>
                    <a:pt x="48" y="840"/>
                  </a:lnTo>
                  <a:lnTo>
                    <a:pt x="53" y="832"/>
                  </a:lnTo>
                  <a:lnTo>
                    <a:pt x="56" y="822"/>
                  </a:lnTo>
                  <a:lnTo>
                    <a:pt x="58" y="812"/>
                  </a:lnTo>
                  <a:lnTo>
                    <a:pt x="59" y="800"/>
                  </a:lnTo>
                  <a:lnTo>
                    <a:pt x="58" y="787"/>
                  </a:lnTo>
                  <a:lnTo>
                    <a:pt x="56" y="773"/>
                  </a:lnTo>
                  <a:lnTo>
                    <a:pt x="52" y="759"/>
                  </a:lnTo>
                  <a:lnTo>
                    <a:pt x="44" y="744"/>
                  </a:lnTo>
                  <a:lnTo>
                    <a:pt x="40" y="737"/>
                  </a:lnTo>
                  <a:lnTo>
                    <a:pt x="36" y="730"/>
                  </a:lnTo>
                  <a:lnTo>
                    <a:pt x="33" y="722"/>
                  </a:lnTo>
                  <a:lnTo>
                    <a:pt x="31" y="716"/>
                  </a:lnTo>
                  <a:lnTo>
                    <a:pt x="30" y="709"/>
                  </a:lnTo>
                  <a:lnTo>
                    <a:pt x="29" y="703"/>
                  </a:lnTo>
                  <a:lnTo>
                    <a:pt x="30" y="698"/>
                  </a:lnTo>
                  <a:lnTo>
                    <a:pt x="31" y="692"/>
                  </a:lnTo>
                  <a:lnTo>
                    <a:pt x="35" y="683"/>
                  </a:lnTo>
                  <a:lnTo>
                    <a:pt x="40" y="674"/>
                  </a:lnTo>
                  <a:lnTo>
                    <a:pt x="46" y="667"/>
                  </a:lnTo>
                  <a:lnTo>
                    <a:pt x="53" y="659"/>
                  </a:lnTo>
                  <a:lnTo>
                    <a:pt x="68" y="645"/>
                  </a:lnTo>
                  <a:lnTo>
                    <a:pt x="78" y="632"/>
                  </a:lnTo>
                  <a:lnTo>
                    <a:pt x="80" y="629"/>
                  </a:lnTo>
                  <a:lnTo>
                    <a:pt x="82" y="625"/>
                  </a:lnTo>
                  <a:lnTo>
                    <a:pt x="83" y="622"/>
                  </a:lnTo>
                  <a:lnTo>
                    <a:pt x="83" y="618"/>
                  </a:lnTo>
                  <a:lnTo>
                    <a:pt x="83" y="614"/>
                  </a:lnTo>
                  <a:lnTo>
                    <a:pt x="80" y="610"/>
                  </a:lnTo>
                  <a:lnTo>
                    <a:pt x="78" y="606"/>
                  </a:lnTo>
                  <a:lnTo>
                    <a:pt x="76" y="602"/>
                  </a:lnTo>
                  <a:lnTo>
                    <a:pt x="73" y="598"/>
                  </a:lnTo>
                  <a:lnTo>
                    <a:pt x="67" y="592"/>
                  </a:lnTo>
                  <a:lnTo>
                    <a:pt x="58" y="582"/>
                  </a:lnTo>
                  <a:lnTo>
                    <a:pt x="49" y="568"/>
                  </a:lnTo>
                  <a:lnTo>
                    <a:pt x="45" y="560"/>
                  </a:lnTo>
                  <a:lnTo>
                    <a:pt x="42" y="551"/>
                  </a:lnTo>
                  <a:lnTo>
                    <a:pt x="40" y="543"/>
                  </a:lnTo>
                  <a:lnTo>
                    <a:pt x="39" y="532"/>
                  </a:lnTo>
                  <a:lnTo>
                    <a:pt x="39" y="523"/>
                  </a:lnTo>
                  <a:lnTo>
                    <a:pt x="41" y="512"/>
                  </a:lnTo>
                  <a:lnTo>
                    <a:pt x="45" y="500"/>
                  </a:lnTo>
                  <a:lnTo>
                    <a:pt x="51" y="488"/>
                  </a:lnTo>
                  <a:lnTo>
                    <a:pt x="56" y="484"/>
                  </a:lnTo>
                  <a:lnTo>
                    <a:pt x="59" y="480"/>
                  </a:lnTo>
                  <a:lnTo>
                    <a:pt x="61" y="474"/>
                  </a:lnTo>
                  <a:lnTo>
                    <a:pt x="63" y="467"/>
                  </a:lnTo>
                  <a:lnTo>
                    <a:pt x="63" y="452"/>
                  </a:lnTo>
                  <a:lnTo>
                    <a:pt x="64" y="434"/>
                  </a:lnTo>
                  <a:lnTo>
                    <a:pt x="64" y="424"/>
                  </a:lnTo>
                  <a:lnTo>
                    <a:pt x="66" y="415"/>
                  </a:lnTo>
                  <a:lnTo>
                    <a:pt x="68" y="404"/>
                  </a:lnTo>
                  <a:lnTo>
                    <a:pt x="71" y="394"/>
                  </a:lnTo>
                  <a:lnTo>
                    <a:pt x="75" y="383"/>
                  </a:lnTo>
                  <a:lnTo>
                    <a:pt x="82" y="372"/>
                  </a:lnTo>
                  <a:lnTo>
                    <a:pt x="90" y="362"/>
                  </a:lnTo>
                  <a:lnTo>
                    <a:pt x="101" y="351"/>
                  </a:lnTo>
                  <a:lnTo>
                    <a:pt x="99" y="349"/>
                  </a:lnTo>
                  <a:lnTo>
                    <a:pt x="91" y="341"/>
                  </a:lnTo>
                  <a:lnTo>
                    <a:pt x="84" y="330"/>
                  </a:lnTo>
                  <a:lnTo>
                    <a:pt x="75" y="315"/>
                  </a:lnTo>
                  <a:lnTo>
                    <a:pt x="72" y="306"/>
                  </a:lnTo>
                  <a:lnTo>
                    <a:pt x="69" y="296"/>
                  </a:lnTo>
                  <a:lnTo>
                    <a:pt x="67" y="286"/>
                  </a:lnTo>
                  <a:lnTo>
                    <a:pt x="67" y="275"/>
                  </a:lnTo>
                  <a:lnTo>
                    <a:pt x="68" y="263"/>
                  </a:lnTo>
                  <a:lnTo>
                    <a:pt x="70" y="252"/>
                  </a:lnTo>
                  <a:lnTo>
                    <a:pt x="75" y="239"/>
                  </a:lnTo>
                  <a:lnTo>
                    <a:pt x="82" y="226"/>
                  </a:lnTo>
                  <a:lnTo>
                    <a:pt x="89" y="228"/>
                  </a:lnTo>
                  <a:lnTo>
                    <a:pt x="96" y="228"/>
                  </a:lnTo>
                  <a:lnTo>
                    <a:pt x="103" y="228"/>
                  </a:lnTo>
                  <a:lnTo>
                    <a:pt x="110" y="227"/>
                  </a:lnTo>
                  <a:lnTo>
                    <a:pt x="117" y="225"/>
                  </a:lnTo>
                  <a:lnTo>
                    <a:pt x="124" y="222"/>
                  </a:lnTo>
                  <a:lnTo>
                    <a:pt x="132" y="219"/>
                  </a:lnTo>
                  <a:lnTo>
                    <a:pt x="138" y="213"/>
                  </a:lnTo>
                  <a:lnTo>
                    <a:pt x="142" y="214"/>
                  </a:lnTo>
                  <a:lnTo>
                    <a:pt x="152" y="215"/>
                  </a:lnTo>
                  <a:lnTo>
                    <a:pt x="158" y="215"/>
                  </a:lnTo>
                  <a:lnTo>
                    <a:pt x="166" y="214"/>
                  </a:lnTo>
                  <a:lnTo>
                    <a:pt x="173" y="213"/>
                  </a:lnTo>
                  <a:lnTo>
                    <a:pt x="181" y="210"/>
                  </a:lnTo>
                  <a:lnTo>
                    <a:pt x="189" y="205"/>
                  </a:lnTo>
                  <a:lnTo>
                    <a:pt x="197" y="198"/>
                  </a:lnTo>
                  <a:lnTo>
                    <a:pt x="203" y="190"/>
                  </a:lnTo>
                  <a:lnTo>
                    <a:pt x="210" y="179"/>
                  </a:lnTo>
                  <a:lnTo>
                    <a:pt x="214" y="166"/>
                  </a:lnTo>
                  <a:lnTo>
                    <a:pt x="218" y="149"/>
                  </a:lnTo>
                  <a:lnTo>
                    <a:pt x="219" y="130"/>
                  </a:lnTo>
                  <a:lnTo>
                    <a:pt x="219" y="108"/>
                  </a:lnTo>
                  <a:lnTo>
                    <a:pt x="218" y="102"/>
                  </a:lnTo>
                  <a:lnTo>
                    <a:pt x="214" y="90"/>
                  </a:lnTo>
                  <a:lnTo>
                    <a:pt x="213" y="82"/>
                  </a:lnTo>
                  <a:lnTo>
                    <a:pt x="212" y="72"/>
                  </a:lnTo>
                  <a:lnTo>
                    <a:pt x="211" y="62"/>
                  </a:lnTo>
                  <a:lnTo>
                    <a:pt x="211" y="52"/>
                  </a:lnTo>
                  <a:lnTo>
                    <a:pt x="213" y="42"/>
                  </a:lnTo>
                  <a:lnTo>
                    <a:pt x="216" y="32"/>
                  </a:lnTo>
                  <a:lnTo>
                    <a:pt x="218" y="28"/>
                  </a:lnTo>
                  <a:lnTo>
                    <a:pt x="220" y="23"/>
                  </a:lnTo>
                  <a:lnTo>
                    <a:pt x="223" y="19"/>
                  </a:lnTo>
                  <a:lnTo>
                    <a:pt x="228" y="15"/>
                  </a:lnTo>
                  <a:lnTo>
                    <a:pt x="232" y="12"/>
                  </a:lnTo>
                  <a:lnTo>
                    <a:pt x="236" y="8"/>
                  </a:lnTo>
                  <a:lnTo>
                    <a:pt x="243" y="6"/>
                  </a:lnTo>
                  <a:lnTo>
                    <a:pt x="249" y="4"/>
                  </a:lnTo>
                  <a:lnTo>
                    <a:pt x="255" y="2"/>
                  </a:lnTo>
                  <a:lnTo>
                    <a:pt x="264" y="1"/>
                  </a:lnTo>
                  <a:lnTo>
                    <a:pt x="272" y="1"/>
                  </a:lnTo>
                  <a:lnTo>
                    <a:pt x="282" y="1"/>
                  </a:lnTo>
                  <a:lnTo>
                    <a:pt x="297" y="0"/>
                  </a:lnTo>
                  <a:lnTo>
                    <a:pt x="309" y="1"/>
                  </a:lnTo>
                  <a:lnTo>
                    <a:pt x="314" y="2"/>
                  </a:lnTo>
                  <a:lnTo>
                    <a:pt x="319" y="3"/>
                  </a:lnTo>
                  <a:lnTo>
                    <a:pt x="324" y="5"/>
                  </a:lnTo>
                  <a:lnTo>
                    <a:pt x="327" y="7"/>
                  </a:lnTo>
                  <a:lnTo>
                    <a:pt x="333" y="13"/>
                  </a:lnTo>
                  <a:lnTo>
                    <a:pt x="339" y="19"/>
                  </a:lnTo>
                  <a:lnTo>
                    <a:pt x="344" y="28"/>
                  </a:lnTo>
                  <a:lnTo>
                    <a:pt x="348" y="35"/>
                  </a:lnTo>
                  <a:lnTo>
                    <a:pt x="352" y="45"/>
                  </a:lnTo>
                  <a:lnTo>
                    <a:pt x="358" y="54"/>
                  </a:lnTo>
                  <a:lnTo>
                    <a:pt x="363" y="64"/>
                  </a:lnTo>
                  <a:lnTo>
                    <a:pt x="371" y="74"/>
                  </a:lnTo>
                  <a:lnTo>
                    <a:pt x="379" y="83"/>
                  </a:lnTo>
                  <a:lnTo>
                    <a:pt x="390" y="92"/>
                  </a:lnTo>
                  <a:lnTo>
                    <a:pt x="404" y="100"/>
                  </a:lnTo>
                  <a:lnTo>
                    <a:pt x="420" y="108"/>
                  </a:lnTo>
                  <a:lnTo>
                    <a:pt x="435" y="114"/>
                  </a:lnTo>
                  <a:lnTo>
                    <a:pt x="472" y="126"/>
                  </a:lnTo>
                  <a:lnTo>
                    <a:pt x="483" y="128"/>
                  </a:lnTo>
                  <a:lnTo>
                    <a:pt x="494" y="130"/>
                  </a:lnTo>
                  <a:lnTo>
                    <a:pt x="506" y="131"/>
                  </a:lnTo>
                  <a:lnTo>
                    <a:pt x="517" y="131"/>
                  </a:lnTo>
                  <a:lnTo>
                    <a:pt x="527" y="130"/>
                  </a:lnTo>
                  <a:lnTo>
                    <a:pt x="538" y="128"/>
                  </a:lnTo>
                  <a:lnTo>
                    <a:pt x="548" y="125"/>
                  </a:lnTo>
                  <a:lnTo>
                    <a:pt x="557" y="120"/>
                  </a:lnTo>
                  <a:lnTo>
                    <a:pt x="562" y="118"/>
                  </a:lnTo>
                  <a:lnTo>
                    <a:pt x="575" y="114"/>
                  </a:lnTo>
                  <a:lnTo>
                    <a:pt x="585" y="112"/>
                  </a:lnTo>
                  <a:lnTo>
                    <a:pt x="596" y="111"/>
                  </a:lnTo>
                  <a:lnTo>
                    <a:pt x="608" y="110"/>
                  </a:lnTo>
                  <a:lnTo>
                    <a:pt x="621" y="111"/>
                  </a:lnTo>
                  <a:lnTo>
                    <a:pt x="636" y="113"/>
                  </a:lnTo>
                  <a:lnTo>
                    <a:pt x="650" y="116"/>
                  </a:lnTo>
                  <a:lnTo>
                    <a:pt x="658" y="119"/>
                  </a:lnTo>
                  <a:lnTo>
                    <a:pt x="665" y="123"/>
                  </a:lnTo>
                  <a:lnTo>
                    <a:pt x="674" y="126"/>
                  </a:lnTo>
                  <a:lnTo>
                    <a:pt x="681" y="130"/>
                  </a:lnTo>
                  <a:lnTo>
                    <a:pt x="688" y="135"/>
                  </a:lnTo>
                  <a:lnTo>
                    <a:pt x="696" y="142"/>
                  </a:lnTo>
                  <a:lnTo>
                    <a:pt x="703" y="148"/>
                  </a:lnTo>
                  <a:lnTo>
                    <a:pt x="711" y="156"/>
                  </a:lnTo>
                  <a:lnTo>
                    <a:pt x="717" y="164"/>
                  </a:lnTo>
                  <a:lnTo>
                    <a:pt x="725" y="174"/>
                  </a:lnTo>
                  <a:lnTo>
                    <a:pt x="731" y="183"/>
                  </a:lnTo>
                  <a:lnTo>
                    <a:pt x="738" y="195"/>
                  </a:lnTo>
                  <a:lnTo>
                    <a:pt x="761" y="197"/>
                  </a:lnTo>
                  <a:lnTo>
                    <a:pt x="813" y="206"/>
                  </a:lnTo>
                  <a:lnTo>
                    <a:pt x="827" y="209"/>
                  </a:lnTo>
                  <a:lnTo>
                    <a:pt x="841" y="212"/>
                  </a:lnTo>
                  <a:lnTo>
                    <a:pt x="853" y="216"/>
                  </a:lnTo>
                  <a:lnTo>
                    <a:pt x="864" y="222"/>
                  </a:lnTo>
                  <a:lnTo>
                    <a:pt x="874" y="226"/>
                  </a:lnTo>
                  <a:lnTo>
                    <a:pt x="882" y="232"/>
                  </a:lnTo>
                  <a:lnTo>
                    <a:pt x="885" y="235"/>
                  </a:lnTo>
                  <a:lnTo>
                    <a:pt x="886" y="238"/>
                  </a:lnTo>
                  <a:lnTo>
                    <a:pt x="888" y="241"/>
                  </a:lnTo>
                  <a:lnTo>
                    <a:pt x="888" y="245"/>
                  </a:lnTo>
                  <a:lnTo>
                    <a:pt x="892" y="250"/>
                  </a:lnTo>
                  <a:lnTo>
                    <a:pt x="903" y="261"/>
                  </a:lnTo>
                  <a:lnTo>
                    <a:pt x="911" y="268"/>
                  </a:lnTo>
                  <a:lnTo>
                    <a:pt x="921" y="275"/>
                  </a:lnTo>
                  <a:lnTo>
                    <a:pt x="932" y="282"/>
                  </a:lnTo>
                  <a:lnTo>
                    <a:pt x="943" y="287"/>
                  </a:lnTo>
                  <a:lnTo>
                    <a:pt x="956" y="292"/>
                  </a:lnTo>
                  <a:lnTo>
                    <a:pt x="971" y="294"/>
                  </a:lnTo>
                  <a:lnTo>
                    <a:pt x="978" y="295"/>
                  </a:lnTo>
                  <a:lnTo>
                    <a:pt x="986" y="294"/>
                  </a:lnTo>
                  <a:lnTo>
                    <a:pt x="994" y="294"/>
                  </a:lnTo>
                  <a:lnTo>
                    <a:pt x="1001" y="292"/>
                  </a:lnTo>
                  <a:lnTo>
                    <a:pt x="1010" y="290"/>
                  </a:lnTo>
                  <a:lnTo>
                    <a:pt x="1018" y="287"/>
                  </a:lnTo>
                  <a:lnTo>
                    <a:pt x="1026" y="283"/>
                  </a:lnTo>
                  <a:lnTo>
                    <a:pt x="1034" y="277"/>
                  </a:lnTo>
                  <a:lnTo>
                    <a:pt x="1043" y="271"/>
                  </a:lnTo>
                  <a:lnTo>
                    <a:pt x="1051" y="263"/>
                  </a:lnTo>
                  <a:lnTo>
                    <a:pt x="1061" y="255"/>
                  </a:lnTo>
                  <a:lnTo>
                    <a:pt x="1069" y="245"/>
                  </a:lnTo>
                  <a:lnTo>
                    <a:pt x="1073" y="237"/>
                  </a:lnTo>
                  <a:lnTo>
                    <a:pt x="1080" y="219"/>
                  </a:lnTo>
                  <a:lnTo>
                    <a:pt x="1086" y="207"/>
                  </a:lnTo>
                  <a:lnTo>
                    <a:pt x="1093" y="195"/>
                  </a:lnTo>
                  <a:lnTo>
                    <a:pt x="1101" y="184"/>
                  </a:lnTo>
                  <a:lnTo>
                    <a:pt x="1110" y="176"/>
                  </a:lnTo>
                  <a:lnTo>
                    <a:pt x="1114" y="172"/>
                  </a:lnTo>
                  <a:lnTo>
                    <a:pt x="1119" y="168"/>
                  </a:lnTo>
                  <a:lnTo>
                    <a:pt x="1125" y="167"/>
                  </a:lnTo>
                  <a:lnTo>
                    <a:pt x="1130" y="166"/>
                  </a:lnTo>
                  <a:lnTo>
                    <a:pt x="1135" y="166"/>
                  </a:lnTo>
                  <a:lnTo>
                    <a:pt x="1142" y="167"/>
                  </a:lnTo>
                  <a:lnTo>
                    <a:pt x="1147" y="170"/>
                  </a:lnTo>
                  <a:lnTo>
                    <a:pt x="1154" y="174"/>
                  </a:lnTo>
                  <a:lnTo>
                    <a:pt x="1160" y="179"/>
                  </a:lnTo>
                  <a:lnTo>
                    <a:pt x="1166" y="187"/>
                  </a:lnTo>
                  <a:lnTo>
                    <a:pt x="1173" y="195"/>
                  </a:lnTo>
                  <a:lnTo>
                    <a:pt x="1179" y="206"/>
                  </a:lnTo>
                  <a:lnTo>
                    <a:pt x="1186" y="219"/>
                  </a:lnTo>
                  <a:lnTo>
                    <a:pt x="1193" y="234"/>
                  </a:lnTo>
                  <a:lnTo>
                    <a:pt x="1199" y="251"/>
                  </a:lnTo>
                  <a:lnTo>
                    <a:pt x="1207" y="270"/>
                  </a:lnTo>
                  <a:lnTo>
                    <a:pt x="1209" y="275"/>
                  </a:lnTo>
                  <a:lnTo>
                    <a:pt x="1215" y="289"/>
                  </a:lnTo>
                  <a:lnTo>
                    <a:pt x="1221" y="298"/>
                  </a:lnTo>
                  <a:lnTo>
                    <a:pt x="1227" y="307"/>
                  </a:lnTo>
                  <a:lnTo>
                    <a:pt x="1235" y="317"/>
                  </a:lnTo>
                  <a:lnTo>
                    <a:pt x="1244" y="326"/>
                  </a:lnTo>
                  <a:lnTo>
                    <a:pt x="1255" y="335"/>
                  </a:lnTo>
                  <a:lnTo>
                    <a:pt x="1267" y="343"/>
                  </a:lnTo>
                  <a:lnTo>
                    <a:pt x="1274" y="347"/>
                  </a:lnTo>
                  <a:lnTo>
                    <a:pt x="1281" y="350"/>
                  </a:lnTo>
                  <a:lnTo>
                    <a:pt x="1288" y="352"/>
                  </a:lnTo>
                  <a:lnTo>
                    <a:pt x="1297" y="354"/>
                  </a:lnTo>
                  <a:lnTo>
                    <a:pt x="1305" y="356"/>
                  </a:lnTo>
                  <a:lnTo>
                    <a:pt x="1314" y="356"/>
                  </a:lnTo>
                  <a:lnTo>
                    <a:pt x="1322" y="356"/>
                  </a:lnTo>
                  <a:lnTo>
                    <a:pt x="1332" y="356"/>
                  </a:lnTo>
                  <a:lnTo>
                    <a:pt x="1342" y="355"/>
                  </a:lnTo>
                  <a:lnTo>
                    <a:pt x="1353" y="352"/>
                  </a:lnTo>
                  <a:lnTo>
                    <a:pt x="1364" y="349"/>
                  </a:lnTo>
                  <a:lnTo>
                    <a:pt x="1375" y="344"/>
                  </a:lnTo>
                  <a:lnTo>
                    <a:pt x="1378" y="343"/>
                  </a:lnTo>
                  <a:lnTo>
                    <a:pt x="1383" y="338"/>
                  </a:lnTo>
                  <a:lnTo>
                    <a:pt x="1387" y="335"/>
                  </a:lnTo>
                  <a:lnTo>
                    <a:pt x="1391" y="332"/>
                  </a:lnTo>
                  <a:lnTo>
                    <a:pt x="1398" y="330"/>
                  </a:lnTo>
                  <a:lnTo>
                    <a:pt x="1405" y="327"/>
                  </a:lnTo>
                  <a:lnTo>
                    <a:pt x="1413" y="325"/>
                  </a:lnTo>
                  <a:lnTo>
                    <a:pt x="1422" y="324"/>
                  </a:lnTo>
                  <a:lnTo>
                    <a:pt x="1433" y="325"/>
                  </a:lnTo>
                  <a:lnTo>
                    <a:pt x="1444" y="326"/>
                  </a:lnTo>
                  <a:lnTo>
                    <a:pt x="1457" y="330"/>
                  </a:lnTo>
                  <a:lnTo>
                    <a:pt x="1469" y="335"/>
                  </a:lnTo>
                  <a:lnTo>
                    <a:pt x="1484" y="342"/>
                  </a:lnTo>
                  <a:lnTo>
                    <a:pt x="1500" y="351"/>
                  </a:lnTo>
                  <a:lnTo>
                    <a:pt x="1505" y="350"/>
                  </a:lnTo>
                  <a:lnTo>
                    <a:pt x="1514" y="349"/>
                  </a:lnTo>
                  <a:lnTo>
                    <a:pt x="1521" y="349"/>
                  </a:lnTo>
                  <a:lnTo>
                    <a:pt x="1527" y="349"/>
                  </a:lnTo>
                  <a:lnTo>
                    <a:pt x="1534" y="350"/>
                  </a:lnTo>
                  <a:lnTo>
                    <a:pt x="1543" y="352"/>
                  </a:lnTo>
                  <a:lnTo>
                    <a:pt x="1550" y="355"/>
                  </a:lnTo>
                  <a:lnTo>
                    <a:pt x="1557" y="360"/>
                  </a:lnTo>
                  <a:lnTo>
                    <a:pt x="1563" y="367"/>
                  </a:lnTo>
                  <a:lnTo>
                    <a:pt x="1569" y="375"/>
                  </a:lnTo>
                  <a:lnTo>
                    <a:pt x="1573" y="385"/>
                  </a:lnTo>
                  <a:lnTo>
                    <a:pt x="1576" y="399"/>
                  </a:lnTo>
                  <a:lnTo>
                    <a:pt x="1576" y="414"/>
                  </a:lnTo>
                  <a:lnTo>
                    <a:pt x="1575" y="432"/>
                  </a:lnTo>
                  <a:lnTo>
                    <a:pt x="1577" y="437"/>
                  </a:lnTo>
                  <a:lnTo>
                    <a:pt x="1581" y="449"/>
                  </a:lnTo>
                  <a:lnTo>
                    <a:pt x="1586" y="456"/>
                  </a:lnTo>
                  <a:lnTo>
                    <a:pt x="1590" y="465"/>
                  </a:lnTo>
                  <a:lnTo>
                    <a:pt x="1596" y="474"/>
                  </a:lnTo>
                  <a:lnTo>
                    <a:pt x="1604" y="483"/>
                  </a:lnTo>
                  <a:lnTo>
                    <a:pt x="1613" y="492"/>
                  </a:lnTo>
                  <a:lnTo>
                    <a:pt x="1624" y="500"/>
                  </a:lnTo>
                  <a:lnTo>
                    <a:pt x="1637" y="508"/>
                  </a:lnTo>
                  <a:lnTo>
                    <a:pt x="1652" y="514"/>
                  </a:lnTo>
                  <a:lnTo>
                    <a:pt x="1660" y="516"/>
                  </a:lnTo>
                  <a:lnTo>
                    <a:pt x="1669" y="518"/>
                  </a:lnTo>
                  <a:lnTo>
                    <a:pt x="1677" y="520"/>
                  </a:lnTo>
                  <a:lnTo>
                    <a:pt x="1687" y="522"/>
                  </a:lnTo>
                  <a:lnTo>
                    <a:pt x="1698" y="522"/>
                  </a:lnTo>
                  <a:lnTo>
                    <a:pt x="1708" y="522"/>
                  </a:lnTo>
                  <a:lnTo>
                    <a:pt x="1720" y="522"/>
                  </a:lnTo>
                  <a:lnTo>
                    <a:pt x="1732" y="519"/>
                  </a:lnTo>
                  <a:lnTo>
                    <a:pt x="1734" y="525"/>
                  </a:lnTo>
                  <a:lnTo>
                    <a:pt x="1740" y="535"/>
                  </a:lnTo>
                  <a:lnTo>
                    <a:pt x="1746" y="542"/>
                  </a:lnTo>
                  <a:lnTo>
                    <a:pt x="1752" y="548"/>
                  </a:lnTo>
                  <a:lnTo>
                    <a:pt x="1759" y="555"/>
                  </a:lnTo>
                  <a:lnTo>
                    <a:pt x="1769" y="561"/>
                  </a:lnTo>
                  <a:lnTo>
                    <a:pt x="1780" y="565"/>
                  </a:lnTo>
                  <a:lnTo>
                    <a:pt x="1792" y="568"/>
                  </a:lnTo>
                  <a:lnTo>
                    <a:pt x="1799" y="568"/>
                  </a:lnTo>
                  <a:lnTo>
                    <a:pt x="1805" y="568"/>
                  </a:lnTo>
                  <a:lnTo>
                    <a:pt x="1813" y="568"/>
                  </a:lnTo>
                  <a:lnTo>
                    <a:pt x="1821" y="567"/>
                  </a:lnTo>
                  <a:lnTo>
                    <a:pt x="1830" y="565"/>
                  </a:lnTo>
                  <a:lnTo>
                    <a:pt x="1838" y="563"/>
                  </a:lnTo>
                  <a:lnTo>
                    <a:pt x="1847" y="559"/>
                  </a:lnTo>
                  <a:lnTo>
                    <a:pt x="1857" y="555"/>
                  </a:lnTo>
                  <a:lnTo>
                    <a:pt x="1867" y="549"/>
                  </a:lnTo>
                  <a:lnTo>
                    <a:pt x="1878" y="543"/>
                  </a:lnTo>
                  <a:lnTo>
                    <a:pt x="1889" y="535"/>
                  </a:lnTo>
                  <a:lnTo>
                    <a:pt x="1900" y="526"/>
                  </a:lnTo>
                  <a:lnTo>
                    <a:pt x="1901" y="523"/>
                  </a:lnTo>
                  <a:lnTo>
                    <a:pt x="1906" y="513"/>
                  </a:lnTo>
                  <a:lnTo>
                    <a:pt x="1910" y="506"/>
                  </a:lnTo>
                  <a:lnTo>
                    <a:pt x="1914" y="499"/>
                  </a:lnTo>
                  <a:lnTo>
                    <a:pt x="1921" y="491"/>
                  </a:lnTo>
                  <a:lnTo>
                    <a:pt x="1928" y="483"/>
                  </a:lnTo>
                  <a:lnTo>
                    <a:pt x="1937" y="476"/>
                  </a:lnTo>
                  <a:lnTo>
                    <a:pt x="1946" y="468"/>
                  </a:lnTo>
                  <a:lnTo>
                    <a:pt x="1958" y="461"/>
                  </a:lnTo>
                  <a:lnTo>
                    <a:pt x="1972" y="455"/>
                  </a:lnTo>
                  <a:lnTo>
                    <a:pt x="1987" y="450"/>
                  </a:lnTo>
                  <a:lnTo>
                    <a:pt x="2004" y="447"/>
                  </a:lnTo>
                  <a:lnTo>
                    <a:pt x="2023" y="445"/>
                  </a:lnTo>
                  <a:lnTo>
                    <a:pt x="2044" y="445"/>
                  </a:lnTo>
                  <a:lnTo>
                    <a:pt x="2049" y="446"/>
                  </a:lnTo>
                  <a:lnTo>
                    <a:pt x="2061" y="450"/>
                  </a:lnTo>
                  <a:lnTo>
                    <a:pt x="2069" y="453"/>
                  </a:lnTo>
                  <a:lnTo>
                    <a:pt x="2077" y="458"/>
                  </a:lnTo>
                  <a:lnTo>
                    <a:pt x="2085" y="463"/>
                  </a:lnTo>
                  <a:lnTo>
                    <a:pt x="2091" y="468"/>
                  </a:lnTo>
                  <a:lnTo>
                    <a:pt x="2094" y="471"/>
                  </a:lnTo>
                  <a:lnTo>
                    <a:pt x="2097" y="476"/>
                  </a:lnTo>
                  <a:lnTo>
                    <a:pt x="2099" y="479"/>
                  </a:lnTo>
                  <a:lnTo>
                    <a:pt x="2101" y="483"/>
                  </a:lnTo>
                  <a:lnTo>
                    <a:pt x="2101" y="487"/>
                  </a:lnTo>
                  <a:lnTo>
                    <a:pt x="2101" y="493"/>
                  </a:lnTo>
                  <a:lnTo>
                    <a:pt x="2101" y="498"/>
                  </a:lnTo>
                  <a:lnTo>
                    <a:pt x="2100" y="503"/>
                  </a:lnTo>
                  <a:lnTo>
                    <a:pt x="2097" y="509"/>
                  </a:lnTo>
                  <a:lnTo>
                    <a:pt x="2093" y="514"/>
                  </a:lnTo>
                  <a:lnTo>
                    <a:pt x="2089" y="520"/>
                  </a:lnTo>
                  <a:lnTo>
                    <a:pt x="2084" y="528"/>
                  </a:lnTo>
                  <a:lnTo>
                    <a:pt x="2077" y="534"/>
                  </a:lnTo>
                  <a:lnTo>
                    <a:pt x="2070" y="542"/>
                  </a:lnTo>
                  <a:lnTo>
                    <a:pt x="2060" y="549"/>
                  </a:lnTo>
                  <a:lnTo>
                    <a:pt x="2051" y="558"/>
                  </a:lnTo>
                  <a:lnTo>
                    <a:pt x="2045" y="559"/>
                  </a:lnTo>
                  <a:lnTo>
                    <a:pt x="2034" y="566"/>
                  </a:lnTo>
                  <a:lnTo>
                    <a:pt x="2026" y="572"/>
                  </a:lnTo>
                  <a:lnTo>
                    <a:pt x="2019" y="578"/>
                  </a:lnTo>
                  <a:lnTo>
                    <a:pt x="2013" y="587"/>
                  </a:lnTo>
                  <a:lnTo>
                    <a:pt x="2008" y="597"/>
                  </a:lnTo>
                  <a:lnTo>
                    <a:pt x="2006" y="604"/>
                  </a:lnTo>
                  <a:lnTo>
                    <a:pt x="2005" y="610"/>
                  </a:lnTo>
                  <a:lnTo>
                    <a:pt x="2005" y="616"/>
                  </a:lnTo>
                  <a:lnTo>
                    <a:pt x="2005" y="624"/>
                  </a:lnTo>
                  <a:lnTo>
                    <a:pt x="2005" y="632"/>
                  </a:lnTo>
                  <a:lnTo>
                    <a:pt x="2007" y="641"/>
                  </a:lnTo>
                  <a:lnTo>
                    <a:pt x="2009" y="651"/>
                  </a:lnTo>
                  <a:lnTo>
                    <a:pt x="2013" y="660"/>
                  </a:lnTo>
                  <a:lnTo>
                    <a:pt x="2018" y="671"/>
                  </a:lnTo>
                  <a:lnTo>
                    <a:pt x="2024" y="682"/>
                  </a:lnTo>
                  <a:lnTo>
                    <a:pt x="2032" y="693"/>
                  </a:lnTo>
                  <a:lnTo>
                    <a:pt x="2039" y="706"/>
                  </a:lnTo>
                  <a:lnTo>
                    <a:pt x="2050" y="720"/>
                  </a:lnTo>
                  <a:lnTo>
                    <a:pt x="2060" y="734"/>
                  </a:lnTo>
                  <a:lnTo>
                    <a:pt x="2073" y="748"/>
                  </a:lnTo>
                  <a:lnTo>
                    <a:pt x="2088" y="764"/>
                  </a:lnTo>
                  <a:lnTo>
                    <a:pt x="2094" y="770"/>
                  </a:lnTo>
                  <a:lnTo>
                    <a:pt x="2113" y="790"/>
                  </a:lnTo>
                  <a:lnTo>
                    <a:pt x="2122" y="805"/>
                  </a:lnTo>
                  <a:lnTo>
                    <a:pt x="2132" y="823"/>
                  </a:lnTo>
                  <a:lnTo>
                    <a:pt x="2137" y="833"/>
                  </a:lnTo>
                  <a:lnTo>
                    <a:pt x="2141" y="844"/>
                  </a:lnTo>
                  <a:lnTo>
                    <a:pt x="2145" y="855"/>
                  </a:lnTo>
                  <a:lnTo>
                    <a:pt x="2148" y="867"/>
                  </a:lnTo>
                  <a:lnTo>
                    <a:pt x="2150" y="880"/>
                  </a:lnTo>
                  <a:lnTo>
                    <a:pt x="2152" y="894"/>
                  </a:lnTo>
                  <a:lnTo>
                    <a:pt x="2152" y="908"/>
                  </a:lnTo>
                  <a:lnTo>
                    <a:pt x="2152" y="923"/>
                  </a:lnTo>
                  <a:lnTo>
                    <a:pt x="2151" y="938"/>
                  </a:lnTo>
                  <a:lnTo>
                    <a:pt x="2148" y="954"/>
                  </a:lnTo>
                  <a:lnTo>
                    <a:pt x="2144" y="971"/>
                  </a:lnTo>
                  <a:lnTo>
                    <a:pt x="2138" y="988"/>
                  </a:lnTo>
                  <a:lnTo>
                    <a:pt x="2131" y="1006"/>
                  </a:lnTo>
                  <a:lnTo>
                    <a:pt x="2121" y="1024"/>
                  </a:lnTo>
                  <a:lnTo>
                    <a:pt x="2110" y="1042"/>
                  </a:lnTo>
                  <a:lnTo>
                    <a:pt x="2098" y="1062"/>
                  </a:lnTo>
                  <a:lnTo>
                    <a:pt x="2083" y="1082"/>
                  </a:lnTo>
                  <a:lnTo>
                    <a:pt x="2066" y="1102"/>
                  </a:lnTo>
                  <a:lnTo>
                    <a:pt x="2046" y="1123"/>
                  </a:lnTo>
                  <a:lnTo>
                    <a:pt x="2025" y="1144"/>
                  </a:lnTo>
                  <a:lnTo>
                    <a:pt x="2023" y="1162"/>
                  </a:lnTo>
                  <a:lnTo>
                    <a:pt x="2021" y="1178"/>
                  </a:lnTo>
                  <a:lnTo>
                    <a:pt x="2018" y="1192"/>
                  </a:lnTo>
                  <a:lnTo>
                    <a:pt x="2013" y="1204"/>
                  </a:lnTo>
                  <a:lnTo>
                    <a:pt x="2010" y="1216"/>
                  </a:lnTo>
                  <a:lnTo>
                    <a:pt x="2005" y="1227"/>
                  </a:lnTo>
                  <a:lnTo>
                    <a:pt x="2001" y="1235"/>
                  </a:lnTo>
                  <a:lnTo>
                    <a:pt x="1995" y="1243"/>
                  </a:lnTo>
                  <a:lnTo>
                    <a:pt x="1990" y="1250"/>
                  </a:lnTo>
                  <a:lnTo>
                    <a:pt x="1984" y="1255"/>
                  </a:lnTo>
                  <a:lnTo>
                    <a:pt x="1977" y="1261"/>
                  </a:lnTo>
                  <a:lnTo>
                    <a:pt x="1971" y="1264"/>
                  </a:lnTo>
                  <a:lnTo>
                    <a:pt x="1964" y="1268"/>
                  </a:lnTo>
                  <a:lnTo>
                    <a:pt x="1958" y="1270"/>
                  </a:lnTo>
                  <a:lnTo>
                    <a:pt x="1950" y="1272"/>
                  </a:lnTo>
                  <a:lnTo>
                    <a:pt x="1944" y="1275"/>
                  </a:lnTo>
                  <a:lnTo>
                    <a:pt x="1915" y="1278"/>
                  </a:lnTo>
                  <a:lnTo>
                    <a:pt x="1889" y="1280"/>
                  </a:lnTo>
                  <a:lnTo>
                    <a:pt x="1876" y="1282"/>
                  </a:lnTo>
                  <a:lnTo>
                    <a:pt x="1864" y="1286"/>
                  </a:lnTo>
                  <a:lnTo>
                    <a:pt x="1858" y="1288"/>
                  </a:lnTo>
                  <a:lnTo>
                    <a:pt x="1853" y="1292"/>
                  </a:lnTo>
                  <a:lnTo>
                    <a:pt x="1848" y="1296"/>
                  </a:lnTo>
                  <a:lnTo>
                    <a:pt x="1844" y="1301"/>
                  </a:lnTo>
                  <a:lnTo>
                    <a:pt x="1838" y="1302"/>
                  </a:lnTo>
                  <a:lnTo>
                    <a:pt x="1826" y="1305"/>
                  </a:lnTo>
                  <a:lnTo>
                    <a:pt x="1818" y="1309"/>
                  </a:lnTo>
                  <a:lnTo>
                    <a:pt x="1810" y="1313"/>
                  </a:lnTo>
                  <a:lnTo>
                    <a:pt x="1802" y="1319"/>
                  </a:lnTo>
                  <a:lnTo>
                    <a:pt x="1795" y="1326"/>
                  </a:lnTo>
                  <a:lnTo>
                    <a:pt x="1792" y="1330"/>
                  </a:lnTo>
                  <a:lnTo>
                    <a:pt x="1788" y="1334"/>
                  </a:lnTo>
                  <a:lnTo>
                    <a:pt x="1786" y="1339"/>
                  </a:lnTo>
                  <a:lnTo>
                    <a:pt x="1784" y="1344"/>
                  </a:lnTo>
                  <a:lnTo>
                    <a:pt x="1783" y="1350"/>
                  </a:lnTo>
                  <a:lnTo>
                    <a:pt x="1783" y="1356"/>
                  </a:lnTo>
                  <a:lnTo>
                    <a:pt x="1783" y="1362"/>
                  </a:lnTo>
                  <a:lnTo>
                    <a:pt x="1783" y="1369"/>
                  </a:lnTo>
                  <a:lnTo>
                    <a:pt x="1785" y="1377"/>
                  </a:lnTo>
                  <a:lnTo>
                    <a:pt x="1787" y="1384"/>
                  </a:lnTo>
                  <a:lnTo>
                    <a:pt x="1792" y="1393"/>
                  </a:lnTo>
                  <a:lnTo>
                    <a:pt x="1796" y="1403"/>
                  </a:lnTo>
                  <a:lnTo>
                    <a:pt x="1801" y="1412"/>
                  </a:lnTo>
                  <a:lnTo>
                    <a:pt x="1808" y="1423"/>
                  </a:lnTo>
                  <a:lnTo>
                    <a:pt x="1816" y="1433"/>
                  </a:lnTo>
                  <a:lnTo>
                    <a:pt x="1826" y="1444"/>
                  </a:lnTo>
                  <a:lnTo>
                    <a:pt x="1825" y="1448"/>
                  </a:lnTo>
                  <a:lnTo>
                    <a:pt x="1826" y="1458"/>
                  </a:lnTo>
                  <a:lnTo>
                    <a:pt x="1828" y="1464"/>
                  </a:lnTo>
                  <a:lnTo>
                    <a:pt x="1830" y="1471"/>
                  </a:lnTo>
                  <a:lnTo>
                    <a:pt x="1834" y="1477"/>
                  </a:lnTo>
                  <a:lnTo>
                    <a:pt x="1840" y="1485"/>
                  </a:lnTo>
                  <a:lnTo>
                    <a:pt x="1847" y="1491"/>
                  </a:lnTo>
                  <a:lnTo>
                    <a:pt x="1857" y="1496"/>
                  </a:lnTo>
                  <a:lnTo>
                    <a:pt x="1868" y="1502"/>
                  </a:lnTo>
                  <a:lnTo>
                    <a:pt x="1883" y="1505"/>
                  </a:lnTo>
                  <a:lnTo>
                    <a:pt x="1901" y="1507"/>
                  </a:lnTo>
                  <a:lnTo>
                    <a:pt x="1922" y="1507"/>
                  </a:lnTo>
                  <a:lnTo>
                    <a:pt x="1947" y="1505"/>
                  </a:lnTo>
                  <a:lnTo>
                    <a:pt x="1975" y="1501"/>
                  </a:lnTo>
                  <a:lnTo>
                    <a:pt x="1982" y="1502"/>
                  </a:lnTo>
                  <a:lnTo>
                    <a:pt x="2003" y="1505"/>
                  </a:lnTo>
                  <a:lnTo>
                    <a:pt x="2016" y="1510"/>
                  </a:lnTo>
                  <a:lnTo>
                    <a:pt x="2030" y="1517"/>
                  </a:lnTo>
                  <a:lnTo>
                    <a:pt x="2038" y="1521"/>
                  </a:lnTo>
                  <a:lnTo>
                    <a:pt x="2046" y="1526"/>
                  </a:lnTo>
                  <a:lnTo>
                    <a:pt x="2055" y="1532"/>
                  </a:lnTo>
                  <a:lnTo>
                    <a:pt x="2062" y="1538"/>
                  </a:lnTo>
                  <a:lnTo>
                    <a:pt x="2071" y="1528"/>
                  </a:lnTo>
                  <a:lnTo>
                    <a:pt x="2078" y="1520"/>
                  </a:lnTo>
                  <a:lnTo>
                    <a:pt x="2086" y="1512"/>
                  </a:lnTo>
                  <a:lnTo>
                    <a:pt x="2093" y="1506"/>
                  </a:lnTo>
                  <a:lnTo>
                    <a:pt x="2101" y="1501"/>
                  </a:lnTo>
                  <a:lnTo>
                    <a:pt x="2108" y="1496"/>
                  </a:lnTo>
                  <a:lnTo>
                    <a:pt x="2115" y="1493"/>
                  </a:lnTo>
                  <a:lnTo>
                    <a:pt x="2121" y="1491"/>
                  </a:lnTo>
                  <a:lnTo>
                    <a:pt x="2126" y="1489"/>
                  </a:lnTo>
                  <a:lnTo>
                    <a:pt x="2132" y="1489"/>
                  </a:lnTo>
                  <a:lnTo>
                    <a:pt x="2137" y="1489"/>
                  </a:lnTo>
                  <a:lnTo>
                    <a:pt x="2142" y="1490"/>
                  </a:lnTo>
                  <a:lnTo>
                    <a:pt x="2147" y="1491"/>
                  </a:lnTo>
                  <a:lnTo>
                    <a:pt x="2150" y="1493"/>
                  </a:lnTo>
                  <a:lnTo>
                    <a:pt x="2153" y="1496"/>
                  </a:lnTo>
                  <a:lnTo>
                    <a:pt x="2156" y="1500"/>
                  </a:lnTo>
                  <a:lnTo>
                    <a:pt x="2158" y="1504"/>
                  </a:lnTo>
                  <a:lnTo>
                    <a:pt x="2161" y="1508"/>
                  </a:lnTo>
                  <a:lnTo>
                    <a:pt x="2162" y="1513"/>
                  </a:lnTo>
                  <a:lnTo>
                    <a:pt x="2163" y="1518"/>
                  </a:lnTo>
                  <a:lnTo>
                    <a:pt x="2163" y="1523"/>
                  </a:lnTo>
                  <a:lnTo>
                    <a:pt x="2163" y="1529"/>
                  </a:lnTo>
                  <a:lnTo>
                    <a:pt x="2161" y="1535"/>
                  </a:lnTo>
                  <a:lnTo>
                    <a:pt x="2160" y="1541"/>
                  </a:lnTo>
                  <a:lnTo>
                    <a:pt x="2156" y="1547"/>
                  </a:lnTo>
                  <a:lnTo>
                    <a:pt x="2154" y="1553"/>
                  </a:lnTo>
                  <a:lnTo>
                    <a:pt x="2150" y="1559"/>
                  </a:lnTo>
                  <a:lnTo>
                    <a:pt x="2146" y="1566"/>
                  </a:lnTo>
                  <a:lnTo>
                    <a:pt x="2140" y="1571"/>
                  </a:lnTo>
                  <a:lnTo>
                    <a:pt x="2134" y="1577"/>
                  </a:lnTo>
                  <a:lnTo>
                    <a:pt x="2126" y="1583"/>
                  </a:lnTo>
                  <a:lnTo>
                    <a:pt x="2119" y="1588"/>
                  </a:lnTo>
                  <a:lnTo>
                    <a:pt x="2120" y="1590"/>
                  </a:lnTo>
                  <a:lnTo>
                    <a:pt x="2120" y="1597"/>
                  </a:lnTo>
                  <a:lnTo>
                    <a:pt x="2120" y="1600"/>
                  </a:lnTo>
                  <a:lnTo>
                    <a:pt x="2119" y="1604"/>
                  </a:lnTo>
                  <a:lnTo>
                    <a:pt x="2117" y="1608"/>
                  </a:lnTo>
                  <a:lnTo>
                    <a:pt x="2113" y="1613"/>
                  </a:lnTo>
                  <a:lnTo>
                    <a:pt x="2107" y="1616"/>
                  </a:lnTo>
                  <a:lnTo>
                    <a:pt x="2100" y="1619"/>
                  </a:lnTo>
                  <a:lnTo>
                    <a:pt x="2089" y="1621"/>
                  </a:lnTo>
                  <a:lnTo>
                    <a:pt x="2076" y="1622"/>
                  </a:lnTo>
                  <a:lnTo>
                    <a:pt x="2061" y="1622"/>
                  </a:lnTo>
                  <a:lnTo>
                    <a:pt x="2042" y="1621"/>
                  </a:lnTo>
                  <a:lnTo>
                    <a:pt x="2020" y="1618"/>
                  </a:lnTo>
                  <a:lnTo>
                    <a:pt x="1994" y="1614"/>
                  </a:lnTo>
                  <a:lnTo>
                    <a:pt x="1991" y="1611"/>
                  </a:lnTo>
                  <a:lnTo>
                    <a:pt x="1982" y="1605"/>
                  </a:lnTo>
                  <a:lnTo>
                    <a:pt x="1976" y="1603"/>
                  </a:lnTo>
                  <a:lnTo>
                    <a:pt x="1969" y="1600"/>
                  </a:lnTo>
                  <a:lnTo>
                    <a:pt x="1960" y="1599"/>
                  </a:lnTo>
                  <a:lnTo>
                    <a:pt x="1952" y="1598"/>
                  </a:lnTo>
                  <a:lnTo>
                    <a:pt x="1941" y="1599"/>
                  </a:lnTo>
                  <a:lnTo>
                    <a:pt x="1930" y="1601"/>
                  </a:lnTo>
                  <a:lnTo>
                    <a:pt x="1918" y="1606"/>
                  </a:lnTo>
                  <a:lnTo>
                    <a:pt x="1907" y="1614"/>
                  </a:lnTo>
                  <a:lnTo>
                    <a:pt x="1901" y="1618"/>
                  </a:lnTo>
                  <a:lnTo>
                    <a:pt x="1895" y="1623"/>
                  </a:lnTo>
                  <a:lnTo>
                    <a:pt x="1889" y="1630"/>
                  </a:lnTo>
                  <a:lnTo>
                    <a:pt x="1882" y="1637"/>
                  </a:lnTo>
                  <a:lnTo>
                    <a:pt x="1876" y="1646"/>
                  </a:lnTo>
                  <a:lnTo>
                    <a:pt x="1869" y="1654"/>
                  </a:lnTo>
                  <a:lnTo>
                    <a:pt x="1863" y="1665"/>
                  </a:lnTo>
                  <a:lnTo>
                    <a:pt x="1857" y="1676"/>
                  </a:lnTo>
                  <a:lnTo>
                    <a:pt x="1856" y="1680"/>
                  </a:lnTo>
                  <a:lnTo>
                    <a:pt x="1851" y="1692"/>
                  </a:lnTo>
                  <a:lnTo>
                    <a:pt x="1846" y="1710"/>
                  </a:lnTo>
                  <a:lnTo>
                    <a:pt x="1841" y="1733"/>
                  </a:lnTo>
                  <a:lnTo>
                    <a:pt x="1833" y="1763"/>
                  </a:lnTo>
                  <a:lnTo>
                    <a:pt x="1828" y="1797"/>
                  </a:lnTo>
                  <a:lnTo>
                    <a:pt x="1822" y="1835"/>
                  </a:lnTo>
                  <a:lnTo>
                    <a:pt x="1819" y="1876"/>
                  </a:lnTo>
                  <a:lnTo>
                    <a:pt x="1817" y="1880"/>
                  </a:lnTo>
                  <a:lnTo>
                    <a:pt x="1814" y="1893"/>
                  </a:lnTo>
                  <a:lnTo>
                    <a:pt x="1813" y="1901"/>
                  </a:lnTo>
                  <a:lnTo>
                    <a:pt x="1813" y="1910"/>
                  </a:lnTo>
                  <a:lnTo>
                    <a:pt x="1813" y="1919"/>
                  </a:lnTo>
                  <a:lnTo>
                    <a:pt x="1814" y="1928"/>
                  </a:lnTo>
                  <a:lnTo>
                    <a:pt x="1817" y="1938"/>
                  </a:lnTo>
                  <a:lnTo>
                    <a:pt x="1822" y="1947"/>
                  </a:lnTo>
                  <a:lnTo>
                    <a:pt x="1826" y="1951"/>
                  </a:lnTo>
                  <a:lnTo>
                    <a:pt x="1830" y="1954"/>
                  </a:lnTo>
                  <a:lnTo>
                    <a:pt x="1835" y="1957"/>
                  </a:lnTo>
                  <a:lnTo>
                    <a:pt x="1841" y="1960"/>
                  </a:lnTo>
                  <a:lnTo>
                    <a:pt x="1846" y="1963"/>
                  </a:lnTo>
                  <a:lnTo>
                    <a:pt x="1853" y="1965"/>
                  </a:lnTo>
                  <a:lnTo>
                    <a:pt x="1861" y="1966"/>
                  </a:lnTo>
                  <a:lnTo>
                    <a:pt x="1869" y="1967"/>
                  </a:lnTo>
                  <a:lnTo>
                    <a:pt x="1879" y="1967"/>
                  </a:lnTo>
                  <a:lnTo>
                    <a:pt x="1889" y="1967"/>
                  </a:lnTo>
                  <a:lnTo>
                    <a:pt x="1900" y="1965"/>
                  </a:lnTo>
                  <a:lnTo>
                    <a:pt x="1913" y="1964"/>
                  </a:lnTo>
                  <a:lnTo>
                    <a:pt x="1918" y="1961"/>
                  </a:lnTo>
                  <a:lnTo>
                    <a:pt x="1932" y="1960"/>
                  </a:lnTo>
                  <a:lnTo>
                    <a:pt x="1942" y="1960"/>
                  </a:lnTo>
                  <a:lnTo>
                    <a:pt x="1953" y="1961"/>
                  </a:lnTo>
                  <a:lnTo>
                    <a:pt x="1963" y="1964"/>
                  </a:lnTo>
                  <a:lnTo>
                    <a:pt x="1975" y="1968"/>
                  </a:lnTo>
                  <a:lnTo>
                    <a:pt x="1981" y="1971"/>
                  </a:lnTo>
                  <a:lnTo>
                    <a:pt x="1987" y="1974"/>
                  </a:lnTo>
                  <a:lnTo>
                    <a:pt x="1992" y="1979"/>
                  </a:lnTo>
                  <a:lnTo>
                    <a:pt x="1998" y="1983"/>
                  </a:lnTo>
                  <a:lnTo>
                    <a:pt x="2004" y="1989"/>
                  </a:lnTo>
                  <a:lnTo>
                    <a:pt x="2009" y="1996"/>
                  </a:lnTo>
                  <a:lnTo>
                    <a:pt x="2013" y="2002"/>
                  </a:lnTo>
                  <a:lnTo>
                    <a:pt x="2018" y="2011"/>
                  </a:lnTo>
                  <a:lnTo>
                    <a:pt x="2022" y="2020"/>
                  </a:lnTo>
                  <a:lnTo>
                    <a:pt x="2026" y="2030"/>
                  </a:lnTo>
                  <a:lnTo>
                    <a:pt x="2029" y="2040"/>
                  </a:lnTo>
                  <a:lnTo>
                    <a:pt x="2033" y="2053"/>
                  </a:lnTo>
                  <a:lnTo>
                    <a:pt x="2035" y="2066"/>
                  </a:lnTo>
                  <a:lnTo>
                    <a:pt x="2036" y="2081"/>
                  </a:lnTo>
                  <a:lnTo>
                    <a:pt x="2037" y="2096"/>
                  </a:lnTo>
                  <a:lnTo>
                    <a:pt x="2038" y="2113"/>
                  </a:lnTo>
                  <a:lnTo>
                    <a:pt x="2041" y="2119"/>
                  </a:lnTo>
                  <a:lnTo>
                    <a:pt x="2052" y="2135"/>
                  </a:lnTo>
                  <a:lnTo>
                    <a:pt x="2065" y="2159"/>
                  </a:lnTo>
                  <a:lnTo>
                    <a:pt x="2078" y="2188"/>
                  </a:lnTo>
                  <a:lnTo>
                    <a:pt x="2085" y="2203"/>
                  </a:lnTo>
                  <a:lnTo>
                    <a:pt x="2089" y="2217"/>
                  </a:lnTo>
                  <a:lnTo>
                    <a:pt x="2093" y="2232"/>
                  </a:lnTo>
                  <a:lnTo>
                    <a:pt x="2096" y="2247"/>
                  </a:lnTo>
                  <a:lnTo>
                    <a:pt x="2097" y="2255"/>
                  </a:lnTo>
                  <a:lnTo>
                    <a:pt x="2096" y="2261"/>
                  </a:lnTo>
                  <a:lnTo>
                    <a:pt x="2096" y="2268"/>
                  </a:lnTo>
                  <a:lnTo>
                    <a:pt x="2093" y="2274"/>
                  </a:lnTo>
                  <a:lnTo>
                    <a:pt x="2092" y="2279"/>
                  </a:lnTo>
                  <a:lnTo>
                    <a:pt x="2089" y="2285"/>
                  </a:lnTo>
                  <a:lnTo>
                    <a:pt x="2086" y="2290"/>
                  </a:lnTo>
                  <a:lnTo>
                    <a:pt x="2082" y="2294"/>
                  </a:lnTo>
                  <a:lnTo>
                    <a:pt x="2077" y="2295"/>
                  </a:lnTo>
                  <a:lnTo>
                    <a:pt x="2068" y="2300"/>
                  </a:lnTo>
                  <a:lnTo>
                    <a:pt x="2062" y="2302"/>
                  </a:lnTo>
                  <a:lnTo>
                    <a:pt x="2057" y="2305"/>
                  </a:lnTo>
                  <a:lnTo>
                    <a:pt x="2052" y="2308"/>
                  </a:lnTo>
                  <a:lnTo>
                    <a:pt x="2049" y="2312"/>
                  </a:lnTo>
                  <a:lnTo>
                    <a:pt x="2046" y="2317"/>
                  </a:lnTo>
                  <a:lnTo>
                    <a:pt x="2046" y="2320"/>
                  </a:lnTo>
                  <a:lnTo>
                    <a:pt x="2048" y="2322"/>
                  </a:lnTo>
                  <a:lnTo>
                    <a:pt x="2050" y="2324"/>
                  </a:lnTo>
                  <a:lnTo>
                    <a:pt x="2052" y="2326"/>
                  </a:lnTo>
                  <a:lnTo>
                    <a:pt x="2055" y="2328"/>
                  </a:lnTo>
                  <a:lnTo>
                    <a:pt x="2065" y="2333"/>
                  </a:lnTo>
                  <a:lnTo>
                    <a:pt x="2077" y="2337"/>
                  </a:lnTo>
                  <a:lnTo>
                    <a:pt x="2096" y="2340"/>
                  </a:lnTo>
                  <a:lnTo>
                    <a:pt x="2119" y="2344"/>
                  </a:lnTo>
                  <a:lnTo>
                    <a:pt x="2125" y="2342"/>
                  </a:lnTo>
                  <a:lnTo>
                    <a:pt x="2141" y="2338"/>
                  </a:lnTo>
                  <a:lnTo>
                    <a:pt x="2150" y="2337"/>
                  </a:lnTo>
                  <a:lnTo>
                    <a:pt x="2161" y="2337"/>
                  </a:lnTo>
                  <a:lnTo>
                    <a:pt x="2165" y="2338"/>
                  </a:lnTo>
                  <a:lnTo>
                    <a:pt x="2169" y="2339"/>
                  </a:lnTo>
                  <a:lnTo>
                    <a:pt x="2173" y="2340"/>
                  </a:lnTo>
                  <a:lnTo>
                    <a:pt x="2178" y="2342"/>
                  </a:lnTo>
                  <a:lnTo>
                    <a:pt x="2181" y="2345"/>
                  </a:lnTo>
                  <a:lnTo>
                    <a:pt x="2184" y="2350"/>
                  </a:lnTo>
                  <a:lnTo>
                    <a:pt x="2186" y="2354"/>
                  </a:lnTo>
                  <a:lnTo>
                    <a:pt x="2187" y="2359"/>
                  </a:lnTo>
                  <a:lnTo>
                    <a:pt x="2188" y="2366"/>
                  </a:lnTo>
                  <a:lnTo>
                    <a:pt x="2188" y="2373"/>
                  </a:lnTo>
                  <a:lnTo>
                    <a:pt x="2187" y="2382"/>
                  </a:lnTo>
                  <a:lnTo>
                    <a:pt x="2185" y="2391"/>
                  </a:lnTo>
                  <a:lnTo>
                    <a:pt x="2182" y="2403"/>
                  </a:lnTo>
                  <a:lnTo>
                    <a:pt x="2177" y="2415"/>
                  </a:lnTo>
                  <a:lnTo>
                    <a:pt x="2171" y="2429"/>
                  </a:lnTo>
                  <a:lnTo>
                    <a:pt x="2164" y="2444"/>
                  </a:lnTo>
                  <a:lnTo>
                    <a:pt x="2155" y="2460"/>
                  </a:lnTo>
                  <a:lnTo>
                    <a:pt x="2145" y="2478"/>
                  </a:lnTo>
                  <a:lnTo>
                    <a:pt x="2133" y="2498"/>
                  </a:lnTo>
                  <a:lnTo>
                    <a:pt x="2119" y="2519"/>
                  </a:lnTo>
                  <a:lnTo>
                    <a:pt x="2117" y="2525"/>
                  </a:lnTo>
                  <a:lnTo>
                    <a:pt x="2110" y="2543"/>
                  </a:lnTo>
                  <a:lnTo>
                    <a:pt x="2101" y="2572"/>
                  </a:lnTo>
                  <a:lnTo>
                    <a:pt x="2091" y="2611"/>
                  </a:lnTo>
                  <a:lnTo>
                    <a:pt x="2086" y="2636"/>
                  </a:lnTo>
                  <a:lnTo>
                    <a:pt x="2081" y="2662"/>
                  </a:lnTo>
                  <a:lnTo>
                    <a:pt x="2075" y="2692"/>
                  </a:lnTo>
                  <a:lnTo>
                    <a:pt x="2071" y="2725"/>
                  </a:lnTo>
                  <a:lnTo>
                    <a:pt x="2068" y="2760"/>
                  </a:lnTo>
                  <a:lnTo>
                    <a:pt x="2065" y="2798"/>
                  </a:lnTo>
                  <a:lnTo>
                    <a:pt x="2064" y="2838"/>
                  </a:lnTo>
                  <a:lnTo>
                    <a:pt x="2062" y="2882"/>
                  </a:lnTo>
                  <a:lnTo>
                    <a:pt x="2065" y="2941"/>
                  </a:lnTo>
                  <a:lnTo>
                    <a:pt x="2066" y="2983"/>
                  </a:lnTo>
                  <a:lnTo>
                    <a:pt x="2066" y="3000"/>
                  </a:lnTo>
                  <a:lnTo>
                    <a:pt x="2065" y="3013"/>
                  </a:lnTo>
                  <a:lnTo>
                    <a:pt x="2062" y="3019"/>
                  </a:lnTo>
                  <a:lnTo>
                    <a:pt x="2061" y="3024"/>
                  </a:lnTo>
                  <a:lnTo>
                    <a:pt x="2059" y="3028"/>
                  </a:lnTo>
                  <a:lnTo>
                    <a:pt x="2057" y="3032"/>
                  </a:lnTo>
                  <a:lnTo>
                    <a:pt x="2055" y="3036"/>
                  </a:lnTo>
                  <a:lnTo>
                    <a:pt x="2052" y="3039"/>
                  </a:lnTo>
                  <a:lnTo>
                    <a:pt x="2048" y="3041"/>
                  </a:lnTo>
                  <a:lnTo>
                    <a:pt x="2043" y="3043"/>
                  </a:lnTo>
                  <a:lnTo>
                    <a:pt x="2034" y="3047"/>
                  </a:lnTo>
                  <a:lnTo>
                    <a:pt x="2022" y="3049"/>
                  </a:lnTo>
                  <a:lnTo>
                    <a:pt x="1989" y="3053"/>
                  </a:lnTo>
                  <a:lnTo>
                    <a:pt x="1944" y="3057"/>
                  </a:lnTo>
                  <a:lnTo>
                    <a:pt x="1936" y="3056"/>
                  </a:lnTo>
                  <a:lnTo>
                    <a:pt x="1910" y="3054"/>
                  </a:lnTo>
                  <a:lnTo>
                    <a:pt x="1870" y="3051"/>
                  </a:lnTo>
                  <a:lnTo>
                    <a:pt x="1818" y="3049"/>
                  </a:lnTo>
                  <a:lnTo>
                    <a:pt x="1788" y="3049"/>
                  </a:lnTo>
                  <a:lnTo>
                    <a:pt x="1755" y="3051"/>
                  </a:lnTo>
                  <a:lnTo>
                    <a:pt x="1720" y="3052"/>
                  </a:lnTo>
                  <a:lnTo>
                    <a:pt x="1683" y="3054"/>
                  </a:lnTo>
                  <a:lnTo>
                    <a:pt x="1644" y="3057"/>
                  </a:lnTo>
                  <a:lnTo>
                    <a:pt x="1604" y="3062"/>
                  </a:lnTo>
                  <a:lnTo>
                    <a:pt x="1562" y="3068"/>
                  </a:lnTo>
                  <a:lnTo>
                    <a:pt x="1519" y="3075"/>
                  </a:lnTo>
                  <a:lnTo>
                    <a:pt x="1516" y="3076"/>
                  </a:lnTo>
                  <a:lnTo>
                    <a:pt x="1507" y="3077"/>
                  </a:lnTo>
                  <a:lnTo>
                    <a:pt x="1491" y="3079"/>
                  </a:lnTo>
                  <a:lnTo>
                    <a:pt x="1469" y="3081"/>
                  </a:lnTo>
                  <a:lnTo>
                    <a:pt x="1442" y="3084"/>
                  </a:lnTo>
                  <a:lnTo>
                    <a:pt x="1409" y="3086"/>
                  </a:lnTo>
                  <a:lnTo>
                    <a:pt x="1369" y="3087"/>
                  </a:lnTo>
                  <a:lnTo>
                    <a:pt x="1325" y="3088"/>
                  </a:lnTo>
                  <a:lnTo>
                    <a:pt x="1325" y="2988"/>
                  </a:lnTo>
                  <a:lnTo>
                    <a:pt x="1326" y="2982"/>
                  </a:lnTo>
                  <a:lnTo>
                    <a:pt x="1329" y="2969"/>
                  </a:lnTo>
                  <a:lnTo>
                    <a:pt x="1330" y="2960"/>
                  </a:lnTo>
                  <a:lnTo>
                    <a:pt x="1329" y="2950"/>
                  </a:lnTo>
                  <a:lnTo>
                    <a:pt x="1327" y="2939"/>
                  </a:lnTo>
                  <a:lnTo>
                    <a:pt x="1324" y="2928"/>
                  </a:lnTo>
                  <a:lnTo>
                    <a:pt x="1319" y="2916"/>
                  </a:lnTo>
                  <a:lnTo>
                    <a:pt x="1311" y="2905"/>
                  </a:lnTo>
                  <a:lnTo>
                    <a:pt x="1307" y="2900"/>
                  </a:lnTo>
                  <a:lnTo>
                    <a:pt x="1302" y="2895"/>
                  </a:lnTo>
                  <a:lnTo>
                    <a:pt x="1295" y="2889"/>
                  </a:lnTo>
                  <a:lnTo>
                    <a:pt x="1288" y="2885"/>
                  </a:lnTo>
                  <a:lnTo>
                    <a:pt x="1281" y="2881"/>
                  </a:lnTo>
                  <a:lnTo>
                    <a:pt x="1272" y="2877"/>
                  </a:lnTo>
                  <a:lnTo>
                    <a:pt x="1262" y="2873"/>
                  </a:lnTo>
                  <a:lnTo>
                    <a:pt x="1253" y="2870"/>
                  </a:lnTo>
                  <a:lnTo>
                    <a:pt x="1241" y="2867"/>
                  </a:lnTo>
                  <a:lnTo>
                    <a:pt x="1228" y="2865"/>
                  </a:lnTo>
                  <a:lnTo>
                    <a:pt x="1215" y="2864"/>
                  </a:lnTo>
                  <a:lnTo>
                    <a:pt x="1201" y="2863"/>
                  </a:lnTo>
                  <a:lnTo>
                    <a:pt x="1196" y="2865"/>
                  </a:lnTo>
                  <a:lnTo>
                    <a:pt x="1185" y="2868"/>
                  </a:lnTo>
                  <a:lnTo>
                    <a:pt x="1176" y="2870"/>
                  </a:lnTo>
                  <a:lnTo>
                    <a:pt x="1167" y="2871"/>
                  </a:lnTo>
                  <a:lnTo>
                    <a:pt x="1157" y="2872"/>
                  </a:lnTo>
                  <a:lnTo>
                    <a:pt x="1146" y="2873"/>
                  </a:lnTo>
                  <a:lnTo>
                    <a:pt x="1135" y="2872"/>
                  </a:lnTo>
                  <a:lnTo>
                    <a:pt x="1125" y="2870"/>
                  </a:lnTo>
                  <a:lnTo>
                    <a:pt x="1113" y="2866"/>
                  </a:lnTo>
                  <a:lnTo>
                    <a:pt x="1102" y="2861"/>
                  </a:lnTo>
                  <a:lnTo>
                    <a:pt x="1098" y="2856"/>
                  </a:lnTo>
                  <a:lnTo>
                    <a:pt x="1093" y="2852"/>
                  </a:lnTo>
                  <a:lnTo>
                    <a:pt x="1089" y="2848"/>
                  </a:lnTo>
                  <a:lnTo>
                    <a:pt x="1084" y="2841"/>
                  </a:lnTo>
                  <a:lnTo>
                    <a:pt x="1080" y="2836"/>
                  </a:lnTo>
                  <a:lnTo>
                    <a:pt x="1076" y="2829"/>
                  </a:lnTo>
                  <a:lnTo>
                    <a:pt x="1073" y="2821"/>
                  </a:lnTo>
                  <a:lnTo>
                    <a:pt x="1069" y="2813"/>
                  </a:lnTo>
                  <a:lnTo>
                    <a:pt x="1071" y="2811"/>
                  </a:lnTo>
                  <a:lnTo>
                    <a:pt x="1077" y="2803"/>
                  </a:lnTo>
                  <a:lnTo>
                    <a:pt x="1078" y="2799"/>
                  </a:lnTo>
                  <a:lnTo>
                    <a:pt x="1078" y="2792"/>
                  </a:lnTo>
                  <a:lnTo>
                    <a:pt x="1076" y="2786"/>
                  </a:lnTo>
                  <a:lnTo>
                    <a:pt x="1071" y="2780"/>
                  </a:lnTo>
                  <a:lnTo>
                    <a:pt x="1064" y="2772"/>
                  </a:lnTo>
                  <a:lnTo>
                    <a:pt x="1052" y="2764"/>
                  </a:lnTo>
                  <a:lnTo>
                    <a:pt x="1035" y="2755"/>
                  </a:lnTo>
                  <a:lnTo>
                    <a:pt x="1014" y="2747"/>
                  </a:lnTo>
                  <a:lnTo>
                    <a:pt x="986" y="2738"/>
                  </a:lnTo>
                  <a:lnTo>
                    <a:pt x="953" y="2729"/>
                  </a:lnTo>
                  <a:lnTo>
                    <a:pt x="911" y="2721"/>
                  </a:lnTo>
                  <a:lnTo>
                    <a:pt x="863" y="2712"/>
                  </a:lnTo>
                  <a:lnTo>
                    <a:pt x="863" y="2707"/>
                  </a:lnTo>
                  <a:lnTo>
                    <a:pt x="864" y="2690"/>
                  </a:lnTo>
                  <a:lnTo>
                    <a:pt x="863" y="2678"/>
                  </a:lnTo>
                  <a:lnTo>
                    <a:pt x="862" y="2663"/>
                  </a:lnTo>
                  <a:lnTo>
                    <a:pt x="858" y="2646"/>
                  </a:lnTo>
                  <a:lnTo>
                    <a:pt x="853" y="2627"/>
                  </a:lnTo>
                  <a:lnTo>
                    <a:pt x="845" y="2606"/>
                  </a:lnTo>
                  <a:lnTo>
                    <a:pt x="834" y="2582"/>
                  </a:lnTo>
                  <a:lnTo>
                    <a:pt x="820" y="2556"/>
                  </a:lnTo>
                  <a:lnTo>
                    <a:pt x="803" y="2529"/>
                  </a:lnTo>
                  <a:lnTo>
                    <a:pt x="792" y="2514"/>
                  </a:lnTo>
                  <a:lnTo>
                    <a:pt x="780" y="2499"/>
                  </a:lnTo>
                  <a:lnTo>
                    <a:pt x="768" y="2483"/>
                  </a:lnTo>
                  <a:lnTo>
                    <a:pt x="755" y="2468"/>
                  </a:lnTo>
                  <a:lnTo>
                    <a:pt x="740" y="2451"/>
                  </a:lnTo>
                  <a:lnTo>
                    <a:pt x="724" y="2435"/>
                  </a:lnTo>
                  <a:lnTo>
                    <a:pt x="707" y="2418"/>
                  </a:lnTo>
                  <a:lnTo>
                    <a:pt x="688" y="2401"/>
                  </a:lnTo>
                  <a:lnTo>
                    <a:pt x="688" y="2398"/>
                  </a:lnTo>
                  <a:lnTo>
                    <a:pt x="687" y="2390"/>
                  </a:lnTo>
                  <a:lnTo>
                    <a:pt x="686" y="2386"/>
                  </a:lnTo>
                  <a:lnTo>
                    <a:pt x="684" y="2381"/>
                  </a:lnTo>
                  <a:lnTo>
                    <a:pt x="681" y="2374"/>
                  </a:lnTo>
                  <a:lnTo>
                    <a:pt x="677" y="2369"/>
                  </a:lnTo>
                  <a:lnTo>
                    <a:pt x="670" y="2363"/>
                  </a:lnTo>
                  <a:lnTo>
                    <a:pt x="662" y="2356"/>
                  </a:lnTo>
                  <a:lnTo>
                    <a:pt x="651" y="2351"/>
                  </a:lnTo>
                  <a:lnTo>
                    <a:pt x="638" y="2345"/>
                  </a:lnTo>
                  <a:lnTo>
                    <a:pt x="622" y="2340"/>
                  </a:lnTo>
                  <a:lnTo>
                    <a:pt x="604" y="2337"/>
                  </a:lnTo>
                  <a:lnTo>
                    <a:pt x="582" y="2334"/>
                  </a:lnTo>
                  <a:lnTo>
                    <a:pt x="557" y="2332"/>
                  </a:lnTo>
                  <a:lnTo>
                    <a:pt x="557" y="2310"/>
                  </a:lnTo>
                  <a:lnTo>
                    <a:pt x="555" y="2292"/>
                  </a:lnTo>
                  <a:lnTo>
                    <a:pt x="552" y="2277"/>
                  </a:lnTo>
                  <a:lnTo>
                    <a:pt x="548" y="2264"/>
                  </a:lnTo>
                  <a:lnTo>
                    <a:pt x="542" y="2255"/>
                  </a:lnTo>
                  <a:lnTo>
                    <a:pt x="536" y="2246"/>
                  </a:lnTo>
                  <a:lnTo>
                    <a:pt x="530" y="2239"/>
                  </a:lnTo>
                  <a:lnTo>
                    <a:pt x="522" y="2231"/>
                  </a:lnTo>
                  <a:lnTo>
                    <a:pt x="516" y="2225"/>
                  </a:lnTo>
                  <a:lnTo>
                    <a:pt x="508" y="2219"/>
                  </a:lnTo>
                  <a:lnTo>
                    <a:pt x="503" y="2212"/>
                  </a:lnTo>
                  <a:lnTo>
                    <a:pt x="498" y="2204"/>
                  </a:lnTo>
                  <a:lnTo>
                    <a:pt x="492" y="2194"/>
                  </a:lnTo>
                  <a:lnTo>
                    <a:pt x="489" y="2182"/>
                  </a:lnTo>
                  <a:lnTo>
                    <a:pt x="488" y="2167"/>
                  </a:lnTo>
                  <a:lnTo>
                    <a:pt x="488" y="2150"/>
                  </a:lnTo>
                  <a:lnTo>
                    <a:pt x="486" y="2149"/>
                  </a:lnTo>
                  <a:lnTo>
                    <a:pt x="479" y="2144"/>
                  </a:lnTo>
                  <a:lnTo>
                    <a:pt x="475" y="2140"/>
                  </a:lnTo>
                  <a:lnTo>
                    <a:pt x="471" y="2133"/>
                  </a:lnTo>
                  <a:lnTo>
                    <a:pt x="467" y="2127"/>
                  </a:lnTo>
                  <a:lnTo>
                    <a:pt x="462" y="2118"/>
                  </a:lnTo>
                  <a:lnTo>
                    <a:pt x="459" y="2108"/>
                  </a:lnTo>
                  <a:lnTo>
                    <a:pt x="456" y="2096"/>
                  </a:lnTo>
                  <a:lnTo>
                    <a:pt x="454" y="2082"/>
                  </a:lnTo>
                  <a:lnTo>
                    <a:pt x="454" y="2066"/>
                  </a:lnTo>
                  <a:lnTo>
                    <a:pt x="455" y="2049"/>
                  </a:lnTo>
                  <a:lnTo>
                    <a:pt x="458" y="2029"/>
                  </a:lnTo>
                  <a:lnTo>
                    <a:pt x="462" y="2006"/>
                  </a:lnTo>
                  <a:lnTo>
                    <a:pt x="470" y="1982"/>
                  </a:lnTo>
                  <a:lnTo>
                    <a:pt x="478" y="1976"/>
                  </a:lnTo>
                  <a:lnTo>
                    <a:pt x="484" y="1970"/>
                  </a:lnTo>
                  <a:lnTo>
                    <a:pt x="486" y="1967"/>
                  </a:lnTo>
                  <a:lnTo>
                    <a:pt x="487" y="1965"/>
                  </a:lnTo>
                  <a:lnTo>
                    <a:pt x="487" y="1961"/>
                  </a:lnTo>
                  <a:lnTo>
                    <a:pt x="487" y="1958"/>
                  </a:lnTo>
                  <a:lnTo>
                    <a:pt x="485" y="1952"/>
                  </a:lnTo>
                  <a:lnTo>
                    <a:pt x="482" y="1947"/>
                  </a:lnTo>
                  <a:lnTo>
                    <a:pt x="477" y="1940"/>
                  </a:lnTo>
                  <a:lnTo>
                    <a:pt x="472" y="1934"/>
                  </a:lnTo>
                  <a:lnTo>
                    <a:pt x="460" y="1920"/>
                  </a:lnTo>
                  <a:lnTo>
                    <a:pt x="451" y="1906"/>
                  </a:lnTo>
                  <a:lnTo>
                    <a:pt x="447" y="1899"/>
                  </a:lnTo>
                  <a:lnTo>
                    <a:pt x="446" y="1891"/>
                  </a:lnTo>
                  <a:lnTo>
                    <a:pt x="446" y="1888"/>
                  </a:lnTo>
                  <a:lnTo>
                    <a:pt x="447" y="1884"/>
                  </a:lnTo>
                  <a:lnTo>
                    <a:pt x="448" y="1879"/>
                  </a:lnTo>
                  <a:lnTo>
                    <a:pt x="451" y="1876"/>
                  </a:lnTo>
                  <a:lnTo>
                    <a:pt x="455" y="1875"/>
                  </a:lnTo>
                  <a:lnTo>
                    <a:pt x="463" y="1872"/>
                  </a:lnTo>
                  <a:lnTo>
                    <a:pt x="469" y="1870"/>
                  </a:lnTo>
                  <a:lnTo>
                    <a:pt x="474" y="1865"/>
                  </a:lnTo>
                  <a:lnTo>
                    <a:pt x="478" y="1861"/>
                  </a:lnTo>
                  <a:lnTo>
                    <a:pt x="482" y="1856"/>
                  </a:lnTo>
                  <a:lnTo>
                    <a:pt x="483" y="1852"/>
                  </a:lnTo>
                  <a:lnTo>
                    <a:pt x="484" y="1848"/>
                  </a:lnTo>
                  <a:lnTo>
                    <a:pt x="483" y="1844"/>
                  </a:lnTo>
                  <a:lnTo>
                    <a:pt x="483" y="1840"/>
                  </a:lnTo>
                  <a:lnTo>
                    <a:pt x="480" y="1835"/>
                  </a:lnTo>
                  <a:lnTo>
                    <a:pt x="478" y="1829"/>
                  </a:lnTo>
                  <a:lnTo>
                    <a:pt x="475" y="1824"/>
                  </a:lnTo>
                  <a:lnTo>
                    <a:pt x="472" y="1817"/>
                  </a:lnTo>
                  <a:lnTo>
                    <a:pt x="461" y="1804"/>
                  </a:lnTo>
                  <a:lnTo>
                    <a:pt x="446" y="1789"/>
                  </a:lnTo>
                  <a:lnTo>
                    <a:pt x="426" y="1771"/>
                  </a:lnTo>
                  <a:lnTo>
                    <a:pt x="400" y="1750"/>
                  </a:lnTo>
                  <a:lnTo>
                    <a:pt x="402" y="1746"/>
                  </a:lnTo>
                  <a:lnTo>
                    <a:pt x="402" y="1734"/>
                  </a:lnTo>
                  <a:lnTo>
                    <a:pt x="400" y="1726"/>
                  </a:lnTo>
                  <a:lnTo>
                    <a:pt x="399" y="1717"/>
                  </a:lnTo>
                  <a:lnTo>
                    <a:pt x="397" y="1708"/>
                  </a:lnTo>
                  <a:lnTo>
                    <a:pt x="394" y="1698"/>
                  </a:lnTo>
                  <a:lnTo>
                    <a:pt x="389" y="1688"/>
                  </a:lnTo>
                  <a:lnTo>
                    <a:pt x="381" y="1680"/>
                  </a:lnTo>
                  <a:lnTo>
                    <a:pt x="377" y="1676"/>
                  </a:lnTo>
                  <a:lnTo>
                    <a:pt x="373" y="1671"/>
                  </a:lnTo>
                  <a:lnTo>
                    <a:pt x="367" y="1667"/>
                  </a:lnTo>
                  <a:lnTo>
                    <a:pt x="361" y="1664"/>
                  </a:lnTo>
                  <a:lnTo>
                    <a:pt x="355" y="1661"/>
                  </a:lnTo>
                  <a:lnTo>
                    <a:pt x="347" y="1657"/>
                  </a:lnTo>
                  <a:lnTo>
                    <a:pt x="340" y="1655"/>
                  </a:lnTo>
                  <a:lnTo>
                    <a:pt x="331" y="1653"/>
                  </a:lnTo>
                  <a:lnTo>
                    <a:pt x="322" y="1652"/>
                  </a:lnTo>
                  <a:lnTo>
                    <a:pt x="311" y="1651"/>
                  </a:lnTo>
                  <a:lnTo>
                    <a:pt x="300" y="1650"/>
                  </a:lnTo>
                  <a:lnTo>
                    <a:pt x="288" y="1651"/>
                  </a:lnTo>
                  <a:lnTo>
                    <a:pt x="281" y="1651"/>
                  </a:lnTo>
                  <a:lnTo>
                    <a:pt x="263" y="1651"/>
                  </a:lnTo>
                  <a:lnTo>
                    <a:pt x="251" y="1650"/>
                  </a:lnTo>
                  <a:lnTo>
                    <a:pt x="238" y="1649"/>
                  </a:lnTo>
                  <a:lnTo>
                    <a:pt x="226" y="1647"/>
                  </a:lnTo>
                  <a:lnTo>
                    <a:pt x="214" y="1645"/>
                  </a:lnTo>
                  <a:lnTo>
                    <a:pt x="203" y="1641"/>
                  </a:lnTo>
                  <a:lnTo>
                    <a:pt x="195" y="1637"/>
                  </a:lnTo>
                  <a:lnTo>
                    <a:pt x="191" y="1634"/>
                  </a:lnTo>
                  <a:lnTo>
                    <a:pt x="188" y="1631"/>
                  </a:lnTo>
                  <a:lnTo>
                    <a:pt x="186" y="1628"/>
                  </a:lnTo>
                  <a:lnTo>
                    <a:pt x="185" y="1624"/>
                  </a:lnTo>
                  <a:lnTo>
                    <a:pt x="185" y="1620"/>
                  </a:lnTo>
                  <a:lnTo>
                    <a:pt x="186" y="1616"/>
                  </a:lnTo>
                  <a:lnTo>
                    <a:pt x="188" y="1612"/>
                  </a:lnTo>
                  <a:lnTo>
                    <a:pt x="191" y="1606"/>
                  </a:lnTo>
                  <a:lnTo>
                    <a:pt x="197" y="1601"/>
                  </a:lnTo>
                  <a:lnTo>
                    <a:pt x="203" y="1596"/>
                  </a:lnTo>
                  <a:lnTo>
                    <a:pt x="211" y="1589"/>
                  </a:lnTo>
                  <a:lnTo>
                    <a:pt x="219" y="1582"/>
                  </a:lnTo>
                  <a:lnTo>
                    <a:pt x="232" y="1577"/>
                  </a:lnTo>
                  <a:lnTo>
                    <a:pt x="240" y="1572"/>
                  </a:lnTo>
                  <a:lnTo>
                    <a:pt x="244" y="1570"/>
                  </a:lnTo>
                  <a:lnTo>
                    <a:pt x="246" y="1568"/>
                  </a:lnTo>
                  <a:lnTo>
                    <a:pt x="247" y="1565"/>
                  </a:lnTo>
                  <a:lnTo>
                    <a:pt x="248" y="1563"/>
                  </a:lnTo>
                  <a:lnTo>
                    <a:pt x="249" y="1557"/>
                  </a:lnTo>
                  <a:lnTo>
                    <a:pt x="247" y="1551"/>
                  </a:lnTo>
                  <a:lnTo>
                    <a:pt x="244" y="1545"/>
                  </a:lnTo>
                  <a:lnTo>
                    <a:pt x="239" y="1538"/>
                  </a:lnTo>
                  <a:lnTo>
                    <a:pt x="230" y="1523"/>
                  </a:lnTo>
                  <a:lnTo>
                    <a:pt x="219" y="1505"/>
                  </a:lnTo>
                  <a:lnTo>
                    <a:pt x="216" y="1494"/>
                  </a:lnTo>
                  <a:lnTo>
                    <a:pt x="213" y="1483"/>
                  </a:lnTo>
                  <a:lnTo>
                    <a:pt x="212" y="1471"/>
                  </a:lnTo>
                  <a:lnTo>
                    <a:pt x="213" y="1457"/>
                  </a:lnTo>
                  <a:lnTo>
                    <a:pt x="214" y="1451"/>
                  </a:lnTo>
                  <a:lnTo>
                    <a:pt x="215" y="1435"/>
                  </a:lnTo>
                  <a:lnTo>
                    <a:pt x="216" y="1424"/>
                  </a:lnTo>
                  <a:lnTo>
                    <a:pt x="215" y="1412"/>
                  </a:lnTo>
                  <a:lnTo>
                    <a:pt x="214" y="1400"/>
                  </a:lnTo>
                  <a:lnTo>
                    <a:pt x="212" y="1389"/>
                  </a:lnTo>
                  <a:lnTo>
                    <a:pt x="208" y="1378"/>
                  </a:lnTo>
                  <a:lnTo>
                    <a:pt x="203" y="1368"/>
                  </a:lnTo>
                  <a:lnTo>
                    <a:pt x="200" y="1364"/>
                  </a:lnTo>
                  <a:lnTo>
                    <a:pt x="196" y="1360"/>
                  </a:lnTo>
                  <a:lnTo>
                    <a:pt x="191" y="1357"/>
                  </a:lnTo>
                  <a:lnTo>
                    <a:pt x="187" y="1355"/>
                  </a:lnTo>
                  <a:lnTo>
                    <a:pt x="182" y="1352"/>
                  </a:lnTo>
                  <a:lnTo>
                    <a:pt x="175" y="1351"/>
                  </a:lnTo>
                  <a:lnTo>
                    <a:pt x="169" y="1350"/>
                  </a:lnTo>
                  <a:lnTo>
                    <a:pt x="162" y="1351"/>
                  </a:lnTo>
                  <a:lnTo>
                    <a:pt x="154" y="1352"/>
                  </a:lnTo>
                  <a:lnTo>
                    <a:pt x="146" y="1356"/>
                  </a:lnTo>
                  <a:lnTo>
                    <a:pt x="136" y="1359"/>
                  </a:lnTo>
                  <a:lnTo>
                    <a:pt x="125" y="1363"/>
                  </a:lnTo>
                  <a:lnTo>
                    <a:pt x="115" y="1364"/>
                  </a:lnTo>
                  <a:lnTo>
                    <a:pt x="89" y="1364"/>
                  </a:lnTo>
                  <a:lnTo>
                    <a:pt x="83" y="1363"/>
                  </a:lnTo>
                  <a:lnTo>
                    <a:pt x="76" y="1361"/>
                  </a:lnTo>
                  <a:lnTo>
                    <a:pt x="70" y="1359"/>
                  </a:lnTo>
                  <a:lnTo>
                    <a:pt x="66" y="1356"/>
                  </a:lnTo>
                  <a:lnTo>
                    <a:pt x="61" y="1351"/>
                  </a:lnTo>
                  <a:lnTo>
                    <a:pt x="58" y="1346"/>
                  </a:lnTo>
                  <a:lnTo>
                    <a:pt x="57" y="1340"/>
                  </a:lnTo>
                  <a:lnTo>
                    <a:pt x="57" y="1332"/>
                  </a:lnTo>
                  <a:lnTo>
                    <a:pt x="58" y="1330"/>
                  </a:lnTo>
                  <a:lnTo>
                    <a:pt x="60" y="1324"/>
                  </a:lnTo>
                  <a:lnTo>
                    <a:pt x="61" y="1319"/>
                  </a:lnTo>
                  <a:lnTo>
                    <a:pt x="62" y="1314"/>
                  </a:lnTo>
                  <a:lnTo>
                    <a:pt x="63" y="1309"/>
                  </a:lnTo>
                  <a:lnTo>
                    <a:pt x="62" y="1303"/>
                  </a:lnTo>
                  <a:lnTo>
                    <a:pt x="61" y="1298"/>
                  </a:lnTo>
                  <a:lnTo>
                    <a:pt x="58" y="1292"/>
                  </a:lnTo>
                  <a:lnTo>
                    <a:pt x="55" y="1287"/>
                  </a:lnTo>
                  <a:lnTo>
                    <a:pt x="49" y="1282"/>
                  </a:lnTo>
                  <a:lnTo>
                    <a:pt x="42" y="1278"/>
                  </a:lnTo>
                  <a:lnTo>
                    <a:pt x="32" y="1275"/>
                  </a:lnTo>
                  <a:lnTo>
                    <a:pt x="21" y="1271"/>
                  </a:lnTo>
                  <a:lnTo>
                    <a:pt x="7" y="1269"/>
                  </a:lnTo>
                  <a:close/>
                </a:path>
              </a:pathLst>
            </a:custGeom>
            <a:solidFill>
              <a:srgbClr val="AAA9A9"/>
            </a:solidFill>
            <a:ln w="9525">
              <a:noFill/>
              <a:round/>
              <a:headEnd/>
              <a:tailEnd/>
            </a:ln>
          </p:spPr>
          <p:txBody>
            <a:bodyPr/>
            <a:lstStyle/>
            <a:p>
              <a:endParaRPr lang="uk-UA"/>
            </a:p>
          </p:txBody>
        </p:sp>
        <p:sp>
          <p:nvSpPr>
            <p:cNvPr id="22564" name="Freeform 144"/>
            <p:cNvSpPr>
              <a:spLocks/>
            </p:cNvSpPr>
            <p:nvPr/>
          </p:nvSpPr>
          <p:spPr bwMode="auto">
            <a:xfrm>
              <a:off x="4514" y="1616"/>
              <a:ext cx="588" cy="832"/>
            </a:xfrm>
            <a:custGeom>
              <a:avLst/>
              <a:gdLst>
                <a:gd name="T0" fmla="*/ 0 w 2188"/>
                <a:gd name="T1" fmla="*/ 6 h 3088"/>
                <a:gd name="T2" fmla="*/ 0 w 2188"/>
                <a:gd name="T3" fmla="*/ 5 h 3088"/>
                <a:gd name="T4" fmla="*/ 0 w 2188"/>
                <a:gd name="T5" fmla="*/ 4 h 3088"/>
                <a:gd name="T6" fmla="*/ 1 w 2188"/>
                <a:gd name="T7" fmla="*/ 3 h 3088"/>
                <a:gd name="T8" fmla="*/ 0 w 2188"/>
                <a:gd name="T9" fmla="*/ 3 h 3088"/>
                <a:gd name="T10" fmla="*/ 0 w 2188"/>
                <a:gd name="T11" fmla="*/ 2 h 3088"/>
                <a:gd name="T12" fmla="*/ 1 w 2188"/>
                <a:gd name="T13" fmla="*/ 1 h 3088"/>
                <a:gd name="T14" fmla="*/ 1 w 2188"/>
                <a:gd name="T15" fmla="*/ 1 h 3088"/>
                <a:gd name="T16" fmla="*/ 1 w 2188"/>
                <a:gd name="T17" fmla="*/ 0 h 3088"/>
                <a:gd name="T18" fmla="*/ 2 w 2188"/>
                <a:gd name="T19" fmla="*/ 0 h 3088"/>
                <a:gd name="T20" fmla="*/ 2 w 2188"/>
                <a:gd name="T21" fmla="*/ 1 h 3088"/>
                <a:gd name="T22" fmla="*/ 3 w 2188"/>
                <a:gd name="T23" fmla="*/ 1 h 3088"/>
                <a:gd name="T24" fmla="*/ 4 w 2188"/>
                <a:gd name="T25" fmla="*/ 1 h 3088"/>
                <a:gd name="T26" fmla="*/ 5 w 2188"/>
                <a:gd name="T27" fmla="*/ 1 h 3088"/>
                <a:gd name="T28" fmla="*/ 5 w 2188"/>
                <a:gd name="T29" fmla="*/ 1 h 3088"/>
                <a:gd name="T30" fmla="*/ 6 w 2188"/>
                <a:gd name="T31" fmla="*/ 1 h 3088"/>
                <a:gd name="T32" fmla="*/ 6 w 2188"/>
                <a:gd name="T33" fmla="*/ 2 h 3088"/>
                <a:gd name="T34" fmla="*/ 7 w 2188"/>
                <a:gd name="T35" fmla="*/ 2 h 3088"/>
                <a:gd name="T36" fmla="*/ 8 w 2188"/>
                <a:gd name="T37" fmla="*/ 2 h 3088"/>
                <a:gd name="T38" fmla="*/ 8 w 2188"/>
                <a:gd name="T39" fmla="*/ 2 h 3088"/>
                <a:gd name="T40" fmla="*/ 9 w 2188"/>
                <a:gd name="T41" fmla="*/ 3 h 3088"/>
                <a:gd name="T42" fmla="*/ 10 w 2188"/>
                <a:gd name="T43" fmla="*/ 3 h 3088"/>
                <a:gd name="T44" fmla="*/ 10 w 2188"/>
                <a:gd name="T45" fmla="*/ 2 h 3088"/>
                <a:gd name="T46" fmla="*/ 11 w 2188"/>
                <a:gd name="T47" fmla="*/ 2 h 3088"/>
                <a:gd name="T48" fmla="*/ 10 w 2188"/>
                <a:gd name="T49" fmla="*/ 3 h 3088"/>
                <a:gd name="T50" fmla="*/ 11 w 2188"/>
                <a:gd name="T51" fmla="*/ 4 h 3088"/>
                <a:gd name="T52" fmla="*/ 11 w 2188"/>
                <a:gd name="T53" fmla="*/ 5 h 3088"/>
                <a:gd name="T54" fmla="*/ 10 w 2188"/>
                <a:gd name="T55" fmla="*/ 6 h 3088"/>
                <a:gd name="T56" fmla="*/ 10 w 2188"/>
                <a:gd name="T57" fmla="*/ 7 h 3088"/>
                <a:gd name="T58" fmla="*/ 9 w 2188"/>
                <a:gd name="T59" fmla="*/ 7 h 3088"/>
                <a:gd name="T60" fmla="*/ 9 w 2188"/>
                <a:gd name="T61" fmla="*/ 8 h 3088"/>
                <a:gd name="T62" fmla="*/ 10 w 2188"/>
                <a:gd name="T63" fmla="*/ 8 h 3088"/>
                <a:gd name="T64" fmla="*/ 11 w 2188"/>
                <a:gd name="T65" fmla="*/ 8 h 3088"/>
                <a:gd name="T66" fmla="*/ 11 w 2188"/>
                <a:gd name="T67" fmla="*/ 8 h 3088"/>
                <a:gd name="T68" fmla="*/ 11 w 2188"/>
                <a:gd name="T69" fmla="*/ 9 h 3088"/>
                <a:gd name="T70" fmla="*/ 10 w 2188"/>
                <a:gd name="T71" fmla="*/ 9 h 3088"/>
                <a:gd name="T72" fmla="*/ 9 w 2188"/>
                <a:gd name="T73" fmla="*/ 9 h 3088"/>
                <a:gd name="T74" fmla="*/ 10 w 2188"/>
                <a:gd name="T75" fmla="*/ 11 h 3088"/>
                <a:gd name="T76" fmla="*/ 10 w 2188"/>
                <a:gd name="T77" fmla="*/ 11 h 3088"/>
                <a:gd name="T78" fmla="*/ 11 w 2188"/>
                <a:gd name="T79" fmla="*/ 11 h 3088"/>
                <a:gd name="T80" fmla="*/ 11 w 2188"/>
                <a:gd name="T81" fmla="*/ 12 h 3088"/>
                <a:gd name="T82" fmla="*/ 11 w 2188"/>
                <a:gd name="T83" fmla="*/ 12 h 3088"/>
                <a:gd name="T84" fmla="*/ 11 w 2188"/>
                <a:gd name="T85" fmla="*/ 12 h 3088"/>
                <a:gd name="T86" fmla="*/ 11 w 2188"/>
                <a:gd name="T87" fmla="*/ 14 h 3088"/>
                <a:gd name="T88" fmla="*/ 11 w 2188"/>
                <a:gd name="T89" fmla="*/ 16 h 3088"/>
                <a:gd name="T90" fmla="*/ 9 w 2188"/>
                <a:gd name="T91" fmla="*/ 16 h 3088"/>
                <a:gd name="T92" fmla="*/ 7 w 2188"/>
                <a:gd name="T93" fmla="*/ 16 h 3088"/>
                <a:gd name="T94" fmla="*/ 7 w 2188"/>
                <a:gd name="T95" fmla="*/ 15 h 3088"/>
                <a:gd name="T96" fmla="*/ 6 w 2188"/>
                <a:gd name="T97" fmla="*/ 15 h 3088"/>
                <a:gd name="T98" fmla="*/ 6 w 2188"/>
                <a:gd name="T99" fmla="*/ 15 h 3088"/>
                <a:gd name="T100" fmla="*/ 4 w 2188"/>
                <a:gd name="T101" fmla="*/ 14 h 3088"/>
                <a:gd name="T102" fmla="*/ 3 w 2188"/>
                <a:gd name="T103" fmla="*/ 13 h 3088"/>
                <a:gd name="T104" fmla="*/ 3 w 2188"/>
                <a:gd name="T105" fmla="*/ 12 h 3088"/>
                <a:gd name="T106" fmla="*/ 2 w 2188"/>
                <a:gd name="T107" fmla="*/ 11 h 3088"/>
                <a:gd name="T108" fmla="*/ 2 w 2188"/>
                <a:gd name="T109" fmla="*/ 10 h 3088"/>
                <a:gd name="T110" fmla="*/ 2 w 2188"/>
                <a:gd name="T111" fmla="*/ 10 h 3088"/>
                <a:gd name="T112" fmla="*/ 2 w 2188"/>
                <a:gd name="T113" fmla="*/ 9 h 3088"/>
                <a:gd name="T114" fmla="*/ 2 w 2188"/>
                <a:gd name="T115" fmla="*/ 9 h 3088"/>
                <a:gd name="T116" fmla="*/ 1 w 2188"/>
                <a:gd name="T117" fmla="*/ 9 h 3088"/>
                <a:gd name="T118" fmla="*/ 1 w 2188"/>
                <a:gd name="T119" fmla="*/ 8 h 3088"/>
                <a:gd name="T120" fmla="*/ 1 w 2188"/>
                <a:gd name="T121" fmla="*/ 8 h 3088"/>
                <a:gd name="T122" fmla="*/ 1 w 2188"/>
                <a:gd name="T123" fmla="*/ 7 h 3088"/>
                <a:gd name="T124" fmla="*/ 0 w 2188"/>
                <a:gd name="T125" fmla="*/ 7 h 30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88"/>
                <a:gd name="T190" fmla="*/ 0 h 3088"/>
                <a:gd name="T191" fmla="*/ 2188 w 2188"/>
                <a:gd name="T192" fmla="*/ 3088 h 308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88" h="3088">
                  <a:moveTo>
                    <a:pt x="7" y="1269"/>
                  </a:moveTo>
                  <a:lnTo>
                    <a:pt x="10" y="1264"/>
                  </a:lnTo>
                  <a:lnTo>
                    <a:pt x="20" y="1250"/>
                  </a:lnTo>
                  <a:lnTo>
                    <a:pt x="30" y="1229"/>
                  </a:lnTo>
                  <a:lnTo>
                    <a:pt x="41" y="1205"/>
                  </a:lnTo>
                  <a:lnTo>
                    <a:pt x="45" y="1192"/>
                  </a:lnTo>
                  <a:lnTo>
                    <a:pt x="48" y="1180"/>
                  </a:lnTo>
                  <a:lnTo>
                    <a:pt x="49" y="1168"/>
                  </a:lnTo>
                  <a:lnTo>
                    <a:pt x="49" y="1156"/>
                  </a:lnTo>
                  <a:lnTo>
                    <a:pt x="48" y="1151"/>
                  </a:lnTo>
                  <a:lnTo>
                    <a:pt x="46" y="1147"/>
                  </a:lnTo>
                  <a:lnTo>
                    <a:pt x="44" y="1141"/>
                  </a:lnTo>
                  <a:lnTo>
                    <a:pt x="41" y="1137"/>
                  </a:lnTo>
                  <a:lnTo>
                    <a:pt x="37" y="1134"/>
                  </a:lnTo>
                  <a:lnTo>
                    <a:pt x="31" y="1131"/>
                  </a:lnTo>
                  <a:lnTo>
                    <a:pt x="26" y="1128"/>
                  </a:lnTo>
                  <a:lnTo>
                    <a:pt x="20" y="1126"/>
                  </a:lnTo>
                  <a:lnTo>
                    <a:pt x="17" y="1123"/>
                  </a:lnTo>
                  <a:lnTo>
                    <a:pt x="13" y="1114"/>
                  </a:lnTo>
                  <a:lnTo>
                    <a:pt x="11" y="1106"/>
                  </a:lnTo>
                  <a:lnTo>
                    <a:pt x="8" y="1096"/>
                  </a:lnTo>
                  <a:lnTo>
                    <a:pt x="6" y="1085"/>
                  </a:lnTo>
                  <a:lnTo>
                    <a:pt x="3" y="1071"/>
                  </a:lnTo>
                  <a:lnTo>
                    <a:pt x="1" y="1056"/>
                  </a:lnTo>
                  <a:lnTo>
                    <a:pt x="0" y="1038"/>
                  </a:lnTo>
                  <a:lnTo>
                    <a:pt x="0" y="1018"/>
                  </a:lnTo>
                  <a:lnTo>
                    <a:pt x="1" y="994"/>
                  </a:lnTo>
                  <a:lnTo>
                    <a:pt x="4" y="968"/>
                  </a:lnTo>
                  <a:lnTo>
                    <a:pt x="7" y="941"/>
                  </a:lnTo>
                  <a:lnTo>
                    <a:pt x="12" y="910"/>
                  </a:lnTo>
                  <a:lnTo>
                    <a:pt x="20" y="876"/>
                  </a:lnTo>
                  <a:lnTo>
                    <a:pt x="23" y="874"/>
                  </a:lnTo>
                  <a:lnTo>
                    <a:pt x="29" y="867"/>
                  </a:lnTo>
                  <a:lnTo>
                    <a:pt x="35" y="862"/>
                  </a:lnTo>
                  <a:lnTo>
                    <a:pt x="39" y="855"/>
                  </a:lnTo>
                  <a:lnTo>
                    <a:pt x="44" y="849"/>
                  </a:lnTo>
                  <a:lnTo>
                    <a:pt x="48" y="840"/>
                  </a:lnTo>
                  <a:lnTo>
                    <a:pt x="53" y="832"/>
                  </a:lnTo>
                  <a:lnTo>
                    <a:pt x="56" y="822"/>
                  </a:lnTo>
                  <a:lnTo>
                    <a:pt x="58" y="812"/>
                  </a:lnTo>
                  <a:lnTo>
                    <a:pt x="59" y="800"/>
                  </a:lnTo>
                  <a:lnTo>
                    <a:pt x="58" y="787"/>
                  </a:lnTo>
                  <a:lnTo>
                    <a:pt x="56" y="773"/>
                  </a:lnTo>
                  <a:lnTo>
                    <a:pt x="52" y="759"/>
                  </a:lnTo>
                  <a:lnTo>
                    <a:pt x="44" y="744"/>
                  </a:lnTo>
                  <a:lnTo>
                    <a:pt x="40" y="737"/>
                  </a:lnTo>
                  <a:lnTo>
                    <a:pt x="36" y="730"/>
                  </a:lnTo>
                  <a:lnTo>
                    <a:pt x="33" y="722"/>
                  </a:lnTo>
                  <a:lnTo>
                    <a:pt x="31" y="716"/>
                  </a:lnTo>
                  <a:lnTo>
                    <a:pt x="30" y="709"/>
                  </a:lnTo>
                  <a:lnTo>
                    <a:pt x="29" y="703"/>
                  </a:lnTo>
                  <a:lnTo>
                    <a:pt x="30" y="698"/>
                  </a:lnTo>
                  <a:lnTo>
                    <a:pt x="31" y="692"/>
                  </a:lnTo>
                  <a:lnTo>
                    <a:pt x="35" y="683"/>
                  </a:lnTo>
                  <a:lnTo>
                    <a:pt x="40" y="674"/>
                  </a:lnTo>
                  <a:lnTo>
                    <a:pt x="46" y="667"/>
                  </a:lnTo>
                  <a:lnTo>
                    <a:pt x="53" y="659"/>
                  </a:lnTo>
                  <a:lnTo>
                    <a:pt x="68" y="645"/>
                  </a:lnTo>
                  <a:lnTo>
                    <a:pt x="78" y="632"/>
                  </a:lnTo>
                  <a:lnTo>
                    <a:pt x="80" y="629"/>
                  </a:lnTo>
                  <a:lnTo>
                    <a:pt x="82" y="625"/>
                  </a:lnTo>
                  <a:lnTo>
                    <a:pt x="83" y="622"/>
                  </a:lnTo>
                  <a:lnTo>
                    <a:pt x="83" y="618"/>
                  </a:lnTo>
                  <a:lnTo>
                    <a:pt x="83" y="614"/>
                  </a:lnTo>
                  <a:lnTo>
                    <a:pt x="80" y="610"/>
                  </a:lnTo>
                  <a:lnTo>
                    <a:pt x="78" y="606"/>
                  </a:lnTo>
                  <a:lnTo>
                    <a:pt x="76" y="602"/>
                  </a:lnTo>
                  <a:lnTo>
                    <a:pt x="73" y="598"/>
                  </a:lnTo>
                  <a:lnTo>
                    <a:pt x="67" y="592"/>
                  </a:lnTo>
                  <a:lnTo>
                    <a:pt x="58" y="582"/>
                  </a:lnTo>
                  <a:lnTo>
                    <a:pt x="49" y="568"/>
                  </a:lnTo>
                  <a:lnTo>
                    <a:pt x="45" y="560"/>
                  </a:lnTo>
                  <a:lnTo>
                    <a:pt x="42" y="551"/>
                  </a:lnTo>
                  <a:lnTo>
                    <a:pt x="40" y="543"/>
                  </a:lnTo>
                  <a:lnTo>
                    <a:pt x="39" y="532"/>
                  </a:lnTo>
                  <a:lnTo>
                    <a:pt x="39" y="523"/>
                  </a:lnTo>
                  <a:lnTo>
                    <a:pt x="41" y="512"/>
                  </a:lnTo>
                  <a:lnTo>
                    <a:pt x="45" y="500"/>
                  </a:lnTo>
                  <a:lnTo>
                    <a:pt x="51" y="488"/>
                  </a:lnTo>
                  <a:lnTo>
                    <a:pt x="56" y="484"/>
                  </a:lnTo>
                  <a:lnTo>
                    <a:pt x="59" y="480"/>
                  </a:lnTo>
                  <a:lnTo>
                    <a:pt x="61" y="474"/>
                  </a:lnTo>
                  <a:lnTo>
                    <a:pt x="63" y="467"/>
                  </a:lnTo>
                  <a:lnTo>
                    <a:pt x="63" y="452"/>
                  </a:lnTo>
                  <a:lnTo>
                    <a:pt x="64" y="434"/>
                  </a:lnTo>
                  <a:lnTo>
                    <a:pt x="64" y="424"/>
                  </a:lnTo>
                  <a:lnTo>
                    <a:pt x="66" y="415"/>
                  </a:lnTo>
                  <a:lnTo>
                    <a:pt x="68" y="404"/>
                  </a:lnTo>
                  <a:lnTo>
                    <a:pt x="71" y="394"/>
                  </a:lnTo>
                  <a:lnTo>
                    <a:pt x="75" y="383"/>
                  </a:lnTo>
                  <a:lnTo>
                    <a:pt x="82" y="372"/>
                  </a:lnTo>
                  <a:lnTo>
                    <a:pt x="90" y="362"/>
                  </a:lnTo>
                  <a:lnTo>
                    <a:pt x="101" y="351"/>
                  </a:lnTo>
                  <a:lnTo>
                    <a:pt x="99" y="349"/>
                  </a:lnTo>
                  <a:lnTo>
                    <a:pt x="91" y="341"/>
                  </a:lnTo>
                  <a:lnTo>
                    <a:pt x="84" y="330"/>
                  </a:lnTo>
                  <a:lnTo>
                    <a:pt x="75" y="315"/>
                  </a:lnTo>
                  <a:lnTo>
                    <a:pt x="72" y="306"/>
                  </a:lnTo>
                  <a:lnTo>
                    <a:pt x="69" y="296"/>
                  </a:lnTo>
                  <a:lnTo>
                    <a:pt x="67" y="286"/>
                  </a:lnTo>
                  <a:lnTo>
                    <a:pt x="67" y="275"/>
                  </a:lnTo>
                  <a:lnTo>
                    <a:pt x="68" y="263"/>
                  </a:lnTo>
                  <a:lnTo>
                    <a:pt x="70" y="252"/>
                  </a:lnTo>
                  <a:lnTo>
                    <a:pt x="75" y="239"/>
                  </a:lnTo>
                  <a:lnTo>
                    <a:pt x="82" y="226"/>
                  </a:lnTo>
                  <a:lnTo>
                    <a:pt x="89" y="228"/>
                  </a:lnTo>
                  <a:lnTo>
                    <a:pt x="96" y="228"/>
                  </a:lnTo>
                  <a:lnTo>
                    <a:pt x="103" y="228"/>
                  </a:lnTo>
                  <a:lnTo>
                    <a:pt x="110" y="227"/>
                  </a:lnTo>
                  <a:lnTo>
                    <a:pt x="117" y="225"/>
                  </a:lnTo>
                  <a:lnTo>
                    <a:pt x="124" y="222"/>
                  </a:lnTo>
                  <a:lnTo>
                    <a:pt x="132" y="219"/>
                  </a:lnTo>
                  <a:lnTo>
                    <a:pt x="138" y="213"/>
                  </a:lnTo>
                  <a:lnTo>
                    <a:pt x="142" y="214"/>
                  </a:lnTo>
                  <a:lnTo>
                    <a:pt x="152" y="215"/>
                  </a:lnTo>
                  <a:lnTo>
                    <a:pt x="158" y="215"/>
                  </a:lnTo>
                  <a:lnTo>
                    <a:pt x="166" y="214"/>
                  </a:lnTo>
                  <a:lnTo>
                    <a:pt x="173" y="213"/>
                  </a:lnTo>
                  <a:lnTo>
                    <a:pt x="181" y="210"/>
                  </a:lnTo>
                  <a:lnTo>
                    <a:pt x="189" y="205"/>
                  </a:lnTo>
                  <a:lnTo>
                    <a:pt x="197" y="198"/>
                  </a:lnTo>
                  <a:lnTo>
                    <a:pt x="203" y="190"/>
                  </a:lnTo>
                  <a:lnTo>
                    <a:pt x="210" y="179"/>
                  </a:lnTo>
                  <a:lnTo>
                    <a:pt x="214" y="166"/>
                  </a:lnTo>
                  <a:lnTo>
                    <a:pt x="218" y="149"/>
                  </a:lnTo>
                  <a:lnTo>
                    <a:pt x="219" y="130"/>
                  </a:lnTo>
                  <a:lnTo>
                    <a:pt x="219" y="108"/>
                  </a:lnTo>
                  <a:lnTo>
                    <a:pt x="218" y="102"/>
                  </a:lnTo>
                  <a:lnTo>
                    <a:pt x="214" y="90"/>
                  </a:lnTo>
                  <a:lnTo>
                    <a:pt x="213" y="82"/>
                  </a:lnTo>
                  <a:lnTo>
                    <a:pt x="212" y="72"/>
                  </a:lnTo>
                  <a:lnTo>
                    <a:pt x="211" y="62"/>
                  </a:lnTo>
                  <a:lnTo>
                    <a:pt x="211" y="52"/>
                  </a:lnTo>
                  <a:lnTo>
                    <a:pt x="213" y="42"/>
                  </a:lnTo>
                  <a:lnTo>
                    <a:pt x="216" y="32"/>
                  </a:lnTo>
                  <a:lnTo>
                    <a:pt x="218" y="28"/>
                  </a:lnTo>
                  <a:lnTo>
                    <a:pt x="220" y="23"/>
                  </a:lnTo>
                  <a:lnTo>
                    <a:pt x="223" y="19"/>
                  </a:lnTo>
                  <a:lnTo>
                    <a:pt x="228" y="15"/>
                  </a:lnTo>
                  <a:lnTo>
                    <a:pt x="232" y="12"/>
                  </a:lnTo>
                  <a:lnTo>
                    <a:pt x="236" y="8"/>
                  </a:lnTo>
                  <a:lnTo>
                    <a:pt x="243" y="6"/>
                  </a:lnTo>
                  <a:lnTo>
                    <a:pt x="249" y="4"/>
                  </a:lnTo>
                  <a:lnTo>
                    <a:pt x="255" y="2"/>
                  </a:lnTo>
                  <a:lnTo>
                    <a:pt x="264" y="1"/>
                  </a:lnTo>
                  <a:lnTo>
                    <a:pt x="272" y="1"/>
                  </a:lnTo>
                  <a:lnTo>
                    <a:pt x="282" y="1"/>
                  </a:lnTo>
                  <a:lnTo>
                    <a:pt x="297" y="0"/>
                  </a:lnTo>
                  <a:lnTo>
                    <a:pt x="309" y="1"/>
                  </a:lnTo>
                  <a:lnTo>
                    <a:pt x="314" y="2"/>
                  </a:lnTo>
                  <a:lnTo>
                    <a:pt x="319" y="3"/>
                  </a:lnTo>
                  <a:lnTo>
                    <a:pt x="324" y="5"/>
                  </a:lnTo>
                  <a:lnTo>
                    <a:pt x="327" y="7"/>
                  </a:lnTo>
                  <a:lnTo>
                    <a:pt x="333" y="13"/>
                  </a:lnTo>
                  <a:lnTo>
                    <a:pt x="339" y="19"/>
                  </a:lnTo>
                  <a:lnTo>
                    <a:pt x="344" y="28"/>
                  </a:lnTo>
                  <a:lnTo>
                    <a:pt x="348" y="35"/>
                  </a:lnTo>
                  <a:lnTo>
                    <a:pt x="352" y="45"/>
                  </a:lnTo>
                  <a:lnTo>
                    <a:pt x="358" y="54"/>
                  </a:lnTo>
                  <a:lnTo>
                    <a:pt x="363" y="64"/>
                  </a:lnTo>
                  <a:lnTo>
                    <a:pt x="371" y="74"/>
                  </a:lnTo>
                  <a:lnTo>
                    <a:pt x="379" y="83"/>
                  </a:lnTo>
                  <a:lnTo>
                    <a:pt x="390" y="92"/>
                  </a:lnTo>
                  <a:lnTo>
                    <a:pt x="404" y="100"/>
                  </a:lnTo>
                  <a:lnTo>
                    <a:pt x="420" y="108"/>
                  </a:lnTo>
                  <a:lnTo>
                    <a:pt x="435" y="114"/>
                  </a:lnTo>
                  <a:lnTo>
                    <a:pt x="472" y="126"/>
                  </a:lnTo>
                  <a:lnTo>
                    <a:pt x="483" y="128"/>
                  </a:lnTo>
                  <a:lnTo>
                    <a:pt x="494" y="130"/>
                  </a:lnTo>
                  <a:lnTo>
                    <a:pt x="506" y="131"/>
                  </a:lnTo>
                  <a:lnTo>
                    <a:pt x="517" y="131"/>
                  </a:lnTo>
                  <a:lnTo>
                    <a:pt x="527" y="130"/>
                  </a:lnTo>
                  <a:lnTo>
                    <a:pt x="538" y="128"/>
                  </a:lnTo>
                  <a:lnTo>
                    <a:pt x="548" y="125"/>
                  </a:lnTo>
                  <a:lnTo>
                    <a:pt x="557" y="120"/>
                  </a:lnTo>
                  <a:lnTo>
                    <a:pt x="562" y="118"/>
                  </a:lnTo>
                  <a:lnTo>
                    <a:pt x="575" y="114"/>
                  </a:lnTo>
                  <a:lnTo>
                    <a:pt x="585" y="112"/>
                  </a:lnTo>
                  <a:lnTo>
                    <a:pt x="596" y="111"/>
                  </a:lnTo>
                  <a:lnTo>
                    <a:pt x="608" y="110"/>
                  </a:lnTo>
                  <a:lnTo>
                    <a:pt x="621" y="111"/>
                  </a:lnTo>
                  <a:lnTo>
                    <a:pt x="636" y="113"/>
                  </a:lnTo>
                  <a:lnTo>
                    <a:pt x="650" y="116"/>
                  </a:lnTo>
                  <a:lnTo>
                    <a:pt x="658" y="119"/>
                  </a:lnTo>
                  <a:lnTo>
                    <a:pt x="665" y="123"/>
                  </a:lnTo>
                  <a:lnTo>
                    <a:pt x="674" y="126"/>
                  </a:lnTo>
                  <a:lnTo>
                    <a:pt x="681" y="130"/>
                  </a:lnTo>
                  <a:lnTo>
                    <a:pt x="688" y="135"/>
                  </a:lnTo>
                  <a:lnTo>
                    <a:pt x="696" y="142"/>
                  </a:lnTo>
                  <a:lnTo>
                    <a:pt x="703" y="148"/>
                  </a:lnTo>
                  <a:lnTo>
                    <a:pt x="711" y="156"/>
                  </a:lnTo>
                  <a:lnTo>
                    <a:pt x="717" y="164"/>
                  </a:lnTo>
                  <a:lnTo>
                    <a:pt x="725" y="174"/>
                  </a:lnTo>
                  <a:lnTo>
                    <a:pt x="731" y="183"/>
                  </a:lnTo>
                  <a:lnTo>
                    <a:pt x="738" y="195"/>
                  </a:lnTo>
                  <a:lnTo>
                    <a:pt x="761" y="197"/>
                  </a:lnTo>
                  <a:lnTo>
                    <a:pt x="813" y="206"/>
                  </a:lnTo>
                  <a:lnTo>
                    <a:pt x="827" y="209"/>
                  </a:lnTo>
                  <a:lnTo>
                    <a:pt x="841" y="212"/>
                  </a:lnTo>
                  <a:lnTo>
                    <a:pt x="853" y="216"/>
                  </a:lnTo>
                  <a:lnTo>
                    <a:pt x="864" y="222"/>
                  </a:lnTo>
                  <a:lnTo>
                    <a:pt x="874" y="226"/>
                  </a:lnTo>
                  <a:lnTo>
                    <a:pt x="882" y="232"/>
                  </a:lnTo>
                  <a:lnTo>
                    <a:pt x="885" y="235"/>
                  </a:lnTo>
                  <a:lnTo>
                    <a:pt x="886" y="238"/>
                  </a:lnTo>
                  <a:lnTo>
                    <a:pt x="888" y="241"/>
                  </a:lnTo>
                  <a:lnTo>
                    <a:pt x="888" y="245"/>
                  </a:lnTo>
                  <a:lnTo>
                    <a:pt x="892" y="250"/>
                  </a:lnTo>
                  <a:lnTo>
                    <a:pt x="903" y="261"/>
                  </a:lnTo>
                  <a:lnTo>
                    <a:pt x="911" y="268"/>
                  </a:lnTo>
                  <a:lnTo>
                    <a:pt x="921" y="275"/>
                  </a:lnTo>
                  <a:lnTo>
                    <a:pt x="932" y="282"/>
                  </a:lnTo>
                  <a:lnTo>
                    <a:pt x="943" y="287"/>
                  </a:lnTo>
                  <a:lnTo>
                    <a:pt x="956" y="292"/>
                  </a:lnTo>
                  <a:lnTo>
                    <a:pt x="971" y="294"/>
                  </a:lnTo>
                  <a:lnTo>
                    <a:pt x="978" y="295"/>
                  </a:lnTo>
                  <a:lnTo>
                    <a:pt x="986" y="294"/>
                  </a:lnTo>
                  <a:lnTo>
                    <a:pt x="994" y="294"/>
                  </a:lnTo>
                  <a:lnTo>
                    <a:pt x="1001" y="292"/>
                  </a:lnTo>
                  <a:lnTo>
                    <a:pt x="1010" y="290"/>
                  </a:lnTo>
                  <a:lnTo>
                    <a:pt x="1018" y="287"/>
                  </a:lnTo>
                  <a:lnTo>
                    <a:pt x="1026" y="283"/>
                  </a:lnTo>
                  <a:lnTo>
                    <a:pt x="1034" y="277"/>
                  </a:lnTo>
                  <a:lnTo>
                    <a:pt x="1043" y="271"/>
                  </a:lnTo>
                  <a:lnTo>
                    <a:pt x="1051" y="263"/>
                  </a:lnTo>
                  <a:lnTo>
                    <a:pt x="1061" y="255"/>
                  </a:lnTo>
                  <a:lnTo>
                    <a:pt x="1069" y="245"/>
                  </a:lnTo>
                  <a:lnTo>
                    <a:pt x="1073" y="237"/>
                  </a:lnTo>
                  <a:lnTo>
                    <a:pt x="1080" y="219"/>
                  </a:lnTo>
                  <a:lnTo>
                    <a:pt x="1086" y="207"/>
                  </a:lnTo>
                  <a:lnTo>
                    <a:pt x="1093" y="195"/>
                  </a:lnTo>
                  <a:lnTo>
                    <a:pt x="1101" y="184"/>
                  </a:lnTo>
                  <a:lnTo>
                    <a:pt x="1110" y="176"/>
                  </a:lnTo>
                  <a:lnTo>
                    <a:pt x="1114" y="172"/>
                  </a:lnTo>
                  <a:lnTo>
                    <a:pt x="1119" y="168"/>
                  </a:lnTo>
                  <a:lnTo>
                    <a:pt x="1125" y="167"/>
                  </a:lnTo>
                  <a:lnTo>
                    <a:pt x="1130" y="166"/>
                  </a:lnTo>
                  <a:lnTo>
                    <a:pt x="1135" y="166"/>
                  </a:lnTo>
                  <a:lnTo>
                    <a:pt x="1142" y="167"/>
                  </a:lnTo>
                  <a:lnTo>
                    <a:pt x="1147" y="170"/>
                  </a:lnTo>
                  <a:lnTo>
                    <a:pt x="1154" y="174"/>
                  </a:lnTo>
                  <a:lnTo>
                    <a:pt x="1160" y="179"/>
                  </a:lnTo>
                  <a:lnTo>
                    <a:pt x="1166" y="187"/>
                  </a:lnTo>
                  <a:lnTo>
                    <a:pt x="1173" y="195"/>
                  </a:lnTo>
                  <a:lnTo>
                    <a:pt x="1179" y="206"/>
                  </a:lnTo>
                  <a:lnTo>
                    <a:pt x="1186" y="219"/>
                  </a:lnTo>
                  <a:lnTo>
                    <a:pt x="1193" y="234"/>
                  </a:lnTo>
                  <a:lnTo>
                    <a:pt x="1199" y="251"/>
                  </a:lnTo>
                  <a:lnTo>
                    <a:pt x="1207" y="270"/>
                  </a:lnTo>
                  <a:lnTo>
                    <a:pt x="1209" y="275"/>
                  </a:lnTo>
                  <a:lnTo>
                    <a:pt x="1215" y="289"/>
                  </a:lnTo>
                  <a:lnTo>
                    <a:pt x="1221" y="298"/>
                  </a:lnTo>
                  <a:lnTo>
                    <a:pt x="1227" y="307"/>
                  </a:lnTo>
                  <a:lnTo>
                    <a:pt x="1235" y="317"/>
                  </a:lnTo>
                  <a:lnTo>
                    <a:pt x="1244" y="326"/>
                  </a:lnTo>
                  <a:lnTo>
                    <a:pt x="1255" y="335"/>
                  </a:lnTo>
                  <a:lnTo>
                    <a:pt x="1267" y="343"/>
                  </a:lnTo>
                  <a:lnTo>
                    <a:pt x="1274" y="347"/>
                  </a:lnTo>
                  <a:lnTo>
                    <a:pt x="1281" y="350"/>
                  </a:lnTo>
                  <a:lnTo>
                    <a:pt x="1288" y="352"/>
                  </a:lnTo>
                  <a:lnTo>
                    <a:pt x="1297" y="354"/>
                  </a:lnTo>
                  <a:lnTo>
                    <a:pt x="1305" y="356"/>
                  </a:lnTo>
                  <a:lnTo>
                    <a:pt x="1314" y="356"/>
                  </a:lnTo>
                  <a:lnTo>
                    <a:pt x="1322" y="356"/>
                  </a:lnTo>
                  <a:lnTo>
                    <a:pt x="1332" y="356"/>
                  </a:lnTo>
                  <a:lnTo>
                    <a:pt x="1342" y="355"/>
                  </a:lnTo>
                  <a:lnTo>
                    <a:pt x="1353" y="352"/>
                  </a:lnTo>
                  <a:lnTo>
                    <a:pt x="1364" y="349"/>
                  </a:lnTo>
                  <a:lnTo>
                    <a:pt x="1375" y="344"/>
                  </a:lnTo>
                  <a:lnTo>
                    <a:pt x="1378" y="343"/>
                  </a:lnTo>
                  <a:lnTo>
                    <a:pt x="1383" y="338"/>
                  </a:lnTo>
                  <a:lnTo>
                    <a:pt x="1387" y="335"/>
                  </a:lnTo>
                  <a:lnTo>
                    <a:pt x="1391" y="332"/>
                  </a:lnTo>
                  <a:lnTo>
                    <a:pt x="1398" y="330"/>
                  </a:lnTo>
                  <a:lnTo>
                    <a:pt x="1405" y="327"/>
                  </a:lnTo>
                  <a:lnTo>
                    <a:pt x="1413" y="325"/>
                  </a:lnTo>
                  <a:lnTo>
                    <a:pt x="1422" y="324"/>
                  </a:lnTo>
                  <a:lnTo>
                    <a:pt x="1433" y="325"/>
                  </a:lnTo>
                  <a:lnTo>
                    <a:pt x="1444" y="326"/>
                  </a:lnTo>
                  <a:lnTo>
                    <a:pt x="1457" y="330"/>
                  </a:lnTo>
                  <a:lnTo>
                    <a:pt x="1469" y="335"/>
                  </a:lnTo>
                  <a:lnTo>
                    <a:pt x="1484" y="342"/>
                  </a:lnTo>
                  <a:lnTo>
                    <a:pt x="1500" y="351"/>
                  </a:lnTo>
                  <a:lnTo>
                    <a:pt x="1505" y="350"/>
                  </a:lnTo>
                  <a:lnTo>
                    <a:pt x="1514" y="349"/>
                  </a:lnTo>
                  <a:lnTo>
                    <a:pt x="1521" y="349"/>
                  </a:lnTo>
                  <a:lnTo>
                    <a:pt x="1527" y="349"/>
                  </a:lnTo>
                  <a:lnTo>
                    <a:pt x="1534" y="350"/>
                  </a:lnTo>
                  <a:lnTo>
                    <a:pt x="1543" y="352"/>
                  </a:lnTo>
                  <a:lnTo>
                    <a:pt x="1550" y="355"/>
                  </a:lnTo>
                  <a:lnTo>
                    <a:pt x="1557" y="360"/>
                  </a:lnTo>
                  <a:lnTo>
                    <a:pt x="1563" y="367"/>
                  </a:lnTo>
                  <a:lnTo>
                    <a:pt x="1569" y="375"/>
                  </a:lnTo>
                  <a:lnTo>
                    <a:pt x="1573" y="385"/>
                  </a:lnTo>
                  <a:lnTo>
                    <a:pt x="1576" y="399"/>
                  </a:lnTo>
                  <a:lnTo>
                    <a:pt x="1576" y="414"/>
                  </a:lnTo>
                  <a:lnTo>
                    <a:pt x="1575" y="432"/>
                  </a:lnTo>
                  <a:lnTo>
                    <a:pt x="1577" y="437"/>
                  </a:lnTo>
                  <a:lnTo>
                    <a:pt x="1581" y="449"/>
                  </a:lnTo>
                  <a:lnTo>
                    <a:pt x="1586" y="456"/>
                  </a:lnTo>
                  <a:lnTo>
                    <a:pt x="1590" y="465"/>
                  </a:lnTo>
                  <a:lnTo>
                    <a:pt x="1596" y="474"/>
                  </a:lnTo>
                  <a:lnTo>
                    <a:pt x="1604" y="483"/>
                  </a:lnTo>
                  <a:lnTo>
                    <a:pt x="1613" y="492"/>
                  </a:lnTo>
                  <a:lnTo>
                    <a:pt x="1624" y="500"/>
                  </a:lnTo>
                  <a:lnTo>
                    <a:pt x="1637" y="508"/>
                  </a:lnTo>
                  <a:lnTo>
                    <a:pt x="1652" y="514"/>
                  </a:lnTo>
                  <a:lnTo>
                    <a:pt x="1660" y="516"/>
                  </a:lnTo>
                  <a:lnTo>
                    <a:pt x="1669" y="518"/>
                  </a:lnTo>
                  <a:lnTo>
                    <a:pt x="1677" y="520"/>
                  </a:lnTo>
                  <a:lnTo>
                    <a:pt x="1687" y="522"/>
                  </a:lnTo>
                  <a:lnTo>
                    <a:pt x="1698" y="522"/>
                  </a:lnTo>
                  <a:lnTo>
                    <a:pt x="1708" y="522"/>
                  </a:lnTo>
                  <a:lnTo>
                    <a:pt x="1720" y="522"/>
                  </a:lnTo>
                  <a:lnTo>
                    <a:pt x="1732" y="519"/>
                  </a:lnTo>
                  <a:lnTo>
                    <a:pt x="1734" y="525"/>
                  </a:lnTo>
                  <a:lnTo>
                    <a:pt x="1740" y="535"/>
                  </a:lnTo>
                  <a:lnTo>
                    <a:pt x="1746" y="542"/>
                  </a:lnTo>
                  <a:lnTo>
                    <a:pt x="1752" y="548"/>
                  </a:lnTo>
                  <a:lnTo>
                    <a:pt x="1759" y="555"/>
                  </a:lnTo>
                  <a:lnTo>
                    <a:pt x="1769" y="561"/>
                  </a:lnTo>
                  <a:lnTo>
                    <a:pt x="1780" y="565"/>
                  </a:lnTo>
                  <a:lnTo>
                    <a:pt x="1792" y="568"/>
                  </a:lnTo>
                  <a:lnTo>
                    <a:pt x="1799" y="568"/>
                  </a:lnTo>
                  <a:lnTo>
                    <a:pt x="1805" y="568"/>
                  </a:lnTo>
                  <a:lnTo>
                    <a:pt x="1813" y="568"/>
                  </a:lnTo>
                  <a:lnTo>
                    <a:pt x="1821" y="567"/>
                  </a:lnTo>
                  <a:lnTo>
                    <a:pt x="1830" y="565"/>
                  </a:lnTo>
                  <a:lnTo>
                    <a:pt x="1838" y="563"/>
                  </a:lnTo>
                  <a:lnTo>
                    <a:pt x="1847" y="559"/>
                  </a:lnTo>
                  <a:lnTo>
                    <a:pt x="1857" y="555"/>
                  </a:lnTo>
                  <a:lnTo>
                    <a:pt x="1867" y="549"/>
                  </a:lnTo>
                  <a:lnTo>
                    <a:pt x="1878" y="543"/>
                  </a:lnTo>
                  <a:lnTo>
                    <a:pt x="1889" y="535"/>
                  </a:lnTo>
                  <a:lnTo>
                    <a:pt x="1900" y="526"/>
                  </a:lnTo>
                  <a:lnTo>
                    <a:pt x="1901" y="523"/>
                  </a:lnTo>
                  <a:lnTo>
                    <a:pt x="1906" y="513"/>
                  </a:lnTo>
                  <a:lnTo>
                    <a:pt x="1910" y="506"/>
                  </a:lnTo>
                  <a:lnTo>
                    <a:pt x="1914" y="499"/>
                  </a:lnTo>
                  <a:lnTo>
                    <a:pt x="1921" y="491"/>
                  </a:lnTo>
                  <a:lnTo>
                    <a:pt x="1928" y="483"/>
                  </a:lnTo>
                  <a:lnTo>
                    <a:pt x="1937" y="476"/>
                  </a:lnTo>
                  <a:lnTo>
                    <a:pt x="1946" y="468"/>
                  </a:lnTo>
                  <a:lnTo>
                    <a:pt x="1958" y="461"/>
                  </a:lnTo>
                  <a:lnTo>
                    <a:pt x="1972" y="455"/>
                  </a:lnTo>
                  <a:lnTo>
                    <a:pt x="1987" y="450"/>
                  </a:lnTo>
                  <a:lnTo>
                    <a:pt x="2004" y="447"/>
                  </a:lnTo>
                  <a:lnTo>
                    <a:pt x="2023" y="445"/>
                  </a:lnTo>
                  <a:lnTo>
                    <a:pt x="2044" y="445"/>
                  </a:lnTo>
                  <a:lnTo>
                    <a:pt x="2049" y="446"/>
                  </a:lnTo>
                  <a:lnTo>
                    <a:pt x="2061" y="450"/>
                  </a:lnTo>
                  <a:lnTo>
                    <a:pt x="2069" y="453"/>
                  </a:lnTo>
                  <a:lnTo>
                    <a:pt x="2077" y="458"/>
                  </a:lnTo>
                  <a:lnTo>
                    <a:pt x="2085" y="463"/>
                  </a:lnTo>
                  <a:lnTo>
                    <a:pt x="2091" y="468"/>
                  </a:lnTo>
                  <a:lnTo>
                    <a:pt x="2094" y="471"/>
                  </a:lnTo>
                  <a:lnTo>
                    <a:pt x="2097" y="476"/>
                  </a:lnTo>
                  <a:lnTo>
                    <a:pt x="2099" y="479"/>
                  </a:lnTo>
                  <a:lnTo>
                    <a:pt x="2101" y="483"/>
                  </a:lnTo>
                  <a:lnTo>
                    <a:pt x="2101" y="487"/>
                  </a:lnTo>
                  <a:lnTo>
                    <a:pt x="2101" y="493"/>
                  </a:lnTo>
                  <a:lnTo>
                    <a:pt x="2101" y="498"/>
                  </a:lnTo>
                  <a:lnTo>
                    <a:pt x="2100" y="503"/>
                  </a:lnTo>
                  <a:lnTo>
                    <a:pt x="2097" y="509"/>
                  </a:lnTo>
                  <a:lnTo>
                    <a:pt x="2093" y="514"/>
                  </a:lnTo>
                  <a:lnTo>
                    <a:pt x="2089" y="520"/>
                  </a:lnTo>
                  <a:lnTo>
                    <a:pt x="2084" y="528"/>
                  </a:lnTo>
                  <a:lnTo>
                    <a:pt x="2077" y="534"/>
                  </a:lnTo>
                  <a:lnTo>
                    <a:pt x="2070" y="542"/>
                  </a:lnTo>
                  <a:lnTo>
                    <a:pt x="2060" y="549"/>
                  </a:lnTo>
                  <a:lnTo>
                    <a:pt x="2051" y="558"/>
                  </a:lnTo>
                  <a:lnTo>
                    <a:pt x="2045" y="559"/>
                  </a:lnTo>
                  <a:lnTo>
                    <a:pt x="2034" y="566"/>
                  </a:lnTo>
                  <a:lnTo>
                    <a:pt x="2026" y="572"/>
                  </a:lnTo>
                  <a:lnTo>
                    <a:pt x="2019" y="578"/>
                  </a:lnTo>
                  <a:lnTo>
                    <a:pt x="2013" y="587"/>
                  </a:lnTo>
                  <a:lnTo>
                    <a:pt x="2008" y="597"/>
                  </a:lnTo>
                  <a:lnTo>
                    <a:pt x="2006" y="604"/>
                  </a:lnTo>
                  <a:lnTo>
                    <a:pt x="2005" y="610"/>
                  </a:lnTo>
                  <a:lnTo>
                    <a:pt x="2005" y="616"/>
                  </a:lnTo>
                  <a:lnTo>
                    <a:pt x="2005" y="624"/>
                  </a:lnTo>
                  <a:lnTo>
                    <a:pt x="2005" y="632"/>
                  </a:lnTo>
                  <a:lnTo>
                    <a:pt x="2007" y="641"/>
                  </a:lnTo>
                  <a:lnTo>
                    <a:pt x="2009" y="651"/>
                  </a:lnTo>
                  <a:lnTo>
                    <a:pt x="2013" y="660"/>
                  </a:lnTo>
                  <a:lnTo>
                    <a:pt x="2018" y="671"/>
                  </a:lnTo>
                  <a:lnTo>
                    <a:pt x="2024" y="682"/>
                  </a:lnTo>
                  <a:lnTo>
                    <a:pt x="2032" y="693"/>
                  </a:lnTo>
                  <a:lnTo>
                    <a:pt x="2039" y="706"/>
                  </a:lnTo>
                  <a:lnTo>
                    <a:pt x="2050" y="720"/>
                  </a:lnTo>
                  <a:lnTo>
                    <a:pt x="2060" y="734"/>
                  </a:lnTo>
                  <a:lnTo>
                    <a:pt x="2073" y="748"/>
                  </a:lnTo>
                  <a:lnTo>
                    <a:pt x="2088" y="764"/>
                  </a:lnTo>
                  <a:lnTo>
                    <a:pt x="2094" y="770"/>
                  </a:lnTo>
                  <a:lnTo>
                    <a:pt x="2113" y="790"/>
                  </a:lnTo>
                  <a:lnTo>
                    <a:pt x="2122" y="805"/>
                  </a:lnTo>
                  <a:lnTo>
                    <a:pt x="2132" y="823"/>
                  </a:lnTo>
                  <a:lnTo>
                    <a:pt x="2137" y="833"/>
                  </a:lnTo>
                  <a:lnTo>
                    <a:pt x="2141" y="844"/>
                  </a:lnTo>
                  <a:lnTo>
                    <a:pt x="2145" y="855"/>
                  </a:lnTo>
                  <a:lnTo>
                    <a:pt x="2148" y="867"/>
                  </a:lnTo>
                  <a:lnTo>
                    <a:pt x="2150" y="880"/>
                  </a:lnTo>
                  <a:lnTo>
                    <a:pt x="2152" y="894"/>
                  </a:lnTo>
                  <a:lnTo>
                    <a:pt x="2152" y="908"/>
                  </a:lnTo>
                  <a:lnTo>
                    <a:pt x="2152" y="923"/>
                  </a:lnTo>
                  <a:lnTo>
                    <a:pt x="2151" y="938"/>
                  </a:lnTo>
                  <a:lnTo>
                    <a:pt x="2148" y="954"/>
                  </a:lnTo>
                  <a:lnTo>
                    <a:pt x="2144" y="971"/>
                  </a:lnTo>
                  <a:lnTo>
                    <a:pt x="2138" y="988"/>
                  </a:lnTo>
                  <a:lnTo>
                    <a:pt x="2131" y="1006"/>
                  </a:lnTo>
                  <a:lnTo>
                    <a:pt x="2121" y="1024"/>
                  </a:lnTo>
                  <a:lnTo>
                    <a:pt x="2110" y="1042"/>
                  </a:lnTo>
                  <a:lnTo>
                    <a:pt x="2098" y="1062"/>
                  </a:lnTo>
                  <a:lnTo>
                    <a:pt x="2083" y="1082"/>
                  </a:lnTo>
                  <a:lnTo>
                    <a:pt x="2066" y="1102"/>
                  </a:lnTo>
                  <a:lnTo>
                    <a:pt x="2046" y="1123"/>
                  </a:lnTo>
                  <a:lnTo>
                    <a:pt x="2025" y="1144"/>
                  </a:lnTo>
                  <a:lnTo>
                    <a:pt x="2023" y="1162"/>
                  </a:lnTo>
                  <a:lnTo>
                    <a:pt x="2021" y="1178"/>
                  </a:lnTo>
                  <a:lnTo>
                    <a:pt x="2018" y="1192"/>
                  </a:lnTo>
                  <a:lnTo>
                    <a:pt x="2013" y="1204"/>
                  </a:lnTo>
                  <a:lnTo>
                    <a:pt x="2010" y="1216"/>
                  </a:lnTo>
                  <a:lnTo>
                    <a:pt x="2005" y="1227"/>
                  </a:lnTo>
                  <a:lnTo>
                    <a:pt x="2001" y="1235"/>
                  </a:lnTo>
                  <a:lnTo>
                    <a:pt x="1995" y="1243"/>
                  </a:lnTo>
                  <a:lnTo>
                    <a:pt x="1990" y="1250"/>
                  </a:lnTo>
                  <a:lnTo>
                    <a:pt x="1984" y="1255"/>
                  </a:lnTo>
                  <a:lnTo>
                    <a:pt x="1977" y="1261"/>
                  </a:lnTo>
                  <a:lnTo>
                    <a:pt x="1971" y="1264"/>
                  </a:lnTo>
                  <a:lnTo>
                    <a:pt x="1964" y="1268"/>
                  </a:lnTo>
                  <a:lnTo>
                    <a:pt x="1958" y="1270"/>
                  </a:lnTo>
                  <a:lnTo>
                    <a:pt x="1950" y="1272"/>
                  </a:lnTo>
                  <a:lnTo>
                    <a:pt x="1944" y="1275"/>
                  </a:lnTo>
                  <a:lnTo>
                    <a:pt x="1915" y="1278"/>
                  </a:lnTo>
                  <a:lnTo>
                    <a:pt x="1889" y="1280"/>
                  </a:lnTo>
                  <a:lnTo>
                    <a:pt x="1876" y="1282"/>
                  </a:lnTo>
                  <a:lnTo>
                    <a:pt x="1864" y="1286"/>
                  </a:lnTo>
                  <a:lnTo>
                    <a:pt x="1858" y="1288"/>
                  </a:lnTo>
                  <a:lnTo>
                    <a:pt x="1853" y="1292"/>
                  </a:lnTo>
                  <a:lnTo>
                    <a:pt x="1848" y="1296"/>
                  </a:lnTo>
                  <a:lnTo>
                    <a:pt x="1844" y="1301"/>
                  </a:lnTo>
                  <a:lnTo>
                    <a:pt x="1838" y="1302"/>
                  </a:lnTo>
                  <a:lnTo>
                    <a:pt x="1826" y="1305"/>
                  </a:lnTo>
                  <a:lnTo>
                    <a:pt x="1818" y="1309"/>
                  </a:lnTo>
                  <a:lnTo>
                    <a:pt x="1810" y="1313"/>
                  </a:lnTo>
                  <a:lnTo>
                    <a:pt x="1802" y="1319"/>
                  </a:lnTo>
                  <a:lnTo>
                    <a:pt x="1795" y="1326"/>
                  </a:lnTo>
                  <a:lnTo>
                    <a:pt x="1792" y="1330"/>
                  </a:lnTo>
                  <a:lnTo>
                    <a:pt x="1788" y="1334"/>
                  </a:lnTo>
                  <a:lnTo>
                    <a:pt x="1786" y="1339"/>
                  </a:lnTo>
                  <a:lnTo>
                    <a:pt x="1784" y="1344"/>
                  </a:lnTo>
                  <a:lnTo>
                    <a:pt x="1783" y="1350"/>
                  </a:lnTo>
                  <a:lnTo>
                    <a:pt x="1783" y="1356"/>
                  </a:lnTo>
                  <a:lnTo>
                    <a:pt x="1783" y="1362"/>
                  </a:lnTo>
                  <a:lnTo>
                    <a:pt x="1783" y="1369"/>
                  </a:lnTo>
                  <a:lnTo>
                    <a:pt x="1785" y="1377"/>
                  </a:lnTo>
                  <a:lnTo>
                    <a:pt x="1787" y="1384"/>
                  </a:lnTo>
                  <a:lnTo>
                    <a:pt x="1792" y="1393"/>
                  </a:lnTo>
                  <a:lnTo>
                    <a:pt x="1796" y="1403"/>
                  </a:lnTo>
                  <a:lnTo>
                    <a:pt x="1801" y="1412"/>
                  </a:lnTo>
                  <a:lnTo>
                    <a:pt x="1808" y="1423"/>
                  </a:lnTo>
                  <a:lnTo>
                    <a:pt x="1816" y="1433"/>
                  </a:lnTo>
                  <a:lnTo>
                    <a:pt x="1826" y="1444"/>
                  </a:lnTo>
                  <a:lnTo>
                    <a:pt x="1825" y="1448"/>
                  </a:lnTo>
                  <a:lnTo>
                    <a:pt x="1826" y="1458"/>
                  </a:lnTo>
                  <a:lnTo>
                    <a:pt x="1828" y="1464"/>
                  </a:lnTo>
                  <a:lnTo>
                    <a:pt x="1830" y="1471"/>
                  </a:lnTo>
                  <a:lnTo>
                    <a:pt x="1834" y="1477"/>
                  </a:lnTo>
                  <a:lnTo>
                    <a:pt x="1840" y="1485"/>
                  </a:lnTo>
                  <a:lnTo>
                    <a:pt x="1847" y="1491"/>
                  </a:lnTo>
                  <a:lnTo>
                    <a:pt x="1857" y="1496"/>
                  </a:lnTo>
                  <a:lnTo>
                    <a:pt x="1868" y="1502"/>
                  </a:lnTo>
                  <a:lnTo>
                    <a:pt x="1883" y="1505"/>
                  </a:lnTo>
                  <a:lnTo>
                    <a:pt x="1901" y="1507"/>
                  </a:lnTo>
                  <a:lnTo>
                    <a:pt x="1922" y="1507"/>
                  </a:lnTo>
                  <a:lnTo>
                    <a:pt x="1947" y="1505"/>
                  </a:lnTo>
                  <a:lnTo>
                    <a:pt x="1975" y="1501"/>
                  </a:lnTo>
                  <a:lnTo>
                    <a:pt x="1982" y="1502"/>
                  </a:lnTo>
                  <a:lnTo>
                    <a:pt x="2003" y="1505"/>
                  </a:lnTo>
                  <a:lnTo>
                    <a:pt x="2016" y="1510"/>
                  </a:lnTo>
                  <a:lnTo>
                    <a:pt x="2030" y="1517"/>
                  </a:lnTo>
                  <a:lnTo>
                    <a:pt x="2038" y="1521"/>
                  </a:lnTo>
                  <a:lnTo>
                    <a:pt x="2046" y="1526"/>
                  </a:lnTo>
                  <a:lnTo>
                    <a:pt x="2055" y="1532"/>
                  </a:lnTo>
                  <a:lnTo>
                    <a:pt x="2062" y="1538"/>
                  </a:lnTo>
                  <a:lnTo>
                    <a:pt x="2071" y="1528"/>
                  </a:lnTo>
                  <a:lnTo>
                    <a:pt x="2078" y="1520"/>
                  </a:lnTo>
                  <a:lnTo>
                    <a:pt x="2086" y="1512"/>
                  </a:lnTo>
                  <a:lnTo>
                    <a:pt x="2093" y="1506"/>
                  </a:lnTo>
                  <a:lnTo>
                    <a:pt x="2101" y="1501"/>
                  </a:lnTo>
                  <a:lnTo>
                    <a:pt x="2108" y="1496"/>
                  </a:lnTo>
                  <a:lnTo>
                    <a:pt x="2115" y="1493"/>
                  </a:lnTo>
                  <a:lnTo>
                    <a:pt x="2121" y="1491"/>
                  </a:lnTo>
                  <a:lnTo>
                    <a:pt x="2126" y="1489"/>
                  </a:lnTo>
                  <a:lnTo>
                    <a:pt x="2132" y="1489"/>
                  </a:lnTo>
                  <a:lnTo>
                    <a:pt x="2137" y="1489"/>
                  </a:lnTo>
                  <a:lnTo>
                    <a:pt x="2142" y="1490"/>
                  </a:lnTo>
                  <a:lnTo>
                    <a:pt x="2147" y="1491"/>
                  </a:lnTo>
                  <a:lnTo>
                    <a:pt x="2150" y="1493"/>
                  </a:lnTo>
                  <a:lnTo>
                    <a:pt x="2153" y="1496"/>
                  </a:lnTo>
                  <a:lnTo>
                    <a:pt x="2156" y="1500"/>
                  </a:lnTo>
                  <a:lnTo>
                    <a:pt x="2158" y="1504"/>
                  </a:lnTo>
                  <a:lnTo>
                    <a:pt x="2161" y="1508"/>
                  </a:lnTo>
                  <a:lnTo>
                    <a:pt x="2162" y="1513"/>
                  </a:lnTo>
                  <a:lnTo>
                    <a:pt x="2163" y="1518"/>
                  </a:lnTo>
                  <a:lnTo>
                    <a:pt x="2163" y="1523"/>
                  </a:lnTo>
                  <a:lnTo>
                    <a:pt x="2163" y="1529"/>
                  </a:lnTo>
                  <a:lnTo>
                    <a:pt x="2161" y="1535"/>
                  </a:lnTo>
                  <a:lnTo>
                    <a:pt x="2160" y="1541"/>
                  </a:lnTo>
                  <a:lnTo>
                    <a:pt x="2156" y="1547"/>
                  </a:lnTo>
                  <a:lnTo>
                    <a:pt x="2154" y="1553"/>
                  </a:lnTo>
                  <a:lnTo>
                    <a:pt x="2150" y="1559"/>
                  </a:lnTo>
                  <a:lnTo>
                    <a:pt x="2146" y="1566"/>
                  </a:lnTo>
                  <a:lnTo>
                    <a:pt x="2140" y="1571"/>
                  </a:lnTo>
                  <a:lnTo>
                    <a:pt x="2134" y="1577"/>
                  </a:lnTo>
                  <a:lnTo>
                    <a:pt x="2126" y="1583"/>
                  </a:lnTo>
                  <a:lnTo>
                    <a:pt x="2119" y="1588"/>
                  </a:lnTo>
                  <a:lnTo>
                    <a:pt x="2120" y="1590"/>
                  </a:lnTo>
                  <a:lnTo>
                    <a:pt x="2120" y="1597"/>
                  </a:lnTo>
                  <a:lnTo>
                    <a:pt x="2120" y="1600"/>
                  </a:lnTo>
                  <a:lnTo>
                    <a:pt x="2119" y="1604"/>
                  </a:lnTo>
                  <a:lnTo>
                    <a:pt x="2117" y="1608"/>
                  </a:lnTo>
                  <a:lnTo>
                    <a:pt x="2113" y="1613"/>
                  </a:lnTo>
                  <a:lnTo>
                    <a:pt x="2107" y="1616"/>
                  </a:lnTo>
                  <a:lnTo>
                    <a:pt x="2100" y="1619"/>
                  </a:lnTo>
                  <a:lnTo>
                    <a:pt x="2089" y="1621"/>
                  </a:lnTo>
                  <a:lnTo>
                    <a:pt x="2076" y="1622"/>
                  </a:lnTo>
                  <a:lnTo>
                    <a:pt x="2061" y="1622"/>
                  </a:lnTo>
                  <a:lnTo>
                    <a:pt x="2042" y="1621"/>
                  </a:lnTo>
                  <a:lnTo>
                    <a:pt x="2020" y="1618"/>
                  </a:lnTo>
                  <a:lnTo>
                    <a:pt x="1994" y="1614"/>
                  </a:lnTo>
                  <a:lnTo>
                    <a:pt x="1991" y="1611"/>
                  </a:lnTo>
                  <a:lnTo>
                    <a:pt x="1982" y="1605"/>
                  </a:lnTo>
                  <a:lnTo>
                    <a:pt x="1976" y="1603"/>
                  </a:lnTo>
                  <a:lnTo>
                    <a:pt x="1969" y="1600"/>
                  </a:lnTo>
                  <a:lnTo>
                    <a:pt x="1960" y="1599"/>
                  </a:lnTo>
                  <a:lnTo>
                    <a:pt x="1952" y="1598"/>
                  </a:lnTo>
                  <a:lnTo>
                    <a:pt x="1941" y="1599"/>
                  </a:lnTo>
                  <a:lnTo>
                    <a:pt x="1930" y="1601"/>
                  </a:lnTo>
                  <a:lnTo>
                    <a:pt x="1918" y="1606"/>
                  </a:lnTo>
                  <a:lnTo>
                    <a:pt x="1907" y="1614"/>
                  </a:lnTo>
                  <a:lnTo>
                    <a:pt x="1901" y="1618"/>
                  </a:lnTo>
                  <a:lnTo>
                    <a:pt x="1895" y="1623"/>
                  </a:lnTo>
                  <a:lnTo>
                    <a:pt x="1889" y="1630"/>
                  </a:lnTo>
                  <a:lnTo>
                    <a:pt x="1882" y="1637"/>
                  </a:lnTo>
                  <a:lnTo>
                    <a:pt x="1876" y="1646"/>
                  </a:lnTo>
                  <a:lnTo>
                    <a:pt x="1869" y="1654"/>
                  </a:lnTo>
                  <a:lnTo>
                    <a:pt x="1863" y="1665"/>
                  </a:lnTo>
                  <a:lnTo>
                    <a:pt x="1857" y="1676"/>
                  </a:lnTo>
                  <a:lnTo>
                    <a:pt x="1856" y="1680"/>
                  </a:lnTo>
                  <a:lnTo>
                    <a:pt x="1851" y="1692"/>
                  </a:lnTo>
                  <a:lnTo>
                    <a:pt x="1846" y="1710"/>
                  </a:lnTo>
                  <a:lnTo>
                    <a:pt x="1841" y="1733"/>
                  </a:lnTo>
                  <a:lnTo>
                    <a:pt x="1833" y="1763"/>
                  </a:lnTo>
                  <a:lnTo>
                    <a:pt x="1828" y="1797"/>
                  </a:lnTo>
                  <a:lnTo>
                    <a:pt x="1822" y="1835"/>
                  </a:lnTo>
                  <a:lnTo>
                    <a:pt x="1819" y="1876"/>
                  </a:lnTo>
                  <a:lnTo>
                    <a:pt x="1817" y="1880"/>
                  </a:lnTo>
                  <a:lnTo>
                    <a:pt x="1814" y="1893"/>
                  </a:lnTo>
                  <a:lnTo>
                    <a:pt x="1813" y="1901"/>
                  </a:lnTo>
                  <a:lnTo>
                    <a:pt x="1813" y="1910"/>
                  </a:lnTo>
                  <a:lnTo>
                    <a:pt x="1813" y="1919"/>
                  </a:lnTo>
                  <a:lnTo>
                    <a:pt x="1814" y="1928"/>
                  </a:lnTo>
                  <a:lnTo>
                    <a:pt x="1817" y="1938"/>
                  </a:lnTo>
                  <a:lnTo>
                    <a:pt x="1822" y="1947"/>
                  </a:lnTo>
                  <a:lnTo>
                    <a:pt x="1826" y="1951"/>
                  </a:lnTo>
                  <a:lnTo>
                    <a:pt x="1830" y="1954"/>
                  </a:lnTo>
                  <a:lnTo>
                    <a:pt x="1835" y="1957"/>
                  </a:lnTo>
                  <a:lnTo>
                    <a:pt x="1841" y="1960"/>
                  </a:lnTo>
                  <a:lnTo>
                    <a:pt x="1846" y="1963"/>
                  </a:lnTo>
                  <a:lnTo>
                    <a:pt x="1853" y="1965"/>
                  </a:lnTo>
                  <a:lnTo>
                    <a:pt x="1861" y="1966"/>
                  </a:lnTo>
                  <a:lnTo>
                    <a:pt x="1869" y="1967"/>
                  </a:lnTo>
                  <a:lnTo>
                    <a:pt x="1879" y="1967"/>
                  </a:lnTo>
                  <a:lnTo>
                    <a:pt x="1889" y="1967"/>
                  </a:lnTo>
                  <a:lnTo>
                    <a:pt x="1900" y="1965"/>
                  </a:lnTo>
                  <a:lnTo>
                    <a:pt x="1913" y="1964"/>
                  </a:lnTo>
                  <a:lnTo>
                    <a:pt x="1918" y="1961"/>
                  </a:lnTo>
                  <a:lnTo>
                    <a:pt x="1932" y="1960"/>
                  </a:lnTo>
                  <a:lnTo>
                    <a:pt x="1942" y="1960"/>
                  </a:lnTo>
                  <a:lnTo>
                    <a:pt x="1953" y="1961"/>
                  </a:lnTo>
                  <a:lnTo>
                    <a:pt x="1963" y="1964"/>
                  </a:lnTo>
                  <a:lnTo>
                    <a:pt x="1975" y="1968"/>
                  </a:lnTo>
                  <a:lnTo>
                    <a:pt x="1981" y="1971"/>
                  </a:lnTo>
                  <a:lnTo>
                    <a:pt x="1987" y="1974"/>
                  </a:lnTo>
                  <a:lnTo>
                    <a:pt x="1992" y="1979"/>
                  </a:lnTo>
                  <a:lnTo>
                    <a:pt x="1998" y="1983"/>
                  </a:lnTo>
                  <a:lnTo>
                    <a:pt x="2004" y="1989"/>
                  </a:lnTo>
                  <a:lnTo>
                    <a:pt x="2009" y="1996"/>
                  </a:lnTo>
                  <a:lnTo>
                    <a:pt x="2013" y="2002"/>
                  </a:lnTo>
                  <a:lnTo>
                    <a:pt x="2018" y="2011"/>
                  </a:lnTo>
                  <a:lnTo>
                    <a:pt x="2022" y="2020"/>
                  </a:lnTo>
                  <a:lnTo>
                    <a:pt x="2026" y="2030"/>
                  </a:lnTo>
                  <a:lnTo>
                    <a:pt x="2029" y="2040"/>
                  </a:lnTo>
                  <a:lnTo>
                    <a:pt x="2033" y="2053"/>
                  </a:lnTo>
                  <a:lnTo>
                    <a:pt x="2035" y="2066"/>
                  </a:lnTo>
                  <a:lnTo>
                    <a:pt x="2036" y="2081"/>
                  </a:lnTo>
                  <a:lnTo>
                    <a:pt x="2037" y="2096"/>
                  </a:lnTo>
                  <a:lnTo>
                    <a:pt x="2038" y="2113"/>
                  </a:lnTo>
                  <a:lnTo>
                    <a:pt x="2041" y="2119"/>
                  </a:lnTo>
                  <a:lnTo>
                    <a:pt x="2052" y="2135"/>
                  </a:lnTo>
                  <a:lnTo>
                    <a:pt x="2065" y="2159"/>
                  </a:lnTo>
                  <a:lnTo>
                    <a:pt x="2078" y="2188"/>
                  </a:lnTo>
                  <a:lnTo>
                    <a:pt x="2085" y="2203"/>
                  </a:lnTo>
                  <a:lnTo>
                    <a:pt x="2089" y="2217"/>
                  </a:lnTo>
                  <a:lnTo>
                    <a:pt x="2093" y="2232"/>
                  </a:lnTo>
                  <a:lnTo>
                    <a:pt x="2096" y="2247"/>
                  </a:lnTo>
                  <a:lnTo>
                    <a:pt x="2097" y="2255"/>
                  </a:lnTo>
                  <a:lnTo>
                    <a:pt x="2096" y="2261"/>
                  </a:lnTo>
                  <a:lnTo>
                    <a:pt x="2096" y="2268"/>
                  </a:lnTo>
                  <a:lnTo>
                    <a:pt x="2093" y="2274"/>
                  </a:lnTo>
                  <a:lnTo>
                    <a:pt x="2092" y="2279"/>
                  </a:lnTo>
                  <a:lnTo>
                    <a:pt x="2089" y="2285"/>
                  </a:lnTo>
                  <a:lnTo>
                    <a:pt x="2086" y="2290"/>
                  </a:lnTo>
                  <a:lnTo>
                    <a:pt x="2082" y="2294"/>
                  </a:lnTo>
                  <a:lnTo>
                    <a:pt x="2077" y="2295"/>
                  </a:lnTo>
                  <a:lnTo>
                    <a:pt x="2068" y="2300"/>
                  </a:lnTo>
                  <a:lnTo>
                    <a:pt x="2062" y="2302"/>
                  </a:lnTo>
                  <a:lnTo>
                    <a:pt x="2057" y="2305"/>
                  </a:lnTo>
                  <a:lnTo>
                    <a:pt x="2052" y="2308"/>
                  </a:lnTo>
                  <a:lnTo>
                    <a:pt x="2049" y="2312"/>
                  </a:lnTo>
                  <a:lnTo>
                    <a:pt x="2046" y="2317"/>
                  </a:lnTo>
                  <a:lnTo>
                    <a:pt x="2046" y="2320"/>
                  </a:lnTo>
                  <a:lnTo>
                    <a:pt x="2048" y="2322"/>
                  </a:lnTo>
                  <a:lnTo>
                    <a:pt x="2050" y="2324"/>
                  </a:lnTo>
                  <a:lnTo>
                    <a:pt x="2052" y="2326"/>
                  </a:lnTo>
                  <a:lnTo>
                    <a:pt x="2055" y="2328"/>
                  </a:lnTo>
                  <a:lnTo>
                    <a:pt x="2065" y="2333"/>
                  </a:lnTo>
                  <a:lnTo>
                    <a:pt x="2077" y="2337"/>
                  </a:lnTo>
                  <a:lnTo>
                    <a:pt x="2096" y="2340"/>
                  </a:lnTo>
                  <a:lnTo>
                    <a:pt x="2119" y="2344"/>
                  </a:lnTo>
                  <a:lnTo>
                    <a:pt x="2125" y="2342"/>
                  </a:lnTo>
                  <a:lnTo>
                    <a:pt x="2141" y="2338"/>
                  </a:lnTo>
                  <a:lnTo>
                    <a:pt x="2150" y="2337"/>
                  </a:lnTo>
                  <a:lnTo>
                    <a:pt x="2161" y="2337"/>
                  </a:lnTo>
                  <a:lnTo>
                    <a:pt x="2165" y="2338"/>
                  </a:lnTo>
                  <a:lnTo>
                    <a:pt x="2169" y="2339"/>
                  </a:lnTo>
                  <a:lnTo>
                    <a:pt x="2173" y="2340"/>
                  </a:lnTo>
                  <a:lnTo>
                    <a:pt x="2178" y="2342"/>
                  </a:lnTo>
                  <a:lnTo>
                    <a:pt x="2181" y="2345"/>
                  </a:lnTo>
                  <a:lnTo>
                    <a:pt x="2184" y="2350"/>
                  </a:lnTo>
                  <a:lnTo>
                    <a:pt x="2186" y="2354"/>
                  </a:lnTo>
                  <a:lnTo>
                    <a:pt x="2187" y="2359"/>
                  </a:lnTo>
                  <a:lnTo>
                    <a:pt x="2188" y="2366"/>
                  </a:lnTo>
                  <a:lnTo>
                    <a:pt x="2188" y="2373"/>
                  </a:lnTo>
                  <a:lnTo>
                    <a:pt x="2187" y="2382"/>
                  </a:lnTo>
                  <a:lnTo>
                    <a:pt x="2185" y="2391"/>
                  </a:lnTo>
                  <a:lnTo>
                    <a:pt x="2182" y="2403"/>
                  </a:lnTo>
                  <a:lnTo>
                    <a:pt x="2177" y="2415"/>
                  </a:lnTo>
                  <a:lnTo>
                    <a:pt x="2171" y="2429"/>
                  </a:lnTo>
                  <a:lnTo>
                    <a:pt x="2164" y="2444"/>
                  </a:lnTo>
                  <a:lnTo>
                    <a:pt x="2155" y="2460"/>
                  </a:lnTo>
                  <a:lnTo>
                    <a:pt x="2145" y="2478"/>
                  </a:lnTo>
                  <a:lnTo>
                    <a:pt x="2133" y="2498"/>
                  </a:lnTo>
                  <a:lnTo>
                    <a:pt x="2119" y="2519"/>
                  </a:lnTo>
                  <a:lnTo>
                    <a:pt x="2117" y="2525"/>
                  </a:lnTo>
                  <a:lnTo>
                    <a:pt x="2110" y="2543"/>
                  </a:lnTo>
                  <a:lnTo>
                    <a:pt x="2101" y="2572"/>
                  </a:lnTo>
                  <a:lnTo>
                    <a:pt x="2091" y="2611"/>
                  </a:lnTo>
                  <a:lnTo>
                    <a:pt x="2086" y="2636"/>
                  </a:lnTo>
                  <a:lnTo>
                    <a:pt x="2081" y="2662"/>
                  </a:lnTo>
                  <a:lnTo>
                    <a:pt x="2075" y="2692"/>
                  </a:lnTo>
                  <a:lnTo>
                    <a:pt x="2071" y="2725"/>
                  </a:lnTo>
                  <a:lnTo>
                    <a:pt x="2068" y="2760"/>
                  </a:lnTo>
                  <a:lnTo>
                    <a:pt x="2065" y="2798"/>
                  </a:lnTo>
                  <a:lnTo>
                    <a:pt x="2064" y="2838"/>
                  </a:lnTo>
                  <a:lnTo>
                    <a:pt x="2062" y="2882"/>
                  </a:lnTo>
                  <a:lnTo>
                    <a:pt x="2065" y="2941"/>
                  </a:lnTo>
                  <a:lnTo>
                    <a:pt x="2066" y="2983"/>
                  </a:lnTo>
                  <a:lnTo>
                    <a:pt x="2066" y="3000"/>
                  </a:lnTo>
                  <a:lnTo>
                    <a:pt x="2065" y="3013"/>
                  </a:lnTo>
                  <a:lnTo>
                    <a:pt x="2062" y="3019"/>
                  </a:lnTo>
                  <a:lnTo>
                    <a:pt x="2061" y="3024"/>
                  </a:lnTo>
                  <a:lnTo>
                    <a:pt x="2059" y="3028"/>
                  </a:lnTo>
                  <a:lnTo>
                    <a:pt x="2057" y="3032"/>
                  </a:lnTo>
                  <a:lnTo>
                    <a:pt x="2055" y="3036"/>
                  </a:lnTo>
                  <a:lnTo>
                    <a:pt x="2052" y="3039"/>
                  </a:lnTo>
                  <a:lnTo>
                    <a:pt x="2048" y="3041"/>
                  </a:lnTo>
                  <a:lnTo>
                    <a:pt x="2043" y="3043"/>
                  </a:lnTo>
                  <a:lnTo>
                    <a:pt x="2034" y="3047"/>
                  </a:lnTo>
                  <a:lnTo>
                    <a:pt x="2022" y="3049"/>
                  </a:lnTo>
                  <a:lnTo>
                    <a:pt x="1989" y="3053"/>
                  </a:lnTo>
                  <a:lnTo>
                    <a:pt x="1944" y="3057"/>
                  </a:lnTo>
                  <a:lnTo>
                    <a:pt x="1936" y="3056"/>
                  </a:lnTo>
                  <a:lnTo>
                    <a:pt x="1910" y="3054"/>
                  </a:lnTo>
                  <a:lnTo>
                    <a:pt x="1870" y="3051"/>
                  </a:lnTo>
                  <a:lnTo>
                    <a:pt x="1818" y="3049"/>
                  </a:lnTo>
                  <a:lnTo>
                    <a:pt x="1788" y="3049"/>
                  </a:lnTo>
                  <a:lnTo>
                    <a:pt x="1755" y="3051"/>
                  </a:lnTo>
                  <a:lnTo>
                    <a:pt x="1720" y="3052"/>
                  </a:lnTo>
                  <a:lnTo>
                    <a:pt x="1683" y="3054"/>
                  </a:lnTo>
                  <a:lnTo>
                    <a:pt x="1644" y="3057"/>
                  </a:lnTo>
                  <a:lnTo>
                    <a:pt x="1604" y="3062"/>
                  </a:lnTo>
                  <a:lnTo>
                    <a:pt x="1562" y="3068"/>
                  </a:lnTo>
                  <a:lnTo>
                    <a:pt x="1519" y="3075"/>
                  </a:lnTo>
                  <a:lnTo>
                    <a:pt x="1516" y="3076"/>
                  </a:lnTo>
                  <a:lnTo>
                    <a:pt x="1507" y="3077"/>
                  </a:lnTo>
                  <a:lnTo>
                    <a:pt x="1491" y="3079"/>
                  </a:lnTo>
                  <a:lnTo>
                    <a:pt x="1469" y="3081"/>
                  </a:lnTo>
                  <a:lnTo>
                    <a:pt x="1442" y="3084"/>
                  </a:lnTo>
                  <a:lnTo>
                    <a:pt x="1409" y="3086"/>
                  </a:lnTo>
                  <a:lnTo>
                    <a:pt x="1369" y="3087"/>
                  </a:lnTo>
                  <a:lnTo>
                    <a:pt x="1325" y="3088"/>
                  </a:lnTo>
                  <a:lnTo>
                    <a:pt x="1325" y="2988"/>
                  </a:lnTo>
                  <a:lnTo>
                    <a:pt x="1326" y="2982"/>
                  </a:lnTo>
                  <a:lnTo>
                    <a:pt x="1329" y="2969"/>
                  </a:lnTo>
                  <a:lnTo>
                    <a:pt x="1330" y="2960"/>
                  </a:lnTo>
                  <a:lnTo>
                    <a:pt x="1329" y="2950"/>
                  </a:lnTo>
                  <a:lnTo>
                    <a:pt x="1327" y="2939"/>
                  </a:lnTo>
                  <a:lnTo>
                    <a:pt x="1324" y="2928"/>
                  </a:lnTo>
                  <a:lnTo>
                    <a:pt x="1319" y="2916"/>
                  </a:lnTo>
                  <a:lnTo>
                    <a:pt x="1311" y="2905"/>
                  </a:lnTo>
                  <a:lnTo>
                    <a:pt x="1307" y="2900"/>
                  </a:lnTo>
                  <a:lnTo>
                    <a:pt x="1302" y="2895"/>
                  </a:lnTo>
                  <a:lnTo>
                    <a:pt x="1295" y="2889"/>
                  </a:lnTo>
                  <a:lnTo>
                    <a:pt x="1288" y="2885"/>
                  </a:lnTo>
                  <a:lnTo>
                    <a:pt x="1281" y="2881"/>
                  </a:lnTo>
                  <a:lnTo>
                    <a:pt x="1272" y="2877"/>
                  </a:lnTo>
                  <a:lnTo>
                    <a:pt x="1262" y="2873"/>
                  </a:lnTo>
                  <a:lnTo>
                    <a:pt x="1253" y="2870"/>
                  </a:lnTo>
                  <a:lnTo>
                    <a:pt x="1241" y="2867"/>
                  </a:lnTo>
                  <a:lnTo>
                    <a:pt x="1228" y="2865"/>
                  </a:lnTo>
                  <a:lnTo>
                    <a:pt x="1215" y="2864"/>
                  </a:lnTo>
                  <a:lnTo>
                    <a:pt x="1201" y="2863"/>
                  </a:lnTo>
                  <a:lnTo>
                    <a:pt x="1196" y="2865"/>
                  </a:lnTo>
                  <a:lnTo>
                    <a:pt x="1185" y="2868"/>
                  </a:lnTo>
                  <a:lnTo>
                    <a:pt x="1176" y="2870"/>
                  </a:lnTo>
                  <a:lnTo>
                    <a:pt x="1167" y="2871"/>
                  </a:lnTo>
                  <a:lnTo>
                    <a:pt x="1157" y="2872"/>
                  </a:lnTo>
                  <a:lnTo>
                    <a:pt x="1146" y="2873"/>
                  </a:lnTo>
                  <a:lnTo>
                    <a:pt x="1135" y="2872"/>
                  </a:lnTo>
                  <a:lnTo>
                    <a:pt x="1125" y="2870"/>
                  </a:lnTo>
                  <a:lnTo>
                    <a:pt x="1113" y="2866"/>
                  </a:lnTo>
                  <a:lnTo>
                    <a:pt x="1102" y="2861"/>
                  </a:lnTo>
                  <a:lnTo>
                    <a:pt x="1098" y="2856"/>
                  </a:lnTo>
                  <a:lnTo>
                    <a:pt x="1093" y="2852"/>
                  </a:lnTo>
                  <a:lnTo>
                    <a:pt x="1089" y="2848"/>
                  </a:lnTo>
                  <a:lnTo>
                    <a:pt x="1084" y="2841"/>
                  </a:lnTo>
                  <a:lnTo>
                    <a:pt x="1080" y="2836"/>
                  </a:lnTo>
                  <a:lnTo>
                    <a:pt x="1076" y="2829"/>
                  </a:lnTo>
                  <a:lnTo>
                    <a:pt x="1073" y="2821"/>
                  </a:lnTo>
                  <a:lnTo>
                    <a:pt x="1069" y="2813"/>
                  </a:lnTo>
                  <a:lnTo>
                    <a:pt x="1071" y="2811"/>
                  </a:lnTo>
                  <a:lnTo>
                    <a:pt x="1077" y="2803"/>
                  </a:lnTo>
                  <a:lnTo>
                    <a:pt x="1078" y="2799"/>
                  </a:lnTo>
                  <a:lnTo>
                    <a:pt x="1078" y="2792"/>
                  </a:lnTo>
                  <a:lnTo>
                    <a:pt x="1076" y="2786"/>
                  </a:lnTo>
                  <a:lnTo>
                    <a:pt x="1071" y="2780"/>
                  </a:lnTo>
                  <a:lnTo>
                    <a:pt x="1064" y="2772"/>
                  </a:lnTo>
                  <a:lnTo>
                    <a:pt x="1052" y="2764"/>
                  </a:lnTo>
                  <a:lnTo>
                    <a:pt x="1035" y="2755"/>
                  </a:lnTo>
                  <a:lnTo>
                    <a:pt x="1014" y="2747"/>
                  </a:lnTo>
                  <a:lnTo>
                    <a:pt x="986" y="2738"/>
                  </a:lnTo>
                  <a:lnTo>
                    <a:pt x="953" y="2729"/>
                  </a:lnTo>
                  <a:lnTo>
                    <a:pt x="911" y="2721"/>
                  </a:lnTo>
                  <a:lnTo>
                    <a:pt x="863" y="2712"/>
                  </a:lnTo>
                  <a:lnTo>
                    <a:pt x="863" y="2707"/>
                  </a:lnTo>
                  <a:lnTo>
                    <a:pt x="864" y="2690"/>
                  </a:lnTo>
                  <a:lnTo>
                    <a:pt x="863" y="2678"/>
                  </a:lnTo>
                  <a:lnTo>
                    <a:pt x="862" y="2663"/>
                  </a:lnTo>
                  <a:lnTo>
                    <a:pt x="858" y="2646"/>
                  </a:lnTo>
                  <a:lnTo>
                    <a:pt x="853" y="2627"/>
                  </a:lnTo>
                  <a:lnTo>
                    <a:pt x="845" y="2606"/>
                  </a:lnTo>
                  <a:lnTo>
                    <a:pt x="834" y="2582"/>
                  </a:lnTo>
                  <a:lnTo>
                    <a:pt x="820" y="2556"/>
                  </a:lnTo>
                  <a:lnTo>
                    <a:pt x="803" y="2529"/>
                  </a:lnTo>
                  <a:lnTo>
                    <a:pt x="792" y="2514"/>
                  </a:lnTo>
                  <a:lnTo>
                    <a:pt x="780" y="2499"/>
                  </a:lnTo>
                  <a:lnTo>
                    <a:pt x="768" y="2483"/>
                  </a:lnTo>
                  <a:lnTo>
                    <a:pt x="755" y="2468"/>
                  </a:lnTo>
                  <a:lnTo>
                    <a:pt x="740" y="2451"/>
                  </a:lnTo>
                  <a:lnTo>
                    <a:pt x="724" y="2435"/>
                  </a:lnTo>
                  <a:lnTo>
                    <a:pt x="707" y="2418"/>
                  </a:lnTo>
                  <a:lnTo>
                    <a:pt x="688" y="2401"/>
                  </a:lnTo>
                  <a:lnTo>
                    <a:pt x="688" y="2398"/>
                  </a:lnTo>
                  <a:lnTo>
                    <a:pt x="687" y="2390"/>
                  </a:lnTo>
                  <a:lnTo>
                    <a:pt x="686" y="2386"/>
                  </a:lnTo>
                  <a:lnTo>
                    <a:pt x="684" y="2381"/>
                  </a:lnTo>
                  <a:lnTo>
                    <a:pt x="681" y="2374"/>
                  </a:lnTo>
                  <a:lnTo>
                    <a:pt x="677" y="2369"/>
                  </a:lnTo>
                  <a:lnTo>
                    <a:pt x="670" y="2363"/>
                  </a:lnTo>
                  <a:lnTo>
                    <a:pt x="662" y="2356"/>
                  </a:lnTo>
                  <a:lnTo>
                    <a:pt x="651" y="2351"/>
                  </a:lnTo>
                  <a:lnTo>
                    <a:pt x="638" y="2345"/>
                  </a:lnTo>
                  <a:lnTo>
                    <a:pt x="622" y="2340"/>
                  </a:lnTo>
                  <a:lnTo>
                    <a:pt x="604" y="2337"/>
                  </a:lnTo>
                  <a:lnTo>
                    <a:pt x="582" y="2334"/>
                  </a:lnTo>
                  <a:lnTo>
                    <a:pt x="557" y="2332"/>
                  </a:lnTo>
                  <a:lnTo>
                    <a:pt x="557" y="2310"/>
                  </a:lnTo>
                  <a:lnTo>
                    <a:pt x="555" y="2292"/>
                  </a:lnTo>
                  <a:lnTo>
                    <a:pt x="552" y="2277"/>
                  </a:lnTo>
                  <a:lnTo>
                    <a:pt x="548" y="2264"/>
                  </a:lnTo>
                  <a:lnTo>
                    <a:pt x="542" y="2255"/>
                  </a:lnTo>
                  <a:lnTo>
                    <a:pt x="536" y="2246"/>
                  </a:lnTo>
                  <a:lnTo>
                    <a:pt x="530" y="2239"/>
                  </a:lnTo>
                  <a:lnTo>
                    <a:pt x="522" y="2231"/>
                  </a:lnTo>
                  <a:lnTo>
                    <a:pt x="516" y="2225"/>
                  </a:lnTo>
                  <a:lnTo>
                    <a:pt x="508" y="2219"/>
                  </a:lnTo>
                  <a:lnTo>
                    <a:pt x="503" y="2212"/>
                  </a:lnTo>
                  <a:lnTo>
                    <a:pt x="498" y="2204"/>
                  </a:lnTo>
                  <a:lnTo>
                    <a:pt x="492" y="2194"/>
                  </a:lnTo>
                  <a:lnTo>
                    <a:pt x="489" y="2182"/>
                  </a:lnTo>
                  <a:lnTo>
                    <a:pt x="488" y="2167"/>
                  </a:lnTo>
                  <a:lnTo>
                    <a:pt x="488" y="2150"/>
                  </a:lnTo>
                  <a:lnTo>
                    <a:pt x="486" y="2149"/>
                  </a:lnTo>
                  <a:lnTo>
                    <a:pt x="479" y="2144"/>
                  </a:lnTo>
                  <a:lnTo>
                    <a:pt x="475" y="2140"/>
                  </a:lnTo>
                  <a:lnTo>
                    <a:pt x="471" y="2133"/>
                  </a:lnTo>
                  <a:lnTo>
                    <a:pt x="467" y="2127"/>
                  </a:lnTo>
                  <a:lnTo>
                    <a:pt x="462" y="2118"/>
                  </a:lnTo>
                  <a:lnTo>
                    <a:pt x="459" y="2108"/>
                  </a:lnTo>
                  <a:lnTo>
                    <a:pt x="456" y="2096"/>
                  </a:lnTo>
                  <a:lnTo>
                    <a:pt x="454" y="2082"/>
                  </a:lnTo>
                  <a:lnTo>
                    <a:pt x="454" y="2066"/>
                  </a:lnTo>
                  <a:lnTo>
                    <a:pt x="455" y="2049"/>
                  </a:lnTo>
                  <a:lnTo>
                    <a:pt x="458" y="2029"/>
                  </a:lnTo>
                  <a:lnTo>
                    <a:pt x="462" y="2006"/>
                  </a:lnTo>
                  <a:lnTo>
                    <a:pt x="470" y="1982"/>
                  </a:lnTo>
                  <a:lnTo>
                    <a:pt x="478" y="1976"/>
                  </a:lnTo>
                  <a:lnTo>
                    <a:pt x="484" y="1970"/>
                  </a:lnTo>
                  <a:lnTo>
                    <a:pt x="486" y="1967"/>
                  </a:lnTo>
                  <a:lnTo>
                    <a:pt x="487" y="1965"/>
                  </a:lnTo>
                  <a:lnTo>
                    <a:pt x="487" y="1961"/>
                  </a:lnTo>
                  <a:lnTo>
                    <a:pt x="487" y="1958"/>
                  </a:lnTo>
                  <a:lnTo>
                    <a:pt x="485" y="1952"/>
                  </a:lnTo>
                  <a:lnTo>
                    <a:pt x="482" y="1947"/>
                  </a:lnTo>
                  <a:lnTo>
                    <a:pt x="477" y="1940"/>
                  </a:lnTo>
                  <a:lnTo>
                    <a:pt x="472" y="1934"/>
                  </a:lnTo>
                  <a:lnTo>
                    <a:pt x="460" y="1920"/>
                  </a:lnTo>
                  <a:lnTo>
                    <a:pt x="451" y="1906"/>
                  </a:lnTo>
                  <a:lnTo>
                    <a:pt x="447" y="1899"/>
                  </a:lnTo>
                  <a:lnTo>
                    <a:pt x="446" y="1891"/>
                  </a:lnTo>
                  <a:lnTo>
                    <a:pt x="446" y="1888"/>
                  </a:lnTo>
                  <a:lnTo>
                    <a:pt x="447" y="1884"/>
                  </a:lnTo>
                  <a:lnTo>
                    <a:pt x="448" y="1879"/>
                  </a:lnTo>
                  <a:lnTo>
                    <a:pt x="451" y="1876"/>
                  </a:lnTo>
                  <a:lnTo>
                    <a:pt x="455" y="1875"/>
                  </a:lnTo>
                  <a:lnTo>
                    <a:pt x="463" y="1872"/>
                  </a:lnTo>
                  <a:lnTo>
                    <a:pt x="469" y="1870"/>
                  </a:lnTo>
                  <a:lnTo>
                    <a:pt x="474" y="1865"/>
                  </a:lnTo>
                  <a:lnTo>
                    <a:pt x="478" y="1861"/>
                  </a:lnTo>
                  <a:lnTo>
                    <a:pt x="482" y="1856"/>
                  </a:lnTo>
                  <a:lnTo>
                    <a:pt x="483" y="1852"/>
                  </a:lnTo>
                  <a:lnTo>
                    <a:pt x="484" y="1848"/>
                  </a:lnTo>
                  <a:lnTo>
                    <a:pt x="483" y="1844"/>
                  </a:lnTo>
                  <a:lnTo>
                    <a:pt x="483" y="1840"/>
                  </a:lnTo>
                  <a:lnTo>
                    <a:pt x="480" y="1835"/>
                  </a:lnTo>
                  <a:lnTo>
                    <a:pt x="478" y="1829"/>
                  </a:lnTo>
                  <a:lnTo>
                    <a:pt x="475" y="1824"/>
                  </a:lnTo>
                  <a:lnTo>
                    <a:pt x="472" y="1817"/>
                  </a:lnTo>
                  <a:lnTo>
                    <a:pt x="461" y="1804"/>
                  </a:lnTo>
                  <a:lnTo>
                    <a:pt x="446" y="1789"/>
                  </a:lnTo>
                  <a:lnTo>
                    <a:pt x="426" y="1771"/>
                  </a:lnTo>
                  <a:lnTo>
                    <a:pt x="400" y="1750"/>
                  </a:lnTo>
                  <a:lnTo>
                    <a:pt x="402" y="1746"/>
                  </a:lnTo>
                  <a:lnTo>
                    <a:pt x="402" y="1734"/>
                  </a:lnTo>
                  <a:lnTo>
                    <a:pt x="400" y="1726"/>
                  </a:lnTo>
                  <a:lnTo>
                    <a:pt x="399" y="1717"/>
                  </a:lnTo>
                  <a:lnTo>
                    <a:pt x="397" y="1708"/>
                  </a:lnTo>
                  <a:lnTo>
                    <a:pt x="394" y="1698"/>
                  </a:lnTo>
                  <a:lnTo>
                    <a:pt x="389" y="1688"/>
                  </a:lnTo>
                  <a:lnTo>
                    <a:pt x="381" y="1680"/>
                  </a:lnTo>
                  <a:lnTo>
                    <a:pt x="377" y="1676"/>
                  </a:lnTo>
                  <a:lnTo>
                    <a:pt x="373" y="1671"/>
                  </a:lnTo>
                  <a:lnTo>
                    <a:pt x="367" y="1667"/>
                  </a:lnTo>
                  <a:lnTo>
                    <a:pt x="361" y="1664"/>
                  </a:lnTo>
                  <a:lnTo>
                    <a:pt x="355" y="1661"/>
                  </a:lnTo>
                  <a:lnTo>
                    <a:pt x="347" y="1657"/>
                  </a:lnTo>
                  <a:lnTo>
                    <a:pt x="340" y="1655"/>
                  </a:lnTo>
                  <a:lnTo>
                    <a:pt x="331" y="1653"/>
                  </a:lnTo>
                  <a:lnTo>
                    <a:pt x="322" y="1652"/>
                  </a:lnTo>
                  <a:lnTo>
                    <a:pt x="311" y="1651"/>
                  </a:lnTo>
                  <a:lnTo>
                    <a:pt x="300" y="1650"/>
                  </a:lnTo>
                  <a:lnTo>
                    <a:pt x="288" y="1651"/>
                  </a:lnTo>
                  <a:lnTo>
                    <a:pt x="281" y="1651"/>
                  </a:lnTo>
                  <a:lnTo>
                    <a:pt x="263" y="1651"/>
                  </a:lnTo>
                  <a:lnTo>
                    <a:pt x="251" y="1650"/>
                  </a:lnTo>
                  <a:lnTo>
                    <a:pt x="238" y="1649"/>
                  </a:lnTo>
                  <a:lnTo>
                    <a:pt x="226" y="1647"/>
                  </a:lnTo>
                  <a:lnTo>
                    <a:pt x="214" y="1645"/>
                  </a:lnTo>
                  <a:lnTo>
                    <a:pt x="203" y="1641"/>
                  </a:lnTo>
                  <a:lnTo>
                    <a:pt x="195" y="1637"/>
                  </a:lnTo>
                  <a:lnTo>
                    <a:pt x="191" y="1634"/>
                  </a:lnTo>
                  <a:lnTo>
                    <a:pt x="188" y="1631"/>
                  </a:lnTo>
                  <a:lnTo>
                    <a:pt x="186" y="1628"/>
                  </a:lnTo>
                  <a:lnTo>
                    <a:pt x="185" y="1624"/>
                  </a:lnTo>
                  <a:lnTo>
                    <a:pt x="185" y="1620"/>
                  </a:lnTo>
                  <a:lnTo>
                    <a:pt x="186" y="1616"/>
                  </a:lnTo>
                  <a:lnTo>
                    <a:pt x="188" y="1612"/>
                  </a:lnTo>
                  <a:lnTo>
                    <a:pt x="191" y="1606"/>
                  </a:lnTo>
                  <a:lnTo>
                    <a:pt x="197" y="1601"/>
                  </a:lnTo>
                  <a:lnTo>
                    <a:pt x="203" y="1596"/>
                  </a:lnTo>
                  <a:lnTo>
                    <a:pt x="211" y="1589"/>
                  </a:lnTo>
                  <a:lnTo>
                    <a:pt x="219" y="1582"/>
                  </a:lnTo>
                  <a:lnTo>
                    <a:pt x="232" y="1577"/>
                  </a:lnTo>
                  <a:lnTo>
                    <a:pt x="240" y="1572"/>
                  </a:lnTo>
                  <a:lnTo>
                    <a:pt x="244" y="1570"/>
                  </a:lnTo>
                  <a:lnTo>
                    <a:pt x="246" y="1568"/>
                  </a:lnTo>
                  <a:lnTo>
                    <a:pt x="247" y="1565"/>
                  </a:lnTo>
                  <a:lnTo>
                    <a:pt x="248" y="1563"/>
                  </a:lnTo>
                  <a:lnTo>
                    <a:pt x="249" y="1557"/>
                  </a:lnTo>
                  <a:lnTo>
                    <a:pt x="247" y="1551"/>
                  </a:lnTo>
                  <a:lnTo>
                    <a:pt x="244" y="1545"/>
                  </a:lnTo>
                  <a:lnTo>
                    <a:pt x="239" y="1538"/>
                  </a:lnTo>
                  <a:lnTo>
                    <a:pt x="230" y="1523"/>
                  </a:lnTo>
                  <a:lnTo>
                    <a:pt x="219" y="1505"/>
                  </a:lnTo>
                  <a:lnTo>
                    <a:pt x="216" y="1494"/>
                  </a:lnTo>
                  <a:lnTo>
                    <a:pt x="213" y="1483"/>
                  </a:lnTo>
                  <a:lnTo>
                    <a:pt x="212" y="1471"/>
                  </a:lnTo>
                  <a:lnTo>
                    <a:pt x="213" y="1457"/>
                  </a:lnTo>
                  <a:lnTo>
                    <a:pt x="214" y="1451"/>
                  </a:lnTo>
                  <a:lnTo>
                    <a:pt x="215" y="1435"/>
                  </a:lnTo>
                  <a:lnTo>
                    <a:pt x="216" y="1424"/>
                  </a:lnTo>
                  <a:lnTo>
                    <a:pt x="215" y="1412"/>
                  </a:lnTo>
                  <a:lnTo>
                    <a:pt x="214" y="1400"/>
                  </a:lnTo>
                  <a:lnTo>
                    <a:pt x="212" y="1389"/>
                  </a:lnTo>
                  <a:lnTo>
                    <a:pt x="208" y="1378"/>
                  </a:lnTo>
                  <a:lnTo>
                    <a:pt x="203" y="1368"/>
                  </a:lnTo>
                  <a:lnTo>
                    <a:pt x="200" y="1364"/>
                  </a:lnTo>
                  <a:lnTo>
                    <a:pt x="196" y="1360"/>
                  </a:lnTo>
                  <a:lnTo>
                    <a:pt x="191" y="1357"/>
                  </a:lnTo>
                  <a:lnTo>
                    <a:pt x="187" y="1355"/>
                  </a:lnTo>
                  <a:lnTo>
                    <a:pt x="182" y="1352"/>
                  </a:lnTo>
                  <a:lnTo>
                    <a:pt x="175" y="1351"/>
                  </a:lnTo>
                  <a:lnTo>
                    <a:pt x="169" y="1350"/>
                  </a:lnTo>
                  <a:lnTo>
                    <a:pt x="162" y="1351"/>
                  </a:lnTo>
                  <a:lnTo>
                    <a:pt x="154" y="1352"/>
                  </a:lnTo>
                  <a:lnTo>
                    <a:pt x="146" y="1356"/>
                  </a:lnTo>
                  <a:lnTo>
                    <a:pt x="136" y="1359"/>
                  </a:lnTo>
                  <a:lnTo>
                    <a:pt x="125" y="1363"/>
                  </a:lnTo>
                  <a:lnTo>
                    <a:pt x="115" y="1364"/>
                  </a:lnTo>
                  <a:lnTo>
                    <a:pt x="89" y="1364"/>
                  </a:lnTo>
                  <a:lnTo>
                    <a:pt x="83" y="1363"/>
                  </a:lnTo>
                  <a:lnTo>
                    <a:pt x="76" y="1361"/>
                  </a:lnTo>
                  <a:lnTo>
                    <a:pt x="70" y="1359"/>
                  </a:lnTo>
                  <a:lnTo>
                    <a:pt x="66" y="1356"/>
                  </a:lnTo>
                  <a:lnTo>
                    <a:pt x="61" y="1351"/>
                  </a:lnTo>
                  <a:lnTo>
                    <a:pt x="58" y="1346"/>
                  </a:lnTo>
                  <a:lnTo>
                    <a:pt x="57" y="1340"/>
                  </a:lnTo>
                  <a:lnTo>
                    <a:pt x="57" y="1332"/>
                  </a:lnTo>
                  <a:lnTo>
                    <a:pt x="58" y="1330"/>
                  </a:lnTo>
                  <a:lnTo>
                    <a:pt x="60" y="1324"/>
                  </a:lnTo>
                  <a:lnTo>
                    <a:pt x="61" y="1319"/>
                  </a:lnTo>
                  <a:lnTo>
                    <a:pt x="62" y="1314"/>
                  </a:lnTo>
                  <a:lnTo>
                    <a:pt x="63" y="1309"/>
                  </a:lnTo>
                  <a:lnTo>
                    <a:pt x="62" y="1303"/>
                  </a:lnTo>
                  <a:lnTo>
                    <a:pt x="61" y="1298"/>
                  </a:lnTo>
                  <a:lnTo>
                    <a:pt x="58" y="1292"/>
                  </a:lnTo>
                  <a:lnTo>
                    <a:pt x="55" y="1287"/>
                  </a:lnTo>
                  <a:lnTo>
                    <a:pt x="49" y="1282"/>
                  </a:lnTo>
                  <a:lnTo>
                    <a:pt x="42" y="1278"/>
                  </a:lnTo>
                  <a:lnTo>
                    <a:pt x="32" y="1275"/>
                  </a:lnTo>
                  <a:lnTo>
                    <a:pt x="21" y="1271"/>
                  </a:lnTo>
                  <a:lnTo>
                    <a:pt x="7" y="1269"/>
                  </a:lnTo>
                  <a:close/>
                </a:path>
              </a:pathLst>
            </a:custGeom>
            <a:noFill/>
            <a:ln w="7938">
              <a:solidFill>
                <a:srgbClr val="FFFFFF"/>
              </a:solidFill>
              <a:prstDash val="solid"/>
              <a:round/>
              <a:headEnd/>
              <a:tailEnd/>
            </a:ln>
          </p:spPr>
          <p:txBody>
            <a:bodyPr/>
            <a:lstStyle/>
            <a:p>
              <a:endParaRPr lang="uk-UA"/>
            </a:p>
          </p:txBody>
        </p:sp>
        <p:sp>
          <p:nvSpPr>
            <p:cNvPr id="22565" name="Freeform 145"/>
            <p:cNvSpPr>
              <a:spLocks/>
            </p:cNvSpPr>
            <p:nvPr/>
          </p:nvSpPr>
          <p:spPr bwMode="auto">
            <a:xfrm>
              <a:off x="4221" y="1956"/>
              <a:ext cx="651" cy="928"/>
            </a:xfrm>
            <a:custGeom>
              <a:avLst/>
              <a:gdLst>
                <a:gd name="T0" fmla="*/ 1 w 2421"/>
                <a:gd name="T1" fmla="*/ 5 h 3441"/>
                <a:gd name="T2" fmla="*/ 1 w 2421"/>
                <a:gd name="T3" fmla="*/ 5 h 3441"/>
                <a:gd name="T4" fmla="*/ 1 w 2421"/>
                <a:gd name="T5" fmla="*/ 6 h 3441"/>
                <a:gd name="T6" fmla="*/ 1 w 2421"/>
                <a:gd name="T7" fmla="*/ 7 h 3441"/>
                <a:gd name="T8" fmla="*/ 2 w 2421"/>
                <a:gd name="T9" fmla="*/ 8 h 3441"/>
                <a:gd name="T10" fmla="*/ 2 w 2421"/>
                <a:gd name="T11" fmla="*/ 9 h 3441"/>
                <a:gd name="T12" fmla="*/ 2 w 2421"/>
                <a:gd name="T13" fmla="*/ 9 h 3441"/>
                <a:gd name="T14" fmla="*/ 1 w 2421"/>
                <a:gd name="T15" fmla="*/ 9 h 3441"/>
                <a:gd name="T16" fmla="*/ 0 w 2421"/>
                <a:gd name="T17" fmla="*/ 10 h 3441"/>
                <a:gd name="T18" fmla="*/ 0 w 2421"/>
                <a:gd name="T19" fmla="*/ 11 h 3441"/>
                <a:gd name="T20" fmla="*/ 0 w 2421"/>
                <a:gd name="T21" fmla="*/ 11 h 3441"/>
                <a:gd name="T22" fmla="*/ 1 w 2421"/>
                <a:gd name="T23" fmla="*/ 11 h 3441"/>
                <a:gd name="T24" fmla="*/ 2 w 2421"/>
                <a:gd name="T25" fmla="*/ 13 h 3441"/>
                <a:gd name="T26" fmla="*/ 2 w 2421"/>
                <a:gd name="T27" fmla="*/ 13 h 3441"/>
                <a:gd name="T28" fmla="*/ 3 w 2421"/>
                <a:gd name="T29" fmla="*/ 13 h 3441"/>
                <a:gd name="T30" fmla="*/ 4 w 2421"/>
                <a:gd name="T31" fmla="*/ 14 h 3441"/>
                <a:gd name="T32" fmla="*/ 3 w 2421"/>
                <a:gd name="T33" fmla="*/ 14 h 3441"/>
                <a:gd name="T34" fmla="*/ 3 w 2421"/>
                <a:gd name="T35" fmla="*/ 15 h 3441"/>
                <a:gd name="T36" fmla="*/ 3 w 2421"/>
                <a:gd name="T37" fmla="*/ 15 h 3441"/>
                <a:gd name="T38" fmla="*/ 2 w 2421"/>
                <a:gd name="T39" fmla="*/ 15 h 3441"/>
                <a:gd name="T40" fmla="*/ 2 w 2421"/>
                <a:gd name="T41" fmla="*/ 16 h 3441"/>
                <a:gd name="T42" fmla="*/ 3 w 2421"/>
                <a:gd name="T43" fmla="*/ 17 h 3441"/>
                <a:gd name="T44" fmla="*/ 3 w 2421"/>
                <a:gd name="T45" fmla="*/ 18 h 3441"/>
                <a:gd name="T46" fmla="*/ 3 w 2421"/>
                <a:gd name="T47" fmla="*/ 18 h 3441"/>
                <a:gd name="T48" fmla="*/ 4 w 2421"/>
                <a:gd name="T49" fmla="*/ 18 h 3441"/>
                <a:gd name="T50" fmla="*/ 5 w 2421"/>
                <a:gd name="T51" fmla="*/ 18 h 3441"/>
                <a:gd name="T52" fmla="*/ 7 w 2421"/>
                <a:gd name="T53" fmla="*/ 16 h 3441"/>
                <a:gd name="T54" fmla="*/ 9 w 2421"/>
                <a:gd name="T55" fmla="*/ 16 h 3441"/>
                <a:gd name="T56" fmla="*/ 9 w 2421"/>
                <a:gd name="T57" fmla="*/ 15 h 3441"/>
                <a:gd name="T58" fmla="*/ 9 w 2421"/>
                <a:gd name="T59" fmla="*/ 14 h 3441"/>
                <a:gd name="T60" fmla="*/ 9 w 2421"/>
                <a:gd name="T61" fmla="*/ 13 h 3441"/>
                <a:gd name="T62" fmla="*/ 10 w 2421"/>
                <a:gd name="T63" fmla="*/ 12 h 3441"/>
                <a:gd name="T64" fmla="*/ 11 w 2421"/>
                <a:gd name="T65" fmla="*/ 11 h 3441"/>
                <a:gd name="T66" fmla="*/ 11 w 2421"/>
                <a:gd name="T67" fmla="*/ 11 h 3441"/>
                <a:gd name="T68" fmla="*/ 12 w 2421"/>
                <a:gd name="T69" fmla="*/ 10 h 3441"/>
                <a:gd name="T70" fmla="*/ 13 w 2421"/>
                <a:gd name="T71" fmla="*/ 10 h 3441"/>
                <a:gd name="T72" fmla="*/ 12 w 2421"/>
                <a:gd name="T73" fmla="*/ 9 h 3441"/>
                <a:gd name="T74" fmla="*/ 11 w 2421"/>
                <a:gd name="T75" fmla="*/ 8 h 3441"/>
                <a:gd name="T76" fmla="*/ 10 w 2421"/>
                <a:gd name="T77" fmla="*/ 8 h 3441"/>
                <a:gd name="T78" fmla="*/ 9 w 2421"/>
                <a:gd name="T79" fmla="*/ 6 h 3441"/>
                <a:gd name="T80" fmla="*/ 9 w 2421"/>
                <a:gd name="T81" fmla="*/ 5 h 3441"/>
                <a:gd name="T82" fmla="*/ 8 w 2421"/>
                <a:gd name="T83" fmla="*/ 5 h 3441"/>
                <a:gd name="T84" fmla="*/ 8 w 2421"/>
                <a:gd name="T85" fmla="*/ 4 h 3441"/>
                <a:gd name="T86" fmla="*/ 8 w 2421"/>
                <a:gd name="T87" fmla="*/ 3 h 3441"/>
                <a:gd name="T88" fmla="*/ 8 w 2421"/>
                <a:gd name="T89" fmla="*/ 2 h 3441"/>
                <a:gd name="T90" fmla="*/ 7 w 2421"/>
                <a:gd name="T91" fmla="*/ 2 h 3441"/>
                <a:gd name="T92" fmla="*/ 7 w 2421"/>
                <a:gd name="T93" fmla="*/ 2 h 3441"/>
                <a:gd name="T94" fmla="*/ 7 w 2421"/>
                <a:gd name="T95" fmla="*/ 1 h 3441"/>
                <a:gd name="T96" fmla="*/ 6 w 2421"/>
                <a:gd name="T97" fmla="*/ 1 h 3441"/>
                <a:gd name="T98" fmla="*/ 6 w 2421"/>
                <a:gd name="T99" fmla="*/ 0 h 3441"/>
                <a:gd name="T100" fmla="*/ 5 w 2421"/>
                <a:gd name="T101" fmla="*/ 0 h 3441"/>
                <a:gd name="T102" fmla="*/ 4 w 2421"/>
                <a:gd name="T103" fmla="*/ 0 h 3441"/>
                <a:gd name="T104" fmla="*/ 5 w 2421"/>
                <a:gd name="T105" fmla="*/ 1 h 3441"/>
                <a:gd name="T106" fmla="*/ 4 w 2421"/>
                <a:gd name="T107" fmla="*/ 1 h 3441"/>
                <a:gd name="T108" fmla="*/ 3 w 2421"/>
                <a:gd name="T109" fmla="*/ 2 h 3441"/>
                <a:gd name="T110" fmla="*/ 3 w 2421"/>
                <a:gd name="T111" fmla="*/ 3 h 3441"/>
                <a:gd name="T112" fmla="*/ 2 w 2421"/>
                <a:gd name="T113" fmla="*/ 3 h 3441"/>
                <a:gd name="T114" fmla="*/ 2 w 2421"/>
                <a:gd name="T115" fmla="*/ 4 h 3441"/>
                <a:gd name="T116" fmla="*/ 1 w 2421"/>
                <a:gd name="T117" fmla="*/ 4 h 3441"/>
                <a:gd name="T118" fmla="*/ 0 w 2421"/>
                <a:gd name="T119" fmla="*/ 4 h 3441"/>
                <a:gd name="T120" fmla="*/ 1 w 2421"/>
                <a:gd name="T121" fmla="*/ 5 h 3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21"/>
                <a:gd name="T184" fmla="*/ 0 h 3441"/>
                <a:gd name="T185" fmla="*/ 2421 w 2421"/>
                <a:gd name="T186" fmla="*/ 3441 h 3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21" h="3441">
                  <a:moveTo>
                    <a:pt x="92" y="966"/>
                  </a:moveTo>
                  <a:lnTo>
                    <a:pt x="112" y="972"/>
                  </a:lnTo>
                  <a:lnTo>
                    <a:pt x="128" y="976"/>
                  </a:lnTo>
                  <a:lnTo>
                    <a:pt x="141" y="981"/>
                  </a:lnTo>
                  <a:lnTo>
                    <a:pt x="149" y="987"/>
                  </a:lnTo>
                  <a:lnTo>
                    <a:pt x="156" y="991"/>
                  </a:lnTo>
                  <a:lnTo>
                    <a:pt x="160" y="995"/>
                  </a:lnTo>
                  <a:lnTo>
                    <a:pt x="161" y="1000"/>
                  </a:lnTo>
                  <a:lnTo>
                    <a:pt x="161" y="1005"/>
                  </a:lnTo>
                  <a:lnTo>
                    <a:pt x="160" y="1008"/>
                  </a:lnTo>
                  <a:lnTo>
                    <a:pt x="157" y="1012"/>
                  </a:lnTo>
                  <a:lnTo>
                    <a:pt x="154" y="1015"/>
                  </a:lnTo>
                  <a:lnTo>
                    <a:pt x="151" y="1018"/>
                  </a:lnTo>
                  <a:lnTo>
                    <a:pt x="144" y="1022"/>
                  </a:lnTo>
                  <a:lnTo>
                    <a:pt x="142" y="1023"/>
                  </a:lnTo>
                  <a:lnTo>
                    <a:pt x="136" y="1032"/>
                  </a:lnTo>
                  <a:lnTo>
                    <a:pt x="131" y="1041"/>
                  </a:lnTo>
                  <a:lnTo>
                    <a:pt x="129" y="1048"/>
                  </a:lnTo>
                  <a:lnTo>
                    <a:pt x="129" y="1056"/>
                  </a:lnTo>
                  <a:lnTo>
                    <a:pt x="131" y="1062"/>
                  </a:lnTo>
                  <a:lnTo>
                    <a:pt x="135" y="1068"/>
                  </a:lnTo>
                  <a:lnTo>
                    <a:pt x="140" y="1072"/>
                  </a:lnTo>
                  <a:lnTo>
                    <a:pt x="145" y="1074"/>
                  </a:lnTo>
                  <a:lnTo>
                    <a:pt x="152" y="1076"/>
                  </a:lnTo>
                  <a:lnTo>
                    <a:pt x="158" y="1076"/>
                  </a:lnTo>
                  <a:lnTo>
                    <a:pt x="164" y="1075"/>
                  </a:lnTo>
                  <a:lnTo>
                    <a:pt x="170" y="1072"/>
                  </a:lnTo>
                  <a:lnTo>
                    <a:pt x="175" y="1068"/>
                  </a:lnTo>
                  <a:lnTo>
                    <a:pt x="180" y="1061"/>
                  </a:lnTo>
                  <a:lnTo>
                    <a:pt x="184" y="1053"/>
                  </a:lnTo>
                  <a:lnTo>
                    <a:pt x="186" y="1042"/>
                  </a:lnTo>
                  <a:lnTo>
                    <a:pt x="194" y="1034"/>
                  </a:lnTo>
                  <a:lnTo>
                    <a:pt x="203" y="1027"/>
                  </a:lnTo>
                  <a:lnTo>
                    <a:pt x="211" y="1022"/>
                  </a:lnTo>
                  <a:lnTo>
                    <a:pt x="220" y="1018"/>
                  </a:lnTo>
                  <a:lnTo>
                    <a:pt x="228" y="1015"/>
                  </a:lnTo>
                  <a:lnTo>
                    <a:pt x="237" y="1014"/>
                  </a:lnTo>
                  <a:lnTo>
                    <a:pt x="244" y="1013"/>
                  </a:lnTo>
                  <a:lnTo>
                    <a:pt x="252" y="1013"/>
                  </a:lnTo>
                  <a:lnTo>
                    <a:pt x="266" y="1015"/>
                  </a:lnTo>
                  <a:lnTo>
                    <a:pt x="276" y="1019"/>
                  </a:lnTo>
                  <a:lnTo>
                    <a:pt x="283" y="1022"/>
                  </a:lnTo>
                  <a:lnTo>
                    <a:pt x="286" y="1023"/>
                  </a:lnTo>
                  <a:lnTo>
                    <a:pt x="286" y="1029"/>
                  </a:lnTo>
                  <a:lnTo>
                    <a:pt x="284" y="1036"/>
                  </a:lnTo>
                  <a:lnTo>
                    <a:pt x="281" y="1042"/>
                  </a:lnTo>
                  <a:lnTo>
                    <a:pt x="276" y="1050"/>
                  </a:lnTo>
                  <a:lnTo>
                    <a:pt x="264" y="1066"/>
                  </a:lnTo>
                  <a:lnTo>
                    <a:pt x="251" y="1084"/>
                  </a:lnTo>
                  <a:lnTo>
                    <a:pt x="244" y="1093"/>
                  </a:lnTo>
                  <a:lnTo>
                    <a:pt x="238" y="1104"/>
                  </a:lnTo>
                  <a:lnTo>
                    <a:pt x="233" y="1116"/>
                  </a:lnTo>
                  <a:lnTo>
                    <a:pt x="228" y="1127"/>
                  </a:lnTo>
                  <a:lnTo>
                    <a:pt x="226" y="1140"/>
                  </a:lnTo>
                  <a:lnTo>
                    <a:pt x="225" y="1155"/>
                  </a:lnTo>
                  <a:lnTo>
                    <a:pt x="225" y="1162"/>
                  </a:lnTo>
                  <a:lnTo>
                    <a:pt x="226" y="1170"/>
                  </a:lnTo>
                  <a:lnTo>
                    <a:pt x="227" y="1178"/>
                  </a:lnTo>
                  <a:lnTo>
                    <a:pt x="229" y="1185"/>
                  </a:lnTo>
                  <a:lnTo>
                    <a:pt x="223" y="1220"/>
                  </a:lnTo>
                  <a:lnTo>
                    <a:pt x="220" y="1251"/>
                  </a:lnTo>
                  <a:lnTo>
                    <a:pt x="219" y="1278"/>
                  </a:lnTo>
                  <a:lnTo>
                    <a:pt x="219" y="1301"/>
                  </a:lnTo>
                  <a:lnTo>
                    <a:pt x="220" y="1320"/>
                  </a:lnTo>
                  <a:lnTo>
                    <a:pt x="223" y="1336"/>
                  </a:lnTo>
                  <a:lnTo>
                    <a:pt x="226" y="1350"/>
                  </a:lnTo>
                  <a:lnTo>
                    <a:pt x="231" y="1360"/>
                  </a:lnTo>
                  <a:lnTo>
                    <a:pt x="236" y="1368"/>
                  </a:lnTo>
                  <a:lnTo>
                    <a:pt x="241" y="1375"/>
                  </a:lnTo>
                  <a:lnTo>
                    <a:pt x="245" y="1379"/>
                  </a:lnTo>
                  <a:lnTo>
                    <a:pt x="251" y="1382"/>
                  </a:lnTo>
                  <a:lnTo>
                    <a:pt x="258" y="1386"/>
                  </a:lnTo>
                  <a:lnTo>
                    <a:pt x="260" y="1386"/>
                  </a:lnTo>
                  <a:lnTo>
                    <a:pt x="274" y="1390"/>
                  </a:lnTo>
                  <a:lnTo>
                    <a:pt x="286" y="1395"/>
                  </a:lnTo>
                  <a:lnTo>
                    <a:pt x="297" y="1402"/>
                  </a:lnTo>
                  <a:lnTo>
                    <a:pt x="306" y="1409"/>
                  </a:lnTo>
                  <a:lnTo>
                    <a:pt x="314" y="1416"/>
                  </a:lnTo>
                  <a:lnTo>
                    <a:pt x="321" y="1425"/>
                  </a:lnTo>
                  <a:lnTo>
                    <a:pt x="328" y="1434"/>
                  </a:lnTo>
                  <a:lnTo>
                    <a:pt x="333" y="1442"/>
                  </a:lnTo>
                  <a:lnTo>
                    <a:pt x="340" y="1459"/>
                  </a:lnTo>
                  <a:lnTo>
                    <a:pt x="345" y="1472"/>
                  </a:lnTo>
                  <a:lnTo>
                    <a:pt x="348" y="1482"/>
                  </a:lnTo>
                  <a:lnTo>
                    <a:pt x="348" y="1486"/>
                  </a:lnTo>
                  <a:lnTo>
                    <a:pt x="352" y="1499"/>
                  </a:lnTo>
                  <a:lnTo>
                    <a:pt x="354" y="1511"/>
                  </a:lnTo>
                  <a:lnTo>
                    <a:pt x="355" y="1522"/>
                  </a:lnTo>
                  <a:lnTo>
                    <a:pt x="354" y="1533"/>
                  </a:lnTo>
                  <a:lnTo>
                    <a:pt x="353" y="1542"/>
                  </a:lnTo>
                  <a:lnTo>
                    <a:pt x="351" y="1550"/>
                  </a:lnTo>
                  <a:lnTo>
                    <a:pt x="348" y="1557"/>
                  </a:lnTo>
                  <a:lnTo>
                    <a:pt x="345" y="1564"/>
                  </a:lnTo>
                  <a:lnTo>
                    <a:pt x="337" y="1573"/>
                  </a:lnTo>
                  <a:lnTo>
                    <a:pt x="331" y="1581"/>
                  </a:lnTo>
                  <a:lnTo>
                    <a:pt x="326" y="1584"/>
                  </a:lnTo>
                  <a:lnTo>
                    <a:pt x="323" y="1585"/>
                  </a:lnTo>
                  <a:lnTo>
                    <a:pt x="317" y="1586"/>
                  </a:lnTo>
                  <a:lnTo>
                    <a:pt x="312" y="1588"/>
                  </a:lnTo>
                  <a:lnTo>
                    <a:pt x="307" y="1589"/>
                  </a:lnTo>
                  <a:lnTo>
                    <a:pt x="303" y="1592"/>
                  </a:lnTo>
                  <a:lnTo>
                    <a:pt x="300" y="1596"/>
                  </a:lnTo>
                  <a:lnTo>
                    <a:pt x="297" y="1599"/>
                  </a:lnTo>
                  <a:lnTo>
                    <a:pt x="295" y="1602"/>
                  </a:lnTo>
                  <a:lnTo>
                    <a:pt x="293" y="1606"/>
                  </a:lnTo>
                  <a:lnTo>
                    <a:pt x="291" y="1616"/>
                  </a:lnTo>
                  <a:lnTo>
                    <a:pt x="291" y="1626"/>
                  </a:lnTo>
                  <a:lnTo>
                    <a:pt x="292" y="1636"/>
                  </a:lnTo>
                  <a:lnTo>
                    <a:pt x="295" y="1647"/>
                  </a:lnTo>
                  <a:lnTo>
                    <a:pt x="301" y="1668"/>
                  </a:lnTo>
                  <a:lnTo>
                    <a:pt x="308" y="1686"/>
                  </a:lnTo>
                  <a:lnTo>
                    <a:pt x="315" y="1699"/>
                  </a:lnTo>
                  <a:lnTo>
                    <a:pt x="317" y="1704"/>
                  </a:lnTo>
                  <a:lnTo>
                    <a:pt x="321" y="1716"/>
                  </a:lnTo>
                  <a:lnTo>
                    <a:pt x="326" y="1727"/>
                  </a:lnTo>
                  <a:lnTo>
                    <a:pt x="328" y="1736"/>
                  </a:lnTo>
                  <a:lnTo>
                    <a:pt x="329" y="1745"/>
                  </a:lnTo>
                  <a:lnTo>
                    <a:pt x="329" y="1754"/>
                  </a:lnTo>
                  <a:lnTo>
                    <a:pt x="328" y="1760"/>
                  </a:lnTo>
                  <a:lnTo>
                    <a:pt x="327" y="1766"/>
                  </a:lnTo>
                  <a:lnTo>
                    <a:pt x="324" y="1772"/>
                  </a:lnTo>
                  <a:lnTo>
                    <a:pt x="321" y="1777"/>
                  </a:lnTo>
                  <a:lnTo>
                    <a:pt x="317" y="1781"/>
                  </a:lnTo>
                  <a:lnTo>
                    <a:pt x="313" y="1784"/>
                  </a:lnTo>
                  <a:lnTo>
                    <a:pt x="308" y="1788"/>
                  </a:lnTo>
                  <a:lnTo>
                    <a:pt x="303" y="1790"/>
                  </a:lnTo>
                  <a:lnTo>
                    <a:pt x="297" y="1792"/>
                  </a:lnTo>
                  <a:lnTo>
                    <a:pt x="291" y="1793"/>
                  </a:lnTo>
                  <a:lnTo>
                    <a:pt x="285" y="1794"/>
                  </a:lnTo>
                  <a:lnTo>
                    <a:pt x="272" y="1795"/>
                  </a:lnTo>
                  <a:lnTo>
                    <a:pt x="259" y="1794"/>
                  </a:lnTo>
                  <a:lnTo>
                    <a:pt x="247" y="1793"/>
                  </a:lnTo>
                  <a:lnTo>
                    <a:pt x="235" y="1791"/>
                  </a:lnTo>
                  <a:lnTo>
                    <a:pt x="218" y="1788"/>
                  </a:lnTo>
                  <a:lnTo>
                    <a:pt x="210" y="1786"/>
                  </a:lnTo>
                  <a:lnTo>
                    <a:pt x="201" y="1774"/>
                  </a:lnTo>
                  <a:lnTo>
                    <a:pt x="191" y="1764"/>
                  </a:lnTo>
                  <a:lnTo>
                    <a:pt x="183" y="1756"/>
                  </a:lnTo>
                  <a:lnTo>
                    <a:pt x="173" y="1748"/>
                  </a:lnTo>
                  <a:lnTo>
                    <a:pt x="164" y="1741"/>
                  </a:lnTo>
                  <a:lnTo>
                    <a:pt x="156" y="1735"/>
                  </a:lnTo>
                  <a:lnTo>
                    <a:pt x="148" y="1731"/>
                  </a:lnTo>
                  <a:lnTo>
                    <a:pt x="141" y="1727"/>
                  </a:lnTo>
                  <a:lnTo>
                    <a:pt x="133" y="1724"/>
                  </a:lnTo>
                  <a:lnTo>
                    <a:pt x="126" y="1722"/>
                  </a:lnTo>
                  <a:lnTo>
                    <a:pt x="120" y="1719"/>
                  </a:lnTo>
                  <a:lnTo>
                    <a:pt x="112" y="1718"/>
                  </a:lnTo>
                  <a:lnTo>
                    <a:pt x="100" y="1718"/>
                  </a:lnTo>
                  <a:lnTo>
                    <a:pt x="90" y="1719"/>
                  </a:lnTo>
                  <a:lnTo>
                    <a:pt x="80" y="1723"/>
                  </a:lnTo>
                  <a:lnTo>
                    <a:pt x="72" y="1727"/>
                  </a:lnTo>
                  <a:lnTo>
                    <a:pt x="64" y="1731"/>
                  </a:lnTo>
                  <a:lnTo>
                    <a:pt x="59" y="1736"/>
                  </a:lnTo>
                  <a:lnTo>
                    <a:pt x="51" y="1744"/>
                  </a:lnTo>
                  <a:lnTo>
                    <a:pt x="48" y="1748"/>
                  </a:lnTo>
                  <a:lnTo>
                    <a:pt x="36" y="1764"/>
                  </a:lnTo>
                  <a:lnTo>
                    <a:pt x="29" y="1779"/>
                  </a:lnTo>
                  <a:lnTo>
                    <a:pt x="23" y="1794"/>
                  </a:lnTo>
                  <a:lnTo>
                    <a:pt x="19" y="1807"/>
                  </a:lnTo>
                  <a:lnTo>
                    <a:pt x="18" y="1820"/>
                  </a:lnTo>
                  <a:lnTo>
                    <a:pt x="18" y="1831"/>
                  </a:lnTo>
                  <a:lnTo>
                    <a:pt x="19" y="1843"/>
                  </a:lnTo>
                  <a:lnTo>
                    <a:pt x="23" y="1853"/>
                  </a:lnTo>
                  <a:lnTo>
                    <a:pt x="26" y="1861"/>
                  </a:lnTo>
                  <a:lnTo>
                    <a:pt x="30" y="1869"/>
                  </a:lnTo>
                  <a:lnTo>
                    <a:pt x="34" y="1876"/>
                  </a:lnTo>
                  <a:lnTo>
                    <a:pt x="39" y="1882"/>
                  </a:lnTo>
                  <a:lnTo>
                    <a:pt x="45" y="1889"/>
                  </a:lnTo>
                  <a:lnTo>
                    <a:pt x="48" y="1891"/>
                  </a:lnTo>
                  <a:lnTo>
                    <a:pt x="62" y="1904"/>
                  </a:lnTo>
                  <a:lnTo>
                    <a:pt x="72" y="1915"/>
                  </a:lnTo>
                  <a:lnTo>
                    <a:pt x="78" y="1925"/>
                  </a:lnTo>
                  <a:lnTo>
                    <a:pt x="82" y="1934"/>
                  </a:lnTo>
                  <a:lnTo>
                    <a:pt x="84" y="1942"/>
                  </a:lnTo>
                  <a:lnTo>
                    <a:pt x="84" y="1950"/>
                  </a:lnTo>
                  <a:lnTo>
                    <a:pt x="82" y="1955"/>
                  </a:lnTo>
                  <a:lnTo>
                    <a:pt x="79" y="1962"/>
                  </a:lnTo>
                  <a:lnTo>
                    <a:pt x="75" y="1966"/>
                  </a:lnTo>
                  <a:lnTo>
                    <a:pt x="69" y="1969"/>
                  </a:lnTo>
                  <a:lnTo>
                    <a:pt x="64" y="1972"/>
                  </a:lnTo>
                  <a:lnTo>
                    <a:pt x="60" y="1975"/>
                  </a:lnTo>
                  <a:lnTo>
                    <a:pt x="51" y="1979"/>
                  </a:lnTo>
                  <a:lnTo>
                    <a:pt x="48" y="1979"/>
                  </a:lnTo>
                  <a:lnTo>
                    <a:pt x="39" y="1981"/>
                  </a:lnTo>
                  <a:lnTo>
                    <a:pt x="30" y="1984"/>
                  </a:lnTo>
                  <a:lnTo>
                    <a:pt x="23" y="1986"/>
                  </a:lnTo>
                  <a:lnTo>
                    <a:pt x="16" y="1989"/>
                  </a:lnTo>
                  <a:lnTo>
                    <a:pt x="11" y="1994"/>
                  </a:lnTo>
                  <a:lnTo>
                    <a:pt x="7" y="1998"/>
                  </a:lnTo>
                  <a:lnTo>
                    <a:pt x="4" y="2002"/>
                  </a:lnTo>
                  <a:lnTo>
                    <a:pt x="2" y="2006"/>
                  </a:lnTo>
                  <a:lnTo>
                    <a:pt x="0" y="2012"/>
                  </a:lnTo>
                  <a:lnTo>
                    <a:pt x="0" y="2016"/>
                  </a:lnTo>
                  <a:lnTo>
                    <a:pt x="0" y="2021"/>
                  </a:lnTo>
                  <a:lnTo>
                    <a:pt x="1" y="2027"/>
                  </a:lnTo>
                  <a:lnTo>
                    <a:pt x="4" y="2037"/>
                  </a:lnTo>
                  <a:lnTo>
                    <a:pt x="9" y="2049"/>
                  </a:lnTo>
                  <a:lnTo>
                    <a:pt x="15" y="2060"/>
                  </a:lnTo>
                  <a:lnTo>
                    <a:pt x="23" y="2069"/>
                  </a:lnTo>
                  <a:lnTo>
                    <a:pt x="30" y="2079"/>
                  </a:lnTo>
                  <a:lnTo>
                    <a:pt x="37" y="2087"/>
                  </a:lnTo>
                  <a:lnTo>
                    <a:pt x="49" y="2099"/>
                  </a:lnTo>
                  <a:lnTo>
                    <a:pt x="55" y="2104"/>
                  </a:lnTo>
                  <a:lnTo>
                    <a:pt x="57" y="2116"/>
                  </a:lnTo>
                  <a:lnTo>
                    <a:pt x="60" y="2126"/>
                  </a:lnTo>
                  <a:lnTo>
                    <a:pt x="64" y="2134"/>
                  </a:lnTo>
                  <a:lnTo>
                    <a:pt x="67" y="2142"/>
                  </a:lnTo>
                  <a:lnTo>
                    <a:pt x="72" y="2147"/>
                  </a:lnTo>
                  <a:lnTo>
                    <a:pt x="76" y="2152"/>
                  </a:lnTo>
                  <a:lnTo>
                    <a:pt x="80" y="2156"/>
                  </a:lnTo>
                  <a:lnTo>
                    <a:pt x="84" y="2158"/>
                  </a:lnTo>
                  <a:lnTo>
                    <a:pt x="92" y="2161"/>
                  </a:lnTo>
                  <a:lnTo>
                    <a:pt x="98" y="2161"/>
                  </a:lnTo>
                  <a:lnTo>
                    <a:pt x="103" y="2161"/>
                  </a:lnTo>
                  <a:lnTo>
                    <a:pt x="105" y="2160"/>
                  </a:lnTo>
                  <a:lnTo>
                    <a:pt x="114" y="2161"/>
                  </a:lnTo>
                  <a:lnTo>
                    <a:pt x="123" y="2164"/>
                  </a:lnTo>
                  <a:lnTo>
                    <a:pt x="131" y="2168"/>
                  </a:lnTo>
                  <a:lnTo>
                    <a:pt x="138" y="2175"/>
                  </a:lnTo>
                  <a:lnTo>
                    <a:pt x="144" y="2182"/>
                  </a:lnTo>
                  <a:lnTo>
                    <a:pt x="148" y="2190"/>
                  </a:lnTo>
                  <a:lnTo>
                    <a:pt x="153" y="2198"/>
                  </a:lnTo>
                  <a:lnTo>
                    <a:pt x="157" y="2207"/>
                  </a:lnTo>
                  <a:lnTo>
                    <a:pt x="162" y="2224"/>
                  </a:lnTo>
                  <a:lnTo>
                    <a:pt x="165" y="2239"/>
                  </a:lnTo>
                  <a:lnTo>
                    <a:pt x="167" y="2250"/>
                  </a:lnTo>
                  <a:lnTo>
                    <a:pt x="167" y="2254"/>
                  </a:lnTo>
                  <a:lnTo>
                    <a:pt x="193" y="2304"/>
                  </a:lnTo>
                  <a:lnTo>
                    <a:pt x="219" y="2352"/>
                  </a:lnTo>
                  <a:lnTo>
                    <a:pt x="240" y="2389"/>
                  </a:lnTo>
                  <a:lnTo>
                    <a:pt x="249" y="2404"/>
                  </a:lnTo>
                  <a:lnTo>
                    <a:pt x="263" y="2400"/>
                  </a:lnTo>
                  <a:lnTo>
                    <a:pt x="276" y="2399"/>
                  </a:lnTo>
                  <a:lnTo>
                    <a:pt x="289" y="2399"/>
                  </a:lnTo>
                  <a:lnTo>
                    <a:pt x="301" y="2401"/>
                  </a:lnTo>
                  <a:lnTo>
                    <a:pt x="312" y="2404"/>
                  </a:lnTo>
                  <a:lnTo>
                    <a:pt x="321" y="2408"/>
                  </a:lnTo>
                  <a:lnTo>
                    <a:pt x="330" y="2414"/>
                  </a:lnTo>
                  <a:lnTo>
                    <a:pt x="338" y="2419"/>
                  </a:lnTo>
                  <a:lnTo>
                    <a:pt x="351" y="2432"/>
                  </a:lnTo>
                  <a:lnTo>
                    <a:pt x="360" y="2443"/>
                  </a:lnTo>
                  <a:lnTo>
                    <a:pt x="365" y="2451"/>
                  </a:lnTo>
                  <a:lnTo>
                    <a:pt x="367" y="2454"/>
                  </a:lnTo>
                  <a:lnTo>
                    <a:pt x="370" y="2459"/>
                  </a:lnTo>
                  <a:lnTo>
                    <a:pt x="372" y="2462"/>
                  </a:lnTo>
                  <a:lnTo>
                    <a:pt x="376" y="2464"/>
                  </a:lnTo>
                  <a:lnTo>
                    <a:pt x="379" y="2466"/>
                  </a:lnTo>
                  <a:lnTo>
                    <a:pt x="385" y="2468"/>
                  </a:lnTo>
                  <a:lnTo>
                    <a:pt x="392" y="2468"/>
                  </a:lnTo>
                  <a:lnTo>
                    <a:pt x="406" y="2465"/>
                  </a:lnTo>
                  <a:lnTo>
                    <a:pt x="419" y="2459"/>
                  </a:lnTo>
                  <a:lnTo>
                    <a:pt x="427" y="2456"/>
                  </a:lnTo>
                  <a:lnTo>
                    <a:pt x="434" y="2454"/>
                  </a:lnTo>
                  <a:lnTo>
                    <a:pt x="442" y="2454"/>
                  </a:lnTo>
                  <a:lnTo>
                    <a:pt x="450" y="2455"/>
                  </a:lnTo>
                  <a:lnTo>
                    <a:pt x="455" y="2458"/>
                  </a:lnTo>
                  <a:lnTo>
                    <a:pt x="459" y="2460"/>
                  </a:lnTo>
                  <a:lnTo>
                    <a:pt x="463" y="2463"/>
                  </a:lnTo>
                  <a:lnTo>
                    <a:pt x="467" y="2467"/>
                  </a:lnTo>
                  <a:lnTo>
                    <a:pt x="476" y="2477"/>
                  </a:lnTo>
                  <a:lnTo>
                    <a:pt x="486" y="2492"/>
                  </a:lnTo>
                  <a:lnTo>
                    <a:pt x="497" y="2494"/>
                  </a:lnTo>
                  <a:lnTo>
                    <a:pt x="509" y="2497"/>
                  </a:lnTo>
                  <a:lnTo>
                    <a:pt x="521" y="2501"/>
                  </a:lnTo>
                  <a:lnTo>
                    <a:pt x="532" y="2508"/>
                  </a:lnTo>
                  <a:lnTo>
                    <a:pt x="544" y="2514"/>
                  </a:lnTo>
                  <a:lnTo>
                    <a:pt x="555" y="2522"/>
                  </a:lnTo>
                  <a:lnTo>
                    <a:pt x="564" y="2530"/>
                  </a:lnTo>
                  <a:lnTo>
                    <a:pt x="575" y="2538"/>
                  </a:lnTo>
                  <a:lnTo>
                    <a:pt x="605" y="2566"/>
                  </a:lnTo>
                  <a:lnTo>
                    <a:pt x="617" y="2579"/>
                  </a:lnTo>
                  <a:lnTo>
                    <a:pt x="640" y="2578"/>
                  </a:lnTo>
                  <a:lnTo>
                    <a:pt x="660" y="2578"/>
                  </a:lnTo>
                  <a:lnTo>
                    <a:pt x="669" y="2579"/>
                  </a:lnTo>
                  <a:lnTo>
                    <a:pt x="676" y="2581"/>
                  </a:lnTo>
                  <a:lnTo>
                    <a:pt x="683" y="2583"/>
                  </a:lnTo>
                  <a:lnTo>
                    <a:pt x="689" y="2586"/>
                  </a:lnTo>
                  <a:lnTo>
                    <a:pt x="695" y="2588"/>
                  </a:lnTo>
                  <a:lnTo>
                    <a:pt x="700" y="2591"/>
                  </a:lnTo>
                  <a:lnTo>
                    <a:pt x="703" y="2594"/>
                  </a:lnTo>
                  <a:lnTo>
                    <a:pt x="707" y="2597"/>
                  </a:lnTo>
                  <a:lnTo>
                    <a:pt x="712" y="2604"/>
                  </a:lnTo>
                  <a:lnTo>
                    <a:pt x="715" y="2611"/>
                  </a:lnTo>
                  <a:lnTo>
                    <a:pt x="717" y="2620"/>
                  </a:lnTo>
                  <a:lnTo>
                    <a:pt x="717" y="2627"/>
                  </a:lnTo>
                  <a:lnTo>
                    <a:pt x="717" y="2634"/>
                  </a:lnTo>
                  <a:lnTo>
                    <a:pt x="715" y="2640"/>
                  </a:lnTo>
                  <a:lnTo>
                    <a:pt x="712" y="2651"/>
                  </a:lnTo>
                  <a:lnTo>
                    <a:pt x="711" y="2654"/>
                  </a:lnTo>
                  <a:lnTo>
                    <a:pt x="686" y="2660"/>
                  </a:lnTo>
                  <a:lnTo>
                    <a:pt x="667" y="2666"/>
                  </a:lnTo>
                  <a:lnTo>
                    <a:pt x="653" y="2671"/>
                  </a:lnTo>
                  <a:lnTo>
                    <a:pt x="642" y="2677"/>
                  </a:lnTo>
                  <a:lnTo>
                    <a:pt x="635" y="2683"/>
                  </a:lnTo>
                  <a:lnTo>
                    <a:pt x="632" y="2687"/>
                  </a:lnTo>
                  <a:lnTo>
                    <a:pt x="631" y="2690"/>
                  </a:lnTo>
                  <a:lnTo>
                    <a:pt x="631" y="2692"/>
                  </a:lnTo>
                  <a:lnTo>
                    <a:pt x="631" y="2694"/>
                  </a:lnTo>
                  <a:lnTo>
                    <a:pt x="632" y="2696"/>
                  </a:lnTo>
                  <a:lnTo>
                    <a:pt x="635" y="2701"/>
                  </a:lnTo>
                  <a:lnTo>
                    <a:pt x="638" y="2705"/>
                  </a:lnTo>
                  <a:lnTo>
                    <a:pt x="643" y="2708"/>
                  </a:lnTo>
                  <a:lnTo>
                    <a:pt x="648" y="2711"/>
                  </a:lnTo>
                  <a:lnTo>
                    <a:pt x="657" y="2715"/>
                  </a:lnTo>
                  <a:lnTo>
                    <a:pt x="660" y="2717"/>
                  </a:lnTo>
                  <a:lnTo>
                    <a:pt x="664" y="2718"/>
                  </a:lnTo>
                  <a:lnTo>
                    <a:pt x="670" y="2721"/>
                  </a:lnTo>
                  <a:lnTo>
                    <a:pt x="673" y="2723"/>
                  </a:lnTo>
                  <a:lnTo>
                    <a:pt x="676" y="2725"/>
                  </a:lnTo>
                  <a:lnTo>
                    <a:pt x="679" y="2728"/>
                  </a:lnTo>
                  <a:lnTo>
                    <a:pt x="681" y="2732"/>
                  </a:lnTo>
                  <a:lnTo>
                    <a:pt x="682" y="2736"/>
                  </a:lnTo>
                  <a:lnTo>
                    <a:pt x="680" y="2739"/>
                  </a:lnTo>
                  <a:lnTo>
                    <a:pt x="676" y="2743"/>
                  </a:lnTo>
                  <a:lnTo>
                    <a:pt x="671" y="2748"/>
                  </a:lnTo>
                  <a:lnTo>
                    <a:pt x="663" y="2752"/>
                  </a:lnTo>
                  <a:lnTo>
                    <a:pt x="651" y="2757"/>
                  </a:lnTo>
                  <a:lnTo>
                    <a:pt x="636" y="2762"/>
                  </a:lnTo>
                  <a:lnTo>
                    <a:pt x="617" y="2766"/>
                  </a:lnTo>
                  <a:lnTo>
                    <a:pt x="611" y="2766"/>
                  </a:lnTo>
                  <a:lnTo>
                    <a:pt x="608" y="2766"/>
                  </a:lnTo>
                  <a:lnTo>
                    <a:pt x="604" y="2767"/>
                  </a:lnTo>
                  <a:lnTo>
                    <a:pt x="601" y="2768"/>
                  </a:lnTo>
                  <a:lnTo>
                    <a:pt x="599" y="2770"/>
                  </a:lnTo>
                  <a:lnTo>
                    <a:pt x="596" y="2772"/>
                  </a:lnTo>
                  <a:lnTo>
                    <a:pt x="594" y="2774"/>
                  </a:lnTo>
                  <a:lnTo>
                    <a:pt x="593" y="2776"/>
                  </a:lnTo>
                  <a:lnTo>
                    <a:pt x="591" y="2789"/>
                  </a:lnTo>
                  <a:lnTo>
                    <a:pt x="590" y="2804"/>
                  </a:lnTo>
                  <a:lnTo>
                    <a:pt x="589" y="2811"/>
                  </a:lnTo>
                  <a:lnTo>
                    <a:pt x="588" y="2817"/>
                  </a:lnTo>
                  <a:lnTo>
                    <a:pt x="587" y="2819"/>
                  </a:lnTo>
                  <a:lnTo>
                    <a:pt x="585" y="2822"/>
                  </a:lnTo>
                  <a:lnTo>
                    <a:pt x="583" y="2824"/>
                  </a:lnTo>
                  <a:lnTo>
                    <a:pt x="579" y="2826"/>
                  </a:lnTo>
                  <a:lnTo>
                    <a:pt x="577" y="2828"/>
                  </a:lnTo>
                  <a:lnTo>
                    <a:pt x="573" y="2829"/>
                  </a:lnTo>
                  <a:lnTo>
                    <a:pt x="569" y="2829"/>
                  </a:lnTo>
                  <a:lnTo>
                    <a:pt x="563" y="2829"/>
                  </a:lnTo>
                  <a:lnTo>
                    <a:pt x="552" y="2827"/>
                  </a:lnTo>
                  <a:lnTo>
                    <a:pt x="536" y="2822"/>
                  </a:lnTo>
                  <a:lnTo>
                    <a:pt x="507" y="2827"/>
                  </a:lnTo>
                  <a:lnTo>
                    <a:pt x="483" y="2832"/>
                  </a:lnTo>
                  <a:lnTo>
                    <a:pt x="474" y="2835"/>
                  </a:lnTo>
                  <a:lnTo>
                    <a:pt x="465" y="2838"/>
                  </a:lnTo>
                  <a:lnTo>
                    <a:pt x="458" y="2842"/>
                  </a:lnTo>
                  <a:lnTo>
                    <a:pt x="451" y="2845"/>
                  </a:lnTo>
                  <a:lnTo>
                    <a:pt x="446" y="2849"/>
                  </a:lnTo>
                  <a:lnTo>
                    <a:pt x="442" y="2852"/>
                  </a:lnTo>
                  <a:lnTo>
                    <a:pt x="439" y="2856"/>
                  </a:lnTo>
                  <a:lnTo>
                    <a:pt x="435" y="2861"/>
                  </a:lnTo>
                  <a:lnTo>
                    <a:pt x="434" y="2864"/>
                  </a:lnTo>
                  <a:lnTo>
                    <a:pt x="432" y="2868"/>
                  </a:lnTo>
                  <a:lnTo>
                    <a:pt x="432" y="2872"/>
                  </a:lnTo>
                  <a:lnTo>
                    <a:pt x="432" y="2877"/>
                  </a:lnTo>
                  <a:lnTo>
                    <a:pt x="433" y="2884"/>
                  </a:lnTo>
                  <a:lnTo>
                    <a:pt x="435" y="2892"/>
                  </a:lnTo>
                  <a:lnTo>
                    <a:pt x="440" y="2898"/>
                  </a:lnTo>
                  <a:lnTo>
                    <a:pt x="443" y="2904"/>
                  </a:lnTo>
                  <a:lnTo>
                    <a:pt x="451" y="2913"/>
                  </a:lnTo>
                  <a:lnTo>
                    <a:pt x="455" y="2916"/>
                  </a:lnTo>
                  <a:lnTo>
                    <a:pt x="458" y="2922"/>
                  </a:lnTo>
                  <a:lnTo>
                    <a:pt x="460" y="2928"/>
                  </a:lnTo>
                  <a:lnTo>
                    <a:pt x="462" y="2933"/>
                  </a:lnTo>
                  <a:lnTo>
                    <a:pt x="463" y="2939"/>
                  </a:lnTo>
                  <a:lnTo>
                    <a:pt x="464" y="2948"/>
                  </a:lnTo>
                  <a:lnTo>
                    <a:pt x="462" y="2958"/>
                  </a:lnTo>
                  <a:lnTo>
                    <a:pt x="459" y="2967"/>
                  </a:lnTo>
                  <a:lnTo>
                    <a:pt x="455" y="2975"/>
                  </a:lnTo>
                  <a:lnTo>
                    <a:pt x="449" y="2982"/>
                  </a:lnTo>
                  <a:lnTo>
                    <a:pt x="444" y="2990"/>
                  </a:lnTo>
                  <a:lnTo>
                    <a:pt x="430" y="3001"/>
                  </a:lnTo>
                  <a:lnTo>
                    <a:pt x="417" y="3009"/>
                  </a:lnTo>
                  <a:lnTo>
                    <a:pt x="408" y="3014"/>
                  </a:lnTo>
                  <a:lnTo>
                    <a:pt x="404" y="3016"/>
                  </a:lnTo>
                  <a:lnTo>
                    <a:pt x="418" y="3020"/>
                  </a:lnTo>
                  <a:lnTo>
                    <a:pt x="432" y="3023"/>
                  </a:lnTo>
                  <a:lnTo>
                    <a:pt x="444" y="3027"/>
                  </a:lnTo>
                  <a:lnTo>
                    <a:pt x="456" y="3031"/>
                  </a:lnTo>
                  <a:lnTo>
                    <a:pt x="466" y="3037"/>
                  </a:lnTo>
                  <a:lnTo>
                    <a:pt x="477" y="3042"/>
                  </a:lnTo>
                  <a:lnTo>
                    <a:pt x="487" y="3047"/>
                  </a:lnTo>
                  <a:lnTo>
                    <a:pt x="495" y="3054"/>
                  </a:lnTo>
                  <a:lnTo>
                    <a:pt x="510" y="3067"/>
                  </a:lnTo>
                  <a:lnTo>
                    <a:pt x="523" y="3079"/>
                  </a:lnTo>
                  <a:lnTo>
                    <a:pt x="532" y="3093"/>
                  </a:lnTo>
                  <a:lnTo>
                    <a:pt x="541" y="3106"/>
                  </a:lnTo>
                  <a:lnTo>
                    <a:pt x="547" y="3119"/>
                  </a:lnTo>
                  <a:lnTo>
                    <a:pt x="553" y="3132"/>
                  </a:lnTo>
                  <a:lnTo>
                    <a:pt x="556" y="3142"/>
                  </a:lnTo>
                  <a:lnTo>
                    <a:pt x="558" y="3152"/>
                  </a:lnTo>
                  <a:lnTo>
                    <a:pt x="560" y="3167"/>
                  </a:lnTo>
                  <a:lnTo>
                    <a:pt x="560" y="3172"/>
                  </a:lnTo>
                  <a:lnTo>
                    <a:pt x="589" y="3173"/>
                  </a:lnTo>
                  <a:lnTo>
                    <a:pt x="612" y="3175"/>
                  </a:lnTo>
                  <a:lnTo>
                    <a:pt x="633" y="3180"/>
                  </a:lnTo>
                  <a:lnTo>
                    <a:pt x="649" y="3185"/>
                  </a:lnTo>
                  <a:lnTo>
                    <a:pt x="662" y="3191"/>
                  </a:lnTo>
                  <a:lnTo>
                    <a:pt x="671" y="3198"/>
                  </a:lnTo>
                  <a:lnTo>
                    <a:pt x="679" y="3205"/>
                  </a:lnTo>
                  <a:lnTo>
                    <a:pt x="684" y="3213"/>
                  </a:lnTo>
                  <a:lnTo>
                    <a:pt x="687" y="3220"/>
                  </a:lnTo>
                  <a:lnTo>
                    <a:pt x="689" y="3228"/>
                  </a:lnTo>
                  <a:lnTo>
                    <a:pt x="689" y="3235"/>
                  </a:lnTo>
                  <a:lnTo>
                    <a:pt x="689" y="3240"/>
                  </a:lnTo>
                  <a:lnTo>
                    <a:pt x="687" y="3250"/>
                  </a:lnTo>
                  <a:lnTo>
                    <a:pt x="686" y="3253"/>
                  </a:lnTo>
                  <a:lnTo>
                    <a:pt x="688" y="3264"/>
                  </a:lnTo>
                  <a:lnTo>
                    <a:pt x="689" y="3272"/>
                  </a:lnTo>
                  <a:lnTo>
                    <a:pt x="689" y="3280"/>
                  </a:lnTo>
                  <a:lnTo>
                    <a:pt x="687" y="3287"/>
                  </a:lnTo>
                  <a:lnTo>
                    <a:pt x="685" y="3293"/>
                  </a:lnTo>
                  <a:lnTo>
                    <a:pt x="682" y="3298"/>
                  </a:lnTo>
                  <a:lnTo>
                    <a:pt x="679" y="3302"/>
                  </a:lnTo>
                  <a:lnTo>
                    <a:pt x="674" y="3305"/>
                  </a:lnTo>
                  <a:lnTo>
                    <a:pt x="665" y="3311"/>
                  </a:lnTo>
                  <a:lnTo>
                    <a:pt x="656" y="3314"/>
                  </a:lnTo>
                  <a:lnTo>
                    <a:pt x="651" y="3316"/>
                  </a:lnTo>
                  <a:lnTo>
                    <a:pt x="648" y="3316"/>
                  </a:lnTo>
                  <a:lnTo>
                    <a:pt x="636" y="3318"/>
                  </a:lnTo>
                  <a:lnTo>
                    <a:pt x="625" y="3321"/>
                  </a:lnTo>
                  <a:lnTo>
                    <a:pt x="616" y="3325"/>
                  </a:lnTo>
                  <a:lnTo>
                    <a:pt x="608" y="3329"/>
                  </a:lnTo>
                  <a:lnTo>
                    <a:pt x="601" y="3332"/>
                  </a:lnTo>
                  <a:lnTo>
                    <a:pt x="595" y="3336"/>
                  </a:lnTo>
                  <a:lnTo>
                    <a:pt x="591" y="3342"/>
                  </a:lnTo>
                  <a:lnTo>
                    <a:pt x="587" y="3346"/>
                  </a:lnTo>
                  <a:lnTo>
                    <a:pt x="585" y="3351"/>
                  </a:lnTo>
                  <a:lnTo>
                    <a:pt x="583" y="3356"/>
                  </a:lnTo>
                  <a:lnTo>
                    <a:pt x="582" y="3361"/>
                  </a:lnTo>
                  <a:lnTo>
                    <a:pt x="582" y="3366"/>
                  </a:lnTo>
                  <a:lnTo>
                    <a:pt x="584" y="3377"/>
                  </a:lnTo>
                  <a:lnTo>
                    <a:pt x="587" y="3388"/>
                  </a:lnTo>
                  <a:lnTo>
                    <a:pt x="592" y="3398"/>
                  </a:lnTo>
                  <a:lnTo>
                    <a:pt x="599" y="3408"/>
                  </a:lnTo>
                  <a:lnTo>
                    <a:pt x="606" y="3417"/>
                  </a:lnTo>
                  <a:lnTo>
                    <a:pt x="612" y="3425"/>
                  </a:lnTo>
                  <a:lnTo>
                    <a:pt x="624" y="3437"/>
                  </a:lnTo>
                  <a:lnTo>
                    <a:pt x="630" y="3441"/>
                  </a:lnTo>
                  <a:lnTo>
                    <a:pt x="644" y="3431"/>
                  </a:lnTo>
                  <a:lnTo>
                    <a:pt x="660" y="3423"/>
                  </a:lnTo>
                  <a:lnTo>
                    <a:pt x="676" y="3413"/>
                  </a:lnTo>
                  <a:lnTo>
                    <a:pt x="691" y="3404"/>
                  </a:lnTo>
                  <a:lnTo>
                    <a:pt x="698" y="3398"/>
                  </a:lnTo>
                  <a:lnTo>
                    <a:pt x="713" y="3385"/>
                  </a:lnTo>
                  <a:lnTo>
                    <a:pt x="723" y="3378"/>
                  </a:lnTo>
                  <a:lnTo>
                    <a:pt x="736" y="3371"/>
                  </a:lnTo>
                  <a:lnTo>
                    <a:pt x="751" y="3363"/>
                  </a:lnTo>
                  <a:lnTo>
                    <a:pt x="767" y="3357"/>
                  </a:lnTo>
                  <a:lnTo>
                    <a:pt x="775" y="3353"/>
                  </a:lnTo>
                  <a:lnTo>
                    <a:pt x="784" y="3351"/>
                  </a:lnTo>
                  <a:lnTo>
                    <a:pt x="793" y="3350"/>
                  </a:lnTo>
                  <a:lnTo>
                    <a:pt x="801" y="3348"/>
                  </a:lnTo>
                  <a:lnTo>
                    <a:pt x="811" y="3348"/>
                  </a:lnTo>
                  <a:lnTo>
                    <a:pt x="820" y="3348"/>
                  </a:lnTo>
                  <a:lnTo>
                    <a:pt x="830" y="3349"/>
                  </a:lnTo>
                  <a:lnTo>
                    <a:pt x="840" y="3351"/>
                  </a:lnTo>
                  <a:lnTo>
                    <a:pt x="849" y="3353"/>
                  </a:lnTo>
                  <a:lnTo>
                    <a:pt x="859" y="3357"/>
                  </a:lnTo>
                  <a:lnTo>
                    <a:pt x="868" y="3362"/>
                  </a:lnTo>
                  <a:lnTo>
                    <a:pt x="878" y="3367"/>
                  </a:lnTo>
                  <a:lnTo>
                    <a:pt x="888" y="3375"/>
                  </a:lnTo>
                  <a:lnTo>
                    <a:pt x="897" y="3383"/>
                  </a:lnTo>
                  <a:lnTo>
                    <a:pt x="907" y="3393"/>
                  </a:lnTo>
                  <a:lnTo>
                    <a:pt x="916" y="3404"/>
                  </a:lnTo>
                  <a:lnTo>
                    <a:pt x="920" y="3397"/>
                  </a:lnTo>
                  <a:lnTo>
                    <a:pt x="928" y="3378"/>
                  </a:lnTo>
                  <a:lnTo>
                    <a:pt x="943" y="3348"/>
                  </a:lnTo>
                  <a:lnTo>
                    <a:pt x="966" y="3309"/>
                  </a:lnTo>
                  <a:lnTo>
                    <a:pt x="979" y="3286"/>
                  </a:lnTo>
                  <a:lnTo>
                    <a:pt x="994" y="3263"/>
                  </a:lnTo>
                  <a:lnTo>
                    <a:pt x="1012" y="3237"/>
                  </a:lnTo>
                  <a:lnTo>
                    <a:pt x="1033" y="3212"/>
                  </a:lnTo>
                  <a:lnTo>
                    <a:pt x="1055" y="3184"/>
                  </a:lnTo>
                  <a:lnTo>
                    <a:pt x="1080" y="3155"/>
                  </a:lnTo>
                  <a:lnTo>
                    <a:pt x="1106" y="3126"/>
                  </a:lnTo>
                  <a:lnTo>
                    <a:pt x="1135" y="3097"/>
                  </a:lnTo>
                  <a:lnTo>
                    <a:pt x="1158" y="3099"/>
                  </a:lnTo>
                  <a:lnTo>
                    <a:pt x="1178" y="3099"/>
                  </a:lnTo>
                  <a:lnTo>
                    <a:pt x="1198" y="3099"/>
                  </a:lnTo>
                  <a:lnTo>
                    <a:pt x="1217" y="3097"/>
                  </a:lnTo>
                  <a:lnTo>
                    <a:pt x="1255" y="3094"/>
                  </a:lnTo>
                  <a:lnTo>
                    <a:pt x="1289" y="3090"/>
                  </a:lnTo>
                  <a:lnTo>
                    <a:pt x="1322" y="3084"/>
                  </a:lnTo>
                  <a:lnTo>
                    <a:pt x="1353" y="3077"/>
                  </a:lnTo>
                  <a:lnTo>
                    <a:pt x="1383" y="3070"/>
                  </a:lnTo>
                  <a:lnTo>
                    <a:pt x="1413" y="3063"/>
                  </a:lnTo>
                  <a:lnTo>
                    <a:pt x="1442" y="3056"/>
                  </a:lnTo>
                  <a:lnTo>
                    <a:pt x="1472" y="3051"/>
                  </a:lnTo>
                  <a:lnTo>
                    <a:pt x="1503" y="3045"/>
                  </a:lnTo>
                  <a:lnTo>
                    <a:pt x="1535" y="3041"/>
                  </a:lnTo>
                  <a:lnTo>
                    <a:pt x="1552" y="3040"/>
                  </a:lnTo>
                  <a:lnTo>
                    <a:pt x="1569" y="3039"/>
                  </a:lnTo>
                  <a:lnTo>
                    <a:pt x="1586" y="3039"/>
                  </a:lnTo>
                  <a:lnTo>
                    <a:pt x="1605" y="3039"/>
                  </a:lnTo>
                  <a:lnTo>
                    <a:pt x="1624" y="3040"/>
                  </a:lnTo>
                  <a:lnTo>
                    <a:pt x="1644" y="3042"/>
                  </a:lnTo>
                  <a:lnTo>
                    <a:pt x="1664" y="3044"/>
                  </a:lnTo>
                  <a:lnTo>
                    <a:pt x="1686" y="3047"/>
                  </a:lnTo>
                  <a:lnTo>
                    <a:pt x="1691" y="3044"/>
                  </a:lnTo>
                  <a:lnTo>
                    <a:pt x="1707" y="3035"/>
                  </a:lnTo>
                  <a:lnTo>
                    <a:pt x="1733" y="3021"/>
                  </a:lnTo>
                  <a:lnTo>
                    <a:pt x="1767" y="3004"/>
                  </a:lnTo>
                  <a:lnTo>
                    <a:pt x="1766" y="2987"/>
                  </a:lnTo>
                  <a:lnTo>
                    <a:pt x="1763" y="2971"/>
                  </a:lnTo>
                  <a:lnTo>
                    <a:pt x="1760" y="2956"/>
                  </a:lnTo>
                  <a:lnTo>
                    <a:pt x="1757" y="2942"/>
                  </a:lnTo>
                  <a:lnTo>
                    <a:pt x="1749" y="2916"/>
                  </a:lnTo>
                  <a:lnTo>
                    <a:pt x="1741" y="2892"/>
                  </a:lnTo>
                  <a:lnTo>
                    <a:pt x="1738" y="2881"/>
                  </a:lnTo>
                  <a:lnTo>
                    <a:pt x="1737" y="2869"/>
                  </a:lnTo>
                  <a:lnTo>
                    <a:pt x="1736" y="2859"/>
                  </a:lnTo>
                  <a:lnTo>
                    <a:pt x="1738" y="2848"/>
                  </a:lnTo>
                  <a:lnTo>
                    <a:pt x="1741" y="2837"/>
                  </a:lnTo>
                  <a:lnTo>
                    <a:pt x="1746" y="2827"/>
                  </a:lnTo>
                  <a:lnTo>
                    <a:pt x="1755" y="2815"/>
                  </a:lnTo>
                  <a:lnTo>
                    <a:pt x="1767" y="2804"/>
                  </a:lnTo>
                  <a:lnTo>
                    <a:pt x="1777" y="2799"/>
                  </a:lnTo>
                  <a:lnTo>
                    <a:pt x="1787" y="2792"/>
                  </a:lnTo>
                  <a:lnTo>
                    <a:pt x="1795" y="2785"/>
                  </a:lnTo>
                  <a:lnTo>
                    <a:pt x="1803" y="2776"/>
                  </a:lnTo>
                  <a:lnTo>
                    <a:pt x="1810" y="2768"/>
                  </a:lnTo>
                  <a:lnTo>
                    <a:pt x="1816" y="2759"/>
                  </a:lnTo>
                  <a:lnTo>
                    <a:pt x="1820" y="2751"/>
                  </a:lnTo>
                  <a:lnTo>
                    <a:pt x="1823" y="2742"/>
                  </a:lnTo>
                  <a:lnTo>
                    <a:pt x="1823" y="2734"/>
                  </a:lnTo>
                  <a:lnTo>
                    <a:pt x="1822" y="2726"/>
                  </a:lnTo>
                  <a:lnTo>
                    <a:pt x="1821" y="2722"/>
                  </a:lnTo>
                  <a:lnTo>
                    <a:pt x="1819" y="2719"/>
                  </a:lnTo>
                  <a:lnTo>
                    <a:pt x="1817" y="2716"/>
                  </a:lnTo>
                  <a:lnTo>
                    <a:pt x="1814" y="2714"/>
                  </a:lnTo>
                  <a:lnTo>
                    <a:pt x="1810" y="2710"/>
                  </a:lnTo>
                  <a:lnTo>
                    <a:pt x="1806" y="2708"/>
                  </a:lnTo>
                  <a:lnTo>
                    <a:pt x="1801" y="2707"/>
                  </a:lnTo>
                  <a:lnTo>
                    <a:pt x="1795" y="2705"/>
                  </a:lnTo>
                  <a:lnTo>
                    <a:pt x="1783" y="2704"/>
                  </a:lnTo>
                  <a:lnTo>
                    <a:pt x="1767" y="2704"/>
                  </a:lnTo>
                  <a:lnTo>
                    <a:pt x="1759" y="2704"/>
                  </a:lnTo>
                  <a:lnTo>
                    <a:pt x="1753" y="2704"/>
                  </a:lnTo>
                  <a:lnTo>
                    <a:pt x="1747" y="2702"/>
                  </a:lnTo>
                  <a:lnTo>
                    <a:pt x="1743" y="2701"/>
                  </a:lnTo>
                  <a:lnTo>
                    <a:pt x="1739" y="2699"/>
                  </a:lnTo>
                  <a:lnTo>
                    <a:pt x="1736" y="2695"/>
                  </a:lnTo>
                  <a:lnTo>
                    <a:pt x="1734" y="2692"/>
                  </a:lnTo>
                  <a:lnTo>
                    <a:pt x="1731" y="2688"/>
                  </a:lnTo>
                  <a:lnTo>
                    <a:pt x="1729" y="2679"/>
                  </a:lnTo>
                  <a:lnTo>
                    <a:pt x="1729" y="2669"/>
                  </a:lnTo>
                  <a:lnTo>
                    <a:pt x="1730" y="2658"/>
                  </a:lnTo>
                  <a:lnTo>
                    <a:pt x="1733" y="2646"/>
                  </a:lnTo>
                  <a:lnTo>
                    <a:pt x="1741" y="2624"/>
                  </a:lnTo>
                  <a:lnTo>
                    <a:pt x="1750" y="2605"/>
                  </a:lnTo>
                  <a:lnTo>
                    <a:pt x="1757" y="2591"/>
                  </a:lnTo>
                  <a:lnTo>
                    <a:pt x="1760" y="2586"/>
                  </a:lnTo>
                  <a:lnTo>
                    <a:pt x="1762" y="2580"/>
                  </a:lnTo>
                  <a:lnTo>
                    <a:pt x="1765" y="2574"/>
                  </a:lnTo>
                  <a:lnTo>
                    <a:pt x="1767" y="2567"/>
                  </a:lnTo>
                  <a:lnTo>
                    <a:pt x="1768" y="2560"/>
                  </a:lnTo>
                  <a:lnTo>
                    <a:pt x="1769" y="2542"/>
                  </a:lnTo>
                  <a:lnTo>
                    <a:pt x="1769" y="2523"/>
                  </a:lnTo>
                  <a:lnTo>
                    <a:pt x="1766" y="2478"/>
                  </a:lnTo>
                  <a:lnTo>
                    <a:pt x="1765" y="2428"/>
                  </a:lnTo>
                  <a:lnTo>
                    <a:pt x="1765" y="2401"/>
                  </a:lnTo>
                  <a:lnTo>
                    <a:pt x="1766" y="2375"/>
                  </a:lnTo>
                  <a:lnTo>
                    <a:pt x="1768" y="2363"/>
                  </a:lnTo>
                  <a:lnTo>
                    <a:pt x="1770" y="2350"/>
                  </a:lnTo>
                  <a:lnTo>
                    <a:pt x="1772" y="2337"/>
                  </a:lnTo>
                  <a:lnTo>
                    <a:pt x="1775" y="2325"/>
                  </a:lnTo>
                  <a:lnTo>
                    <a:pt x="1779" y="2314"/>
                  </a:lnTo>
                  <a:lnTo>
                    <a:pt x="1784" y="2302"/>
                  </a:lnTo>
                  <a:lnTo>
                    <a:pt x="1789" y="2290"/>
                  </a:lnTo>
                  <a:lnTo>
                    <a:pt x="1795" y="2279"/>
                  </a:lnTo>
                  <a:lnTo>
                    <a:pt x="1802" y="2269"/>
                  </a:lnTo>
                  <a:lnTo>
                    <a:pt x="1810" y="2259"/>
                  </a:lnTo>
                  <a:lnTo>
                    <a:pt x="1819" y="2250"/>
                  </a:lnTo>
                  <a:lnTo>
                    <a:pt x="1829" y="2241"/>
                  </a:lnTo>
                  <a:lnTo>
                    <a:pt x="1845" y="2230"/>
                  </a:lnTo>
                  <a:lnTo>
                    <a:pt x="1859" y="2221"/>
                  </a:lnTo>
                  <a:lnTo>
                    <a:pt x="1874" y="2213"/>
                  </a:lnTo>
                  <a:lnTo>
                    <a:pt x="1888" y="2208"/>
                  </a:lnTo>
                  <a:lnTo>
                    <a:pt x="1901" y="2205"/>
                  </a:lnTo>
                  <a:lnTo>
                    <a:pt x="1914" y="2202"/>
                  </a:lnTo>
                  <a:lnTo>
                    <a:pt x="1926" y="2200"/>
                  </a:lnTo>
                  <a:lnTo>
                    <a:pt x="1938" y="2199"/>
                  </a:lnTo>
                  <a:lnTo>
                    <a:pt x="1963" y="2198"/>
                  </a:lnTo>
                  <a:lnTo>
                    <a:pt x="1989" y="2197"/>
                  </a:lnTo>
                  <a:lnTo>
                    <a:pt x="2002" y="2196"/>
                  </a:lnTo>
                  <a:lnTo>
                    <a:pt x="2016" y="2194"/>
                  </a:lnTo>
                  <a:lnTo>
                    <a:pt x="2032" y="2190"/>
                  </a:lnTo>
                  <a:lnTo>
                    <a:pt x="2047" y="2186"/>
                  </a:lnTo>
                  <a:lnTo>
                    <a:pt x="2064" y="2177"/>
                  </a:lnTo>
                  <a:lnTo>
                    <a:pt x="2077" y="2168"/>
                  </a:lnTo>
                  <a:lnTo>
                    <a:pt x="2087" y="2160"/>
                  </a:lnTo>
                  <a:lnTo>
                    <a:pt x="2094" y="2151"/>
                  </a:lnTo>
                  <a:lnTo>
                    <a:pt x="2098" y="2143"/>
                  </a:lnTo>
                  <a:lnTo>
                    <a:pt x="2102" y="2134"/>
                  </a:lnTo>
                  <a:lnTo>
                    <a:pt x="2104" y="2127"/>
                  </a:lnTo>
                  <a:lnTo>
                    <a:pt x="2105" y="2119"/>
                  </a:lnTo>
                  <a:lnTo>
                    <a:pt x="2106" y="2113"/>
                  </a:lnTo>
                  <a:lnTo>
                    <a:pt x="2107" y="2107"/>
                  </a:lnTo>
                  <a:lnTo>
                    <a:pt x="2109" y="2101"/>
                  </a:lnTo>
                  <a:lnTo>
                    <a:pt x="2112" y="2097"/>
                  </a:lnTo>
                  <a:lnTo>
                    <a:pt x="2117" y="2094"/>
                  </a:lnTo>
                  <a:lnTo>
                    <a:pt x="2124" y="2092"/>
                  </a:lnTo>
                  <a:lnTo>
                    <a:pt x="2135" y="2091"/>
                  </a:lnTo>
                  <a:lnTo>
                    <a:pt x="2148" y="2092"/>
                  </a:lnTo>
                  <a:lnTo>
                    <a:pt x="2155" y="2093"/>
                  </a:lnTo>
                  <a:lnTo>
                    <a:pt x="2161" y="2093"/>
                  </a:lnTo>
                  <a:lnTo>
                    <a:pt x="2168" y="2092"/>
                  </a:lnTo>
                  <a:lnTo>
                    <a:pt x="2173" y="2091"/>
                  </a:lnTo>
                  <a:lnTo>
                    <a:pt x="2178" y="2088"/>
                  </a:lnTo>
                  <a:lnTo>
                    <a:pt x="2183" y="2085"/>
                  </a:lnTo>
                  <a:lnTo>
                    <a:pt x="2187" y="2083"/>
                  </a:lnTo>
                  <a:lnTo>
                    <a:pt x="2191" y="2079"/>
                  </a:lnTo>
                  <a:lnTo>
                    <a:pt x="2197" y="2071"/>
                  </a:lnTo>
                  <a:lnTo>
                    <a:pt x="2201" y="2062"/>
                  </a:lnTo>
                  <a:lnTo>
                    <a:pt x="2204" y="2051"/>
                  </a:lnTo>
                  <a:lnTo>
                    <a:pt x="2206" y="2039"/>
                  </a:lnTo>
                  <a:lnTo>
                    <a:pt x="2207" y="2029"/>
                  </a:lnTo>
                  <a:lnTo>
                    <a:pt x="2207" y="2018"/>
                  </a:lnTo>
                  <a:lnTo>
                    <a:pt x="2207" y="2007"/>
                  </a:lnTo>
                  <a:lnTo>
                    <a:pt x="2206" y="1999"/>
                  </a:lnTo>
                  <a:lnTo>
                    <a:pt x="2205" y="1984"/>
                  </a:lnTo>
                  <a:lnTo>
                    <a:pt x="2204" y="1979"/>
                  </a:lnTo>
                  <a:lnTo>
                    <a:pt x="2203" y="1960"/>
                  </a:lnTo>
                  <a:lnTo>
                    <a:pt x="2203" y="1944"/>
                  </a:lnTo>
                  <a:lnTo>
                    <a:pt x="2204" y="1928"/>
                  </a:lnTo>
                  <a:lnTo>
                    <a:pt x="2206" y="1915"/>
                  </a:lnTo>
                  <a:lnTo>
                    <a:pt x="2209" y="1902"/>
                  </a:lnTo>
                  <a:lnTo>
                    <a:pt x="2213" y="1890"/>
                  </a:lnTo>
                  <a:lnTo>
                    <a:pt x="2217" y="1879"/>
                  </a:lnTo>
                  <a:lnTo>
                    <a:pt x="2221" y="1870"/>
                  </a:lnTo>
                  <a:lnTo>
                    <a:pt x="2226" y="1860"/>
                  </a:lnTo>
                  <a:lnTo>
                    <a:pt x="2232" y="1853"/>
                  </a:lnTo>
                  <a:lnTo>
                    <a:pt x="2237" y="1846"/>
                  </a:lnTo>
                  <a:lnTo>
                    <a:pt x="2244" y="1840"/>
                  </a:lnTo>
                  <a:lnTo>
                    <a:pt x="2250" y="1835"/>
                  </a:lnTo>
                  <a:lnTo>
                    <a:pt x="2257" y="1830"/>
                  </a:lnTo>
                  <a:lnTo>
                    <a:pt x="2264" y="1826"/>
                  </a:lnTo>
                  <a:lnTo>
                    <a:pt x="2271" y="1823"/>
                  </a:lnTo>
                  <a:lnTo>
                    <a:pt x="2285" y="1819"/>
                  </a:lnTo>
                  <a:lnTo>
                    <a:pt x="2299" y="1815"/>
                  </a:lnTo>
                  <a:lnTo>
                    <a:pt x="2312" y="1814"/>
                  </a:lnTo>
                  <a:lnTo>
                    <a:pt x="2324" y="1814"/>
                  </a:lnTo>
                  <a:lnTo>
                    <a:pt x="2341" y="1815"/>
                  </a:lnTo>
                  <a:lnTo>
                    <a:pt x="2348" y="1816"/>
                  </a:lnTo>
                  <a:lnTo>
                    <a:pt x="2366" y="1818"/>
                  </a:lnTo>
                  <a:lnTo>
                    <a:pt x="2384" y="1820"/>
                  </a:lnTo>
                  <a:lnTo>
                    <a:pt x="2401" y="1822"/>
                  </a:lnTo>
                  <a:lnTo>
                    <a:pt x="2416" y="1823"/>
                  </a:lnTo>
                  <a:lnTo>
                    <a:pt x="2416" y="1723"/>
                  </a:lnTo>
                  <a:lnTo>
                    <a:pt x="2417" y="1717"/>
                  </a:lnTo>
                  <a:lnTo>
                    <a:pt x="2420" y="1704"/>
                  </a:lnTo>
                  <a:lnTo>
                    <a:pt x="2421" y="1695"/>
                  </a:lnTo>
                  <a:lnTo>
                    <a:pt x="2420" y="1685"/>
                  </a:lnTo>
                  <a:lnTo>
                    <a:pt x="2418" y="1674"/>
                  </a:lnTo>
                  <a:lnTo>
                    <a:pt x="2415" y="1663"/>
                  </a:lnTo>
                  <a:lnTo>
                    <a:pt x="2410" y="1651"/>
                  </a:lnTo>
                  <a:lnTo>
                    <a:pt x="2402" y="1640"/>
                  </a:lnTo>
                  <a:lnTo>
                    <a:pt x="2398" y="1635"/>
                  </a:lnTo>
                  <a:lnTo>
                    <a:pt x="2393" y="1630"/>
                  </a:lnTo>
                  <a:lnTo>
                    <a:pt x="2386" y="1624"/>
                  </a:lnTo>
                  <a:lnTo>
                    <a:pt x="2379" y="1620"/>
                  </a:lnTo>
                  <a:lnTo>
                    <a:pt x="2372" y="1616"/>
                  </a:lnTo>
                  <a:lnTo>
                    <a:pt x="2363" y="1612"/>
                  </a:lnTo>
                  <a:lnTo>
                    <a:pt x="2353" y="1608"/>
                  </a:lnTo>
                  <a:lnTo>
                    <a:pt x="2344" y="1605"/>
                  </a:lnTo>
                  <a:lnTo>
                    <a:pt x="2332" y="1602"/>
                  </a:lnTo>
                  <a:lnTo>
                    <a:pt x="2319" y="1600"/>
                  </a:lnTo>
                  <a:lnTo>
                    <a:pt x="2306" y="1599"/>
                  </a:lnTo>
                  <a:lnTo>
                    <a:pt x="2292" y="1598"/>
                  </a:lnTo>
                  <a:lnTo>
                    <a:pt x="2287" y="1600"/>
                  </a:lnTo>
                  <a:lnTo>
                    <a:pt x="2276" y="1603"/>
                  </a:lnTo>
                  <a:lnTo>
                    <a:pt x="2267" y="1605"/>
                  </a:lnTo>
                  <a:lnTo>
                    <a:pt x="2258" y="1606"/>
                  </a:lnTo>
                  <a:lnTo>
                    <a:pt x="2248" y="1607"/>
                  </a:lnTo>
                  <a:lnTo>
                    <a:pt x="2237" y="1608"/>
                  </a:lnTo>
                  <a:lnTo>
                    <a:pt x="2226" y="1607"/>
                  </a:lnTo>
                  <a:lnTo>
                    <a:pt x="2216" y="1605"/>
                  </a:lnTo>
                  <a:lnTo>
                    <a:pt x="2204" y="1601"/>
                  </a:lnTo>
                  <a:lnTo>
                    <a:pt x="2193" y="1596"/>
                  </a:lnTo>
                  <a:lnTo>
                    <a:pt x="2189" y="1591"/>
                  </a:lnTo>
                  <a:lnTo>
                    <a:pt x="2184" y="1587"/>
                  </a:lnTo>
                  <a:lnTo>
                    <a:pt x="2180" y="1583"/>
                  </a:lnTo>
                  <a:lnTo>
                    <a:pt x="2175" y="1576"/>
                  </a:lnTo>
                  <a:lnTo>
                    <a:pt x="2171" y="1571"/>
                  </a:lnTo>
                  <a:lnTo>
                    <a:pt x="2167" y="1564"/>
                  </a:lnTo>
                  <a:lnTo>
                    <a:pt x="2164" y="1556"/>
                  </a:lnTo>
                  <a:lnTo>
                    <a:pt x="2160" y="1548"/>
                  </a:lnTo>
                  <a:lnTo>
                    <a:pt x="2162" y="1546"/>
                  </a:lnTo>
                  <a:lnTo>
                    <a:pt x="2168" y="1538"/>
                  </a:lnTo>
                  <a:lnTo>
                    <a:pt x="2169" y="1534"/>
                  </a:lnTo>
                  <a:lnTo>
                    <a:pt x="2169" y="1527"/>
                  </a:lnTo>
                  <a:lnTo>
                    <a:pt x="2167" y="1521"/>
                  </a:lnTo>
                  <a:lnTo>
                    <a:pt x="2162" y="1515"/>
                  </a:lnTo>
                  <a:lnTo>
                    <a:pt x="2155" y="1507"/>
                  </a:lnTo>
                  <a:lnTo>
                    <a:pt x="2143" y="1499"/>
                  </a:lnTo>
                  <a:lnTo>
                    <a:pt x="2126" y="1490"/>
                  </a:lnTo>
                  <a:lnTo>
                    <a:pt x="2105" y="1482"/>
                  </a:lnTo>
                  <a:lnTo>
                    <a:pt x="2077" y="1473"/>
                  </a:lnTo>
                  <a:lnTo>
                    <a:pt x="2044" y="1464"/>
                  </a:lnTo>
                  <a:lnTo>
                    <a:pt x="2002" y="1456"/>
                  </a:lnTo>
                  <a:lnTo>
                    <a:pt x="1954" y="1447"/>
                  </a:lnTo>
                  <a:lnTo>
                    <a:pt x="1954" y="1442"/>
                  </a:lnTo>
                  <a:lnTo>
                    <a:pt x="1955" y="1425"/>
                  </a:lnTo>
                  <a:lnTo>
                    <a:pt x="1954" y="1413"/>
                  </a:lnTo>
                  <a:lnTo>
                    <a:pt x="1953" y="1398"/>
                  </a:lnTo>
                  <a:lnTo>
                    <a:pt x="1949" y="1381"/>
                  </a:lnTo>
                  <a:lnTo>
                    <a:pt x="1944" y="1362"/>
                  </a:lnTo>
                  <a:lnTo>
                    <a:pt x="1936" y="1341"/>
                  </a:lnTo>
                  <a:lnTo>
                    <a:pt x="1925" y="1317"/>
                  </a:lnTo>
                  <a:lnTo>
                    <a:pt x="1911" y="1291"/>
                  </a:lnTo>
                  <a:lnTo>
                    <a:pt x="1894" y="1264"/>
                  </a:lnTo>
                  <a:lnTo>
                    <a:pt x="1883" y="1249"/>
                  </a:lnTo>
                  <a:lnTo>
                    <a:pt x="1871" y="1234"/>
                  </a:lnTo>
                  <a:lnTo>
                    <a:pt x="1859" y="1218"/>
                  </a:lnTo>
                  <a:lnTo>
                    <a:pt x="1846" y="1203"/>
                  </a:lnTo>
                  <a:lnTo>
                    <a:pt x="1831" y="1186"/>
                  </a:lnTo>
                  <a:lnTo>
                    <a:pt x="1815" y="1170"/>
                  </a:lnTo>
                  <a:lnTo>
                    <a:pt x="1798" y="1153"/>
                  </a:lnTo>
                  <a:lnTo>
                    <a:pt x="1779" y="1136"/>
                  </a:lnTo>
                  <a:lnTo>
                    <a:pt x="1779" y="1133"/>
                  </a:lnTo>
                  <a:lnTo>
                    <a:pt x="1778" y="1125"/>
                  </a:lnTo>
                  <a:lnTo>
                    <a:pt x="1777" y="1121"/>
                  </a:lnTo>
                  <a:lnTo>
                    <a:pt x="1775" y="1116"/>
                  </a:lnTo>
                  <a:lnTo>
                    <a:pt x="1772" y="1109"/>
                  </a:lnTo>
                  <a:lnTo>
                    <a:pt x="1768" y="1104"/>
                  </a:lnTo>
                  <a:lnTo>
                    <a:pt x="1761" y="1098"/>
                  </a:lnTo>
                  <a:lnTo>
                    <a:pt x="1753" y="1091"/>
                  </a:lnTo>
                  <a:lnTo>
                    <a:pt x="1742" y="1086"/>
                  </a:lnTo>
                  <a:lnTo>
                    <a:pt x="1729" y="1080"/>
                  </a:lnTo>
                  <a:lnTo>
                    <a:pt x="1713" y="1075"/>
                  </a:lnTo>
                  <a:lnTo>
                    <a:pt x="1695" y="1072"/>
                  </a:lnTo>
                  <a:lnTo>
                    <a:pt x="1673" y="1069"/>
                  </a:lnTo>
                  <a:lnTo>
                    <a:pt x="1648" y="1067"/>
                  </a:lnTo>
                  <a:lnTo>
                    <a:pt x="1648" y="1045"/>
                  </a:lnTo>
                  <a:lnTo>
                    <a:pt x="1646" y="1027"/>
                  </a:lnTo>
                  <a:lnTo>
                    <a:pt x="1643" y="1012"/>
                  </a:lnTo>
                  <a:lnTo>
                    <a:pt x="1639" y="999"/>
                  </a:lnTo>
                  <a:lnTo>
                    <a:pt x="1633" y="990"/>
                  </a:lnTo>
                  <a:lnTo>
                    <a:pt x="1627" y="981"/>
                  </a:lnTo>
                  <a:lnTo>
                    <a:pt x="1621" y="974"/>
                  </a:lnTo>
                  <a:lnTo>
                    <a:pt x="1613" y="966"/>
                  </a:lnTo>
                  <a:lnTo>
                    <a:pt x="1607" y="960"/>
                  </a:lnTo>
                  <a:lnTo>
                    <a:pt x="1599" y="954"/>
                  </a:lnTo>
                  <a:lnTo>
                    <a:pt x="1594" y="947"/>
                  </a:lnTo>
                  <a:lnTo>
                    <a:pt x="1589" y="939"/>
                  </a:lnTo>
                  <a:lnTo>
                    <a:pt x="1583" y="929"/>
                  </a:lnTo>
                  <a:lnTo>
                    <a:pt x="1580" y="917"/>
                  </a:lnTo>
                  <a:lnTo>
                    <a:pt x="1579" y="902"/>
                  </a:lnTo>
                  <a:lnTo>
                    <a:pt x="1579" y="885"/>
                  </a:lnTo>
                  <a:lnTo>
                    <a:pt x="1577" y="884"/>
                  </a:lnTo>
                  <a:lnTo>
                    <a:pt x="1570" y="879"/>
                  </a:lnTo>
                  <a:lnTo>
                    <a:pt x="1566" y="875"/>
                  </a:lnTo>
                  <a:lnTo>
                    <a:pt x="1562" y="868"/>
                  </a:lnTo>
                  <a:lnTo>
                    <a:pt x="1558" y="862"/>
                  </a:lnTo>
                  <a:lnTo>
                    <a:pt x="1553" y="853"/>
                  </a:lnTo>
                  <a:lnTo>
                    <a:pt x="1550" y="843"/>
                  </a:lnTo>
                  <a:lnTo>
                    <a:pt x="1547" y="831"/>
                  </a:lnTo>
                  <a:lnTo>
                    <a:pt x="1545" y="817"/>
                  </a:lnTo>
                  <a:lnTo>
                    <a:pt x="1545" y="801"/>
                  </a:lnTo>
                  <a:lnTo>
                    <a:pt x="1546" y="784"/>
                  </a:lnTo>
                  <a:lnTo>
                    <a:pt x="1549" y="764"/>
                  </a:lnTo>
                  <a:lnTo>
                    <a:pt x="1553" y="741"/>
                  </a:lnTo>
                  <a:lnTo>
                    <a:pt x="1561" y="717"/>
                  </a:lnTo>
                  <a:lnTo>
                    <a:pt x="1569" y="711"/>
                  </a:lnTo>
                  <a:lnTo>
                    <a:pt x="1575" y="705"/>
                  </a:lnTo>
                  <a:lnTo>
                    <a:pt x="1577" y="702"/>
                  </a:lnTo>
                  <a:lnTo>
                    <a:pt x="1578" y="700"/>
                  </a:lnTo>
                  <a:lnTo>
                    <a:pt x="1578" y="696"/>
                  </a:lnTo>
                  <a:lnTo>
                    <a:pt x="1578" y="693"/>
                  </a:lnTo>
                  <a:lnTo>
                    <a:pt x="1576" y="687"/>
                  </a:lnTo>
                  <a:lnTo>
                    <a:pt x="1573" y="682"/>
                  </a:lnTo>
                  <a:lnTo>
                    <a:pt x="1568" y="675"/>
                  </a:lnTo>
                  <a:lnTo>
                    <a:pt x="1563" y="669"/>
                  </a:lnTo>
                  <a:lnTo>
                    <a:pt x="1551" y="655"/>
                  </a:lnTo>
                  <a:lnTo>
                    <a:pt x="1542" y="641"/>
                  </a:lnTo>
                  <a:lnTo>
                    <a:pt x="1538" y="634"/>
                  </a:lnTo>
                  <a:lnTo>
                    <a:pt x="1537" y="626"/>
                  </a:lnTo>
                  <a:lnTo>
                    <a:pt x="1537" y="623"/>
                  </a:lnTo>
                  <a:lnTo>
                    <a:pt x="1538" y="619"/>
                  </a:lnTo>
                  <a:lnTo>
                    <a:pt x="1539" y="614"/>
                  </a:lnTo>
                  <a:lnTo>
                    <a:pt x="1542" y="611"/>
                  </a:lnTo>
                  <a:lnTo>
                    <a:pt x="1546" y="610"/>
                  </a:lnTo>
                  <a:lnTo>
                    <a:pt x="1554" y="607"/>
                  </a:lnTo>
                  <a:lnTo>
                    <a:pt x="1560" y="605"/>
                  </a:lnTo>
                  <a:lnTo>
                    <a:pt x="1565" y="600"/>
                  </a:lnTo>
                  <a:lnTo>
                    <a:pt x="1569" y="596"/>
                  </a:lnTo>
                  <a:lnTo>
                    <a:pt x="1573" y="591"/>
                  </a:lnTo>
                  <a:lnTo>
                    <a:pt x="1574" y="587"/>
                  </a:lnTo>
                  <a:lnTo>
                    <a:pt x="1575" y="583"/>
                  </a:lnTo>
                  <a:lnTo>
                    <a:pt x="1574" y="579"/>
                  </a:lnTo>
                  <a:lnTo>
                    <a:pt x="1574" y="575"/>
                  </a:lnTo>
                  <a:lnTo>
                    <a:pt x="1571" y="570"/>
                  </a:lnTo>
                  <a:lnTo>
                    <a:pt x="1569" y="564"/>
                  </a:lnTo>
                  <a:lnTo>
                    <a:pt x="1566" y="559"/>
                  </a:lnTo>
                  <a:lnTo>
                    <a:pt x="1563" y="552"/>
                  </a:lnTo>
                  <a:lnTo>
                    <a:pt x="1552" y="539"/>
                  </a:lnTo>
                  <a:lnTo>
                    <a:pt x="1537" y="524"/>
                  </a:lnTo>
                  <a:lnTo>
                    <a:pt x="1517" y="506"/>
                  </a:lnTo>
                  <a:lnTo>
                    <a:pt x="1491" y="485"/>
                  </a:lnTo>
                  <a:lnTo>
                    <a:pt x="1493" y="481"/>
                  </a:lnTo>
                  <a:lnTo>
                    <a:pt x="1493" y="469"/>
                  </a:lnTo>
                  <a:lnTo>
                    <a:pt x="1491" y="461"/>
                  </a:lnTo>
                  <a:lnTo>
                    <a:pt x="1490" y="452"/>
                  </a:lnTo>
                  <a:lnTo>
                    <a:pt x="1488" y="443"/>
                  </a:lnTo>
                  <a:lnTo>
                    <a:pt x="1485" y="433"/>
                  </a:lnTo>
                  <a:lnTo>
                    <a:pt x="1480" y="423"/>
                  </a:lnTo>
                  <a:lnTo>
                    <a:pt x="1472" y="415"/>
                  </a:lnTo>
                  <a:lnTo>
                    <a:pt x="1468" y="411"/>
                  </a:lnTo>
                  <a:lnTo>
                    <a:pt x="1464" y="406"/>
                  </a:lnTo>
                  <a:lnTo>
                    <a:pt x="1458" y="402"/>
                  </a:lnTo>
                  <a:lnTo>
                    <a:pt x="1452" y="399"/>
                  </a:lnTo>
                  <a:lnTo>
                    <a:pt x="1446" y="396"/>
                  </a:lnTo>
                  <a:lnTo>
                    <a:pt x="1438" y="392"/>
                  </a:lnTo>
                  <a:lnTo>
                    <a:pt x="1431" y="390"/>
                  </a:lnTo>
                  <a:lnTo>
                    <a:pt x="1422" y="388"/>
                  </a:lnTo>
                  <a:lnTo>
                    <a:pt x="1413" y="387"/>
                  </a:lnTo>
                  <a:lnTo>
                    <a:pt x="1402" y="386"/>
                  </a:lnTo>
                  <a:lnTo>
                    <a:pt x="1391" y="385"/>
                  </a:lnTo>
                  <a:lnTo>
                    <a:pt x="1379" y="386"/>
                  </a:lnTo>
                  <a:lnTo>
                    <a:pt x="1372" y="386"/>
                  </a:lnTo>
                  <a:lnTo>
                    <a:pt x="1354" y="386"/>
                  </a:lnTo>
                  <a:lnTo>
                    <a:pt x="1342" y="385"/>
                  </a:lnTo>
                  <a:lnTo>
                    <a:pt x="1329" y="384"/>
                  </a:lnTo>
                  <a:lnTo>
                    <a:pt x="1317" y="382"/>
                  </a:lnTo>
                  <a:lnTo>
                    <a:pt x="1305" y="380"/>
                  </a:lnTo>
                  <a:lnTo>
                    <a:pt x="1294" y="376"/>
                  </a:lnTo>
                  <a:lnTo>
                    <a:pt x="1286" y="372"/>
                  </a:lnTo>
                  <a:lnTo>
                    <a:pt x="1282" y="369"/>
                  </a:lnTo>
                  <a:lnTo>
                    <a:pt x="1279" y="366"/>
                  </a:lnTo>
                  <a:lnTo>
                    <a:pt x="1277" y="363"/>
                  </a:lnTo>
                  <a:lnTo>
                    <a:pt x="1276" y="359"/>
                  </a:lnTo>
                  <a:lnTo>
                    <a:pt x="1276" y="355"/>
                  </a:lnTo>
                  <a:lnTo>
                    <a:pt x="1277" y="351"/>
                  </a:lnTo>
                  <a:lnTo>
                    <a:pt x="1279" y="347"/>
                  </a:lnTo>
                  <a:lnTo>
                    <a:pt x="1282" y="341"/>
                  </a:lnTo>
                  <a:lnTo>
                    <a:pt x="1288" y="336"/>
                  </a:lnTo>
                  <a:lnTo>
                    <a:pt x="1294" y="331"/>
                  </a:lnTo>
                  <a:lnTo>
                    <a:pt x="1302" y="324"/>
                  </a:lnTo>
                  <a:lnTo>
                    <a:pt x="1310" y="317"/>
                  </a:lnTo>
                  <a:lnTo>
                    <a:pt x="1323" y="312"/>
                  </a:lnTo>
                  <a:lnTo>
                    <a:pt x="1331" y="307"/>
                  </a:lnTo>
                  <a:lnTo>
                    <a:pt x="1335" y="305"/>
                  </a:lnTo>
                  <a:lnTo>
                    <a:pt x="1337" y="303"/>
                  </a:lnTo>
                  <a:lnTo>
                    <a:pt x="1338" y="300"/>
                  </a:lnTo>
                  <a:lnTo>
                    <a:pt x="1339" y="298"/>
                  </a:lnTo>
                  <a:lnTo>
                    <a:pt x="1340" y="292"/>
                  </a:lnTo>
                  <a:lnTo>
                    <a:pt x="1338" y="286"/>
                  </a:lnTo>
                  <a:lnTo>
                    <a:pt x="1335" y="280"/>
                  </a:lnTo>
                  <a:lnTo>
                    <a:pt x="1330" y="273"/>
                  </a:lnTo>
                  <a:lnTo>
                    <a:pt x="1321" y="258"/>
                  </a:lnTo>
                  <a:lnTo>
                    <a:pt x="1310" y="240"/>
                  </a:lnTo>
                  <a:lnTo>
                    <a:pt x="1307" y="229"/>
                  </a:lnTo>
                  <a:lnTo>
                    <a:pt x="1304" y="218"/>
                  </a:lnTo>
                  <a:lnTo>
                    <a:pt x="1303" y="206"/>
                  </a:lnTo>
                  <a:lnTo>
                    <a:pt x="1304" y="192"/>
                  </a:lnTo>
                  <a:lnTo>
                    <a:pt x="1305" y="186"/>
                  </a:lnTo>
                  <a:lnTo>
                    <a:pt x="1306" y="170"/>
                  </a:lnTo>
                  <a:lnTo>
                    <a:pt x="1307" y="159"/>
                  </a:lnTo>
                  <a:lnTo>
                    <a:pt x="1306" y="147"/>
                  </a:lnTo>
                  <a:lnTo>
                    <a:pt x="1305" y="135"/>
                  </a:lnTo>
                  <a:lnTo>
                    <a:pt x="1303" y="124"/>
                  </a:lnTo>
                  <a:lnTo>
                    <a:pt x="1299" y="113"/>
                  </a:lnTo>
                  <a:lnTo>
                    <a:pt x="1294" y="103"/>
                  </a:lnTo>
                  <a:lnTo>
                    <a:pt x="1291" y="99"/>
                  </a:lnTo>
                  <a:lnTo>
                    <a:pt x="1287" y="95"/>
                  </a:lnTo>
                  <a:lnTo>
                    <a:pt x="1282" y="92"/>
                  </a:lnTo>
                  <a:lnTo>
                    <a:pt x="1278" y="90"/>
                  </a:lnTo>
                  <a:lnTo>
                    <a:pt x="1273" y="87"/>
                  </a:lnTo>
                  <a:lnTo>
                    <a:pt x="1266" y="86"/>
                  </a:lnTo>
                  <a:lnTo>
                    <a:pt x="1260" y="85"/>
                  </a:lnTo>
                  <a:lnTo>
                    <a:pt x="1253" y="86"/>
                  </a:lnTo>
                  <a:lnTo>
                    <a:pt x="1245" y="87"/>
                  </a:lnTo>
                  <a:lnTo>
                    <a:pt x="1237" y="91"/>
                  </a:lnTo>
                  <a:lnTo>
                    <a:pt x="1227" y="94"/>
                  </a:lnTo>
                  <a:lnTo>
                    <a:pt x="1216" y="98"/>
                  </a:lnTo>
                  <a:lnTo>
                    <a:pt x="1206" y="99"/>
                  </a:lnTo>
                  <a:lnTo>
                    <a:pt x="1181" y="99"/>
                  </a:lnTo>
                  <a:lnTo>
                    <a:pt x="1175" y="98"/>
                  </a:lnTo>
                  <a:lnTo>
                    <a:pt x="1168" y="96"/>
                  </a:lnTo>
                  <a:lnTo>
                    <a:pt x="1163" y="94"/>
                  </a:lnTo>
                  <a:lnTo>
                    <a:pt x="1159" y="91"/>
                  </a:lnTo>
                  <a:lnTo>
                    <a:pt x="1155" y="86"/>
                  </a:lnTo>
                  <a:lnTo>
                    <a:pt x="1153" y="81"/>
                  </a:lnTo>
                  <a:lnTo>
                    <a:pt x="1153" y="75"/>
                  </a:lnTo>
                  <a:lnTo>
                    <a:pt x="1154" y="67"/>
                  </a:lnTo>
                  <a:lnTo>
                    <a:pt x="1154" y="65"/>
                  </a:lnTo>
                  <a:lnTo>
                    <a:pt x="1155" y="59"/>
                  </a:lnTo>
                  <a:lnTo>
                    <a:pt x="1157" y="54"/>
                  </a:lnTo>
                  <a:lnTo>
                    <a:pt x="1155" y="49"/>
                  </a:lnTo>
                  <a:lnTo>
                    <a:pt x="1155" y="44"/>
                  </a:lnTo>
                  <a:lnTo>
                    <a:pt x="1153" y="38"/>
                  </a:lnTo>
                  <a:lnTo>
                    <a:pt x="1151" y="33"/>
                  </a:lnTo>
                  <a:lnTo>
                    <a:pt x="1147" y="27"/>
                  </a:lnTo>
                  <a:lnTo>
                    <a:pt x="1143" y="22"/>
                  </a:lnTo>
                  <a:lnTo>
                    <a:pt x="1136" y="17"/>
                  </a:lnTo>
                  <a:lnTo>
                    <a:pt x="1128" y="13"/>
                  </a:lnTo>
                  <a:lnTo>
                    <a:pt x="1118" y="10"/>
                  </a:lnTo>
                  <a:lnTo>
                    <a:pt x="1105" y="6"/>
                  </a:lnTo>
                  <a:lnTo>
                    <a:pt x="1091" y="4"/>
                  </a:lnTo>
                  <a:lnTo>
                    <a:pt x="1081" y="11"/>
                  </a:lnTo>
                  <a:lnTo>
                    <a:pt x="1068" y="16"/>
                  </a:lnTo>
                  <a:lnTo>
                    <a:pt x="1054" y="20"/>
                  </a:lnTo>
                  <a:lnTo>
                    <a:pt x="1039" y="23"/>
                  </a:lnTo>
                  <a:lnTo>
                    <a:pt x="1024" y="26"/>
                  </a:lnTo>
                  <a:lnTo>
                    <a:pt x="1009" y="27"/>
                  </a:lnTo>
                  <a:lnTo>
                    <a:pt x="994" y="28"/>
                  </a:lnTo>
                  <a:lnTo>
                    <a:pt x="980" y="28"/>
                  </a:lnTo>
                  <a:lnTo>
                    <a:pt x="953" y="28"/>
                  </a:lnTo>
                  <a:lnTo>
                    <a:pt x="931" y="26"/>
                  </a:lnTo>
                  <a:lnTo>
                    <a:pt x="916" y="25"/>
                  </a:lnTo>
                  <a:lnTo>
                    <a:pt x="910" y="23"/>
                  </a:lnTo>
                  <a:lnTo>
                    <a:pt x="903" y="17"/>
                  </a:lnTo>
                  <a:lnTo>
                    <a:pt x="895" y="13"/>
                  </a:lnTo>
                  <a:lnTo>
                    <a:pt x="887" y="9"/>
                  </a:lnTo>
                  <a:lnTo>
                    <a:pt x="880" y="5"/>
                  </a:lnTo>
                  <a:lnTo>
                    <a:pt x="873" y="3"/>
                  </a:lnTo>
                  <a:lnTo>
                    <a:pt x="866" y="1"/>
                  </a:lnTo>
                  <a:lnTo>
                    <a:pt x="859" y="0"/>
                  </a:lnTo>
                  <a:lnTo>
                    <a:pt x="854" y="0"/>
                  </a:lnTo>
                  <a:lnTo>
                    <a:pt x="847" y="1"/>
                  </a:lnTo>
                  <a:lnTo>
                    <a:pt x="842" y="2"/>
                  </a:lnTo>
                  <a:lnTo>
                    <a:pt x="835" y="3"/>
                  </a:lnTo>
                  <a:lnTo>
                    <a:pt x="830" y="5"/>
                  </a:lnTo>
                  <a:lnTo>
                    <a:pt x="820" y="10"/>
                  </a:lnTo>
                  <a:lnTo>
                    <a:pt x="812" y="16"/>
                  </a:lnTo>
                  <a:lnTo>
                    <a:pt x="804" y="23"/>
                  </a:lnTo>
                  <a:lnTo>
                    <a:pt x="798" y="31"/>
                  </a:lnTo>
                  <a:lnTo>
                    <a:pt x="792" y="38"/>
                  </a:lnTo>
                  <a:lnTo>
                    <a:pt x="787" y="46"/>
                  </a:lnTo>
                  <a:lnTo>
                    <a:pt x="781" y="56"/>
                  </a:lnTo>
                  <a:lnTo>
                    <a:pt x="779" y="61"/>
                  </a:lnTo>
                  <a:lnTo>
                    <a:pt x="778" y="65"/>
                  </a:lnTo>
                  <a:lnTo>
                    <a:pt x="777" y="69"/>
                  </a:lnTo>
                  <a:lnTo>
                    <a:pt x="777" y="72"/>
                  </a:lnTo>
                  <a:lnTo>
                    <a:pt x="778" y="75"/>
                  </a:lnTo>
                  <a:lnTo>
                    <a:pt x="779" y="77"/>
                  </a:lnTo>
                  <a:lnTo>
                    <a:pt x="780" y="79"/>
                  </a:lnTo>
                  <a:lnTo>
                    <a:pt x="782" y="80"/>
                  </a:lnTo>
                  <a:lnTo>
                    <a:pt x="785" y="81"/>
                  </a:lnTo>
                  <a:lnTo>
                    <a:pt x="792" y="82"/>
                  </a:lnTo>
                  <a:lnTo>
                    <a:pt x="799" y="82"/>
                  </a:lnTo>
                  <a:lnTo>
                    <a:pt x="807" y="81"/>
                  </a:lnTo>
                  <a:lnTo>
                    <a:pt x="816" y="80"/>
                  </a:lnTo>
                  <a:lnTo>
                    <a:pt x="825" y="80"/>
                  </a:lnTo>
                  <a:lnTo>
                    <a:pt x="834" y="79"/>
                  </a:lnTo>
                  <a:lnTo>
                    <a:pt x="843" y="80"/>
                  </a:lnTo>
                  <a:lnTo>
                    <a:pt x="850" y="81"/>
                  </a:lnTo>
                  <a:lnTo>
                    <a:pt x="854" y="82"/>
                  </a:lnTo>
                  <a:lnTo>
                    <a:pt x="857" y="84"/>
                  </a:lnTo>
                  <a:lnTo>
                    <a:pt x="860" y="86"/>
                  </a:lnTo>
                  <a:lnTo>
                    <a:pt x="862" y="88"/>
                  </a:lnTo>
                  <a:lnTo>
                    <a:pt x="864" y="92"/>
                  </a:lnTo>
                  <a:lnTo>
                    <a:pt x="865" y="95"/>
                  </a:lnTo>
                  <a:lnTo>
                    <a:pt x="866" y="99"/>
                  </a:lnTo>
                  <a:lnTo>
                    <a:pt x="866" y="104"/>
                  </a:lnTo>
                  <a:lnTo>
                    <a:pt x="866" y="111"/>
                  </a:lnTo>
                  <a:lnTo>
                    <a:pt x="865" y="117"/>
                  </a:lnTo>
                  <a:lnTo>
                    <a:pt x="864" y="124"/>
                  </a:lnTo>
                  <a:lnTo>
                    <a:pt x="862" y="129"/>
                  </a:lnTo>
                  <a:lnTo>
                    <a:pt x="856" y="141"/>
                  </a:lnTo>
                  <a:lnTo>
                    <a:pt x="848" y="151"/>
                  </a:lnTo>
                  <a:lnTo>
                    <a:pt x="840" y="161"/>
                  </a:lnTo>
                  <a:lnTo>
                    <a:pt x="829" y="171"/>
                  </a:lnTo>
                  <a:lnTo>
                    <a:pt x="818" y="179"/>
                  </a:lnTo>
                  <a:lnTo>
                    <a:pt x="808" y="187"/>
                  </a:lnTo>
                  <a:lnTo>
                    <a:pt x="785" y="199"/>
                  </a:lnTo>
                  <a:lnTo>
                    <a:pt x="766" y="209"/>
                  </a:lnTo>
                  <a:lnTo>
                    <a:pt x="753" y="215"/>
                  </a:lnTo>
                  <a:lnTo>
                    <a:pt x="748" y="218"/>
                  </a:lnTo>
                  <a:lnTo>
                    <a:pt x="722" y="238"/>
                  </a:lnTo>
                  <a:lnTo>
                    <a:pt x="701" y="257"/>
                  </a:lnTo>
                  <a:lnTo>
                    <a:pt x="682" y="275"/>
                  </a:lnTo>
                  <a:lnTo>
                    <a:pt x="665" y="292"/>
                  </a:lnTo>
                  <a:lnTo>
                    <a:pt x="651" y="307"/>
                  </a:lnTo>
                  <a:lnTo>
                    <a:pt x="639" y="322"/>
                  </a:lnTo>
                  <a:lnTo>
                    <a:pt x="630" y="335"/>
                  </a:lnTo>
                  <a:lnTo>
                    <a:pt x="622" y="347"/>
                  </a:lnTo>
                  <a:lnTo>
                    <a:pt x="617" y="357"/>
                  </a:lnTo>
                  <a:lnTo>
                    <a:pt x="611" y="366"/>
                  </a:lnTo>
                  <a:lnTo>
                    <a:pt x="608" y="374"/>
                  </a:lnTo>
                  <a:lnTo>
                    <a:pt x="606" y="381"/>
                  </a:lnTo>
                  <a:lnTo>
                    <a:pt x="605" y="389"/>
                  </a:lnTo>
                  <a:lnTo>
                    <a:pt x="604" y="392"/>
                  </a:lnTo>
                  <a:lnTo>
                    <a:pt x="608" y="400"/>
                  </a:lnTo>
                  <a:lnTo>
                    <a:pt x="612" y="407"/>
                  </a:lnTo>
                  <a:lnTo>
                    <a:pt x="615" y="415"/>
                  </a:lnTo>
                  <a:lnTo>
                    <a:pt x="617" y="422"/>
                  </a:lnTo>
                  <a:lnTo>
                    <a:pt x="618" y="429"/>
                  </a:lnTo>
                  <a:lnTo>
                    <a:pt x="619" y="435"/>
                  </a:lnTo>
                  <a:lnTo>
                    <a:pt x="619" y="442"/>
                  </a:lnTo>
                  <a:lnTo>
                    <a:pt x="619" y="448"/>
                  </a:lnTo>
                  <a:lnTo>
                    <a:pt x="617" y="459"/>
                  </a:lnTo>
                  <a:lnTo>
                    <a:pt x="612" y="468"/>
                  </a:lnTo>
                  <a:lnTo>
                    <a:pt x="607" y="477"/>
                  </a:lnTo>
                  <a:lnTo>
                    <a:pt x="601" y="484"/>
                  </a:lnTo>
                  <a:lnTo>
                    <a:pt x="594" y="491"/>
                  </a:lnTo>
                  <a:lnTo>
                    <a:pt x="588" y="496"/>
                  </a:lnTo>
                  <a:lnTo>
                    <a:pt x="580" y="501"/>
                  </a:lnTo>
                  <a:lnTo>
                    <a:pt x="574" y="504"/>
                  </a:lnTo>
                  <a:lnTo>
                    <a:pt x="564" y="509"/>
                  </a:lnTo>
                  <a:lnTo>
                    <a:pt x="560" y="511"/>
                  </a:lnTo>
                  <a:lnTo>
                    <a:pt x="551" y="515"/>
                  </a:lnTo>
                  <a:lnTo>
                    <a:pt x="542" y="520"/>
                  </a:lnTo>
                  <a:lnTo>
                    <a:pt x="535" y="526"/>
                  </a:lnTo>
                  <a:lnTo>
                    <a:pt x="527" y="531"/>
                  </a:lnTo>
                  <a:lnTo>
                    <a:pt x="514" y="542"/>
                  </a:lnTo>
                  <a:lnTo>
                    <a:pt x="505" y="554"/>
                  </a:lnTo>
                  <a:lnTo>
                    <a:pt x="497" y="564"/>
                  </a:lnTo>
                  <a:lnTo>
                    <a:pt x="492" y="576"/>
                  </a:lnTo>
                  <a:lnTo>
                    <a:pt x="489" y="588"/>
                  </a:lnTo>
                  <a:lnTo>
                    <a:pt x="487" y="598"/>
                  </a:lnTo>
                  <a:lnTo>
                    <a:pt x="486" y="608"/>
                  </a:lnTo>
                  <a:lnTo>
                    <a:pt x="486" y="618"/>
                  </a:lnTo>
                  <a:lnTo>
                    <a:pt x="487" y="626"/>
                  </a:lnTo>
                  <a:lnTo>
                    <a:pt x="488" y="634"/>
                  </a:lnTo>
                  <a:lnTo>
                    <a:pt x="491" y="644"/>
                  </a:lnTo>
                  <a:lnTo>
                    <a:pt x="492" y="648"/>
                  </a:lnTo>
                  <a:lnTo>
                    <a:pt x="483" y="638"/>
                  </a:lnTo>
                  <a:lnTo>
                    <a:pt x="475" y="629"/>
                  </a:lnTo>
                  <a:lnTo>
                    <a:pt x="467" y="624"/>
                  </a:lnTo>
                  <a:lnTo>
                    <a:pt x="459" y="620"/>
                  </a:lnTo>
                  <a:lnTo>
                    <a:pt x="450" y="618"/>
                  </a:lnTo>
                  <a:lnTo>
                    <a:pt x="443" y="616"/>
                  </a:lnTo>
                  <a:lnTo>
                    <a:pt x="435" y="618"/>
                  </a:lnTo>
                  <a:lnTo>
                    <a:pt x="429" y="619"/>
                  </a:lnTo>
                  <a:lnTo>
                    <a:pt x="416" y="623"/>
                  </a:lnTo>
                  <a:lnTo>
                    <a:pt x="407" y="629"/>
                  </a:lnTo>
                  <a:lnTo>
                    <a:pt x="400" y="634"/>
                  </a:lnTo>
                  <a:lnTo>
                    <a:pt x="398" y="636"/>
                  </a:lnTo>
                  <a:lnTo>
                    <a:pt x="383" y="643"/>
                  </a:lnTo>
                  <a:lnTo>
                    <a:pt x="371" y="651"/>
                  </a:lnTo>
                  <a:lnTo>
                    <a:pt x="362" y="658"/>
                  </a:lnTo>
                  <a:lnTo>
                    <a:pt x="354" y="666"/>
                  </a:lnTo>
                  <a:lnTo>
                    <a:pt x="349" y="673"/>
                  </a:lnTo>
                  <a:lnTo>
                    <a:pt x="346" y="679"/>
                  </a:lnTo>
                  <a:lnTo>
                    <a:pt x="344" y="687"/>
                  </a:lnTo>
                  <a:lnTo>
                    <a:pt x="344" y="693"/>
                  </a:lnTo>
                  <a:lnTo>
                    <a:pt x="344" y="700"/>
                  </a:lnTo>
                  <a:lnTo>
                    <a:pt x="345" y="705"/>
                  </a:lnTo>
                  <a:lnTo>
                    <a:pt x="347" y="710"/>
                  </a:lnTo>
                  <a:lnTo>
                    <a:pt x="349" y="715"/>
                  </a:lnTo>
                  <a:lnTo>
                    <a:pt x="352" y="721"/>
                  </a:lnTo>
                  <a:lnTo>
                    <a:pt x="354" y="723"/>
                  </a:lnTo>
                  <a:lnTo>
                    <a:pt x="342" y="723"/>
                  </a:lnTo>
                  <a:lnTo>
                    <a:pt x="330" y="721"/>
                  </a:lnTo>
                  <a:lnTo>
                    <a:pt x="318" y="719"/>
                  </a:lnTo>
                  <a:lnTo>
                    <a:pt x="307" y="717"/>
                  </a:lnTo>
                  <a:lnTo>
                    <a:pt x="287" y="709"/>
                  </a:lnTo>
                  <a:lnTo>
                    <a:pt x="269" y="701"/>
                  </a:lnTo>
                  <a:lnTo>
                    <a:pt x="244" y="686"/>
                  </a:lnTo>
                  <a:lnTo>
                    <a:pt x="236" y="679"/>
                  </a:lnTo>
                  <a:lnTo>
                    <a:pt x="232" y="682"/>
                  </a:lnTo>
                  <a:lnTo>
                    <a:pt x="227" y="685"/>
                  </a:lnTo>
                  <a:lnTo>
                    <a:pt x="223" y="689"/>
                  </a:lnTo>
                  <a:lnTo>
                    <a:pt x="220" y="693"/>
                  </a:lnTo>
                  <a:lnTo>
                    <a:pt x="212" y="705"/>
                  </a:lnTo>
                  <a:lnTo>
                    <a:pt x="205" y="716"/>
                  </a:lnTo>
                  <a:lnTo>
                    <a:pt x="202" y="721"/>
                  </a:lnTo>
                  <a:lnTo>
                    <a:pt x="197" y="726"/>
                  </a:lnTo>
                  <a:lnTo>
                    <a:pt x="192" y="731"/>
                  </a:lnTo>
                  <a:lnTo>
                    <a:pt x="187" y="733"/>
                  </a:lnTo>
                  <a:lnTo>
                    <a:pt x="181" y="735"/>
                  </a:lnTo>
                  <a:lnTo>
                    <a:pt x="175" y="735"/>
                  </a:lnTo>
                  <a:lnTo>
                    <a:pt x="169" y="733"/>
                  </a:lnTo>
                  <a:lnTo>
                    <a:pt x="161" y="730"/>
                  </a:lnTo>
                  <a:lnTo>
                    <a:pt x="140" y="722"/>
                  </a:lnTo>
                  <a:lnTo>
                    <a:pt x="123" y="717"/>
                  </a:lnTo>
                  <a:lnTo>
                    <a:pt x="114" y="716"/>
                  </a:lnTo>
                  <a:lnTo>
                    <a:pt x="108" y="716"/>
                  </a:lnTo>
                  <a:lnTo>
                    <a:pt x="100" y="716"/>
                  </a:lnTo>
                  <a:lnTo>
                    <a:pt x="95" y="716"/>
                  </a:lnTo>
                  <a:lnTo>
                    <a:pt x="90" y="717"/>
                  </a:lnTo>
                  <a:lnTo>
                    <a:pt x="84" y="719"/>
                  </a:lnTo>
                  <a:lnTo>
                    <a:pt x="80" y="721"/>
                  </a:lnTo>
                  <a:lnTo>
                    <a:pt x="77" y="723"/>
                  </a:lnTo>
                  <a:lnTo>
                    <a:pt x="71" y="728"/>
                  </a:lnTo>
                  <a:lnTo>
                    <a:pt x="66" y="736"/>
                  </a:lnTo>
                  <a:lnTo>
                    <a:pt x="63" y="743"/>
                  </a:lnTo>
                  <a:lnTo>
                    <a:pt x="61" y="751"/>
                  </a:lnTo>
                  <a:lnTo>
                    <a:pt x="60" y="757"/>
                  </a:lnTo>
                  <a:lnTo>
                    <a:pt x="60" y="765"/>
                  </a:lnTo>
                  <a:lnTo>
                    <a:pt x="60" y="775"/>
                  </a:lnTo>
                  <a:lnTo>
                    <a:pt x="61" y="780"/>
                  </a:lnTo>
                  <a:lnTo>
                    <a:pt x="59" y="791"/>
                  </a:lnTo>
                  <a:lnTo>
                    <a:pt x="59" y="801"/>
                  </a:lnTo>
                  <a:lnTo>
                    <a:pt x="61" y="811"/>
                  </a:lnTo>
                  <a:lnTo>
                    <a:pt x="63" y="818"/>
                  </a:lnTo>
                  <a:lnTo>
                    <a:pt x="71" y="833"/>
                  </a:lnTo>
                  <a:lnTo>
                    <a:pt x="79" y="847"/>
                  </a:lnTo>
                  <a:lnTo>
                    <a:pt x="83" y="855"/>
                  </a:lnTo>
                  <a:lnTo>
                    <a:pt x="87" y="865"/>
                  </a:lnTo>
                  <a:lnTo>
                    <a:pt x="91" y="877"/>
                  </a:lnTo>
                  <a:lnTo>
                    <a:pt x="93" y="890"/>
                  </a:lnTo>
                  <a:lnTo>
                    <a:pt x="95" y="904"/>
                  </a:lnTo>
                  <a:lnTo>
                    <a:pt x="95" y="923"/>
                  </a:lnTo>
                  <a:lnTo>
                    <a:pt x="95" y="943"/>
                  </a:lnTo>
                  <a:lnTo>
                    <a:pt x="92" y="966"/>
                  </a:lnTo>
                  <a:close/>
                </a:path>
              </a:pathLst>
            </a:custGeom>
            <a:solidFill>
              <a:srgbClr val="AAA9A9"/>
            </a:solidFill>
            <a:ln w="9525">
              <a:noFill/>
              <a:round/>
              <a:headEnd/>
              <a:tailEnd/>
            </a:ln>
          </p:spPr>
          <p:txBody>
            <a:bodyPr/>
            <a:lstStyle/>
            <a:p>
              <a:endParaRPr lang="uk-UA"/>
            </a:p>
          </p:txBody>
        </p:sp>
        <p:sp>
          <p:nvSpPr>
            <p:cNvPr id="22566" name="Freeform 146"/>
            <p:cNvSpPr>
              <a:spLocks/>
            </p:cNvSpPr>
            <p:nvPr/>
          </p:nvSpPr>
          <p:spPr bwMode="auto">
            <a:xfrm>
              <a:off x="4221" y="1956"/>
              <a:ext cx="651" cy="928"/>
            </a:xfrm>
            <a:custGeom>
              <a:avLst/>
              <a:gdLst>
                <a:gd name="T0" fmla="*/ 1 w 2421"/>
                <a:gd name="T1" fmla="*/ 5 h 3441"/>
                <a:gd name="T2" fmla="*/ 1 w 2421"/>
                <a:gd name="T3" fmla="*/ 5 h 3441"/>
                <a:gd name="T4" fmla="*/ 1 w 2421"/>
                <a:gd name="T5" fmla="*/ 6 h 3441"/>
                <a:gd name="T6" fmla="*/ 1 w 2421"/>
                <a:gd name="T7" fmla="*/ 7 h 3441"/>
                <a:gd name="T8" fmla="*/ 2 w 2421"/>
                <a:gd name="T9" fmla="*/ 8 h 3441"/>
                <a:gd name="T10" fmla="*/ 2 w 2421"/>
                <a:gd name="T11" fmla="*/ 9 h 3441"/>
                <a:gd name="T12" fmla="*/ 2 w 2421"/>
                <a:gd name="T13" fmla="*/ 9 h 3441"/>
                <a:gd name="T14" fmla="*/ 1 w 2421"/>
                <a:gd name="T15" fmla="*/ 9 h 3441"/>
                <a:gd name="T16" fmla="*/ 0 w 2421"/>
                <a:gd name="T17" fmla="*/ 10 h 3441"/>
                <a:gd name="T18" fmla="*/ 0 w 2421"/>
                <a:gd name="T19" fmla="*/ 11 h 3441"/>
                <a:gd name="T20" fmla="*/ 0 w 2421"/>
                <a:gd name="T21" fmla="*/ 11 h 3441"/>
                <a:gd name="T22" fmla="*/ 1 w 2421"/>
                <a:gd name="T23" fmla="*/ 11 h 3441"/>
                <a:gd name="T24" fmla="*/ 2 w 2421"/>
                <a:gd name="T25" fmla="*/ 13 h 3441"/>
                <a:gd name="T26" fmla="*/ 2 w 2421"/>
                <a:gd name="T27" fmla="*/ 13 h 3441"/>
                <a:gd name="T28" fmla="*/ 3 w 2421"/>
                <a:gd name="T29" fmla="*/ 13 h 3441"/>
                <a:gd name="T30" fmla="*/ 4 w 2421"/>
                <a:gd name="T31" fmla="*/ 14 h 3441"/>
                <a:gd name="T32" fmla="*/ 3 w 2421"/>
                <a:gd name="T33" fmla="*/ 14 h 3441"/>
                <a:gd name="T34" fmla="*/ 3 w 2421"/>
                <a:gd name="T35" fmla="*/ 15 h 3441"/>
                <a:gd name="T36" fmla="*/ 3 w 2421"/>
                <a:gd name="T37" fmla="*/ 15 h 3441"/>
                <a:gd name="T38" fmla="*/ 2 w 2421"/>
                <a:gd name="T39" fmla="*/ 15 h 3441"/>
                <a:gd name="T40" fmla="*/ 2 w 2421"/>
                <a:gd name="T41" fmla="*/ 16 h 3441"/>
                <a:gd name="T42" fmla="*/ 3 w 2421"/>
                <a:gd name="T43" fmla="*/ 17 h 3441"/>
                <a:gd name="T44" fmla="*/ 3 w 2421"/>
                <a:gd name="T45" fmla="*/ 18 h 3441"/>
                <a:gd name="T46" fmla="*/ 3 w 2421"/>
                <a:gd name="T47" fmla="*/ 18 h 3441"/>
                <a:gd name="T48" fmla="*/ 4 w 2421"/>
                <a:gd name="T49" fmla="*/ 18 h 3441"/>
                <a:gd name="T50" fmla="*/ 5 w 2421"/>
                <a:gd name="T51" fmla="*/ 18 h 3441"/>
                <a:gd name="T52" fmla="*/ 7 w 2421"/>
                <a:gd name="T53" fmla="*/ 16 h 3441"/>
                <a:gd name="T54" fmla="*/ 9 w 2421"/>
                <a:gd name="T55" fmla="*/ 16 h 3441"/>
                <a:gd name="T56" fmla="*/ 9 w 2421"/>
                <a:gd name="T57" fmla="*/ 15 h 3441"/>
                <a:gd name="T58" fmla="*/ 9 w 2421"/>
                <a:gd name="T59" fmla="*/ 14 h 3441"/>
                <a:gd name="T60" fmla="*/ 9 w 2421"/>
                <a:gd name="T61" fmla="*/ 13 h 3441"/>
                <a:gd name="T62" fmla="*/ 10 w 2421"/>
                <a:gd name="T63" fmla="*/ 12 h 3441"/>
                <a:gd name="T64" fmla="*/ 11 w 2421"/>
                <a:gd name="T65" fmla="*/ 11 h 3441"/>
                <a:gd name="T66" fmla="*/ 11 w 2421"/>
                <a:gd name="T67" fmla="*/ 11 h 3441"/>
                <a:gd name="T68" fmla="*/ 12 w 2421"/>
                <a:gd name="T69" fmla="*/ 10 h 3441"/>
                <a:gd name="T70" fmla="*/ 13 w 2421"/>
                <a:gd name="T71" fmla="*/ 10 h 3441"/>
                <a:gd name="T72" fmla="*/ 12 w 2421"/>
                <a:gd name="T73" fmla="*/ 9 h 3441"/>
                <a:gd name="T74" fmla="*/ 11 w 2421"/>
                <a:gd name="T75" fmla="*/ 8 h 3441"/>
                <a:gd name="T76" fmla="*/ 11 w 2421"/>
                <a:gd name="T77" fmla="*/ 8 h 3441"/>
                <a:gd name="T78" fmla="*/ 9 w 2421"/>
                <a:gd name="T79" fmla="*/ 6 h 3441"/>
                <a:gd name="T80" fmla="*/ 9 w 2421"/>
                <a:gd name="T81" fmla="*/ 5 h 3441"/>
                <a:gd name="T82" fmla="*/ 8 w 2421"/>
                <a:gd name="T83" fmla="*/ 5 h 3441"/>
                <a:gd name="T84" fmla="*/ 8 w 2421"/>
                <a:gd name="T85" fmla="*/ 4 h 3441"/>
                <a:gd name="T86" fmla="*/ 8 w 2421"/>
                <a:gd name="T87" fmla="*/ 3 h 3441"/>
                <a:gd name="T88" fmla="*/ 8 w 2421"/>
                <a:gd name="T89" fmla="*/ 2 h 3441"/>
                <a:gd name="T90" fmla="*/ 7 w 2421"/>
                <a:gd name="T91" fmla="*/ 2 h 3441"/>
                <a:gd name="T92" fmla="*/ 7 w 2421"/>
                <a:gd name="T93" fmla="*/ 2 h 3441"/>
                <a:gd name="T94" fmla="*/ 7 w 2421"/>
                <a:gd name="T95" fmla="*/ 1 h 3441"/>
                <a:gd name="T96" fmla="*/ 6 w 2421"/>
                <a:gd name="T97" fmla="*/ 1 h 3441"/>
                <a:gd name="T98" fmla="*/ 6 w 2421"/>
                <a:gd name="T99" fmla="*/ 0 h 3441"/>
                <a:gd name="T100" fmla="*/ 5 w 2421"/>
                <a:gd name="T101" fmla="*/ 0 h 3441"/>
                <a:gd name="T102" fmla="*/ 4 w 2421"/>
                <a:gd name="T103" fmla="*/ 0 h 3441"/>
                <a:gd name="T104" fmla="*/ 5 w 2421"/>
                <a:gd name="T105" fmla="*/ 1 h 3441"/>
                <a:gd name="T106" fmla="*/ 4 w 2421"/>
                <a:gd name="T107" fmla="*/ 1 h 3441"/>
                <a:gd name="T108" fmla="*/ 3 w 2421"/>
                <a:gd name="T109" fmla="*/ 2 h 3441"/>
                <a:gd name="T110" fmla="*/ 3 w 2421"/>
                <a:gd name="T111" fmla="*/ 3 h 3441"/>
                <a:gd name="T112" fmla="*/ 2 w 2421"/>
                <a:gd name="T113" fmla="*/ 3 h 3441"/>
                <a:gd name="T114" fmla="*/ 2 w 2421"/>
                <a:gd name="T115" fmla="*/ 4 h 3441"/>
                <a:gd name="T116" fmla="*/ 1 w 2421"/>
                <a:gd name="T117" fmla="*/ 4 h 3441"/>
                <a:gd name="T118" fmla="*/ 0 w 2421"/>
                <a:gd name="T119" fmla="*/ 4 h 3441"/>
                <a:gd name="T120" fmla="*/ 1 w 2421"/>
                <a:gd name="T121" fmla="*/ 5 h 34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21"/>
                <a:gd name="T184" fmla="*/ 0 h 3441"/>
                <a:gd name="T185" fmla="*/ 2421 w 2421"/>
                <a:gd name="T186" fmla="*/ 3441 h 34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21" h="3441">
                  <a:moveTo>
                    <a:pt x="92" y="966"/>
                  </a:moveTo>
                  <a:lnTo>
                    <a:pt x="112" y="972"/>
                  </a:lnTo>
                  <a:lnTo>
                    <a:pt x="128" y="976"/>
                  </a:lnTo>
                  <a:lnTo>
                    <a:pt x="141" y="981"/>
                  </a:lnTo>
                  <a:lnTo>
                    <a:pt x="149" y="987"/>
                  </a:lnTo>
                  <a:lnTo>
                    <a:pt x="156" y="991"/>
                  </a:lnTo>
                  <a:lnTo>
                    <a:pt x="160" y="995"/>
                  </a:lnTo>
                  <a:lnTo>
                    <a:pt x="161" y="1000"/>
                  </a:lnTo>
                  <a:lnTo>
                    <a:pt x="161" y="1005"/>
                  </a:lnTo>
                  <a:lnTo>
                    <a:pt x="160" y="1008"/>
                  </a:lnTo>
                  <a:lnTo>
                    <a:pt x="157" y="1012"/>
                  </a:lnTo>
                  <a:lnTo>
                    <a:pt x="154" y="1015"/>
                  </a:lnTo>
                  <a:lnTo>
                    <a:pt x="151" y="1018"/>
                  </a:lnTo>
                  <a:lnTo>
                    <a:pt x="144" y="1022"/>
                  </a:lnTo>
                  <a:lnTo>
                    <a:pt x="142" y="1023"/>
                  </a:lnTo>
                  <a:lnTo>
                    <a:pt x="136" y="1032"/>
                  </a:lnTo>
                  <a:lnTo>
                    <a:pt x="131" y="1041"/>
                  </a:lnTo>
                  <a:lnTo>
                    <a:pt x="129" y="1048"/>
                  </a:lnTo>
                  <a:lnTo>
                    <a:pt x="129" y="1056"/>
                  </a:lnTo>
                  <a:lnTo>
                    <a:pt x="131" y="1062"/>
                  </a:lnTo>
                  <a:lnTo>
                    <a:pt x="135" y="1068"/>
                  </a:lnTo>
                  <a:lnTo>
                    <a:pt x="140" y="1072"/>
                  </a:lnTo>
                  <a:lnTo>
                    <a:pt x="145" y="1074"/>
                  </a:lnTo>
                  <a:lnTo>
                    <a:pt x="152" y="1076"/>
                  </a:lnTo>
                  <a:lnTo>
                    <a:pt x="158" y="1076"/>
                  </a:lnTo>
                  <a:lnTo>
                    <a:pt x="164" y="1075"/>
                  </a:lnTo>
                  <a:lnTo>
                    <a:pt x="170" y="1072"/>
                  </a:lnTo>
                  <a:lnTo>
                    <a:pt x="175" y="1068"/>
                  </a:lnTo>
                  <a:lnTo>
                    <a:pt x="180" y="1061"/>
                  </a:lnTo>
                  <a:lnTo>
                    <a:pt x="184" y="1053"/>
                  </a:lnTo>
                  <a:lnTo>
                    <a:pt x="186" y="1042"/>
                  </a:lnTo>
                  <a:lnTo>
                    <a:pt x="194" y="1034"/>
                  </a:lnTo>
                  <a:lnTo>
                    <a:pt x="203" y="1027"/>
                  </a:lnTo>
                  <a:lnTo>
                    <a:pt x="211" y="1022"/>
                  </a:lnTo>
                  <a:lnTo>
                    <a:pt x="220" y="1018"/>
                  </a:lnTo>
                  <a:lnTo>
                    <a:pt x="228" y="1015"/>
                  </a:lnTo>
                  <a:lnTo>
                    <a:pt x="237" y="1014"/>
                  </a:lnTo>
                  <a:lnTo>
                    <a:pt x="244" y="1013"/>
                  </a:lnTo>
                  <a:lnTo>
                    <a:pt x="252" y="1013"/>
                  </a:lnTo>
                  <a:lnTo>
                    <a:pt x="266" y="1015"/>
                  </a:lnTo>
                  <a:lnTo>
                    <a:pt x="276" y="1019"/>
                  </a:lnTo>
                  <a:lnTo>
                    <a:pt x="283" y="1022"/>
                  </a:lnTo>
                  <a:lnTo>
                    <a:pt x="286" y="1023"/>
                  </a:lnTo>
                  <a:lnTo>
                    <a:pt x="286" y="1029"/>
                  </a:lnTo>
                  <a:lnTo>
                    <a:pt x="284" y="1036"/>
                  </a:lnTo>
                  <a:lnTo>
                    <a:pt x="281" y="1042"/>
                  </a:lnTo>
                  <a:lnTo>
                    <a:pt x="276" y="1050"/>
                  </a:lnTo>
                  <a:lnTo>
                    <a:pt x="264" y="1066"/>
                  </a:lnTo>
                  <a:lnTo>
                    <a:pt x="251" y="1084"/>
                  </a:lnTo>
                  <a:lnTo>
                    <a:pt x="244" y="1093"/>
                  </a:lnTo>
                  <a:lnTo>
                    <a:pt x="238" y="1104"/>
                  </a:lnTo>
                  <a:lnTo>
                    <a:pt x="233" y="1116"/>
                  </a:lnTo>
                  <a:lnTo>
                    <a:pt x="228" y="1127"/>
                  </a:lnTo>
                  <a:lnTo>
                    <a:pt x="226" y="1140"/>
                  </a:lnTo>
                  <a:lnTo>
                    <a:pt x="225" y="1155"/>
                  </a:lnTo>
                  <a:lnTo>
                    <a:pt x="225" y="1162"/>
                  </a:lnTo>
                  <a:lnTo>
                    <a:pt x="226" y="1170"/>
                  </a:lnTo>
                  <a:lnTo>
                    <a:pt x="227" y="1178"/>
                  </a:lnTo>
                  <a:lnTo>
                    <a:pt x="229" y="1185"/>
                  </a:lnTo>
                  <a:lnTo>
                    <a:pt x="223" y="1220"/>
                  </a:lnTo>
                  <a:lnTo>
                    <a:pt x="220" y="1251"/>
                  </a:lnTo>
                  <a:lnTo>
                    <a:pt x="219" y="1278"/>
                  </a:lnTo>
                  <a:lnTo>
                    <a:pt x="219" y="1301"/>
                  </a:lnTo>
                  <a:lnTo>
                    <a:pt x="220" y="1320"/>
                  </a:lnTo>
                  <a:lnTo>
                    <a:pt x="223" y="1336"/>
                  </a:lnTo>
                  <a:lnTo>
                    <a:pt x="226" y="1350"/>
                  </a:lnTo>
                  <a:lnTo>
                    <a:pt x="231" y="1360"/>
                  </a:lnTo>
                  <a:lnTo>
                    <a:pt x="236" y="1368"/>
                  </a:lnTo>
                  <a:lnTo>
                    <a:pt x="241" y="1375"/>
                  </a:lnTo>
                  <a:lnTo>
                    <a:pt x="245" y="1379"/>
                  </a:lnTo>
                  <a:lnTo>
                    <a:pt x="251" y="1382"/>
                  </a:lnTo>
                  <a:lnTo>
                    <a:pt x="258" y="1386"/>
                  </a:lnTo>
                  <a:lnTo>
                    <a:pt x="260" y="1386"/>
                  </a:lnTo>
                  <a:lnTo>
                    <a:pt x="274" y="1390"/>
                  </a:lnTo>
                  <a:lnTo>
                    <a:pt x="286" y="1395"/>
                  </a:lnTo>
                  <a:lnTo>
                    <a:pt x="297" y="1402"/>
                  </a:lnTo>
                  <a:lnTo>
                    <a:pt x="306" y="1409"/>
                  </a:lnTo>
                  <a:lnTo>
                    <a:pt x="314" y="1416"/>
                  </a:lnTo>
                  <a:lnTo>
                    <a:pt x="321" y="1425"/>
                  </a:lnTo>
                  <a:lnTo>
                    <a:pt x="328" y="1434"/>
                  </a:lnTo>
                  <a:lnTo>
                    <a:pt x="333" y="1442"/>
                  </a:lnTo>
                  <a:lnTo>
                    <a:pt x="340" y="1459"/>
                  </a:lnTo>
                  <a:lnTo>
                    <a:pt x="345" y="1472"/>
                  </a:lnTo>
                  <a:lnTo>
                    <a:pt x="348" y="1482"/>
                  </a:lnTo>
                  <a:lnTo>
                    <a:pt x="348" y="1486"/>
                  </a:lnTo>
                  <a:lnTo>
                    <a:pt x="352" y="1499"/>
                  </a:lnTo>
                  <a:lnTo>
                    <a:pt x="354" y="1511"/>
                  </a:lnTo>
                  <a:lnTo>
                    <a:pt x="355" y="1522"/>
                  </a:lnTo>
                  <a:lnTo>
                    <a:pt x="354" y="1533"/>
                  </a:lnTo>
                  <a:lnTo>
                    <a:pt x="353" y="1542"/>
                  </a:lnTo>
                  <a:lnTo>
                    <a:pt x="351" y="1550"/>
                  </a:lnTo>
                  <a:lnTo>
                    <a:pt x="348" y="1557"/>
                  </a:lnTo>
                  <a:lnTo>
                    <a:pt x="345" y="1564"/>
                  </a:lnTo>
                  <a:lnTo>
                    <a:pt x="337" y="1573"/>
                  </a:lnTo>
                  <a:lnTo>
                    <a:pt x="331" y="1581"/>
                  </a:lnTo>
                  <a:lnTo>
                    <a:pt x="326" y="1584"/>
                  </a:lnTo>
                  <a:lnTo>
                    <a:pt x="323" y="1585"/>
                  </a:lnTo>
                  <a:lnTo>
                    <a:pt x="317" y="1586"/>
                  </a:lnTo>
                  <a:lnTo>
                    <a:pt x="312" y="1588"/>
                  </a:lnTo>
                  <a:lnTo>
                    <a:pt x="307" y="1589"/>
                  </a:lnTo>
                  <a:lnTo>
                    <a:pt x="303" y="1592"/>
                  </a:lnTo>
                  <a:lnTo>
                    <a:pt x="300" y="1596"/>
                  </a:lnTo>
                  <a:lnTo>
                    <a:pt x="297" y="1599"/>
                  </a:lnTo>
                  <a:lnTo>
                    <a:pt x="295" y="1602"/>
                  </a:lnTo>
                  <a:lnTo>
                    <a:pt x="293" y="1606"/>
                  </a:lnTo>
                  <a:lnTo>
                    <a:pt x="291" y="1616"/>
                  </a:lnTo>
                  <a:lnTo>
                    <a:pt x="291" y="1626"/>
                  </a:lnTo>
                  <a:lnTo>
                    <a:pt x="292" y="1636"/>
                  </a:lnTo>
                  <a:lnTo>
                    <a:pt x="295" y="1647"/>
                  </a:lnTo>
                  <a:lnTo>
                    <a:pt x="301" y="1668"/>
                  </a:lnTo>
                  <a:lnTo>
                    <a:pt x="308" y="1686"/>
                  </a:lnTo>
                  <a:lnTo>
                    <a:pt x="315" y="1699"/>
                  </a:lnTo>
                  <a:lnTo>
                    <a:pt x="317" y="1704"/>
                  </a:lnTo>
                  <a:lnTo>
                    <a:pt x="321" y="1716"/>
                  </a:lnTo>
                  <a:lnTo>
                    <a:pt x="326" y="1727"/>
                  </a:lnTo>
                  <a:lnTo>
                    <a:pt x="328" y="1736"/>
                  </a:lnTo>
                  <a:lnTo>
                    <a:pt x="329" y="1745"/>
                  </a:lnTo>
                  <a:lnTo>
                    <a:pt x="329" y="1754"/>
                  </a:lnTo>
                  <a:lnTo>
                    <a:pt x="328" y="1760"/>
                  </a:lnTo>
                  <a:lnTo>
                    <a:pt x="327" y="1766"/>
                  </a:lnTo>
                  <a:lnTo>
                    <a:pt x="324" y="1772"/>
                  </a:lnTo>
                  <a:lnTo>
                    <a:pt x="321" y="1777"/>
                  </a:lnTo>
                  <a:lnTo>
                    <a:pt x="317" y="1781"/>
                  </a:lnTo>
                  <a:lnTo>
                    <a:pt x="313" y="1784"/>
                  </a:lnTo>
                  <a:lnTo>
                    <a:pt x="308" y="1788"/>
                  </a:lnTo>
                  <a:lnTo>
                    <a:pt x="303" y="1790"/>
                  </a:lnTo>
                  <a:lnTo>
                    <a:pt x="297" y="1792"/>
                  </a:lnTo>
                  <a:lnTo>
                    <a:pt x="291" y="1793"/>
                  </a:lnTo>
                  <a:lnTo>
                    <a:pt x="285" y="1794"/>
                  </a:lnTo>
                  <a:lnTo>
                    <a:pt x="272" y="1795"/>
                  </a:lnTo>
                  <a:lnTo>
                    <a:pt x="259" y="1794"/>
                  </a:lnTo>
                  <a:lnTo>
                    <a:pt x="247" y="1793"/>
                  </a:lnTo>
                  <a:lnTo>
                    <a:pt x="235" y="1791"/>
                  </a:lnTo>
                  <a:lnTo>
                    <a:pt x="218" y="1788"/>
                  </a:lnTo>
                  <a:lnTo>
                    <a:pt x="210" y="1786"/>
                  </a:lnTo>
                  <a:lnTo>
                    <a:pt x="201" y="1774"/>
                  </a:lnTo>
                  <a:lnTo>
                    <a:pt x="191" y="1764"/>
                  </a:lnTo>
                  <a:lnTo>
                    <a:pt x="183" y="1756"/>
                  </a:lnTo>
                  <a:lnTo>
                    <a:pt x="173" y="1748"/>
                  </a:lnTo>
                  <a:lnTo>
                    <a:pt x="164" y="1741"/>
                  </a:lnTo>
                  <a:lnTo>
                    <a:pt x="156" y="1735"/>
                  </a:lnTo>
                  <a:lnTo>
                    <a:pt x="148" y="1731"/>
                  </a:lnTo>
                  <a:lnTo>
                    <a:pt x="141" y="1727"/>
                  </a:lnTo>
                  <a:lnTo>
                    <a:pt x="133" y="1724"/>
                  </a:lnTo>
                  <a:lnTo>
                    <a:pt x="126" y="1722"/>
                  </a:lnTo>
                  <a:lnTo>
                    <a:pt x="120" y="1719"/>
                  </a:lnTo>
                  <a:lnTo>
                    <a:pt x="112" y="1718"/>
                  </a:lnTo>
                  <a:lnTo>
                    <a:pt x="100" y="1718"/>
                  </a:lnTo>
                  <a:lnTo>
                    <a:pt x="90" y="1719"/>
                  </a:lnTo>
                  <a:lnTo>
                    <a:pt x="80" y="1723"/>
                  </a:lnTo>
                  <a:lnTo>
                    <a:pt x="72" y="1727"/>
                  </a:lnTo>
                  <a:lnTo>
                    <a:pt x="64" y="1731"/>
                  </a:lnTo>
                  <a:lnTo>
                    <a:pt x="59" y="1736"/>
                  </a:lnTo>
                  <a:lnTo>
                    <a:pt x="51" y="1744"/>
                  </a:lnTo>
                  <a:lnTo>
                    <a:pt x="48" y="1748"/>
                  </a:lnTo>
                  <a:lnTo>
                    <a:pt x="36" y="1764"/>
                  </a:lnTo>
                  <a:lnTo>
                    <a:pt x="29" y="1779"/>
                  </a:lnTo>
                  <a:lnTo>
                    <a:pt x="23" y="1794"/>
                  </a:lnTo>
                  <a:lnTo>
                    <a:pt x="19" y="1807"/>
                  </a:lnTo>
                  <a:lnTo>
                    <a:pt x="18" y="1820"/>
                  </a:lnTo>
                  <a:lnTo>
                    <a:pt x="18" y="1831"/>
                  </a:lnTo>
                  <a:lnTo>
                    <a:pt x="19" y="1843"/>
                  </a:lnTo>
                  <a:lnTo>
                    <a:pt x="23" y="1853"/>
                  </a:lnTo>
                  <a:lnTo>
                    <a:pt x="26" y="1861"/>
                  </a:lnTo>
                  <a:lnTo>
                    <a:pt x="30" y="1869"/>
                  </a:lnTo>
                  <a:lnTo>
                    <a:pt x="34" y="1876"/>
                  </a:lnTo>
                  <a:lnTo>
                    <a:pt x="39" y="1882"/>
                  </a:lnTo>
                  <a:lnTo>
                    <a:pt x="45" y="1889"/>
                  </a:lnTo>
                  <a:lnTo>
                    <a:pt x="48" y="1891"/>
                  </a:lnTo>
                  <a:lnTo>
                    <a:pt x="62" y="1904"/>
                  </a:lnTo>
                  <a:lnTo>
                    <a:pt x="72" y="1915"/>
                  </a:lnTo>
                  <a:lnTo>
                    <a:pt x="78" y="1925"/>
                  </a:lnTo>
                  <a:lnTo>
                    <a:pt x="82" y="1934"/>
                  </a:lnTo>
                  <a:lnTo>
                    <a:pt x="84" y="1942"/>
                  </a:lnTo>
                  <a:lnTo>
                    <a:pt x="84" y="1950"/>
                  </a:lnTo>
                  <a:lnTo>
                    <a:pt x="82" y="1955"/>
                  </a:lnTo>
                  <a:lnTo>
                    <a:pt x="79" y="1962"/>
                  </a:lnTo>
                  <a:lnTo>
                    <a:pt x="75" y="1966"/>
                  </a:lnTo>
                  <a:lnTo>
                    <a:pt x="69" y="1969"/>
                  </a:lnTo>
                  <a:lnTo>
                    <a:pt x="64" y="1972"/>
                  </a:lnTo>
                  <a:lnTo>
                    <a:pt x="60" y="1975"/>
                  </a:lnTo>
                  <a:lnTo>
                    <a:pt x="51" y="1979"/>
                  </a:lnTo>
                  <a:lnTo>
                    <a:pt x="48" y="1979"/>
                  </a:lnTo>
                  <a:lnTo>
                    <a:pt x="39" y="1981"/>
                  </a:lnTo>
                  <a:lnTo>
                    <a:pt x="30" y="1984"/>
                  </a:lnTo>
                  <a:lnTo>
                    <a:pt x="23" y="1986"/>
                  </a:lnTo>
                  <a:lnTo>
                    <a:pt x="16" y="1989"/>
                  </a:lnTo>
                  <a:lnTo>
                    <a:pt x="11" y="1994"/>
                  </a:lnTo>
                  <a:lnTo>
                    <a:pt x="7" y="1998"/>
                  </a:lnTo>
                  <a:lnTo>
                    <a:pt x="4" y="2002"/>
                  </a:lnTo>
                  <a:lnTo>
                    <a:pt x="2" y="2006"/>
                  </a:lnTo>
                  <a:lnTo>
                    <a:pt x="0" y="2012"/>
                  </a:lnTo>
                  <a:lnTo>
                    <a:pt x="0" y="2016"/>
                  </a:lnTo>
                  <a:lnTo>
                    <a:pt x="0" y="2021"/>
                  </a:lnTo>
                  <a:lnTo>
                    <a:pt x="1" y="2027"/>
                  </a:lnTo>
                  <a:lnTo>
                    <a:pt x="4" y="2037"/>
                  </a:lnTo>
                  <a:lnTo>
                    <a:pt x="9" y="2049"/>
                  </a:lnTo>
                  <a:lnTo>
                    <a:pt x="15" y="2060"/>
                  </a:lnTo>
                  <a:lnTo>
                    <a:pt x="23" y="2069"/>
                  </a:lnTo>
                  <a:lnTo>
                    <a:pt x="30" y="2079"/>
                  </a:lnTo>
                  <a:lnTo>
                    <a:pt x="37" y="2087"/>
                  </a:lnTo>
                  <a:lnTo>
                    <a:pt x="49" y="2099"/>
                  </a:lnTo>
                  <a:lnTo>
                    <a:pt x="55" y="2104"/>
                  </a:lnTo>
                  <a:lnTo>
                    <a:pt x="57" y="2116"/>
                  </a:lnTo>
                  <a:lnTo>
                    <a:pt x="60" y="2126"/>
                  </a:lnTo>
                  <a:lnTo>
                    <a:pt x="64" y="2134"/>
                  </a:lnTo>
                  <a:lnTo>
                    <a:pt x="67" y="2142"/>
                  </a:lnTo>
                  <a:lnTo>
                    <a:pt x="72" y="2147"/>
                  </a:lnTo>
                  <a:lnTo>
                    <a:pt x="76" y="2152"/>
                  </a:lnTo>
                  <a:lnTo>
                    <a:pt x="80" y="2156"/>
                  </a:lnTo>
                  <a:lnTo>
                    <a:pt x="84" y="2158"/>
                  </a:lnTo>
                  <a:lnTo>
                    <a:pt x="92" y="2161"/>
                  </a:lnTo>
                  <a:lnTo>
                    <a:pt x="98" y="2161"/>
                  </a:lnTo>
                  <a:lnTo>
                    <a:pt x="103" y="2161"/>
                  </a:lnTo>
                  <a:lnTo>
                    <a:pt x="105" y="2160"/>
                  </a:lnTo>
                  <a:lnTo>
                    <a:pt x="114" y="2161"/>
                  </a:lnTo>
                  <a:lnTo>
                    <a:pt x="123" y="2164"/>
                  </a:lnTo>
                  <a:lnTo>
                    <a:pt x="131" y="2168"/>
                  </a:lnTo>
                  <a:lnTo>
                    <a:pt x="138" y="2175"/>
                  </a:lnTo>
                  <a:lnTo>
                    <a:pt x="144" y="2182"/>
                  </a:lnTo>
                  <a:lnTo>
                    <a:pt x="148" y="2190"/>
                  </a:lnTo>
                  <a:lnTo>
                    <a:pt x="153" y="2198"/>
                  </a:lnTo>
                  <a:lnTo>
                    <a:pt x="157" y="2207"/>
                  </a:lnTo>
                  <a:lnTo>
                    <a:pt x="162" y="2224"/>
                  </a:lnTo>
                  <a:lnTo>
                    <a:pt x="165" y="2239"/>
                  </a:lnTo>
                  <a:lnTo>
                    <a:pt x="167" y="2250"/>
                  </a:lnTo>
                  <a:lnTo>
                    <a:pt x="167" y="2254"/>
                  </a:lnTo>
                  <a:lnTo>
                    <a:pt x="193" y="2304"/>
                  </a:lnTo>
                  <a:lnTo>
                    <a:pt x="219" y="2352"/>
                  </a:lnTo>
                  <a:lnTo>
                    <a:pt x="240" y="2389"/>
                  </a:lnTo>
                  <a:lnTo>
                    <a:pt x="249" y="2404"/>
                  </a:lnTo>
                  <a:lnTo>
                    <a:pt x="263" y="2400"/>
                  </a:lnTo>
                  <a:lnTo>
                    <a:pt x="276" y="2399"/>
                  </a:lnTo>
                  <a:lnTo>
                    <a:pt x="289" y="2399"/>
                  </a:lnTo>
                  <a:lnTo>
                    <a:pt x="301" y="2401"/>
                  </a:lnTo>
                  <a:lnTo>
                    <a:pt x="312" y="2404"/>
                  </a:lnTo>
                  <a:lnTo>
                    <a:pt x="321" y="2408"/>
                  </a:lnTo>
                  <a:lnTo>
                    <a:pt x="330" y="2414"/>
                  </a:lnTo>
                  <a:lnTo>
                    <a:pt x="338" y="2419"/>
                  </a:lnTo>
                  <a:lnTo>
                    <a:pt x="351" y="2432"/>
                  </a:lnTo>
                  <a:lnTo>
                    <a:pt x="360" y="2443"/>
                  </a:lnTo>
                  <a:lnTo>
                    <a:pt x="365" y="2451"/>
                  </a:lnTo>
                  <a:lnTo>
                    <a:pt x="367" y="2454"/>
                  </a:lnTo>
                  <a:lnTo>
                    <a:pt x="370" y="2459"/>
                  </a:lnTo>
                  <a:lnTo>
                    <a:pt x="372" y="2462"/>
                  </a:lnTo>
                  <a:lnTo>
                    <a:pt x="376" y="2464"/>
                  </a:lnTo>
                  <a:lnTo>
                    <a:pt x="379" y="2466"/>
                  </a:lnTo>
                  <a:lnTo>
                    <a:pt x="385" y="2468"/>
                  </a:lnTo>
                  <a:lnTo>
                    <a:pt x="392" y="2468"/>
                  </a:lnTo>
                  <a:lnTo>
                    <a:pt x="406" y="2465"/>
                  </a:lnTo>
                  <a:lnTo>
                    <a:pt x="419" y="2459"/>
                  </a:lnTo>
                  <a:lnTo>
                    <a:pt x="427" y="2456"/>
                  </a:lnTo>
                  <a:lnTo>
                    <a:pt x="434" y="2454"/>
                  </a:lnTo>
                  <a:lnTo>
                    <a:pt x="442" y="2454"/>
                  </a:lnTo>
                  <a:lnTo>
                    <a:pt x="450" y="2455"/>
                  </a:lnTo>
                  <a:lnTo>
                    <a:pt x="455" y="2458"/>
                  </a:lnTo>
                  <a:lnTo>
                    <a:pt x="459" y="2460"/>
                  </a:lnTo>
                  <a:lnTo>
                    <a:pt x="463" y="2463"/>
                  </a:lnTo>
                  <a:lnTo>
                    <a:pt x="467" y="2467"/>
                  </a:lnTo>
                  <a:lnTo>
                    <a:pt x="476" y="2477"/>
                  </a:lnTo>
                  <a:lnTo>
                    <a:pt x="486" y="2492"/>
                  </a:lnTo>
                  <a:lnTo>
                    <a:pt x="497" y="2494"/>
                  </a:lnTo>
                  <a:lnTo>
                    <a:pt x="509" y="2497"/>
                  </a:lnTo>
                  <a:lnTo>
                    <a:pt x="521" y="2501"/>
                  </a:lnTo>
                  <a:lnTo>
                    <a:pt x="532" y="2508"/>
                  </a:lnTo>
                  <a:lnTo>
                    <a:pt x="544" y="2514"/>
                  </a:lnTo>
                  <a:lnTo>
                    <a:pt x="555" y="2522"/>
                  </a:lnTo>
                  <a:lnTo>
                    <a:pt x="564" y="2530"/>
                  </a:lnTo>
                  <a:lnTo>
                    <a:pt x="575" y="2538"/>
                  </a:lnTo>
                  <a:lnTo>
                    <a:pt x="605" y="2566"/>
                  </a:lnTo>
                  <a:lnTo>
                    <a:pt x="617" y="2579"/>
                  </a:lnTo>
                  <a:lnTo>
                    <a:pt x="640" y="2578"/>
                  </a:lnTo>
                  <a:lnTo>
                    <a:pt x="660" y="2578"/>
                  </a:lnTo>
                  <a:lnTo>
                    <a:pt x="669" y="2579"/>
                  </a:lnTo>
                  <a:lnTo>
                    <a:pt x="676" y="2581"/>
                  </a:lnTo>
                  <a:lnTo>
                    <a:pt x="683" y="2583"/>
                  </a:lnTo>
                  <a:lnTo>
                    <a:pt x="689" y="2586"/>
                  </a:lnTo>
                  <a:lnTo>
                    <a:pt x="695" y="2588"/>
                  </a:lnTo>
                  <a:lnTo>
                    <a:pt x="700" y="2591"/>
                  </a:lnTo>
                  <a:lnTo>
                    <a:pt x="703" y="2594"/>
                  </a:lnTo>
                  <a:lnTo>
                    <a:pt x="707" y="2597"/>
                  </a:lnTo>
                  <a:lnTo>
                    <a:pt x="712" y="2604"/>
                  </a:lnTo>
                  <a:lnTo>
                    <a:pt x="715" y="2611"/>
                  </a:lnTo>
                  <a:lnTo>
                    <a:pt x="717" y="2620"/>
                  </a:lnTo>
                  <a:lnTo>
                    <a:pt x="717" y="2627"/>
                  </a:lnTo>
                  <a:lnTo>
                    <a:pt x="717" y="2634"/>
                  </a:lnTo>
                  <a:lnTo>
                    <a:pt x="715" y="2640"/>
                  </a:lnTo>
                  <a:lnTo>
                    <a:pt x="712" y="2651"/>
                  </a:lnTo>
                  <a:lnTo>
                    <a:pt x="711" y="2654"/>
                  </a:lnTo>
                  <a:lnTo>
                    <a:pt x="686" y="2660"/>
                  </a:lnTo>
                  <a:lnTo>
                    <a:pt x="667" y="2666"/>
                  </a:lnTo>
                  <a:lnTo>
                    <a:pt x="653" y="2671"/>
                  </a:lnTo>
                  <a:lnTo>
                    <a:pt x="642" y="2677"/>
                  </a:lnTo>
                  <a:lnTo>
                    <a:pt x="635" y="2683"/>
                  </a:lnTo>
                  <a:lnTo>
                    <a:pt x="632" y="2687"/>
                  </a:lnTo>
                  <a:lnTo>
                    <a:pt x="631" y="2690"/>
                  </a:lnTo>
                  <a:lnTo>
                    <a:pt x="631" y="2692"/>
                  </a:lnTo>
                  <a:lnTo>
                    <a:pt x="631" y="2694"/>
                  </a:lnTo>
                  <a:lnTo>
                    <a:pt x="632" y="2696"/>
                  </a:lnTo>
                  <a:lnTo>
                    <a:pt x="635" y="2701"/>
                  </a:lnTo>
                  <a:lnTo>
                    <a:pt x="638" y="2705"/>
                  </a:lnTo>
                  <a:lnTo>
                    <a:pt x="643" y="2708"/>
                  </a:lnTo>
                  <a:lnTo>
                    <a:pt x="648" y="2711"/>
                  </a:lnTo>
                  <a:lnTo>
                    <a:pt x="657" y="2715"/>
                  </a:lnTo>
                  <a:lnTo>
                    <a:pt x="660" y="2717"/>
                  </a:lnTo>
                  <a:lnTo>
                    <a:pt x="664" y="2718"/>
                  </a:lnTo>
                  <a:lnTo>
                    <a:pt x="670" y="2721"/>
                  </a:lnTo>
                  <a:lnTo>
                    <a:pt x="673" y="2723"/>
                  </a:lnTo>
                  <a:lnTo>
                    <a:pt x="676" y="2725"/>
                  </a:lnTo>
                  <a:lnTo>
                    <a:pt x="679" y="2728"/>
                  </a:lnTo>
                  <a:lnTo>
                    <a:pt x="681" y="2732"/>
                  </a:lnTo>
                  <a:lnTo>
                    <a:pt x="682" y="2736"/>
                  </a:lnTo>
                  <a:lnTo>
                    <a:pt x="680" y="2739"/>
                  </a:lnTo>
                  <a:lnTo>
                    <a:pt x="676" y="2743"/>
                  </a:lnTo>
                  <a:lnTo>
                    <a:pt x="671" y="2748"/>
                  </a:lnTo>
                  <a:lnTo>
                    <a:pt x="663" y="2752"/>
                  </a:lnTo>
                  <a:lnTo>
                    <a:pt x="651" y="2757"/>
                  </a:lnTo>
                  <a:lnTo>
                    <a:pt x="636" y="2762"/>
                  </a:lnTo>
                  <a:lnTo>
                    <a:pt x="617" y="2766"/>
                  </a:lnTo>
                  <a:lnTo>
                    <a:pt x="611" y="2766"/>
                  </a:lnTo>
                  <a:lnTo>
                    <a:pt x="608" y="2766"/>
                  </a:lnTo>
                  <a:lnTo>
                    <a:pt x="604" y="2767"/>
                  </a:lnTo>
                  <a:lnTo>
                    <a:pt x="601" y="2768"/>
                  </a:lnTo>
                  <a:lnTo>
                    <a:pt x="599" y="2770"/>
                  </a:lnTo>
                  <a:lnTo>
                    <a:pt x="596" y="2772"/>
                  </a:lnTo>
                  <a:lnTo>
                    <a:pt x="594" y="2774"/>
                  </a:lnTo>
                  <a:lnTo>
                    <a:pt x="593" y="2776"/>
                  </a:lnTo>
                  <a:lnTo>
                    <a:pt x="591" y="2789"/>
                  </a:lnTo>
                  <a:lnTo>
                    <a:pt x="590" y="2804"/>
                  </a:lnTo>
                  <a:lnTo>
                    <a:pt x="589" y="2811"/>
                  </a:lnTo>
                  <a:lnTo>
                    <a:pt x="588" y="2817"/>
                  </a:lnTo>
                  <a:lnTo>
                    <a:pt x="587" y="2819"/>
                  </a:lnTo>
                  <a:lnTo>
                    <a:pt x="585" y="2822"/>
                  </a:lnTo>
                  <a:lnTo>
                    <a:pt x="583" y="2824"/>
                  </a:lnTo>
                  <a:lnTo>
                    <a:pt x="579" y="2826"/>
                  </a:lnTo>
                  <a:lnTo>
                    <a:pt x="577" y="2828"/>
                  </a:lnTo>
                  <a:lnTo>
                    <a:pt x="573" y="2829"/>
                  </a:lnTo>
                  <a:lnTo>
                    <a:pt x="569" y="2829"/>
                  </a:lnTo>
                  <a:lnTo>
                    <a:pt x="563" y="2829"/>
                  </a:lnTo>
                  <a:lnTo>
                    <a:pt x="552" y="2827"/>
                  </a:lnTo>
                  <a:lnTo>
                    <a:pt x="536" y="2822"/>
                  </a:lnTo>
                  <a:lnTo>
                    <a:pt x="507" y="2827"/>
                  </a:lnTo>
                  <a:lnTo>
                    <a:pt x="483" y="2832"/>
                  </a:lnTo>
                  <a:lnTo>
                    <a:pt x="474" y="2835"/>
                  </a:lnTo>
                  <a:lnTo>
                    <a:pt x="465" y="2838"/>
                  </a:lnTo>
                  <a:lnTo>
                    <a:pt x="458" y="2842"/>
                  </a:lnTo>
                  <a:lnTo>
                    <a:pt x="451" y="2845"/>
                  </a:lnTo>
                  <a:lnTo>
                    <a:pt x="446" y="2849"/>
                  </a:lnTo>
                  <a:lnTo>
                    <a:pt x="442" y="2852"/>
                  </a:lnTo>
                  <a:lnTo>
                    <a:pt x="439" y="2856"/>
                  </a:lnTo>
                  <a:lnTo>
                    <a:pt x="435" y="2861"/>
                  </a:lnTo>
                  <a:lnTo>
                    <a:pt x="434" y="2864"/>
                  </a:lnTo>
                  <a:lnTo>
                    <a:pt x="432" y="2868"/>
                  </a:lnTo>
                  <a:lnTo>
                    <a:pt x="432" y="2872"/>
                  </a:lnTo>
                  <a:lnTo>
                    <a:pt x="432" y="2877"/>
                  </a:lnTo>
                  <a:lnTo>
                    <a:pt x="433" y="2884"/>
                  </a:lnTo>
                  <a:lnTo>
                    <a:pt x="435" y="2892"/>
                  </a:lnTo>
                  <a:lnTo>
                    <a:pt x="440" y="2898"/>
                  </a:lnTo>
                  <a:lnTo>
                    <a:pt x="443" y="2904"/>
                  </a:lnTo>
                  <a:lnTo>
                    <a:pt x="451" y="2913"/>
                  </a:lnTo>
                  <a:lnTo>
                    <a:pt x="455" y="2916"/>
                  </a:lnTo>
                  <a:lnTo>
                    <a:pt x="458" y="2922"/>
                  </a:lnTo>
                  <a:lnTo>
                    <a:pt x="460" y="2928"/>
                  </a:lnTo>
                  <a:lnTo>
                    <a:pt x="462" y="2933"/>
                  </a:lnTo>
                  <a:lnTo>
                    <a:pt x="463" y="2939"/>
                  </a:lnTo>
                  <a:lnTo>
                    <a:pt x="464" y="2948"/>
                  </a:lnTo>
                  <a:lnTo>
                    <a:pt x="462" y="2958"/>
                  </a:lnTo>
                  <a:lnTo>
                    <a:pt x="459" y="2967"/>
                  </a:lnTo>
                  <a:lnTo>
                    <a:pt x="455" y="2975"/>
                  </a:lnTo>
                  <a:lnTo>
                    <a:pt x="449" y="2982"/>
                  </a:lnTo>
                  <a:lnTo>
                    <a:pt x="444" y="2990"/>
                  </a:lnTo>
                  <a:lnTo>
                    <a:pt x="430" y="3001"/>
                  </a:lnTo>
                  <a:lnTo>
                    <a:pt x="417" y="3009"/>
                  </a:lnTo>
                  <a:lnTo>
                    <a:pt x="408" y="3014"/>
                  </a:lnTo>
                  <a:lnTo>
                    <a:pt x="404" y="3016"/>
                  </a:lnTo>
                  <a:lnTo>
                    <a:pt x="418" y="3020"/>
                  </a:lnTo>
                  <a:lnTo>
                    <a:pt x="432" y="3023"/>
                  </a:lnTo>
                  <a:lnTo>
                    <a:pt x="444" y="3027"/>
                  </a:lnTo>
                  <a:lnTo>
                    <a:pt x="456" y="3031"/>
                  </a:lnTo>
                  <a:lnTo>
                    <a:pt x="466" y="3037"/>
                  </a:lnTo>
                  <a:lnTo>
                    <a:pt x="477" y="3042"/>
                  </a:lnTo>
                  <a:lnTo>
                    <a:pt x="487" y="3047"/>
                  </a:lnTo>
                  <a:lnTo>
                    <a:pt x="495" y="3054"/>
                  </a:lnTo>
                  <a:lnTo>
                    <a:pt x="510" y="3067"/>
                  </a:lnTo>
                  <a:lnTo>
                    <a:pt x="523" y="3079"/>
                  </a:lnTo>
                  <a:lnTo>
                    <a:pt x="532" y="3093"/>
                  </a:lnTo>
                  <a:lnTo>
                    <a:pt x="541" y="3106"/>
                  </a:lnTo>
                  <a:lnTo>
                    <a:pt x="547" y="3119"/>
                  </a:lnTo>
                  <a:lnTo>
                    <a:pt x="553" y="3132"/>
                  </a:lnTo>
                  <a:lnTo>
                    <a:pt x="556" y="3142"/>
                  </a:lnTo>
                  <a:lnTo>
                    <a:pt x="558" y="3152"/>
                  </a:lnTo>
                  <a:lnTo>
                    <a:pt x="560" y="3167"/>
                  </a:lnTo>
                  <a:lnTo>
                    <a:pt x="560" y="3172"/>
                  </a:lnTo>
                  <a:lnTo>
                    <a:pt x="589" y="3173"/>
                  </a:lnTo>
                  <a:lnTo>
                    <a:pt x="612" y="3175"/>
                  </a:lnTo>
                  <a:lnTo>
                    <a:pt x="633" y="3180"/>
                  </a:lnTo>
                  <a:lnTo>
                    <a:pt x="649" y="3185"/>
                  </a:lnTo>
                  <a:lnTo>
                    <a:pt x="662" y="3191"/>
                  </a:lnTo>
                  <a:lnTo>
                    <a:pt x="671" y="3198"/>
                  </a:lnTo>
                  <a:lnTo>
                    <a:pt x="679" y="3205"/>
                  </a:lnTo>
                  <a:lnTo>
                    <a:pt x="684" y="3213"/>
                  </a:lnTo>
                  <a:lnTo>
                    <a:pt x="687" y="3220"/>
                  </a:lnTo>
                  <a:lnTo>
                    <a:pt x="689" y="3228"/>
                  </a:lnTo>
                  <a:lnTo>
                    <a:pt x="689" y="3235"/>
                  </a:lnTo>
                  <a:lnTo>
                    <a:pt x="689" y="3240"/>
                  </a:lnTo>
                  <a:lnTo>
                    <a:pt x="687" y="3250"/>
                  </a:lnTo>
                  <a:lnTo>
                    <a:pt x="686" y="3253"/>
                  </a:lnTo>
                  <a:lnTo>
                    <a:pt x="688" y="3264"/>
                  </a:lnTo>
                  <a:lnTo>
                    <a:pt x="689" y="3272"/>
                  </a:lnTo>
                  <a:lnTo>
                    <a:pt x="689" y="3280"/>
                  </a:lnTo>
                  <a:lnTo>
                    <a:pt x="687" y="3287"/>
                  </a:lnTo>
                  <a:lnTo>
                    <a:pt x="685" y="3293"/>
                  </a:lnTo>
                  <a:lnTo>
                    <a:pt x="682" y="3298"/>
                  </a:lnTo>
                  <a:lnTo>
                    <a:pt x="679" y="3302"/>
                  </a:lnTo>
                  <a:lnTo>
                    <a:pt x="674" y="3305"/>
                  </a:lnTo>
                  <a:lnTo>
                    <a:pt x="665" y="3311"/>
                  </a:lnTo>
                  <a:lnTo>
                    <a:pt x="656" y="3314"/>
                  </a:lnTo>
                  <a:lnTo>
                    <a:pt x="651" y="3316"/>
                  </a:lnTo>
                  <a:lnTo>
                    <a:pt x="648" y="3316"/>
                  </a:lnTo>
                  <a:lnTo>
                    <a:pt x="636" y="3318"/>
                  </a:lnTo>
                  <a:lnTo>
                    <a:pt x="625" y="3321"/>
                  </a:lnTo>
                  <a:lnTo>
                    <a:pt x="616" y="3325"/>
                  </a:lnTo>
                  <a:lnTo>
                    <a:pt x="608" y="3329"/>
                  </a:lnTo>
                  <a:lnTo>
                    <a:pt x="601" y="3332"/>
                  </a:lnTo>
                  <a:lnTo>
                    <a:pt x="595" y="3336"/>
                  </a:lnTo>
                  <a:lnTo>
                    <a:pt x="591" y="3342"/>
                  </a:lnTo>
                  <a:lnTo>
                    <a:pt x="587" y="3346"/>
                  </a:lnTo>
                  <a:lnTo>
                    <a:pt x="585" y="3351"/>
                  </a:lnTo>
                  <a:lnTo>
                    <a:pt x="583" y="3356"/>
                  </a:lnTo>
                  <a:lnTo>
                    <a:pt x="582" y="3361"/>
                  </a:lnTo>
                  <a:lnTo>
                    <a:pt x="582" y="3366"/>
                  </a:lnTo>
                  <a:lnTo>
                    <a:pt x="584" y="3377"/>
                  </a:lnTo>
                  <a:lnTo>
                    <a:pt x="587" y="3388"/>
                  </a:lnTo>
                  <a:lnTo>
                    <a:pt x="592" y="3398"/>
                  </a:lnTo>
                  <a:lnTo>
                    <a:pt x="599" y="3408"/>
                  </a:lnTo>
                  <a:lnTo>
                    <a:pt x="606" y="3417"/>
                  </a:lnTo>
                  <a:lnTo>
                    <a:pt x="612" y="3425"/>
                  </a:lnTo>
                  <a:lnTo>
                    <a:pt x="624" y="3437"/>
                  </a:lnTo>
                  <a:lnTo>
                    <a:pt x="630" y="3441"/>
                  </a:lnTo>
                  <a:lnTo>
                    <a:pt x="644" y="3431"/>
                  </a:lnTo>
                  <a:lnTo>
                    <a:pt x="660" y="3423"/>
                  </a:lnTo>
                  <a:lnTo>
                    <a:pt x="676" y="3413"/>
                  </a:lnTo>
                  <a:lnTo>
                    <a:pt x="691" y="3404"/>
                  </a:lnTo>
                  <a:lnTo>
                    <a:pt x="698" y="3398"/>
                  </a:lnTo>
                  <a:lnTo>
                    <a:pt x="713" y="3385"/>
                  </a:lnTo>
                  <a:lnTo>
                    <a:pt x="723" y="3378"/>
                  </a:lnTo>
                  <a:lnTo>
                    <a:pt x="736" y="3371"/>
                  </a:lnTo>
                  <a:lnTo>
                    <a:pt x="751" y="3363"/>
                  </a:lnTo>
                  <a:lnTo>
                    <a:pt x="767" y="3357"/>
                  </a:lnTo>
                  <a:lnTo>
                    <a:pt x="775" y="3353"/>
                  </a:lnTo>
                  <a:lnTo>
                    <a:pt x="784" y="3351"/>
                  </a:lnTo>
                  <a:lnTo>
                    <a:pt x="793" y="3350"/>
                  </a:lnTo>
                  <a:lnTo>
                    <a:pt x="801" y="3348"/>
                  </a:lnTo>
                  <a:lnTo>
                    <a:pt x="811" y="3348"/>
                  </a:lnTo>
                  <a:lnTo>
                    <a:pt x="820" y="3348"/>
                  </a:lnTo>
                  <a:lnTo>
                    <a:pt x="830" y="3349"/>
                  </a:lnTo>
                  <a:lnTo>
                    <a:pt x="840" y="3351"/>
                  </a:lnTo>
                  <a:lnTo>
                    <a:pt x="849" y="3353"/>
                  </a:lnTo>
                  <a:lnTo>
                    <a:pt x="859" y="3357"/>
                  </a:lnTo>
                  <a:lnTo>
                    <a:pt x="868" y="3362"/>
                  </a:lnTo>
                  <a:lnTo>
                    <a:pt x="878" y="3367"/>
                  </a:lnTo>
                  <a:lnTo>
                    <a:pt x="888" y="3375"/>
                  </a:lnTo>
                  <a:lnTo>
                    <a:pt x="897" y="3383"/>
                  </a:lnTo>
                  <a:lnTo>
                    <a:pt x="907" y="3393"/>
                  </a:lnTo>
                  <a:lnTo>
                    <a:pt x="916" y="3404"/>
                  </a:lnTo>
                  <a:lnTo>
                    <a:pt x="920" y="3397"/>
                  </a:lnTo>
                  <a:lnTo>
                    <a:pt x="928" y="3378"/>
                  </a:lnTo>
                  <a:lnTo>
                    <a:pt x="943" y="3348"/>
                  </a:lnTo>
                  <a:lnTo>
                    <a:pt x="966" y="3309"/>
                  </a:lnTo>
                  <a:lnTo>
                    <a:pt x="979" y="3286"/>
                  </a:lnTo>
                  <a:lnTo>
                    <a:pt x="994" y="3263"/>
                  </a:lnTo>
                  <a:lnTo>
                    <a:pt x="1012" y="3237"/>
                  </a:lnTo>
                  <a:lnTo>
                    <a:pt x="1033" y="3212"/>
                  </a:lnTo>
                  <a:lnTo>
                    <a:pt x="1055" y="3184"/>
                  </a:lnTo>
                  <a:lnTo>
                    <a:pt x="1080" y="3155"/>
                  </a:lnTo>
                  <a:lnTo>
                    <a:pt x="1106" y="3126"/>
                  </a:lnTo>
                  <a:lnTo>
                    <a:pt x="1135" y="3097"/>
                  </a:lnTo>
                  <a:lnTo>
                    <a:pt x="1158" y="3099"/>
                  </a:lnTo>
                  <a:lnTo>
                    <a:pt x="1178" y="3099"/>
                  </a:lnTo>
                  <a:lnTo>
                    <a:pt x="1198" y="3099"/>
                  </a:lnTo>
                  <a:lnTo>
                    <a:pt x="1217" y="3097"/>
                  </a:lnTo>
                  <a:lnTo>
                    <a:pt x="1255" y="3094"/>
                  </a:lnTo>
                  <a:lnTo>
                    <a:pt x="1289" y="3090"/>
                  </a:lnTo>
                  <a:lnTo>
                    <a:pt x="1322" y="3084"/>
                  </a:lnTo>
                  <a:lnTo>
                    <a:pt x="1353" y="3077"/>
                  </a:lnTo>
                  <a:lnTo>
                    <a:pt x="1383" y="3070"/>
                  </a:lnTo>
                  <a:lnTo>
                    <a:pt x="1413" y="3063"/>
                  </a:lnTo>
                  <a:lnTo>
                    <a:pt x="1442" y="3056"/>
                  </a:lnTo>
                  <a:lnTo>
                    <a:pt x="1472" y="3051"/>
                  </a:lnTo>
                  <a:lnTo>
                    <a:pt x="1503" y="3045"/>
                  </a:lnTo>
                  <a:lnTo>
                    <a:pt x="1535" y="3041"/>
                  </a:lnTo>
                  <a:lnTo>
                    <a:pt x="1552" y="3040"/>
                  </a:lnTo>
                  <a:lnTo>
                    <a:pt x="1569" y="3039"/>
                  </a:lnTo>
                  <a:lnTo>
                    <a:pt x="1586" y="3039"/>
                  </a:lnTo>
                  <a:lnTo>
                    <a:pt x="1605" y="3039"/>
                  </a:lnTo>
                  <a:lnTo>
                    <a:pt x="1624" y="3040"/>
                  </a:lnTo>
                  <a:lnTo>
                    <a:pt x="1644" y="3042"/>
                  </a:lnTo>
                  <a:lnTo>
                    <a:pt x="1664" y="3044"/>
                  </a:lnTo>
                  <a:lnTo>
                    <a:pt x="1686" y="3047"/>
                  </a:lnTo>
                  <a:lnTo>
                    <a:pt x="1691" y="3044"/>
                  </a:lnTo>
                  <a:lnTo>
                    <a:pt x="1707" y="3035"/>
                  </a:lnTo>
                  <a:lnTo>
                    <a:pt x="1733" y="3021"/>
                  </a:lnTo>
                  <a:lnTo>
                    <a:pt x="1767" y="3004"/>
                  </a:lnTo>
                  <a:lnTo>
                    <a:pt x="1766" y="2987"/>
                  </a:lnTo>
                  <a:lnTo>
                    <a:pt x="1763" y="2971"/>
                  </a:lnTo>
                  <a:lnTo>
                    <a:pt x="1760" y="2956"/>
                  </a:lnTo>
                  <a:lnTo>
                    <a:pt x="1757" y="2942"/>
                  </a:lnTo>
                  <a:lnTo>
                    <a:pt x="1749" y="2916"/>
                  </a:lnTo>
                  <a:lnTo>
                    <a:pt x="1741" y="2892"/>
                  </a:lnTo>
                  <a:lnTo>
                    <a:pt x="1738" y="2881"/>
                  </a:lnTo>
                  <a:lnTo>
                    <a:pt x="1737" y="2869"/>
                  </a:lnTo>
                  <a:lnTo>
                    <a:pt x="1736" y="2859"/>
                  </a:lnTo>
                  <a:lnTo>
                    <a:pt x="1738" y="2848"/>
                  </a:lnTo>
                  <a:lnTo>
                    <a:pt x="1741" y="2837"/>
                  </a:lnTo>
                  <a:lnTo>
                    <a:pt x="1746" y="2827"/>
                  </a:lnTo>
                  <a:lnTo>
                    <a:pt x="1755" y="2815"/>
                  </a:lnTo>
                  <a:lnTo>
                    <a:pt x="1767" y="2804"/>
                  </a:lnTo>
                  <a:lnTo>
                    <a:pt x="1777" y="2799"/>
                  </a:lnTo>
                  <a:lnTo>
                    <a:pt x="1787" y="2792"/>
                  </a:lnTo>
                  <a:lnTo>
                    <a:pt x="1795" y="2785"/>
                  </a:lnTo>
                  <a:lnTo>
                    <a:pt x="1803" y="2776"/>
                  </a:lnTo>
                  <a:lnTo>
                    <a:pt x="1810" y="2768"/>
                  </a:lnTo>
                  <a:lnTo>
                    <a:pt x="1816" y="2759"/>
                  </a:lnTo>
                  <a:lnTo>
                    <a:pt x="1820" y="2751"/>
                  </a:lnTo>
                  <a:lnTo>
                    <a:pt x="1823" y="2742"/>
                  </a:lnTo>
                  <a:lnTo>
                    <a:pt x="1823" y="2734"/>
                  </a:lnTo>
                  <a:lnTo>
                    <a:pt x="1822" y="2726"/>
                  </a:lnTo>
                  <a:lnTo>
                    <a:pt x="1821" y="2722"/>
                  </a:lnTo>
                  <a:lnTo>
                    <a:pt x="1819" y="2719"/>
                  </a:lnTo>
                  <a:lnTo>
                    <a:pt x="1817" y="2716"/>
                  </a:lnTo>
                  <a:lnTo>
                    <a:pt x="1814" y="2714"/>
                  </a:lnTo>
                  <a:lnTo>
                    <a:pt x="1810" y="2710"/>
                  </a:lnTo>
                  <a:lnTo>
                    <a:pt x="1806" y="2708"/>
                  </a:lnTo>
                  <a:lnTo>
                    <a:pt x="1801" y="2707"/>
                  </a:lnTo>
                  <a:lnTo>
                    <a:pt x="1795" y="2705"/>
                  </a:lnTo>
                  <a:lnTo>
                    <a:pt x="1783" y="2704"/>
                  </a:lnTo>
                  <a:lnTo>
                    <a:pt x="1767" y="2704"/>
                  </a:lnTo>
                  <a:lnTo>
                    <a:pt x="1759" y="2704"/>
                  </a:lnTo>
                  <a:lnTo>
                    <a:pt x="1753" y="2704"/>
                  </a:lnTo>
                  <a:lnTo>
                    <a:pt x="1747" y="2702"/>
                  </a:lnTo>
                  <a:lnTo>
                    <a:pt x="1743" y="2701"/>
                  </a:lnTo>
                  <a:lnTo>
                    <a:pt x="1739" y="2699"/>
                  </a:lnTo>
                  <a:lnTo>
                    <a:pt x="1736" y="2695"/>
                  </a:lnTo>
                  <a:lnTo>
                    <a:pt x="1734" y="2692"/>
                  </a:lnTo>
                  <a:lnTo>
                    <a:pt x="1731" y="2688"/>
                  </a:lnTo>
                  <a:lnTo>
                    <a:pt x="1729" y="2679"/>
                  </a:lnTo>
                  <a:lnTo>
                    <a:pt x="1729" y="2669"/>
                  </a:lnTo>
                  <a:lnTo>
                    <a:pt x="1730" y="2658"/>
                  </a:lnTo>
                  <a:lnTo>
                    <a:pt x="1733" y="2646"/>
                  </a:lnTo>
                  <a:lnTo>
                    <a:pt x="1741" y="2624"/>
                  </a:lnTo>
                  <a:lnTo>
                    <a:pt x="1750" y="2605"/>
                  </a:lnTo>
                  <a:lnTo>
                    <a:pt x="1757" y="2591"/>
                  </a:lnTo>
                  <a:lnTo>
                    <a:pt x="1760" y="2586"/>
                  </a:lnTo>
                  <a:lnTo>
                    <a:pt x="1762" y="2580"/>
                  </a:lnTo>
                  <a:lnTo>
                    <a:pt x="1765" y="2574"/>
                  </a:lnTo>
                  <a:lnTo>
                    <a:pt x="1767" y="2567"/>
                  </a:lnTo>
                  <a:lnTo>
                    <a:pt x="1768" y="2560"/>
                  </a:lnTo>
                  <a:lnTo>
                    <a:pt x="1769" y="2542"/>
                  </a:lnTo>
                  <a:lnTo>
                    <a:pt x="1769" y="2523"/>
                  </a:lnTo>
                  <a:lnTo>
                    <a:pt x="1766" y="2478"/>
                  </a:lnTo>
                  <a:lnTo>
                    <a:pt x="1765" y="2428"/>
                  </a:lnTo>
                  <a:lnTo>
                    <a:pt x="1765" y="2401"/>
                  </a:lnTo>
                  <a:lnTo>
                    <a:pt x="1766" y="2375"/>
                  </a:lnTo>
                  <a:lnTo>
                    <a:pt x="1768" y="2363"/>
                  </a:lnTo>
                  <a:lnTo>
                    <a:pt x="1770" y="2350"/>
                  </a:lnTo>
                  <a:lnTo>
                    <a:pt x="1772" y="2337"/>
                  </a:lnTo>
                  <a:lnTo>
                    <a:pt x="1775" y="2325"/>
                  </a:lnTo>
                  <a:lnTo>
                    <a:pt x="1779" y="2314"/>
                  </a:lnTo>
                  <a:lnTo>
                    <a:pt x="1784" y="2302"/>
                  </a:lnTo>
                  <a:lnTo>
                    <a:pt x="1789" y="2290"/>
                  </a:lnTo>
                  <a:lnTo>
                    <a:pt x="1795" y="2279"/>
                  </a:lnTo>
                  <a:lnTo>
                    <a:pt x="1802" y="2269"/>
                  </a:lnTo>
                  <a:lnTo>
                    <a:pt x="1810" y="2259"/>
                  </a:lnTo>
                  <a:lnTo>
                    <a:pt x="1819" y="2250"/>
                  </a:lnTo>
                  <a:lnTo>
                    <a:pt x="1829" y="2241"/>
                  </a:lnTo>
                  <a:lnTo>
                    <a:pt x="1845" y="2230"/>
                  </a:lnTo>
                  <a:lnTo>
                    <a:pt x="1859" y="2221"/>
                  </a:lnTo>
                  <a:lnTo>
                    <a:pt x="1874" y="2213"/>
                  </a:lnTo>
                  <a:lnTo>
                    <a:pt x="1888" y="2208"/>
                  </a:lnTo>
                  <a:lnTo>
                    <a:pt x="1901" y="2205"/>
                  </a:lnTo>
                  <a:lnTo>
                    <a:pt x="1914" y="2202"/>
                  </a:lnTo>
                  <a:lnTo>
                    <a:pt x="1926" y="2200"/>
                  </a:lnTo>
                  <a:lnTo>
                    <a:pt x="1938" y="2199"/>
                  </a:lnTo>
                  <a:lnTo>
                    <a:pt x="1963" y="2198"/>
                  </a:lnTo>
                  <a:lnTo>
                    <a:pt x="1989" y="2197"/>
                  </a:lnTo>
                  <a:lnTo>
                    <a:pt x="2002" y="2196"/>
                  </a:lnTo>
                  <a:lnTo>
                    <a:pt x="2016" y="2194"/>
                  </a:lnTo>
                  <a:lnTo>
                    <a:pt x="2032" y="2190"/>
                  </a:lnTo>
                  <a:lnTo>
                    <a:pt x="2047" y="2186"/>
                  </a:lnTo>
                  <a:lnTo>
                    <a:pt x="2064" y="2177"/>
                  </a:lnTo>
                  <a:lnTo>
                    <a:pt x="2077" y="2168"/>
                  </a:lnTo>
                  <a:lnTo>
                    <a:pt x="2087" y="2160"/>
                  </a:lnTo>
                  <a:lnTo>
                    <a:pt x="2094" y="2151"/>
                  </a:lnTo>
                  <a:lnTo>
                    <a:pt x="2098" y="2143"/>
                  </a:lnTo>
                  <a:lnTo>
                    <a:pt x="2102" y="2134"/>
                  </a:lnTo>
                  <a:lnTo>
                    <a:pt x="2104" y="2127"/>
                  </a:lnTo>
                  <a:lnTo>
                    <a:pt x="2105" y="2119"/>
                  </a:lnTo>
                  <a:lnTo>
                    <a:pt x="2106" y="2113"/>
                  </a:lnTo>
                  <a:lnTo>
                    <a:pt x="2107" y="2107"/>
                  </a:lnTo>
                  <a:lnTo>
                    <a:pt x="2109" y="2101"/>
                  </a:lnTo>
                  <a:lnTo>
                    <a:pt x="2112" y="2097"/>
                  </a:lnTo>
                  <a:lnTo>
                    <a:pt x="2117" y="2094"/>
                  </a:lnTo>
                  <a:lnTo>
                    <a:pt x="2124" y="2092"/>
                  </a:lnTo>
                  <a:lnTo>
                    <a:pt x="2135" y="2091"/>
                  </a:lnTo>
                  <a:lnTo>
                    <a:pt x="2148" y="2092"/>
                  </a:lnTo>
                  <a:lnTo>
                    <a:pt x="2155" y="2093"/>
                  </a:lnTo>
                  <a:lnTo>
                    <a:pt x="2161" y="2093"/>
                  </a:lnTo>
                  <a:lnTo>
                    <a:pt x="2168" y="2092"/>
                  </a:lnTo>
                  <a:lnTo>
                    <a:pt x="2173" y="2091"/>
                  </a:lnTo>
                  <a:lnTo>
                    <a:pt x="2178" y="2088"/>
                  </a:lnTo>
                  <a:lnTo>
                    <a:pt x="2183" y="2085"/>
                  </a:lnTo>
                  <a:lnTo>
                    <a:pt x="2187" y="2083"/>
                  </a:lnTo>
                  <a:lnTo>
                    <a:pt x="2191" y="2079"/>
                  </a:lnTo>
                  <a:lnTo>
                    <a:pt x="2197" y="2071"/>
                  </a:lnTo>
                  <a:lnTo>
                    <a:pt x="2201" y="2062"/>
                  </a:lnTo>
                  <a:lnTo>
                    <a:pt x="2204" y="2051"/>
                  </a:lnTo>
                  <a:lnTo>
                    <a:pt x="2206" y="2039"/>
                  </a:lnTo>
                  <a:lnTo>
                    <a:pt x="2207" y="2029"/>
                  </a:lnTo>
                  <a:lnTo>
                    <a:pt x="2207" y="2018"/>
                  </a:lnTo>
                  <a:lnTo>
                    <a:pt x="2207" y="2007"/>
                  </a:lnTo>
                  <a:lnTo>
                    <a:pt x="2206" y="1999"/>
                  </a:lnTo>
                  <a:lnTo>
                    <a:pt x="2205" y="1984"/>
                  </a:lnTo>
                  <a:lnTo>
                    <a:pt x="2204" y="1979"/>
                  </a:lnTo>
                  <a:lnTo>
                    <a:pt x="2203" y="1960"/>
                  </a:lnTo>
                  <a:lnTo>
                    <a:pt x="2203" y="1944"/>
                  </a:lnTo>
                  <a:lnTo>
                    <a:pt x="2204" y="1928"/>
                  </a:lnTo>
                  <a:lnTo>
                    <a:pt x="2206" y="1915"/>
                  </a:lnTo>
                  <a:lnTo>
                    <a:pt x="2209" y="1902"/>
                  </a:lnTo>
                  <a:lnTo>
                    <a:pt x="2213" y="1890"/>
                  </a:lnTo>
                  <a:lnTo>
                    <a:pt x="2217" y="1879"/>
                  </a:lnTo>
                  <a:lnTo>
                    <a:pt x="2221" y="1870"/>
                  </a:lnTo>
                  <a:lnTo>
                    <a:pt x="2226" y="1860"/>
                  </a:lnTo>
                  <a:lnTo>
                    <a:pt x="2232" y="1853"/>
                  </a:lnTo>
                  <a:lnTo>
                    <a:pt x="2237" y="1846"/>
                  </a:lnTo>
                  <a:lnTo>
                    <a:pt x="2244" y="1840"/>
                  </a:lnTo>
                  <a:lnTo>
                    <a:pt x="2250" y="1835"/>
                  </a:lnTo>
                  <a:lnTo>
                    <a:pt x="2257" y="1830"/>
                  </a:lnTo>
                  <a:lnTo>
                    <a:pt x="2264" y="1826"/>
                  </a:lnTo>
                  <a:lnTo>
                    <a:pt x="2271" y="1823"/>
                  </a:lnTo>
                  <a:lnTo>
                    <a:pt x="2285" y="1819"/>
                  </a:lnTo>
                  <a:lnTo>
                    <a:pt x="2299" y="1815"/>
                  </a:lnTo>
                  <a:lnTo>
                    <a:pt x="2312" y="1814"/>
                  </a:lnTo>
                  <a:lnTo>
                    <a:pt x="2324" y="1814"/>
                  </a:lnTo>
                  <a:lnTo>
                    <a:pt x="2341" y="1815"/>
                  </a:lnTo>
                  <a:lnTo>
                    <a:pt x="2348" y="1816"/>
                  </a:lnTo>
                  <a:lnTo>
                    <a:pt x="2366" y="1818"/>
                  </a:lnTo>
                  <a:lnTo>
                    <a:pt x="2384" y="1820"/>
                  </a:lnTo>
                  <a:lnTo>
                    <a:pt x="2401" y="1822"/>
                  </a:lnTo>
                  <a:lnTo>
                    <a:pt x="2416" y="1823"/>
                  </a:lnTo>
                  <a:lnTo>
                    <a:pt x="2416" y="1723"/>
                  </a:lnTo>
                  <a:lnTo>
                    <a:pt x="2417" y="1717"/>
                  </a:lnTo>
                  <a:lnTo>
                    <a:pt x="2420" y="1704"/>
                  </a:lnTo>
                  <a:lnTo>
                    <a:pt x="2421" y="1695"/>
                  </a:lnTo>
                  <a:lnTo>
                    <a:pt x="2420" y="1685"/>
                  </a:lnTo>
                  <a:lnTo>
                    <a:pt x="2418" y="1674"/>
                  </a:lnTo>
                  <a:lnTo>
                    <a:pt x="2415" y="1663"/>
                  </a:lnTo>
                  <a:lnTo>
                    <a:pt x="2410" y="1651"/>
                  </a:lnTo>
                  <a:lnTo>
                    <a:pt x="2402" y="1640"/>
                  </a:lnTo>
                  <a:lnTo>
                    <a:pt x="2398" y="1635"/>
                  </a:lnTo>
                  <a:lnTo>
                    <a:pt x="2393" y="1630"/>
                  </a:lnTo>
                  <a:lnTo>
                    <a:pt x="2386" y="1624"/>
                  </a:lnTo>
                  <a:lnTo>
                    <a:pt x="2379" y="1620"/>
                  </a:lnTo>
                  <a:lnTo>
                    <a:pt x="2372" y="1616"/>
                  </a:lnTo>
                  <a:lnTo>
                    <a:pt x="2363" y="1612"/>
                  </a:lnTo>
                  <a:lnTo>
                    <a:pt x="2353" y="1608"/>
                  </a:lnTo>
                  <a:lnTo>
                    <a:pt x="2344" y="1605"/>
                  </a:lnTo>
                  <a:lnTo>
                    <a:pt x="2332" y="1602"/>
                  </a:lnTo>
                  <a:lnTo>
                    <a:pt x="2319" y="1600"/>
                  </a:lnTo>
                  <a:lnTo>
                    <a:pt x="2306" y="1599"/>
                  </a:lnTo>
                  <a:lnTo>
                    <a:pt x="2292" y="1598"/>
                  </a:lnTo>
                  <a:lnTo>
                    <a:pt x="2287" y="1600"/>
                  </a:lnTo>
                  <a:lnTo>
                    <a:pt x="2276" y="1603"/>
                  </a:lnTo>
                  <a:lnTo>
                    <a:pt x="2267" y="1605"/>
                  </a:lnTo>
                  <a:lnTo>
                    <a:pt x="2258" y="1606"/>
                  </a:lnTo>
                  <a:lnTo>
                    <a:pt x="2248" y="1607"/>
                  </a:lnTo>
                  <a:lnTo>
                    <a:pt x="2237" y="1608"/>
                  </a:lnTo>
                  <a:lnTo>
                    <a:pt x="2226" y="1607"/>
                  </a:lnTo>
                  <a:lnTo>
                    <a:pt x="2216" y="1605"/>
                  </a:lnTo>
                  <a:lnTo>
                    <a:pt x="2204" y="1601"/>
                  </a:lnTo>
                  <a:lnTo>
                    <a:pt x="2193" y="1596"/>
                  </a:lnTo>
                  <a:lnTo>
                    <a:pt x="2189" y="1591"/>
                  </a:lnTo>
                  <a:lnTo>
                    <a:pt x="2184" y="1587"/>
                  </a:lnTo>
                  <a:lnTo>
                    <a:pt x="2180" y="1583"/>
                  </a:lnTo>
                  <a:lnTo>
                    <a:pt x="2175" y="1576"/>
                  </a:lnTo>
                  <a:lnTo>
                    <a:pt x="2171" y="1571"/>
                  </a:lnTo>
                  <a:lnTo>
                    <a:pt x="2167" y="1564"/>
                  </a:lnTo>
                  <a:lnTo>
                    <a:pt x="2164" y="1556"/>
                  </a:lnTo>
                  <a:lnTo>
                    <a:pt x="2160" y="1548"/>
                  </a:lnTo>
                  <a:lnTo>
                    <a:pt x="2162" y="1546"/>
                  </a:lnTo>
                  <a:lnTo>
                    <a:pt x="2168" y="1538"/>
                  </a:lnTo>
                  <a:lnTo>
                    <a:pt x="2169" y="1534"/>
                  </a:lnTo>
                  <a:lnTo>
                    <a:pt x="2169" y="1527"/>
                  </a:lnTo>
                  <a:lnTo>
                    <a:pt x="2167" y="1521"/>
                  </a:lnTo>
                  <a:lnTo>
                    <a:pt x="2162" y="1515"/>
                  </a:lnTo>
                  <a:lnTo>
                    <a:pt x="2155" y="1507"/>
                  </a:lnTo>
                  <a:lnTo>
                    <a:pt x="2143" y="1499"/>
                  </a:lnTo>
                  <a:lnTo>
                    <a:pt x="2126" y="1490"/>
                  </a:lnTo>
                  <a:lnTo>
                    <a:pt x="2105" y="1482"/>
                  </a:lnTo>
                  <a:lnTo>
                    <a:pt x="2077" y="1473"/>
                  </a:lnTo>
                  <a:lnTo>
                    <a:pt x="2044" y="1464"/>
                  </a:lnTo>
                  <a:lnTo>
                    <a:pt x="2002" y="1456"/>
                  </a:lnTo>
                  <a:lnTo>
                    <a:pt x="1954" y="1447"/>
                  </a:lnTo>
                  <a:lnTo>
                    <a:pt x="1954" y="1442"/>
                  </a:lnTo>
                  <a:lnTo>
                    <a:pt x="1955" y="1425"/>
                  </a:lnTo>
                  <a:lnTo>
                    <a:pt x="1954" y="1413"/>
                  </a:lnTo>
                  <a:lnTo>
                    <a:pt x="1953" y="1398"/>
                  </a:lnTo>
                  <a:lnTo>
                    <a:pt x="1949" y="1381"/>
                  </a:lnTo>
                  <a:lnTo>
                    <a:pt x="1944" y="1362"/>
                  </a:lnTo>
                  <a:lnTo>
                    <a:pt x="1936" y="1341"/>
                  </a:lnTo>
                  <a:lnTo>
                    <a:pt x="1925" y="1317"/>
                  </a:lnTo>
                  <a:lnTo>
                    <a:pt x="1911" y="1291"/>
                  </a:lnTo>
                  <a:lnTo>
                    <a:pt x="1894" y="1264"/>
                  </a:lnTo>
                  <a:lnTo>
                    <a:pt x="1883" y="1249"/>
                  </a:lnTo>
                  <a:lnTo>
                    <a:pt x="1871" y="1234"/>
                  </a:lnTo>
                  <a:lnTo>
                    <a:pt x="1859" y="1218"/>
                  </a:lnTo>
                  <a:lnTo>
                    <a:pt x="1846" y="1203"/>
                  </a:lnTo>
                  <a:lnTo>
                    <a:pt x="1831" y="1186"/>
                  </a:lnTo>
                  <a:lnTo>
                    <a:pt x="1815" y="1170"/>
                  </a:lnTo>
                  <a:lnTo>
                    <a:pt x="1798" y="1153"/>
                  </a:lnTo>
                  <a:lnTo>
                    <a:pt x="1779" y="1136"/>
                  </a:lnTo>
                  <a:lnTo>
                    <a:pt x="1779" y="1133"/>
                  </a:lnTo>
                  <a:lnTo>
                    <a:pt x="1778" y="1125"/>
                  </a:lnTo>
                  <a:lnTo>
                    <a:pt x="1777" y="1121"/>
                  </a:lnTo>
                  <a:lnTo>
                    <a:pt x="1775" y="1116"/>
                  </a:lnTo>
                  <a:lnTo>
                    <a:pt x="1772" y="1109"/>
                  </a:lnTo>
                  <a:lnTo>
                    <a:pt x="1768" y="1104"/>
                  </a:lnTo>
                  <a:lnTo>
                    <a:pt x="1761" y="1098"/>
                  </a:lnTo>
                  <a:lnTo>
                    <a:pt x="1753" y="1091"/>
                  </a:lnTo>
                  <a:lnTo>
                    <a:pt x="1742" y="1086"/>
                  </a:lnTo>
                  <a:lnTo>
                    <a:pt x="1729" y="1080"/>
                  </a:lnTo>
                  <a:lnTo>
                    <a:pt x="1713" y="1075"/>
                  </a:lnTo>
                  <a:lnTo>
                    <a:pt x="1695" y="1072"/>
                  </a:lnTo>
                  <a:lnTo>
                    <a:pt x="1673" y="1069"/>
                  </a:lnTo>
                  <a:lnTo>
                    <a:pt x="1648" y="1067"/>
                  </a:lnTo>
                  <a:lnTo>
                    <a:pt x="1648" y="1045"/>
                  </a:lnTo>
                  <a:lnTo>
                    <a:pt x="1646" y="1027"/>
                  </a:lnTo>
                  <a:lnTo>
                    <a:pt x="1643" y="1012"/>
                  </a:lnTo>
                  <a:lnTo>
                    <a:pt x="1639" y="999"/>
                  </a:lnTo>
                  <a:lnTo>
                    <a:pt x="1633" y="990"/>
                  </a:lnTo>
                  <a:lnTo>
                    <a:pt x="1627" y="981"/>
                  </a:lnTo>
                  <a:lnTo>
                    <a:pt x="1621" y="974"/>
                  </a:lnTo>
                  <a:lnTo>
                    <a:pt x="1613" y="966"/>
                  </a:lnTo>
                  <a:lnTo>
                    <a:pt x="1607" y="960"/>
                  </a:lnTo>
                  <a:lnTo>
                    <a:pt x="1599" y="954"/>
                  </a:lnTo>
                  <a:lnTo>
                    <a:pt x="1594" y="947"/>
                  </a:lnTo>
                  <a:lnTo>
                    <a:pt x="1589" y="939"/>
                  </a:lnTo>
                  <a:lnTo>
                    <a:pt x="1583" y="929"/>
                  </a:lnTo>
                  <a:lnTo>
                    <a:pt x="1580" y="917"/>
                  </a:lnTo>
                  <a:lnTo>
                    <a:pt x="1579" y="902"/>
                  </a:lnTo>
                  <a:lnTo>
                    <a:pt x="1579" y="885"/>
                  </a:lnTo>
                  <a:lnTo>
                    <a:pt x="1577" y="884"/>
                  </a:lnTo>
                  <a:lnTo>
                    <a:pt x="1570" y="879"/>
                  </a:lnTo>
                  <a:lnTo>
                    <a:pt x="1566" y="875"/>
                  </a:lnTo>
                  <a:lnTo>
                    <a:pt x="1562" y="868"/>
                  </a:lnTo>
                  <a:lnTo>
                    <a:pt x="1558" y="862"/>
                  </a:lnTo>
                  <a:lnTo>
                    <a:pt x="1553" y="853"/>
                  </a:lnTo>
                  <a:lnTo>
                    <a:pt x="1550" y="843"/>
                  </a:lnTo>
                  <a:lnTo>
                    <a:pt x="1547" y="831"/>
                  </a:lnTo>
                  <a:lnTo>
                    <a:pt x="1545" y="817"/>
                  </a:lnTo>
                  <a:lnTo>
                    <a:pt x="1545" y="801"/>
                  </a:lnTo>
                  <a:lnTo>
                    <a:pt x="1546" y="784"/>
                  </a:lnTo>
                  <a:lnTo>
                    <a:pt x="1549" y="764"/>
                  </a:lnTo>
                  <a:lnTo>
                    <a:pt x="1553" y="741"/>
                  </a:lnTo>
                  <a:lnTo>
                    <a:pt x="1561" y="717"/>
                  </a:lnTo>
                  <a:lnTo>
                    <a:pt x="1569" y="711"/>
                  </a:lnTo>
                  <a:lnTo>
                    <a:pt x="1575" y="705"/>
                  </a:lnTo>
                  <a:lnTo>
                    <a:pt x="1577" y="702"/>
                  </a:lnTo>
                  <a:lnTo>
                    <a:pt x="1578" y="700"/>
                  </a:lnTo>
                  <a:lnTo>
                    <a:pt x="1578" y="696"/>
                  </a:lnTo>
                  <a:lnTo>
                    <a:pt x="1578" y="693"/>
                  </a:lnTo>
                  <a:lnTo>
                    <a:pt x="1576" y="687"/>
                  </a:lnTo>
                  <a:lnTo>
                    <a:pt x="1573" y="682"/>
                  </a:lnTo>
                  <a:lnTo>
                    <a:pt x="1568" y="675"/>
                  </a:lnTo>
                  <a:lnTo>
                    <a:pt x="1563" y="669"/>
                  </a:lnTo>
                  <a:lnTo>
                    <a:pt x="1551" y="655"/>
                  </a:lnTo>
                  <a:lnTo>
                    <a:pt x="1542" y="641"/>
                  </a:lnTo>
                  <a:lnTo>
                    <a:pt x="1538" y="634"/>
                  </a:lnTo>
                  <a:lnTo>
                    <a:pt x="1537" y="626"/>
                  </a:lnTo>
                  <a:lnTo>
                    <a:pt x="1537" y="623"/>
                  </a:lnTo>
                  <a:lnTo>
                    <a:pt x="1538" y="619"/>
                  </a:lnTo>
                  <a:lnTo>
                    <a:pt x="1539" y="614"/>
                  </a:lnTo>
                  <a:lnTo>
                    <a:pt x="1542" y="611"/>
                  </a:lnTo>
                  <a:lnTo>
                    <a:pt x="1546" y="610"/>
                  </a:lnTo>
                  <a:lnTo>
                    <a:pt x="1554" y="607"/>
                  </a:lnTo>
                  <a:lnTo>
                    <a:pt x="1560" y="605"/>
                  </a:lnTo>
                  <a:lnTo>
                    <a:pt x="1565" y="600"/>
                  </a:lnTo>
                  <a:lnTo>
                    <a:pt x="1569" y="596"/>
                  </a:lnTo>
                  <a:lnTo>
                    <a:pt x="1573" y="591"/>
                  </a:lnTo>
                  <a:lnTo>
                    <a:pt x="1574" y="587"/>
                  </a:lnTo>
                  <a:lnTo>
                    <a:pt x="1575" y="583"/>
                  </a:lnTo>
                  <a:lnTo>
                    <a:pt x="1574" y="579"/>
                  </a:lnTo>
                  <a:lnTo>
                    <a:pt x="1574" y="575"/>
                  </a:lnTo>
                  <a:lnTo>
                    <a:pt x="1571" y="570"/>
                  </a:lnTo>
                  <a:lnTo>
                    <a:pt x="1569" y="564"/>
                  </a:lnTo>
                  <a:lnTo>
                    <a:pt x="1566" y="559"/>
                  </a:lnTo>
                  <a:lnTo>
                    <a:pt x="1563" y="552"/>
                  </a:lnTo>
                  <a:lnTo>
                    <a:pt x="1552" y="539"/>
                  </a:lnTo>
                  <a:lnTo>
                    <a:pt x="1537" y="524"/>
                  </a:lnTo>
                  <a:lnTo>
                    <a:pt x="1517" y="506"/>
                  </a:lnTo>
                  <a:lnTo>
                    <a:pt x="1491" y="485"/>
                  </a:lnTo>
                  <a:lnTo>
                    <a:pt x="1493" y="481"/>
                  </a:lnTo>
                  <a:lnTo>
                    <a:pt x="1493" y="469"/>
                  </a:lnTo>
                  <a:lnTo>
                    <a:pt x="1491" y="461"/>
                  </a:lnTo>
                  <a:lnTo>
                    <a:pt x="1490" y="452"/>
                  </a:lnTo>
                  <a:lnTo>
                    <a:pt x="1488" y="443"/>
                  </a:lnTo>
                  <a:lnTo>
                    <a:pt x="1485" y="433"/>
                  </a:lnTo>
                  <a:lnTo>
                    <a:pt x="1480" y="423"/>
                  </a:lnTo>
                  <a:lnTo>
                    <a:pt x="1472" y="415"/>
                  </a:lnTo>
                  <a:lnTo>
                    <a:pt x="1468" y="411"/>
                  </a:lnTo>
                  <a:lnTo>
                    <a:pt x="1464" y="406"/>
                  </a:lnTo>
                  <a:lnTo>
                    <a:pt x="1458" y="402"/>
                  </a:lnTo>
                  <a:lnTo>
                    <a:pt x="1452" y="399"/>
                  </a:lnTo>
                  <a:lnTo>
                    <a:pt x="1446" y="396"/>
                  </a:lnTo>
                  <a:lnTo>
                    <a:pt x="1438" y="392"/>
                  </a:lnTo>
                  <a:lnTo>
                    <a:pt x="1431" y="390"/>
                  </a:lnTo>
                  <a:lnTo>
                    <a:pt x="1422" y="388"/>
                  </a:lnTo>
                  <a:lnTo>
                    <a:pt x="1413" y="387"/>
                  </a:lnTo>
                  <a:lnTo>
                    <a:pt x="1402" y="386"/>
                  </a:lnTo>
                  <a:lnTo>
                    <a:pt x="1391" y="385"/>
                  </a:lnTo>
                  <a:lnTo>
                    <a:pt x="1379" y="386"/>
                  </a:lnTo>
                  <a:lnTo>
                    <a:pt x="1372" y="386"/>
                  </a:lnTo>
                  <a:lnTo>
                    <a:pt x="1354" y="386"/>
                  </a:lnTo>
                  <a:lnTo>
                    <a:pt x="1342" y="385"/>
                  </a:lnTo>
                  <a:lnTo>
                    <a:pt x="1329" y="384"/>
                  </a:lnTo>
                  <a:lnTo>
                    <a:pt x="1317" y="382"/>
                  </a:lnTo>
                  <a:lnTo>
                    <a:pt x="1305" y="380"/>
                  </a:lnTo>
                  <a:lnTo>
                    <a:pt x="1294" y="376"/>
                  </a:lnTo>
                  <a:lnTo>
                    <a:pt x="1286" y="372"/>
                  </a:lnTo>
                  <a:lnTo>
                    <a:pt x="1282" y="369"/>
                  </a:lnTo>
                  <a:lnTo>
                    <a:pt x="1279" y="366"/>
                  </a:lnTo>
                  <a:lnTo>
                    <a:pt x="1277" y="363"/>
                  </a:lnTo>
                  <a:lnTo>
                    <a:pt x="1276" y="359"/>
                  </a:lnTo>
                  <a:lnTo>
                    <a:pt x="1276" y="355"/>
                  </a:lnTo>
                  <a:lnTo>
                    <a:pt x="1277" y="351"/>
                  </a:lnTo>
                  <a:lnTo>
                    <a:pt x="1279" y="347"/>
                  </a:lnTo>
                  <a:lnTo>
                    <a:pt x="1282" y="341"/>
                  </a:lnTo>
                  <a:lnTo>
                    <a:pt x="1288" y="336"/>
                  </a:lnTo>
                  <a:lnTo>
                    <a:pt x="1294" y="331"/>
                  </a:lnTo>
                  <a:lnTo>
                    <a:pt x="1302" y="324"/>
                  </a:lnTo>
                  <a:lnTo>
                    <a:pt x="1310" y="317"/>
                  </a:lnTo>
                  <a:lnTo>
                    <a:pt x="1323" y="312"/>
                  </a:lnTo>
                  <a:lnTo>
                    <a:pt x="1331" y="307"/>
                  </a:lnTo>
                  <a:lnTo>
                    <a:pt x="1335" y="305"/>
                  </a:lnTo>
                  <a:lnTo>
                    <a:pt x="1337" y="303"/>
                  </a:lnTo>
                  <a:lnTo>
                    <a:pt x="1338" y="300"/>
                  </a:lnTo>
                  <a:lnTo>
                    <a:pt x="1339" y="298"/>
                  </a:lnTo>
                  <a:lnTo>
                    <a:pt x="1340" y="292"/>
                  </a:lnTo>
                  <a:lnTo>
                    <a:pt x="1338" y="286"/>
                  </a:lnTo>
                  <a:lnTo>
                    <a:pt x="1335" y="280"/>
                  </a:lnTo>
                  <a:lnTo>
                    <a:pt x="1330" y="273"/>
                  </a:lnTo>
                  <a:lnTo>
                    <a:pt x="1321" y="258"/>
                  </a:lnTo>
                  <a:lnTo>
                    <a:pt x="1310" y="240"/>
                  </a:lnTo>
                  <a:lnTo>
                    <a:pt x="1307" y="229"/>
                  </a:lnTo>
                  <a:lnTo>
                    <a:pt x="1304" y="218"/>
                  </a:lnTo>
                  <a:lnTo>
                    <a:pt x="1303" y="206"/>
                  </a:lnTo>
                  <a:lnTo>
                    <a:pt x="1304" y="192"/>
                  </a:lnTo>
                  <a:lnTo>
                    <a:pt x="1305" y="186"/>
                  </a:lnTo>
                  <a:lnTo>
                    <a:pt x="1306" y="170"/>
                  </a:lnTo>
                  <a:lnTo>
                    <a:pt x="1307" y="159"/>
                  </a:lnTo>
                  <a:lnTo>
                    <a:pt x="1306" y="147"/>
                  </a:lnTo>
                  <a:lnTo>
                    <a:pt x="1305" y="135"/>
                  </a:lnTo>
                  <a:lnTo>
                    <a:pt x="1303" y="124"/>
                  </a:lnTo>
                  <a:lnTo>
                    <a:pt x="1299" y="113"/>
                  </a:lnTo>
                  <a:lnTo>
                    <a:pt x="1294" y="103"/>
                  </a:lnTo>
                  <a:lnTo>
                    <a:pt x="1291" y="99"/>
                  </a:lnTo>
                  <a:lnTo>
                    <a:pt x="1287" y="95"/>
                  </a:lnTo>
                  <a:lnTo>
                    <a:pt x="1282" y="92"/>
                  </a:lnTo>
                  <a:lnTo>
                    <a:pt x="1278" y="90"/>
                  </a:lnTo>
                  <a:lnTo>
                    <a:pt x="1273" y="87"/>
                  </a:lnTo>
                  <a:lnTo>
                    <a:pt x="1266" y="86"/>
                  </a:lnTo>
                  <a:lnTo>
                    <a:pt x="1260" y="85"/>
                  </a:lnTo>
                  <a:lnTo>
                    <a:pt x="1253" y="86"/>
                  </a:lnTo>
                  <a:lnTo>
                    <a:pt x="1245" y="87"/>
                  </a:lnTo>
                  <a:lnTo>
                    <a:pt x="1237" y="91"/>
                  </a:lnTo>
                  <a:lnTo>
                    <a:pt x="1227" y="94"/>
                  </a:lnTo>
                  <a:lnTo>
                    <a:pt x="1216" y="98"/>
                  </a:lnTo>
                  <a:lnTo>
                    <a:pt x="1206" y="99"/>
                  </a:lnTo>
                  <a:lnTo>
                    <a:pt x="1181" y="99"/>
                  </a:lnTo>
                  <a:lnTo>
                    <a:pt x="1175" y="98"/>
                  </a:lnTo>
                  <a:lnTo>
                    <a:pt x="1168" y="96"/>
                  </a:lnTo>
                  <a:lnTo>
                    <a:pt x="1163" y="94"/>
                  </a:lnTo>
                  <a:lnTo>
                    <a:pt x="1159" y="91"/>
                  </a:lnTo>
                  <a:lnTo>
                    <a:pt x="1155" y="86"/>
                  </a:lnTo>
                  <a:lnTo>
                    <a:pt x="1153" y="81"/>
                  </a:lnTo>
                  <a:lnTo>
                    <a:pt x="1153" y="75"/>
                  </a:lnTo>
                  <a:lnTo>
                    <a:pt x="1154" y="67"/>
                  </a:lnTo>
                  <a:lnTo>
                    <a:pt x="1154" y="65"/>
                  </a:lnTo>
                  <a:lnTo>
                    <a:pt x="1155" y="59"/>
                  </a:lnTo>
                  <a:lnTo>
                    <a:pt x="1157" y="54"/>
                  </a:lnTo>
                  <a:lnTo>
                    <a:pt x="1155" y="49"/>
                  </a:lnTo>
                  <a:lnTo>
                    <a:pt x="1155" y="44"/>
                  </a:lnTo>
                  <a:lnTo>
                    <a:pt x="1153" y="38"/>
                  </a:lnTo>
                  <a:lnTo>
                    <a:pt x="1151" y="33"/>
                  </a:lnTo>
                  <a:lnTo>
                    <a:pt x="1147" y="27"/>
                  </a:lnTo>
                  <a:lnTo>
                    <a:pt x="1143" y="22"/>
                  </a:lnTo>
                  <a:lnTo>
                    <a:pt x="1136" y="17"/>
                  </a:lnTo>
                  <a:lnTo>
                    <a:pt x="1128" y="13"/>
                  </a:lnTo>
                  <a:lnTo>
                    <a:pt x="1118" y="10"/>
                  </a:lnTo>
                  <a:lnTo>
                    <a:pt x="1105" y="6"/>
                  </a:lnTo>
                  <a:lnTo>
                    <a:pt x="1091" y="4"/>
                  </a:lnTo>
                  <a:lnTo>
                    <a:pt x="1081" y="11"/>
                  </a:lnTo>
                  <a:lnTo>
                    <a:pt x="1068" y="16"/>
                  </a:lnTo>
                  <a:lnTo>
                    <a:pt x="1054" y="20"/>
                  </a:lnTo>
                  <a:lnTo>
                    <a:pt x="1039" y="23"/>
                  </a:lnTo>
                  <a:lnTo>
                    <a:pt x="1024" y="26"/>
                  </a:lnTo>
                  <a:lnTo>
                    <a:pt x="1009" y="27"/>
                  </a:lnTo>
                  <a:lnTo>
                    <a:pt x="994" y="28"/>
                  </a:lnTo>
                  <a:lnTo>
                    <a:pt x="980" y="28"/>
                  </a:lnTo>
                  <a:lnTo>
                    <a:pt x="953" y="28"/>
                  </a:lnTo>
                  <a:lnTo>
                    <a:pt x="931" y="26"/>
                  </a:lnTo>
                  <a:lnTo>
                    <a:pt x="916" y="25"/>
                  </a:lnTo>
                  <a:lnTo>
                    <a:pt x="910" y="23"/>
                  </a:lnTo>
                  <a:lnTo>
                    <a:pt x="903" y="17"/>
                  </a:lnTo>
                  <a:lnTo>
                    <a:pt x="895" y="13"/>
                  </a:lnTo>
                  <a:lnTo>
                    <a:pt x="887" y="9"/>
                  </a:lnTo>
                  <a:lnTo>
                    <a:pt x="880" y="5"/>
                  </a:lnTo>
                  <a:lnTo>
                    <a:pt x="873" y="3"/>
                  </a:lnTo>
                  <a:lnTo>
                    <a:pt x="866" y="1"/>
                  </a:lnTo>
                  <a:lnTo>
                    <a:pt x="859" y="0"/>
                  </a:lnTo>
                  <a:lnTo>
                    <a:pt x="854" y="0"/>
                  </a:lnTo>
                  <a:lnTo>
                    <a:pt x="847" y="1"/>
                  </a:lnTo>
                  <a:lnTo>
                    <a:pt x="842" y="2"/>
                  </a:lnTo>
                  <a:lnTo>
                    <a:pt x="835" y="3"/>
                  </a:lnTo>
                  <a:lnTo>
                    <a:pt x="830" y="5"/>
                  </a:lnTo>
                  <a:lnTo>
                    <a:pt x="820" y="10"/>
                  </a:lnTo>
                  <a:lnTo>
                    <a:pt x="812" y="16"/>
                  </a:lnTo>
                  <a:lnTo>
                    <a:pt x="804" y="23"/>
                  </a:lnTo>
                  <a:lnTo>
                    <a:pt x="798" y="31"/>
                  </a:lnTo>
                  <a:lnTo>
                    <a:pt x="792" y="38"/>
                  </a:lnTo>
                  <a:lnTo>
                    <a:pt x="787" y="46"/>
                  </a:lnTo>
                  <a:lnTo>
                    <a:pt x="781" y="56"/>
                  </a:lnTo>
                  <a:lnTo>
                    <a:pt x="779" y="61"/>
                  </a:lnTo>
                  <a:lnTo>
                    <a:pt x="778" y="65"/>
                  </a:lnTo>
                  <a:lnTo>
                    <a:pt x="777" y="69"/>
                  </a:lnTo>
                  <a:lnTo>
                    <a:pt x="777" y="72"/>
                  </a:lnTo>
                  <a:lnTo>
                    <a:pt x="778" y="75"/>
                  </a:lnTo>
                  <a:lnTo>
                    <a:pt x="779" y="77"/>
                  </a:lnTo>
                  <a:lnTo>
                    <a:pt x="780" y="79"/>
                  </a:lnTo>
                  <a:lnTo>
                    <a:pt x="782" y="80"/>
                  </a:lnTo>
                  <a:lnTo>
                    <a:pt x="785" y="81"/>
                  </a:lnTo>
                  <a:lnTo>
                    <a:pt x="792" y="82"/>
                  </a:lnTo>
                  <a:lnTo>
                    <a:pt x="799" y="82"/>
                  </a:lnTo>
                  <a:lnTo>
                    <a:pt x="807" y="81"/>
                  </a:lnTo>
                  <a:lnTo>
                    <a:pt x="816" y="80"/>
                  </a:lnTo>
                  <a:lnTo>
                    <a:pt x="825" y="80"/>
                  </a:lnTo>
                  <a:lnTo>
                    <a:pt x="834" y="79"/>
                  </a:lnTo>
                  <a:lnTo>
                    <a:pt x="843" y="80"/>
                  </a:lnTo>
                  <a:lnTo>
                    <a:pt x="850" y="81"/>
                  </a:lnTo>
                  <a:lnTo>
                    <a:pt x="854" y="82"/>
                  </a:lnTo>
                  <a:lnTo>
                    <a:pt x="857" y="84"/>
                  </a:lnTo>
                  <a:lnTo>
                    <a:pt x="860" y="86"/>
                  </a:lnTo>
                  <a:lnTo>
                    <a:pt x="862" y="88"/>
                  </a:lnTo>
                  <a:lnTo>
                    <a:pt x="864" y="92"/>
                  </a:lnTo>
                  <a:lnTo>
                    <a:pt x="865" y="95"/>
                  </a:lnTo>
                  <a:lnTo>
                    <a:pt x="866" y="99"/>
                  </a:lnTo>
                  <a:lnTo>
                    <a:pt x="866" y="104"/>
                  </a:lnTo>
                  <a:lnTo>
                    <a:pt x="866" y="111"/>
                  </a:lnTo>
                  <a:lnTo>
                    <a:pt x="865" y="117"/>
                  </a:lnTo>
                  <a:lnTo>
                    <a:pt x="864" y="124"/>
                  </a:lnTo>
                  <a:lnTo>
                    <a:pt x="862" y="129"/>
                  </a:lnTo>
                  <a:lnTo>
                    <a:pt x="856" y="141"/>
                  </a:lnTo>
                  <a:lnTo>
                    <a:pt x="848" y="151"/>
                  </a:lnTo>
                  <a:lnTo>
                    <a:pt x="840" y="161"/>
                  </a:lnTo>
                  <a:lnTo>
                    <a:pt x="829" y="171"/>
                  </a:lnTo>
                  <a:lnTo>
                    <a:pt x="818" y="179"/>
                  </a:lnTo>
                  <a:lnTo>
                    <a:pt x="808" y="187"/>
                  </a:lnTo>
                  <a:lnTo>
                    <a:pt x="785" y="199"/>
                  </a:lnTo>
                  <a:lnTo>
                    <a:pt x="766" y="209"/>
                  </a:lnTo>
                  <a:lnTo>
                    <a:pt x="753" y="215"/>
                  </a:lnTo>
                  <a:lnTo>
                    <a:pt x="748" y="218"/>
                  </a:lnTo>
                  <a:lnTo>
                    <a:pt x="722" y="238"/>
                  </a:lnTo>
                  <a:lnTo>
                    <a:pt x="701" y="257"/>
                  </a:lnTo>
                  <a:lnTo>
                    <a:pt x="682" y="275"/>
                  </a:lnTo>
                  <a:lnTo>
                    <a:pt x="665" y="292"/>
                  </a:lnTo>
                  <a:lnTo>
                    <a:pt x="651" y="307"/>
                  </a:lnTo>
                  <a:lnTo>
                    <a:pt x="639" y="322"/>
                  </a:lnTo>
                  <a:lnTo>
                    <a:pt x="630" y="335"/>
                  </a:lnTo>
                  <a:lnTo>
                    <a:pt x="622" y="347"/>
                  </a:lnTo>
                  <a:lnTo>
                    <a:pt x="617" y="357"/>
                  </a:lnTo>
                  <a:lnTo>
                    <a:pt x="611" y="366"/>
                  </a:lnTo>
                  <a:lnTo>
                    <a:pt x="608" y="374"/>
                  </a:lnTo>
                  <a:lnTo>
                    <a:pt x="606" y="381"/>
                  </a:lnTo>
                  <a:lnTo>
                    <a:pt x="605" y="389"/>
                  </a:lnTo>
                  <a:lnTo>
                    <a:pt x="604" y="392"/>
                  </a:lnTo>
                  <a:lnTo>
                    <a:pt x="608" y="400"/>
                  </a:lnTo>
                  <a:lnTo>
                    <a:pt x="612" y="407"/>
                  </a:lnTo>
                  <a:lnTo>
                    <a:pt x="615" y="415"/>
                  </a:lnTo>
                  <a:lnTo>
                    <a:pt x="617" y="422"/>
                  </a:lnTo>
                  <a:lnTo>
                    <a:pt x="618" y="429"/>
                  </a:lnTo>
                  <a:lnTo>
                    <a:pt x="619" y="435"/>
                  </a:lnTo>
                  <a:lnTo>
                    <a:pt x="619" y="442"/>
                  </a:lnTo>
                  <a:lnTo>
                    <a:pt x="619" y="448"/>
                  </a:lnTo>
                  <a:lnTo>
                    <a:pt x="617" y="459"/>
                  </a:lnTo>
                  <a:lnTo>
                    <a:pt x="612" y="468"/>
                  </a:lnTo>
                  <a:lnTo>
                    <a:pt x="607" y="477"/>
                  </a:lnTo>
                  <a:lnTo>
                    <a:pt x="601" y="484"/>
                  </a:lnTo>
                  <a:lnTo>
                    <a:pt x="594" y="491"/>
                  </a:lnTo>
                  <a:lnTo>
                    <a:pt x="588" y="496"/>
                  </a:lnTo>
                  <a:lnTo>
                    <a:pt x="580" y="501"/>
                  </a:lnTo>
                  <a:lnTo>
                    <a:pt x="574" y="504"/>
                  </a:lnTo>
                  <a:lnTo>
                    <a:pt x="564" y="509"/>
                  </a:lnTo>
                  <a:lnTo>
                    <a:pt x="560" y="511"/>
                  </a:lnTo>
                  <a:lnTo>
                    <a:pt x="551" y="515"/>
                  </a:lnTo>
                  <a:lnTo>
                    <a:pt x="542" y="520"/>
                  </a:lnTo>
                  <a:lnTo>
                    <a:pt x="535" y="526"/>
                  </a:lnTo>
                  <a:lnTo>
                    <a:pt x="527" y="531"/>
                  </a:lnTo>
                  <a:lnTo>
                    <a:pt x="514" y="542"/>
                  </a:lnTo>
                  <a:lnTo>
                    <a:pt x="505" y="554"/>
                  </a:lnTo>
                  <a:lnTo>
                    <a:pt x="497" y="564"/>
                  </a:lnTo>
                  <a:lnTo>
                    <a:pt x="492" y="576"/>
                  </a:lnTo>
                  <a:lnTo>
                    <a:pt x="489" y="588"/>
                  </a:lnTo>
                  <a:lnTo>
                    <a:pt x="487" y="598"/>
                  </a:lnTo>
                  <a:lnTo>
                    <a:pt x="486" y="608"/>
                  </a:lnTo>
                  <a:lnTo>
                    <a:pt x="486" y="618"/>
                  </a:lnTo>
                  <a:lnTo>
                    <a:pt x="487" y="626"/>
                  </a:lnTo>
                  <a:lnTo>
                    <a:pt x="488" y="634"/>
                  </a:lnTo>
                  <a:lnTo>
                    <a:pt x="491" y="644"/>
                  </a:lnTo>
                  <a:lnTo>
                    <a:pt x="492" y="648"/>
                  </a:lnTo>
                  <a:lnTo>
                    <a:pt x="483" y="638"/>
                  </a:lnTo>
                  <a:lnTo>
                    <a:pt x="475" y="629"/>
                  </a:lnTo>
                  <a:lnTo>
                    <a:pt x="467" y="624"/>
                  </a:lnTo>
                  <a:lnTo>
                    <a:pt x="459" y="620"/>
                  </a:lnTo>
                  <a:lnTo>
                    <a:pt x="450" y="618"/>
                  </a:lnTo>
                  <a:lnTo>
                    <a:pt x="443" y="616"/>
                  </a:lnTo>
                  <a:lnTo>
                    <a:pt x="435" y="618"/>
                  </a:lnTo>
                  <a:lnTo>
                    <a:pt x="429" y="619"/>
                  </a:lnTo>
                  <a:lnTo>
                    <a:pt x="416" y="623"/>
                  </a:lnTo>
                  <a:lnTo>
                    <a:pt x="407" y="629"/>
                  </a:lnTo>
                  <a:lnTo>
                    <a:pt x="400" y="634"/>
                  </a:lnTo>
                  <a:lnTo>
                    <a:pt x="398" y="636"/>
                  </a:lnTo>
                  <a:lnTo>
                    <a:pt x="383" y="643"/>
                  </a:lnTo>
                  <a:lnTo>
                    <a:pt x="371" y="651"/>
                  </a:lnTo>
                  <a:lnTo>
                    <a:pt x="362" y="658"/>
                  </a:lnTo>
                  <a:lnTo>
                    <a:pt x="354" y="666"/>
                  </a:lnTo>
                  <a:lnTo>
                    <a:pt x="349" y="673"/>
                  </a:lnTo>
                  <a:lnTo>
                    <a:pt x="346" y="679"/>
                  </a:lnTo>
                  <a:lnTo>
                    <a:pt x="344" y="687"/>
                  </a:lnTo>
                  <a:lnTo>
                    <a:pt x="344" y="693"/>
                  </a:lnTo>
                  <a:lnTo>
                    <a:pt x="344" y="700"/>
                  </a:lnTo>
                  <a:lnTo>
                    <a:pt x="345" y="705"/>
                  </a:lnTo>
                  <a:lnTo>
                    <a:pt x="347" y="710"/>
                  </a:lnTo>
                  <a:lnTo>
                    <a:pt x="349" y="715"/>
                  </a:lnTo>
                  <a:lnTo>
                    <a:pt x="352" y="721"/>
                  </a:lnTo>
                  <a:lnTo>
                    <a:pt x="354" y="723"/>
                  </a:lnTo>
                  <a:lnTo>
                    <a:pt x="342" y="723"/>
                  </a:lnTo>
                  <a:lnTo>
                    <a:pt x="330" y="721"/>
                  </a:lnTo>
                  <a:lnTo>
                    <a:pt x="318" y="719"/>
                  </a:lnTo>
                  <a:lnTo>
                    <a:pt x="307" y="717"/>
                  </a:lnTo>
                  <a:lnTo>
                    <a:pt x="287" y="709"/>
                  </a:lnTo>
                  <a:lnTo>
                    <a:pt x="269" y="701"/>
                  </a:lnTo>
                  <a:lnTo>
                    <a:pt x="244" y="686"/>
                  </a:lnTo>
                  <a:lnTo>
                    <a:pt x="236" y="679"/>
                  </a:lnTo>
                  <a:lnTo>
                    <a:pt x="232" y="682"/>
                  </a:lnTo>
                  <a:lnTo>
                    <a:pt x="227" y="685"/>
                  </a:lnTo>
                  <a:lnTo>
                    <a:pt x="223" y="689"/>
                  </a:lnTo>
                  <a:lnTo>
                    <a:pt x="220" y="693"/>
                  </a:lnTo>
                  <a:lnTo>
                    <a:pt x="212" y="705"/>
                  </a:lnTo>
                  <a:lnTo>
                    <a:pt x="205" y="716"/>
                  </a:lnTo>
                  <a:lnTo>
                    <a:pt x="202" y="721"/>
                  </a:lnTo>
                  <a:lnTo>
                    <a:pt x="197" y="726"/>
                  </a:lnTo>
                  <a:lnTo>
                    <a:pt x="192" y="731"/>
                  </a:lnTo>
                  <a:lnTo>
                    <a:pt x="187" y="733"/>
                  </a:lnTo>
                  <a:lnTo>
                    <a:pt x="181" y="735"/>
                  </a:lnTo>
                  <a:lnTo>
                    <a:pt x="175" y="735"/>
                  </a:lnTo>
                  <a:lnTo>
                    <a:pt x="169" y="733"/>
                  </a:lnTo>
                  <a:lnTo>
                    <a:pt x="161" y="730"/>
                  </a:lnTo>
                  <a:lnTo>
                    <a:pt x="140" y="722"/>
                  </a:lnTo>
                  <a:lnTo>
                    <a:pt x="123" y="717"/>
                  </a:lnTo>
                  <a:lnTo>
                    <a:pt x="114" y="716"/>
                  </a:lnTo>
                  <a:lnTo>
                    <a:pt x="108" y="716"/>
                  </a:lnTo>
                  <a:lnTo>
                    <a:pt x="100" y="716"/>
                  </a:lnTo>
                  <a:lnTo>
                    <a:pt x="95" y="716"/>
                  </a:lnTo>
                  <a:lnTo>
                    <a:pt x="90" y="717"/>
                  </a:lnTo>
                  <a:lnTo>
                    <a:pt x="84" y="719"/>
                  </a:lnTo>
                  <a:lnTo>
                    <a:pt x="80" y="721"/>
                  </a:lnTo>
                  <a:lnTo>
                    <a:pt x="77" y="723"/>
                  </a:lnTo>
                  <a:lnTo>
                    <a:pt x="71" y="728"/>
                  </a:lnTo>
                  <a:lnTo>
                    <a:pt x="66" y="736"/>
                  </a:lnTo>
                  <a:lnTo>
                    <a:pt x="63" y="743"/>
                  </a:lnTo>
                  <a:lnTo>
                    <a:pt x="61" y="751"/>
                  </a:lnTo>
                  <a:lnTo>
                    <a:pt x="60" y="757"/>
                  </a:lnTo>
                  <a:lnTo>
                    <a:pt x="60" y="765"/>
                  </a:lnTo>
                  <a:lnTo>
                    <a:pt x="60" y="775"/>
                  </a:lnTo>
                  <a:lnTo>
                    <a:pt x="61" y="780"/>
                  </a:lnTo>
                  <a:lnTo>
                    <a:pt x="59" y="791"/>
                  </a:lnTo>
                  <a:lnTo>
                    <a:pt x="59" y="801"/>
                  </a:lnTo>
                  <a:lnTo>
                    <a:pt x="61" y="811"/>
                  </a:lnTo>
                  <a:lnTo>
                    <a:pt x="63" y="818"/>
                  </a:lnTo>
                  <a:lnTo>
                    <a:pt x="71" y="833"/>
                  </a:lnTo>
                  <a:lnTo>
                    <a:pt x="79" y="847"/>
                  </a:lnTo>
                  <a:lnTo>
                    <a:pt x="83" y="855"/>
                  </a:lnTo>
                  <a:lnTo>
                    <a:pt x="87" y="865"/>
                  </a:lnTo>
                  <a:lnTo>
                    <a:pt x="91" y="877"/>
                  </a:lnTo>
                  <a:lnTo>
                    <a:pt x="93" y="890"/>
                  </a:lnTo>
                  <a:lnTo>
                    <a:pt x="95" y="904"/>
                  </a:lnTo>
                  <a:lnTo>
                    <a:pt x="95" y="923"/>
                  </a:lnTo>
                  <a:lnTo>
                    <a:pt x="95" y="943"/>
                  </a:lnTo>
                  <a:lnTo>
                    <a:pt x="92" y="966"/>
                  </a:lnTo>
                  <a:close/>
                </a:path>
              </a:pathLst>
            </a:custGeom>
            <a:noFill/>
            <a:ln w="7938">
              <a:solidFill>
                <a:srgbClr val="FFFFFF"/>
              </a:solidFill>
              <a:prstDash val="solid"/>
              <a:round/>
              <a:headEnd/>
              <a:tailEnd/>
            </a:ln>
          </p:spPr>
          <p:txBody>
            <a:bodyPr/>
            <a:lstStyle/>
            <a:p>
              <a:endParaRPr lang="uk-UA"/>
            </a:p>
          </p:txBody>
        </p:sp>
        <p:sp>
          <p:nvSpPr>
            <p:cNvPr id="22567" name="Freeform 147"/>
            <p:cNvSpPr>
              <a:spLocks/>
            </p:cNvSpPr>
            <p:nvPr/>
          </p:nvSpPr>
          <p:spPr bwMode="auto">
            <a:xfrm>
              <a:off x="3302" y="2034"/>
              <a:ext cx="1014" cy="669"/>
            </a:xfrm>
            <a:custGeom>
              <a:avLst/>
              <a:gdLst>
                <a:gd name="T0" fmla="*/ 17 w 3774"/>
                <a:gd name="T1" fmla="*/ 10 h 2480"/>
                <a:gd name="T2" fmla="*/ 16 w 3774"/>
                <a:gd name="T3" fmla="*/ 10 h 2480"/>
                <a:gd name="T4" fmla="*/ 16 w 3774"/>
                <a:gd name="T5" fmla="*/ 10 h 2480"/>
                <a:gd name="T6" fmla="*/ 16 w 3774"/>
                <a:gd name="T7" fmla="*/ 9 h 2480"/>
                <a:gd name="T8" fmla="*/ 15 w 3774"/>
                <a:gd name="T9" fmla="*/ 8 h 2480"/>
                <a:gd name="T10" fmla="*/ 15 w 3774"/>
                <a:gd name="T11" fmla="*/ 8 h 2480"/>
                <a:gd name="T12" fmla="*/ 15 w 3774"/>
                <a:gd name="T13" fmla="*/ 8 h 2480"/>
                <a:gd name="T14" fmla="*/ 14 w 3774"/>
                <a:gd name="T15" fmla="*/ 8 h 2480"/>
                <a:gd name="T16" fmla="*/ 13 w 3774"/>
                <a:gd name="T17" fmla="*/ 8 h 2480"/>
                <a:gd name="T18" fmla="*/ 11 w 3774"/>
                <a:gd name="T19" fmla="*/ 8 h 2480"/>
                <a:gd name="T20" fmla="*/ 10 w 3774"/>
                <a:gd name="T21" fmla="*/ 8 h 2480"/>
                <a:gd name="T22" fmla="*/ 9 w 3774"/>
                <a:gd name="T23" fmla="*/ 8 h 2480"/>
                <a:gd name="T24" fmla="*/ 9 w 3774"/>
                <a:gd name="T25" fmla="*/ 9 h 2480"/>
                <a:gd name="T26" fmla="*/ 9 w 3774"/>
                <a:gd name="T27" fmla="*/ 9 h 2480"/>
                <a:gd name="T28" fmla="*/ 10 w 3774"/>
                <a:gd name="T29" fmla="*/ 11 h 2480"/>
                <a:gd name="T30" fmla="*/ 10 w 3774"/>
                <a:gd name="T31" fmla="*/ 11 h 2480"/>
                <a:gd name="T32" fmla="*/ 10 w 3774"/>
                <a:gd name="T33" fmla="*/ 12 h 2480"/>
                <a:gd name="T34" fmla="*/ 9 w 3774"/>
                <a:gd name="T35" fmla="*/ 12 h 2480"/>
                <a:gd name="T36" fmla="*/ 8 w 3774"/>
                <a:gd name="T37" fmla="*/ 12 h 2480"/>
                <a:gd name="T38" fmla="*/ 6 w 3774"/>
                <a:gd name="T39" fmla="*/ 13 h 2480"/>
                <a:gd name="T40" fmla="*/ 5 w 3774"/>
                <a:gd name="T41" fmla="*/ 13 h 2480"/>
                <a:gd name="T42" fmla="*/ 4 w 3774"/>
                <a:gd name="T43" fmla="*/ 13 h 2480"/>
                <a:gd name="T44" fmla="*/ 3 w 3774"/>
                <a:gd name="T45" fmla="*/ 13 h 2480"/>
                <a:gd name="T46" fmla="*/ 2 w 3774"/>
                <a:gd name="T47" fmla="*/ 13 h 2480"/>
                <a:gd name="T48" fmla="*/ 2 w 3774"/>
                <a:gd name="T49" fmla="*/ 13 h 2480"/>
                <a:gd name="T50" fmla="*/ 1 w 3774"/>
                <a:gd name="T51" fmla="*/ 13 h 2480"/>
                <a:gd name="T52" fmla="*/ 0 w 3774"/>
                <a:gd name="T53" fmla="*/ 12 h 2480"/>
                <a:gd name="T54" fmla="*/ 0 w 3774"/>
                <a:gd name="T55" fmla="*/ 11 h 2480"/>
                <a:gd name="T56" fmla="*/ 0 w 3774"/>
                <a:gd name="T57" fmla="*/ 11 h 2480"/>
                <a:gd name="T58" fmla="*/ 0 w 3774"/>
                <a:gd name="T59" fmla="*/ 9 h 2480"/>
                <a:gd name="T60" fmla="*/ 1 w 3774"/>
                <a:gd name="T61" fmla="*/ 9 h 2480"/>
                <a:gd name="T62" fmla="*/ 2 w 3774"/>
                <a:gd name="T63" fmla="*/ 8 h 2480"/>
                <a:gd name="T64" fmla="*/ 2 w 3774"/>
                <a:gd name="T65" fmla="*/ 7 h 2480"/>
                <a:gd name="T66" fmla="*/ 2 w 3774"/>
                <a:gd name="T67" fmla="*/ 6 h 2480"/>
                <a:gd name="T68" fmla="*/ 3 w 3774"/>
                <a:gd name="T69" fmla="*/ 5 h 2480"/>
                <a:gd name="T70" fmla="*/ 3 w 3774"/>
                <a:gd name="T71" fmla="*/ 4 h 2480"/>
                <a:gd name="T72" fmla="*/ 2 w 3774"/>
                <a:gd name="T73" fmla="*/ 3 h 2480"/>
                <a:gd name="T74" fmla="*/ 4 w 3774"/>
                <a:gd name="T75" fmla="*/ 3 h 2480"/>
                <a:gd name="T76" fmla="*/ 6 w 3774"/>
                <a:gd name="T77" fmla="*/ 3 h 2480"/>
                <a:gd name="T78" fmla="*/ 6 w 3774"/>
                <a:gd name="T79" fmla="*/ 2 h 2480"/>
                <a:gd name="T80" fmla="*/ 6 w 3774"/>
                <a:gd name="T81" fmla="*/ 1 h 2480"/>
                <a:gd name="T82" fmla="*/ 8 w 3774"/>
                <a:gd name="T83" fmla="*/ 1 h 2480"/>
                <a:gd name="T84" fmla="*/ 9 w 3774"/>
                <a:gd name="T85" fmla="*/ 0 h 2480"/>
                <a:gd name="T86" fmla="*/ 10 w 3774"/>
                <a:gd name="T87" fmla="*/ 0 h 2480"/>
                <a:gd name="T88" fmla="*/ 12 w 3774"/>
                <a:gd name="T89" fmla="*/ 1 h 2480"/>
                <a:gd name="T90" fmla="*/ 14 w 3774"/>
                <a:gd name="T91" fmla="*/ 1 h 2480"/>
                <a:gd name="T92" fmla="*/ 15 w 3774"/>
                <a:gd name="T93" fmla="*/ 2 h 2480"/>
                <a:gd name="T94" fmla="*/ 15 w 3774"/>
                <a:gd name="T95" fmla="*/ 3 h 2480"/>
                <a:gd name="T96" fmla="*/ 16 w 3774"/>
                <a:gd name="T97" fmla="*/ 4 h 2480"/>
                <a:gd name="T98" fmla="*/ 16 w 3774"/>
                <a:gd name="T99" fmla="*/ 4 h 2480"/>
                <a:gd name="T100" fmla="*/ 17 w 3774"/>
                <a:gd name="T101" fmla="*/ 4 h 2480"/>
                <a:gd name="T102" fmla="*/ 18 w 3774"/>
                <a:gd name="T103" fmla="*/ 4 h 2480"/>
                <a:gd name="T104" fmla="*/ 19 w 3774"/>
                <a:gd name="T105" fmla="*/ 4 h 2480"/>
                <a:gd name="T106" fmla="*/ 19 w 3774"/>
                <a:gd name="T107" fmla="*/ 4 h 2480"/>
                <a:gd name="T108" fmla="*/ 19 w 3774"/>
                <a:gd name="T109" fmla="*/ 4 h 2480"/>
                <a:gd name="T110" fmla="*/ 19 w 3774"/>
                <a:gd name="T111" fmla="*/ 6 h 2480"/>
                <a:gd name="T112" fmla="*/ 20 w 3774"/>
                <a:gd name="T113" fmla="*/ 7 h 2480"/>
                <a:gd name="T114" fmla="*/ 19 w 3774"/>
                <a:gd name="T115" fmla="*/ 7 h 2480"/>
                <a:gd name="T116" fmla="*/ 19 w 3774"/>
                <a:gd name="T117" fmla="*/ 8 h 2480"/>
                <a:gd name="T118" fmla="*/ 19 w 3774"/>
                <a:gd name="T119" fmla="*/ 8 h 2480"/>
                <a:gd name="T120" fmla="*/ 18 w 3774"/>
                <a:gd name="T121" fmla="*/ 8 h 2480"/>
                <a:gd name="T122" fmla="*/ 18 w 3774"/>
                <a:gd name="T123" fmla="*/ 9 h 2480"/>
                <a:gd name="T124" fmla="*/ 18 w 3774"/>
                <a:gd name="T125" fmla="*/ 10 h 24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74"/>
                <a:gd name="T190" fmla="*/ 0 h 2480"/>
                <a:gd name="T191" fmla="*/ 3774 w 3774"/>
                <a:gd name="T192" fmla="*/ 2480 h 24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74" h="2480">
                  <a:moveTo>
                    <a:pt x="3474" y="1824"/>
                  </a:moveTo>
                  <a:lnTo>
                    <a:pt x="3458" y="1817"/>
                  </a:lnTo>
                  <a:lnTo>
                    <a:pt x="3444" y="1812"/>
                  </a:lnTo>
                  <a:lnTo>
                    <a:pt x="3431" y="1809"/>
                  </a:lnTo>
                  <a:lnTo>
                    <a:pt x="3419" y="1807"/>
                  </a:lnTo>
                  <a:lnTo>
                    <a:pt x="3408" y="1807"/>
                  </a:lnTo>
                  <a:lnTo>
                    <a:pt x="3400" y="1807"/>
                  </a:lnTo>
                  <a:lnTo>
                    <a:pt x="3391" y="1809"/>
                  </a:lnTo>
                  <a:lnTo>
                    <a:pt x="3384" y="1811"/>
                  </a:lnTo>
                  <a:lnTo>
                    <a:pt x="3379" y="1814"/>
                  </a:lnTo>
                  <a:lnTo>
                    <a:pt x="3373" y="1817"/>
                  </a:lnTo>
                  <a:lnTo>
                    <a:pt x="3369" y="1821"/>
                  </a:lnTo>
                  <a:lnTo>
                    <a:pt x="3366" y="1824"/>
                  </a:lnTo>
                  <a:lnTo>
                    <a:pt x="3363" y="1828"/>
                  </a:lnTo>
                  <a:lnTo>
                    <a:pt x="3360" y="1830"/>
                  </a:lnTo>
                  <a:lnTo>
                    <a:pt x="3355" y="1837"/>
                  </a:lnTo>
                  <a:lnTo>
                    <a:pt x="3348" y="1841"/>
                  </a:lnTo>
                  <a:lnTo>
                    <a:pt x="3340" y="1844"/>
                  </a:lnTo>
                  <a:lnTo>
                    <a:pt x="3332" y="1845"/>
                  </a:lnTo>
                  <a:lnTo>
                    <a:pt x="3324" y="1845"/>
                  </a:lnTo>
                  <a:lnTo>
                    <a:pt x="3316" y="1845"/>
                  </a:lnTo>
                  <a:lnTo>
                    <a:pt x="3307" y="1843"/>
                  </a:lnTo>
                  <a:lnTo>
                    <a:pt x="3300" y="1842"/>
                  </a:lnTo>
                  <a:lnTo>
                    <a:pt x="3285" y="1837"/>
                  </a:lnTo>
                  <a:lnTo>
                    <a:pt x="3272" y="1830"/>
                  </a:lnTo>
                  <a:lnTo>
                    <a:pt x="3264" y="1826"/>
                  </a:lnTo>
                  <a:lnTo>
                    <a:pt x="3261" y="1824"/>
                  </a:lnTo>
                  <a:lnTo>
                    <a:pt x="3244" y="1838"/>
                  </a:lnTo>
                  <a:lnTo>
                    <a:pt x="3230" y="1848"/>
                  </a:lnTo>
                  <a:lnTo>
                    <a:pt x="3216" y="1856"/>
                  </a:lnTo>
                  <a:lnTo>
                    <a:pt x="3206" y="1861"/>
                  </a:lnTo>
                  <a:lnTo>
                    <a:pt x="3196" y="1864"/>
                  </a:lnTo>
                  <a:lnTo>
                    <a:pt x="3189" y="1865"/>
                  </a:lnTo>
                  <a:lnTo>
                    <a:pt x="3181" y="1865"/>
                  </a:lnTo>
                  <a:lnTo>
                    <a:pt x="3176" y="1864"/>
                  </a:lnTo>
                  <a:lnTo>
                    <a:pt x="3172" y="1861"/>
                  </a:lnTo>
                  <a:lnTo>
                    <a:pt x="3168" y="1859"/>
                  </a:lnTo>
                  <a:lnTo>
                    <a:pt x="3165" y="1855"/>
                  </a:lnTo>
                  <a:lnTo>
                    <a:pt x="3163" y="1852"/>
                  </a:lnTo>
                  <a:lnTo>
                    <a:pt x="3161" y="1845"/>
                  </a:lnTo>
                  <a:lnTo>
                    <a:pt x="3161" y="1843"/>
                  </a:lnTo>
                  <a:lnTo>
                    <a:pt x="3147" y="1830"/>
                  </a:lnTo>
                  <a:lnTo>
                    <a:pt x="3135" y="1821"/>
                  </a:lnTo>
                  <a:lnTo>
                    <a:pt x="3125" y="1813"/>
                  </a:lnTo>
                  <a:lnTo>
                    <a:pt x="3115" y="1809"/>
                  </a:lnTo>
                  <a:lnTo>
                    <a:pt x="3107" y="1806"/>
                  </a:lnTo>
                  <a:lnTo>
                    <a:pt x="3098" y="1805"/>
                  </a:lnTo>
                  <a:lnTo>
                    <a:pt x="3092" y="1805"/>
                  </a:lnTo>
                  <a:lnTo>
                    <a:pt x="3086" y="1806"/>
                  </a:lnTo>
                  <a:lnTo>
                    <a:pt x="3081" y="1808"/>
                  </a:lnTo>
                  <a:lnTo>
                    <a:pt x="3077" y="1810"/>
                  </a:lnTo>
                  <a:lnTo>
                    <a:pt x="3074" y="1813"/>
                  </a:lnTo>
                  <a:lnTo>
                    <a:pt x="3071" y="1816"/>
                  </a:lnTo>
                  <a:lnTo>
                    <a:pt x="3068" y="1822"/>
                  </a:lnTo>
                  <a:lnTo>
                    <a:pt x="3067" y="1824"/>
                  </a:lnTo>
                  <a:lnTo>
                    <a:pt x="3053" y="1830"/>
                  </a:lnTo>
                  <a:lnTo>
                    <a:pt x="3040" y="1833"/>
                  </a:lnTo>
                  <a:lnTo>
                    <a:pt x="3029" y="1834"/>
                  </a:lnTo>
                  <a:lnTo>
                    <a:pt x="3019" y="1834"/>
                  </a:lnTo>
                  <a:lnTo>
                    <a:pt x="3011" y="1832"/>
                  </a:lnTo>
                  <a:lnTo>
                    <a:pt x="3004" y="1829"/>
                  </a:lnTo>
                  <a:lnTo>
                    <a:pt x="2998" y="1825"/>
                  </a:lnTo>
                  <a:lnTo>
                    <a:pt x="2994" y="1820"/>
                  </a:lnTo>
                  <a:lnTo>
                    <a:pt x="2989" y="1814"/>
                  </a:lnTo>
                  <a:lnTo>
                    <a:pt x="2986" y="1809"/>
                  </a:lnTo>
                  <a:lnTo>
                    <a:pt x="2984" y="1802"/>
                  </a:lnTo>
                  <a:lnTo>
                    <a:pt x="2982" y="1798"/>
                  </a:lnTo>
                  <a:lnTo>
                    <a:pt x="2981" y="1790"/>
                  </a:lnTo>
                  <a:lnTo>
                    <a:pt x="2980" y="1786"/>
                  </a:lnTo>
                  <a:lnTo>
                    <a:pt x="2989" y="1780"/>
                  </a:lnTo>
                  <a:lnTo>
                    <a:pt x="2998" y="1774"/>
                  </a:lnTo>
                  <a:lnTo>
                    <a:pt x="3005" y="1767"/>
                  </a:lnTo>
                  <a:lnTo>
                    <a:pt x="3012" y="1761"/>
                  </a:lnTo>
                  <a:lnTo>
                    <a:pt x="3016" y="1754"/>
                  </a:lnTo>
                  <a:lnTo>
                    <a:pt x="3020" y="1749"/>
                  </a:lnTo>
                  <a:lnTo>
                    <a:pt x="3022" y="1744"/>
                  </a:lnTo>
                  <a:lnTo>
                    <a:pt x="3024" y="1738"/>
                  </a:lnTo>
                  <a:lnTo>
                    <a:pt x="3026" y="1733"/>
                  </a:lnTo>
                  <a:lnTo>
                    <a:pt x="3026" y="1729"/>
                  </a:lnTo>
                  <a:lnTo>
                    <a:pt x="3024" y="1725"/>
                  </a:lnTo>
                  <a:lnTo>
                    <a:pt x="3023" y="1720"/>
                  </a:lnTo>
                  <a:lnTo>
                    <a:pt x="3019" y="1713"/>
                  </a:lnTo>
                  <a:lnTo>
                    <a:pt x="3013" y="1705"/>
                  </a:lnTo>
                  <a:lnTo>
                    <a:pt x="3005" y="1699"/>
                  </a:lnTo>
                  <a:lnTo>
                    <a:pt x="2997" y="1695"/>
                  </a:lnTo>
                  <a:lnTo>
                    <a:pt x="2988" y="1690"/>
                  </a:lnTo>
                  <a:lnTo>
                    <a:pt x="2980" y="1686"/>
                  </a:lnTo>
                  <a:lnTo>
                    <a:pt x="2967" y="1682"/>
                  </a:lnTo>
                  <a:lnTo>
                    <a:pt x="2962" y="1681"/>
                  </a:lnTo>
                  <a:lnTo>
                    <a:pt x="2949" y="1664"/>
                  </a:lnTo>
                  <a:lnTo>
                    <a:pt x="2938" y="1647"/>
                  </a:lnTo>
                  <a:lnTo>
                    <a:pt x="2930" y="1632"/>
                  </a:lnTo>
                  <a:lnTo>
                    <a:pt x="2923" y="1618"/>
                  </a:lnTo>
                  <a:lnTo>
                    <a:pt x="2919" y="1604"/>
                  </a:lnTo>
                  <a:lnTo>
                    <a:pt x="2917" y="1592"/>
                  </a:lnTo>
                  <a:lnTo>
                    <a:pt x="2915" y="1581"/>
                  </a:lnTo>
                  <a:lnTo>
                    <a:pt x="2915" y="1570"/>
                  </a:lnTo>
                  <a:lnTo>
                    <a:pt x="2915" y="1561"/>
                  </a:lnTo>
                  <a:lnTo>
                    <a:pt x="2916" y="1553"/>
                  </a:lnTo>
                  <a:lnTo>
                    <a:pt x="2917" y="1546"/>
                  </a:lnTo>
                  <a:lnTo>
                    <a:pt x="2919" y="1541"/>
                  </a:lnTo>
                  <a:lnTo>
                    <a:pt x="2922" y="1534"/>
                  </a:lnTo>
                  <a:lnTo>
                    <a:pt x="2923" y="1530"/>
                  </a:lnTo>
                  <a:lnTo>
                    <a:pt x="2916" y="1542"/>
                  </a:lnTo>
                  <a:lnTo>
                    <a:pt x="2908" y="1551"/>
                  </a:lnTo>
                  <a:lnTo>
                    <a:pt x="2901" y="1558"/>
                  </a:lnTo>
                  <a:lnTo>
                    <a:pt x="2894" y="1562"/>
                  </a:lnTo>
                  <a:lnTo>
                    <a:pt x="2888" y="1566"/>
                  </a:lnTo>
                  <a:lnTo>
                    <a:pt x="2883" y="1567"/>
                  </a:lnTo>
                  <a:lnTo>
                    <a:pt x="2877" y="1567"/>
                  </a:lnTo>
                  <a:lnTo>
                    <a:pt x="2873" y="1566"/>
                  </a:lnTo>
                  <a:lnTo>
                    <a:pt x="2869" y="1564"/>
                  </a:lnTo>
                  <a:lnTo>
                    <a:pt x="2865" y="1561"/>
                  </a:lnTo>
                  <a:lnTo>
                    <a:pt x="2862" y="1559"/>
                  </a:lnTo>
                  <a:lnTo>
                    <a:pt x="2859" y="1556"/>
                  </a:lnTo>
                  <a:lnTo>
                    <a:pt x="2856" y="1552"/>
                  </a:lnTo>
                  <a:lnTo>
                    <a:pt x="2855" y="1550"/>
                  </a:lnTo>
                  <a:lnTo>
                    <a:pt x="2854" y="1540"/>
                  </a:lnTo>
                  <a:lnTo>
                    <a:pt x="2853" y="1533"/>
                  </a:lnTo>
                  <a:lnTo>
                    <a:pt x="2851" y="1525"/>
                  </a:lnTo>
                  <a:lnTo>
                    <a:pt x="2849" y="1520"/>
                  </a:lnTo>
                  <a:lnTo>
                    <a:pt x="2846" y="1514"/>
                  </a:lnTo>
                  <a:lnTo>
                    <a:pt x="2844" y="1510"/>
                  </a:lnTo>
                  <a:lnTo>
                    <a:pt x="2841" y="1506"/>
                  </a:lnTo>
                  <a:lnTo>
                    <a:pt x="2838" y="1503"/>
                  </a:lnTo>
                  <a:lnTo>
                    <a:pt x="2835" y="1501"/>
                  </a:lnTo>
                  <a:lnTo>
                    <a:pt x="2830" y="1500"/>
                  </a:lnTo>
                  <a:lnTo>
                    <a:pt x="2826" y="1498"/>
                  </a:lnTo>
                  <a:lnTo>
                    <a:pt x="2823" y="1497"/>
                  </a:lnTo>
                  <a:lnTo>
                    <a:pt x="2814" y="1497"/>
                  </a:lnTo>
                  <a:lnTo>
                    <a:pt x="2806" y="1500"/>
                  </a:lnTo>
                  <a:lnTo>
                    <a:pt x="2797" y="1503"/>
                  </a:lnTo>
                  <a:lnTo>
                    <a:pt x="2789" y="1506"/>
                  </a:lnTo>
                  <a:lnTo>
                    <a:pt x="2781" y="1510"/>
                  </a:lnTo>
                  <a:lnTo>
                    <a:pt x="2775" y="1514"/>
                  </a:lnTo>
                  <a:lnTo>
                    <a:pt x="2765" y="1521"/>
                  </a:lnTo>
                  <a:lnTo>
                    <a:pt x="2761" y="1524"/>
                  </a:lnTo>
                  <a:lnTo>
                    <a:pt x="2745" y="1525"/>
                  </a:lnTo>
                  <a:lnTo>
                    <a:pt x="2730" y="1524"/>
                  </a:lnTo>
                  <a:lnTo>
                    <a:pt x="2716" y="1523"/>
                  </a:lnTo>
                  <a:lnTo>
                    <a:pt x="2702" y="1520"/>
                  </a:lnTo>
                  <a:lnTo>
                    <a:pt x="2691" y="1517"/>
                  </a:lnTo>
                  <a:lnTo>
                    <a:pt x="2679" y="1513"/>
                  </a:lnTo>
                  <a:lnTo>
                    <a:pt x="2669" y="1509"/>
                  </a:lnTo>
                  <a:lnTo>
                    <a:pt x="2660" y="1505"/>
                  </a:lnTo>
                  <a:lnTo>
                    <a:pt x="2644" y="1496"/>
                  </a:lnTo>
                  <a:lnTo>
                    <a:pt x="2633" y="1488"/>
                  </a:lnTo>
                  <a:lnTo>
                    <a:pt x="2625" y="1482"/>
                  </a:lnTo>
                  <a:lnTo>
                    <a:pt x="2623" y="1480"/>
                  </a:lnTo>
                  <a:lnTo>
                    <a:pt x="2616" y="1474"/>
                  </a:lnTo>
                  <a:lnTo>
                    <a:pt x="2608" y="1469"/>
                  </a:lnTo>
                  <a:lnTo>
                    <a:pt x="2601" y="1463"/>
                  </a:lnTo>
                  <a:lnTo>
                    <a:pt x="2593" y="1460"/>
                  </a:lnTo>
                  <a:lnTo>
                    <a:pt x="2586" y="1457"/>
                  </a:lnTo>
                  <a:lnTo>
                    <a:pt x="2580" y="1454"/>
                  </a:lnTo>
                  <a:lnTo>
                    <a:pt x="2572" y="1453"/>
                  </a:lnTo>
                  <a:lnTo>
                    <a:pt x="2565" y="1450"/>
                  </a:lnTo>
                  <a:lnTo>
                    <a:pt x="2552" y="1450"/>
                  </a:lnTo>
                  <a:lnTo>
                    <a:pt x="2539" y="1452"/>
                  </a:lnTo>
                  <a:lnTo>
                    <a:pt x="2526" y="1455"/>
                  </a:lnTo>
                  <a:lnTo>
                    <a:pt x="2516" y="1459"/>
                  </a:lnTo>
                  <a:lnTo>
                    <a:pt x="2505" y="1463"/>
                  </a:lnTo>
                  <a:lnTo>
                    <a:pt x="2495" y="1470"/>
                  </a:lnTo>
                  <a:lnTo>
                    <a:pt x="2487" y="1475"/>
                  </a:lnTo>
                  <a:lnTo>
                    <a:pt x="2480" y="1480"/>
                  </a:lnTo>
                  <a:lnTo>
                    <a:pt x="2471" y="1490"/>
                  </a:lnTo>
                  <a:lnTo>
                    <a:pt x="2468" y="1493"/>
                  </a:lnTo>
                  <a:lnTo>
                    <a:pt x="2452" y="1503"/>
                  </a:lnTo>
                  <a:lnTo>
                    <a:pt x="2436" y="1509"/>
                  </a:lnTo>
                  <a:lnTo>
                    <a:pt x="2420" y="1514"/>
                  </a:lnTo>
                  <a:lnTo>
                    <a:pt x="2405" y="1517"/>
                  </a:lnTo>
                  <a:lnTo>
                    <a:pt x="2391" y="1518"/>
                  </a:lnTo>
                  <a:lnTo>
                    <a:pt x="2378" y="1518"/>
                  </a:lnTo>
                  <a:lnTo>
                    <a:pt x="2365" y="1517"/>
                  </a:lnTo>
                  <a:lnTo>
                    <a:pt x="2353" y="1514"/>
                  </a:lnTo>
                  <a:lnTo>
                    <a:pt x="2343" y="1511"/>
                  </a:lnTo>
                  <a:lnTo>
                    <a:pt x="2333" y="1508"/>
                  </a:lnTo>
                  <a:lnTo>
                    <a:pt x="2325" y="1505"/>
                  </a:lnTo>
                  <a:lnTo>
                    <a:pt x="2318" y="1501"/>
                  </a:lnTo>
                  <a:lnTo>
                    <a:pt x="2309" y="1495"/>
                  </a:lnTo>
                  <a:lnTo>
                    <a:pt x="2305" y="1493"/>
                  </a:lnTo>
                  <a:lnTo>
                    <a:pt x="2280" y="1489"/>
                  </a:lnTo>
                  <a:lnTo>
                    <a:pt x="2257" y="1486"/>
                  </a:lnTo>
                  <a:lnTo>
                    <a:pt x="2235" y="1484"/>
                  </a:lnTo>
                  <a:lnTo>
                    <a:pt x="2216" y="1482"/>
                  </a:lnTo>
                  <a:lnTo>
                    <a:pt x="2198" y="1482"/>
                  </a:lnTo>
                  <a:lnTo>
                    <a:pt x="2182" y="1482"/>
                  </a:lnTo>
                  <a:lnTo>
                    <a:pt x="2167" y="1482"/>
                  </a:lnTo>
                  <a:lnTo>
                    <a:pt x="2154" y="1484"/>
                  </a:lnTo>
                  <a:lnTo>
                    <a:pt x="2132" y="1487"/>
                  </a:lnTo>
                  <a:lnTo>
                    <a:pt x="2117" y="1490"/>
                  </a:lnTo>
                  <a:lnTo>
                    <a:pt x="2108" y="1492"/>
                  </a:lnTo>
                  <a:lnTo>
                    <a:pt x="2105" y="1493"/>
                  </a:lnTo>
                  <a:lnTo>
                    <a:pt x="2101" y="1497"/>
                  </a:lnTo>
                  <a:lnTo>
                    <a:pt x="2096" y="1500"/>
                  </a:lnTo>
                  <a:lnTo>
                    <a:pt x="2093" y="1500"/>
                  </a:lnTo>
                  <a:lnTo>
                    <a:pt x="2089" y="1500"/>
                  </a:lnTo>
                  <a:lnTo>
                    <a:pt x="2079" y="1495"/>
                  </a:lnTo>
                  <a:lnTo>
                    <a:pt x="2068" y="1487"/>
                  </a:lnTo>
                  <a:lnTo>
                    <a:pt x="2063" y="1485"/>
                  </a:lnTo>
                  <a:lnTo>
                    <a:pt x="2058" y="1485"/>
                  </a:lnTo>
                  <a:lnTo>
                    <a:pt x="2054" y="1485"/>
                  </a:lnTo>
                  <a:lnTo>
                    <a:pt x="2048" y="1486"/>
                  </a:lnTo>
                  <a:lnTo>
                    <a:pt x="2040" y="1489"/>
                  </a:lnTo>
                  <a:lnTo>
                    <a:pt x="2030" y="1493"/>
                  </a:lnTo>
                  <a:lnTo>
                    <a:pt x="2011" y="1490"/>
                  </a:lnTo>
                  <a:lnTo>
                    <a:pt x="1994" y="1489"/>
                  </a:lnTo>
                  <a:lnTo>
                    <a:pt x="1979" y="1490"/>
                  </a:lnTo>
                  <a:lnTo>
                    <a:pt x="1965" y="1492"/>
                  </a:lnTo>
                  <a:lnTo>
                    <a:pt x="1952" y="1496"/>
                  </a:lnTo>
                  <a:lnTo>
                    <a:pt x="1942" y="1502"/>
                  </a:lnTo>
                  <a:lnTo>
                    <a:pt x="1932" y="1508"/>
                  </a:lnTo>
                  <a:lnTo>
                    <a:pt x="1925" y="1514"/>
                  </a:lnTo>
                  <a:lnTo>
                    <a:pt x="1918" y="1522"/>
                  </a:lnTo>
                  <a:lnTo>
                    <a:pt x="1913" y="1529"/>
                  </a:lnTo>
                  <a:lnTo>
                    <a:pt x="1908" y="1536"/>
                  </a:lnTo>
                  <a:lnTo>
                    <a:pt x="1904" y="1542"/>
                  </a:lnTo>
                  <a:lnTo>
                    <a:pt x="1900" y="1552"/>
                  </a:lnTo>
                  <a:lnTo>
                    <a:pt x="1899" y="1556"/>
                  </a:lnTo>
                  <a:lnTo>
                    <a:pt x="1873" y="1553"/>
                  </a:lnTo>
                  <a:lnTo>
                    <a:pt x="1852" y="1552"/>
                  </a:lnTo>
                  <a:lnTo>
                    <a:pt x="1833" y="1553"/>
                  </a:lnTo>
                  <a:lnTo>
                    <a:pt x="1818" y="1555"/>
                  </a:lnTo>
                  <a:lnTo>
                    <a:pt x="1805" y="1559"/>
                  </a:lnTo>
                  <a:lnTo>
                    <a:pt x="1794" y="1564"/>
                  </a:lnTo>
                  <a:lnTo>
                    <a:pt x="1786" y="1568"/>
                  </a:lnTo>
                  <a:lnTo>
                    <a:pt x="1780" y="1573"/>
                  </a:lnTo>
                  <a:lnTo>
                    <a:pt x="1774" y="1580"/>
                  </a:lnTo>
                  <a:lnTo>
                    <a:pt x="1771" y="1585"/>
                  </a:lnTo>
                  <a:lnTo>
                    <a:pt x="1769" y="1590"/>
                  </a:lnTo>
                  <a:lnTo>
                    <a:pt x="1768" y="1596"/>
                  </a:lnTo>
                  <a:lnTo>
                    <a:pt x="1768" y="1603"/>
                  </a:lnTo>
                  <a:lnTo>
                    <a:pt x="1768" y="1605"/>
                  </a:lnTo>
                  <a:lnTo>
                    <a:pt x="1769" y="1613"/>
                  </a:lnTo>
                  <a:lnTo>
                    <a:pt x="1770" y="1620"/>
                  </a:lnTo>
                  <a:lnTo>
                    <a:pt x="1769" y="1626"/>
                  </a:lnTo>
                  <a:lnTo>
                    <a:pt x="1768" y="1633"/>
                  </a:lnTo>
                  <a:lnTo>
                    <a:pt x="1766" y="1639"/>
                  </a:lnTo>
                  <a:lnTo>
                    <a:pt x="1764" y="1646"/>
                  </a:lnTo>
                  <a:lnTo>
                    <a:pt x="1760" y="1652"/>
                  </a:lnTo>
                  <a:lnTo>
                    <a:pt x="1757" y="1657"/>
                  </a:lnTo>
                  <a:lnTo>
                    <a:pt x="1743" y="1674"/>
                  </a:lnTo>
                  <a:lnTo>
                    <a:pt x="1737" y="1681"/>
                  </a:lnTo>
                  <a:lnTo>
                    <a:pt x="1746" y="1681"/>
                  </a:lnTo>
                  <a:lnTo>
                    <a:pt x="1757" y="1683"/>
                  </a:lnTo>
                  <a:lnTo>
                    <a:pt x="1767" y="1687"/>
                  </a:lnTo>
                  <a:lnTo>
                    <a:pt x="1775" y="1692"/>
                  </a:lnTo>
                  <a:lnTo>
                    <a:pt x="1785" y="1697"/>
                  </a:lnTo>
                  <a:lnTo>
                    <a:pt x="1792" y="1702"/>
                  </a:lnTo>
                  <a:lnTo>
                    <a:pt x="1801" y="1709"/>
                  </a:lnTo>
                  <a:lnTo>
                    <a:pt x="1807" y="1715"/>
                  </a:lnTo>
                  <a:lnTo>
                    <a:pt x="1829" y="1738"/>
                  </a:lnTo>
                  <a:lnTo>
                    <a:pt x="1836" y="1749"/>
                  </a:lnTo>
                  <a:lnTo>
                    <a:pt x="1845" y="1753"/>
                  </a:lnTo>
                  <a:lnTo>
                    <a:pt x="1849" y="1758"/>
                  </a:lnTo>
                  <a:lnTo>
                    <a:pt x="1849" y="1759"/>
                  </a:lnTo>
                  <a:lnTo>
                    <a:pt x="1849" y="1761"/>
                  </a:lnTo>
                  <a:lnTo>
                    <a:pt x="1848" y="1762"/>
                  </a:lnTo>
                  <a:lnTo>
                    <a:pt x="1847" y="1764"/>
                  </a:lnTo>
                  <a:lnTo>
                    <a:pt x="1833" y="1770"/>
                  </a:lnTo>
                  <a:lnTo>
                    <a:pt x="1814" y="1777"/>
                  </a:lnTo>
                  <a:lnTo>
                    <a:pt x="1803" y="1782"/>
                  </a:lnTo>
                  <a:lnTo>
                    <a:pt x="1791" y="1786"/>
                  </a:lnTo>
                  <a:lnTo>
                    <a:pt x="1781" y="1793"/>
                  </a:lnTo>
                  <a:lnTo>
                    <a:pt x="1770" y="1800"/>
                  </a:lnTo>
                  <a:lnTo>
                    <a:pt x="1766" y="1805"/>
                  </a:lnTo>
                  <a:lnTo>
                    <a:pt x="1761" y="1809"/>
                  </a:lnTo>
                  <a:lnTo>
                    <a:pt x="1758" y="1813"/>
                  </a:lnTo>
                  <a:lnTo>
                    <a:pt x="1755" y="1818"/>
                  </a:lnTo>
                  <a:lnTo>
                    <a:pt x="1753" y="1824"/>
                  </a:lnTo>
                  <a:lnTo>
                    <a:pt x="1751" y="1830"/>
                  </a:lnTo>
                  <a:lnTo>
                    <a:pt x="1750" y="1837"/>
                  </a:lnTo>
                  <a:lnTo>
                    <a:pt x="1749" y="1843"/>
                  </a:lnTo>
                  <a:lnTo>
                    <a:pt x="1750" y="1850"/>
                  </a:lnTo>
                  <a:lnTo>
                    <a:pt x="1753" y="1858"/>
                  </a:lnTo>
                  <a:lnTo>
                    <a:pt x="1758" y="1865"/>
                  </a:lnTo>
                  <a:lnTo>
                    <a:pt x="1765" y="1874"/>
                  </a:lnTo>
                  <a:lnTo>
                    <a:pt x="1772" y="1881"/>
                  </a:lnTo>
                  <a:lnTo>
                    <a:pt x="1781" y="1889"/>
                  </a:lnTo>
                  <a:lnTo>
                    <a:pt x="1789" y="1896"/>
                  </a:lnTo>
                  <a:lnTo>
                    <a:pt x="1799" y="1904"/>
                  </a:lnTo>
                  <a:lnTo>
                    <a:pt x="1833" y="1927"/>
                  </a:lnTo>
                  <a:lnTo>
                    <a:pt x="1849" y="1937"/>
                  </a:lnTo>
                  <a:lnTo>
                    <a:pt x="1846" y="1951"/>
                  </a:lnTo>
                  <a:lnTo>
                    <a:pt x="1844" y="1964"/>
                  </a:lnTo>
                  <a:lnTo>
                    <a:pt x="1842" y="1975"/>
                  </a:lnTo>
                  <a:lnTo>
                    <a:pt x="1842" y="1986"/>
                  </a:lnTo>
                  <a:lnTo>
                    <a:pt x="1844" y="1997"/>
                  </a:lnTo>
                  <a:lnTo>
                    <a:pt x="1845" y="2005"/>
                  </a:lnTo>
                  <a:lnTo>
                    <a:pt x="1847" y="2014"/>
                  </a:lnTo>
                  <a:lnTo>
                    <a:pt x="1850" y="2021"/>
                  </a:lnTo>
                  <a:lnTo>
                    <a:pt x="1852" y="2028"/>
                  </a:lnTo>
                  <a:lnTo>
                    <a:pt x="1856" y="2034"/>
                  </a:lnTo>
                  <a:lnTo>
                    <a:pt x="1860" y="2039"/>
                  </a:lnTo>
                  <a:lnTo>
                    <a:pt x="1864" y="2045"/>
                  </a:lnTo>
                  <a:lnTo>
                    <a:pt x="1872" y="2053"/>
                  </a:lnTo>
                  <a:lnTo>
                    <a:pt x="1882" y="2061"/>
                  </a:lnTo>
                  <a:lnTo>
                    <a:pt x="1890" y="2068"/>
                  </a:lnTo>
                  <a:lnTo>
                    <a:pt x="1898" y="2074"/>
                  </a:lnTo>
                  <a:lnTo>
                    <a:pt x="1901" y="2079"/>
                  </a:lnTo>
                  <a:lnTo>
                    <a:pt x="1903" y="2082"/>
                  </a:lnTo>
                  <a:lnTo>
                    <a:pt x="1905" y="2086"/>
                  </a:lnTo>
                  <a:lnTo>
                    <a:pt x="1906" y="2090"/>
                  </a:lnTo>
                  <a:lnTo>
                    <a:pt x="1908" y="2095"/>
                  </a:lnTo>
                  <a:lnTo>
                    <a:pt x="1908" y="2100"/>
                  </a:lnTo>
                  <a:lnTo>
                    <a:pt x="1906" y="2105"/>
                  </a:lnTo>
                  <a:lnTo>
                    <a:pt x="1904" y="2112"/>
                  </a:lnTo>
                  <a:lnTo>
                    <a:pt x="1902" y="2118"/>
                  </a:lnTo>
                  <a:lnTo>
                    <a:pt x="1898" y="2126"/>
                  </a:lnTo>
                  <a:lnTo>
                    <a:pt x="1893" y="2134"/>
                  </a:lnTo>
                  <a:lnTo>
                    <a:pt x="1886" y="2143"/>
                  </a:lnTo>
                  <a:lnTo>
                    <a:pt x="1883" y="2149"/>
                  </a:lnTo>
                  <a:lnTo>
                    <a:pt x="1881" y="2157"/>
                  </a:lnTo>
                  <a:lnTo>
                    <a:pt x="1879" y="2165"/>
                  </a:lnTo>
                  <a:lnTo>
                    <a:pt x="1877" y="2174"/>
                  </a:lnTo>
                  <a:lnTo>
                    <a:pt x="1874" y="2192"/>
                  </a:lnTo>
                  <a:lnTo>
                    <a:pt x="1873" y="2211"/>
                  </a:lnTo>
                  <a:lnTo>
                    <a:pt x="1873" y="2242"/>
                  </a:lnTo>
                  <a:lnTo>
                    <a:pt x="1873" y="2256"/>
                  </a:lnTo>
                  <a:lnTo>
                    <a:pt x="1879" y="2279"/>
                  </a:lnTo>
                  <a:lnTo>
                    <a:pt x="1881" y="2300"/>
                  </a:lnTo>
                  <a:lnTo>
                    <a:pt x="1881" y="2317"/>
                  </a:lnTo>
                  <a:lnTo>
                    <a:pt x="1880" y="2330"/>
                  </a:lnTo>
                  <a:lnTo>
                    <a:pt x="1878" y="2342"/>
                  </a:lnTo>
                  <a:lnTo>
                    <a:pt x="1873" y="2352"/>
                  </a:lnTo>
                  <a:lnTo>
                    <a:pt x="1869" y="2358"/>
                  </a:lnTo>
                  <a:lnTo>
                    <a:pt x="1864" y="2364"/>
                  </a:lnTo>
                  <a:lnTo>
                    <a:pt x="1858" y="2367"/>
                  </a:lnTo>
                  <a:lnTo>
                    <a:pt x="1852" y="2369"/>
                  </a:lnTo>
                  <a:lnTo>
                    <a:pt x="1847" y="2370"/>
                  </a:lnTo>
                  <a:lnTo>
                    <a:pt x="1841" y="2370"/>
                  </a:lnTo>
                  <a:lnTo>
                    <a:pt x="1833" y="2369"/>
                  </a:lnTo>
                  <a:lnTo>
                    <a:pt x="1830" y="2368"/>
                  </a:lnTo>
                  <a:lnTo>
                    <a:pt x="1808" y="2370"/>
                  </a:lnTo>
                  <a:lnTo>
                    <a:pt x="1788" y="2370"/>
                  </a:lnTo>
                  <a:lnTo>
                    <a:pt x="1771" y="2370"/>
                  </a:lnTo>
                  <a:lnTo>
                    <a:pt x="1756" y="2369"/>
                  </a:lnTo>
                  <a:lnTo>
                    <a:pt x="1743" y="2368"/>
                  </a:lnTo>
                  <a:lnTo>
                    <a:pt x="1732" y="2366"/>
                  </a:lnTo>
                  <a:lnTo>
                    <a:pt x="1722" y="2362"/>
                  </a:lnTo>
                  <a:lnTo>
                    <a:pt x="1714" y="2360"/>
                  </a:lnTo>
                  <a:lnTo>
                    <a:pt x="1708" y="2357"/>
                  </a:lnTo>
                  <a:lnTo>
                    <a:pt x="1703" y="2354"/>
                  </a:lnTo>
                  <a:lnTo>
                    <a:pt x="1700" y="2351"/>
                  </a:lnTo>
                  <a:lnTo>
                    <a:pt x="1696" y="2349"/>
                  </a:lnTo>
                  <a:lnTo>
                    <a:pt x="1693" y="2344"/>
                  </a:lnTo>
                  <a:lnTo>
                    <a:pt x="1693" y="2343"/>
                  </a:lnTo>
                  <a:lnTo>
                    <a:pt x="1680" y="2338"/>
                  </a:lnTo>
                  <a:lnTo>
                    <a:pt x="1669" y="2334"/>
                  </a:lnTo>
                  <a:lnTo>
                    <a:pt x="1657" y="2330"/>
                  </a:lnTo>
                  <a:lnTo>
                    <a:pt x="1645" y="2327"/>
                  </a:lnTo>
                  <a:lnTo>
                    <a:pt x="1624" y="2323"/>
                  </a:lnTo>
                  <a:lnTo>
                    <a:pt x="1604" y="2321"/>
                  </a:lnTo>
                  <a:lnTo>
                    <a:pt x="1583" y="2321"/>
                  </a:lnTo>
                  <a:lnTo>
                    <a:pt x="1566" y="2322"/>
                  </a:lnTo>
                  <a:lnTo>
                    <a:pt x="1549" y="2324"/>
                  </a:lnTo>
                  <a:lnTo>
                    <a:pt x="1534" y="2328"/>
                  </a:lnTo>
                  <a:lnTo>
                    <a:pt x="1520" y="2333"/>
                  </a:lnTo>
                  <a:lnTo>
                    <a:pt x="1509" y="2337"/>
                  </a:lnTo>
                  <a:lnTo>
                    <a:pt x="1498" y="2341"/>
                  </a:lnTo>
                  <a:lnTo>
                    <a:pt x="1489" y="2345"/>
                  </a:lnTo>
                  <a:lnTo>
                    <a:pt x="1478" y="2353"/>
                  </a:lnTo>
                  <a:lnTo>
                    <a:pt x="1474" y="2355"/>
                  </a:lnTo>
                  <a:lnTo>
                    <a:pt x="1466" y="2365"/>
                  </a:lnTo>
                  <a:lnTo>
                    <a:pt x="1457" y="2373"/>
                  </a:lnTo>
                  <a:lnTo>
                    <a:pt x="1448" y="2381"/>
                  </a:lnTo>
                  <a:lnTo>
                    <a:pt x="1437" y="2388"/>
                  </a:lnTo>
                  <a:lnTo>
                    <a:pt x="1425" y="2394"/>
                  </a:lnTo>
                  <a:lnTo>
                    <a:pt x="1414" y="2401"/>
                  </a:lnTo>
                  <a:lnTo>
                    <a:pt x="1403" y="2406"/>
                  </a:lnTo>
                  <a:lnTo>
                    <a:pt x="1391" y="2412"/>
                  </a:lnTo>
                  <a:lnTo>
                    <a:pt x="1353" y="2425"/>
                  </a:lnTo>
                  <a:lnTo>
                    <a:pt x="1337" y="2431"/>
                  </a:lnTo>
                  <a:lnTo>
                    <a:pt x="1322" y="2430"/>
                  </a:lnTo>
                  <a:lnTo>
                    <a:pt x="1308" y="2430"/>
                  </a:lnTo>
                  <a:lnTo>
                    <a:pt x="1295" y="2432"/>
                  </a:lnTo>
                  <a:lnTo>
                    <a:pt x="1284" y="2434"/>
                  </a:lnTo>
                  <a:lnTo>
                    <a:pt x="1273" y="2436"/>
                  </a:lnTo>
                  <a:lnTo>
                    <a:pt x="1263" y="2439"/>
                  </a:lnTo>
                  <a:lnTo>
                    <a:pt x="1255" y="2442"/>
                  </a:lnTo>
                  <a:lnTo>
                    <a:pt x="1246" y="2447"/>
                  </a:lnTo>
                  <a:lnTo>
                    <a:pt x="1234" y="2454"/>
                  </a:lnTo>
                  <a:lnTo>
                    <a:pt x="1225" y="2461"/>
                  </a:lnTo>
                  <a:lnTo>
                    <a:pt x="1220" y="2466"/>
                  </a:lnTo>
                  <a:lnTo>
                    <a:pt x="1217" y="2468"/>
                  </a:lnTo>
                  <a:lnTo>
                    <a:pt x="1186" y="2469"/>
                  </a:lnTo>
                  <a:lnTo>
                    <a:pt x="1153" y="2470"/>
                  </a:lnTo>
                  <a:lnTo>
                    <a:pt x="1120" y="2470"/>
                  </a:lnTo>
                  <a:lnTo>
                    <a:pt x="1090" y="2470"/>
                  </a:lnTo>
                  <a:lnTo>
                    <a:pt x="1064" y="2469"/>
                  </a:lnTo>
                  <a:lnTo>
                    <a:pt x="1042" y="2469"/>
                  </a:lnTo>
                  <a:lnTo>
                    <a:pt x="1029" y="2468"/>
                  </a:lnTo>
                  <a:lnTo>
                    <a:pt x="1024" y="2468"/>
                  </a:lnTo>
                  <a:lnTo>
                    <a:pt x="1011" y="2470"/>
                  </a:lnTo>
                  <a:lnTo>
                    <a:pt x="1001" y="2472"/>
                  </a:lnTo>
                  <a:lnTo>
                    <a:pt x="991" y="2473"/>
                  </a:lnTo>
                  <a:lnTo>
                    <a:pt x="984" y="2472"/>
                  </a:lnTo>
                  <a:lnTo>
                    <a:pt x="976" y="2471"/>
                  </a:lnTo>
                  <a:lnTo>
                    <a:pt x="970" y="2470"/>
                  </a:lnTo>
                  <a:lnTo>
                    <a:pt x="965" y="2468"/>
                  </a:lnTo>
                  <a:lnTo>
                    <a:pt x="961" y="2466"/>
                  </a:lnTo>
                  <a:lnTo>
                    <a:pt x="955" y="2460"/>
                  </a:lnTo>
                  <a:lnTo>
                    <a:pt x="951" y="2454"/>
                  </a:lnTo>
                  <a:lnTo>
                    <a:pt x="950" y="2451"/>
                  </a:lnTo>
                  <a:lnTo>
                    <a:pt x="950" y="2449"/>
                  </a:lnTo>
                  <a:lnTo>
                    <a:pt x="934" y="2441"/>
                  </a:lnTo>
                  <a:lnTo>
                    <a:pt x="919" y="2435"/>
                  </a:lnTo>
                  <a:lnTo>
                    <a:pt x="905" y="2432"/>
                  </a:lnTo>
                  <a:lnTo>
                    <a:pt x="893" y="2430"/>
                  </a:lnTo>
                  <a:lnTo>
                    <a:pt x="881" y="2430"/>
                  </a:lnTo>
                  <a:lnTo>
                    <a:pt x="871" y="2431"/>
                  </a:lnTo>
                  <a:lnTo>
                    <a:pt x="862" y="2433"/>
                  </a:lnTo>
                  <a:lnTo>
                    <a:pt x="854" y="2436"/>
                  </a:lnTo>
                  <a:lnTo>
                    <a:pt x="847" y="2440"/>
                  </a:lnTo>
                  <a:lnTo>
                    <a:pt x="841" y="2445"/>
                  </a:lnTo>
                  <a:lnTo>
                    <a:pt x="835" y="2449"/>
                  </a:lnTo>
                  <a:lnTo>
                    <a:pt x="831" y="2452"/>
                  </a:lnTo>
                  <a:lnTo>
                    <a:pt x="826" y="2458"/>
                  </a:lnTo>
                  <a:lnTo>
                    <a:pt x="824" y="2462"/>
                  </a:lnTo>
                  <a:lnTo>
                    <a:pt x="784" y="2468"/>
                  </a:lnTo>
                  <a:lnTo>
                    <a:pt x="751" y="2472"/>
                  </a:lnTo>
                  <a:lnTo>
                    <a:pt x="721" y="2474"/>
                  </a:lnTo>
                  <a:lnTo>
                    <a:pt x="697" y="2474"/>
                  </a:lnTo>
                  <a:lnTo>
                    <a:pt x="677" y="2472"/>
                  </a:lnTo>
                  <a:lnTo>
                    <a:pt x="661" y="2469"/>
                  </a:lnTo>
                  <a:lnTo>
                    <a:pt x="647" y="2465"/>
                  </a:lnTo>
                  <a:lnTo>
                    <a:pt x="637" y="2460"/>
                  </a:lnTo>
                  <a:lnTo>
                    <a:pt x="630" y="2453"/>
                  </a:lnTo>
                  <a:lnTo>
                    <a:pt x="624" y="2448"/>
                  </a:lnTo>
                  <a:lnTo>
                    <a:pt x="620" y="2441"/>
                  </a:lnTo>
                  <a:lnTo>
                    <a:pt x="619" y="2436"/>
                  </a:lnTo>
                  <a:lnTo>
                    <a:pt x="618" y="2428"/>
                  </a:lnTo>
                  <a:lnTo>
                    <a:pt x="618" y="2424"/>
                  </a:lnTo>
                  <a:lnTo>
                    <a:pt x="611" y="2414"/>
                  </a:lnTo>
                  <a:lnTo>
                    <a:pt x="604" y="2404"/>
                  </a:lnTo>
                  <a:lnTo>
                    <a:pt x="597" y="2397"/>
                  </a:lnTo>
                  <a:lnTo>
                    <a:pt x="590" y="2390"/>
                  </a:lnTo>
                  <a:lnTo>
                    <a:pt x="584" y="2384"/>
                  </a:lnTo>
                  <a:lnTo>
                    <a:pt x="577" y="2380"/>
                  </a:lnTo>
                  <a:lnTo>
                    <a:pt x="570" y="2375"/>
                  </a:lnTo>
                  <a:lnTo>
                    <a:pt x="563" y="2373"/>
                  </a:lnTo>
                  <a:lnTo>
                    <a:pt x="557" y="2371"/>
                  </a:lnTo>
                  <a:lnTo>
                    <a:pt x="552" y="2370"/>
                  </a:lnTo>
                  <a:lnTo>
                    <a:pt x="545" y="2370"/>
                  </a:lnTo>
                  <a:lnTo>
                    <a:pt x="540" y="2370"/>
                  </a:lnTo>
                  <a:lnTo>
                    <a:pt x="528" y="2372"/>
                  </a:lnTo>
                  <a:lnTo>
                    <a:pt x="518" y="2376"/>
                  </a:lnTo>
                  <a:lnTo>
                    <a:pt x="508" y="2382"/>
                  </a:lnTo>
                  <a:lnTo>
                    <a:pt x="499" y="2388"/>
                  </a:lnTo>
                  <a:lnTo>
                    <a:pt x="492" y="2396"/>
                  </a:lnTo>
                  <a:lnTo>
                    <a:pt x="487" y="2402"/>
                  </a:lnTo>
                  <a:lnTo>
                    <a:pt x="477" y="2414"/>
                  </a:lnTo>
                  <a:lnTo>
                    <a:pt x="474" y="2418"/>
                  </a:lnTo>
                  <a:lnTo>
                    <a:pt x="471" y="2423"/>
                  </a:lnTo>
                  <a:lnTo>
                    <a:pt x="465" y="2426"/>
                  </a:lnTo>
                  <a:lnTo>
                    <a:pt x="459" y="2429"/>
                  </a:lnTo>
                  <a:lnTo>
                    <a:pt x="453" y="2429"/>
                  </a:lnTo>
                  <a:lnTo>
                    <a:pt x="438" y="2429"/>
                  </a:lnTo>
                  <a:lnTo>
                    <a:pt x="423" y="2428"/>
                  </a:lnTo>
                  <a:lnTo>
                    <a:pt x="415" y="2428"/>
                  </a:lnTo>
                  <a:lnTo>
                    <a:pt x="408" y="2429"/>
                  </a:lnTo>
                  <a:lnTo>
                    <a:pt x="401" y="2430"/>
                  </a:lnTo>
                  <a:lnTo>
                    <a:pt x="395" y="2433"/>
                  </a:lnTo>
                  <a:lnTo>
                    <a:pt x="390" y="2437"/>
                  </a:lnTo>
                  <a:lnTo>
                    <a:pt x="385" y="2444"/>
                  </a:lnTo>
                  <a:lnTo>
                    <a:pt x="382" y="2451"/>
                  </a:lnTo>
                  <a:lnTo>
                    <a:pt x="380" y="2462"/>
                  </a:lnTo>
                  <a:lnTo>
                    <a:pt x="376" y="2470"/>
                  </a:lnTo>
                  <a:lnTo>
                    <a:pt x="370" y="2477"/>
                  </a:lnTo>
                  <a:lnTo>
                    <a:pt x="367" y="2478"/>
                  </a:lnTo>
                  <a:lnTo>
                    <a:pt x="365" y="2479"/>
                  </a:lnTo>
                  <a:lnTo>
                    <a:pt x="362" y="2480"/>
                  </a:lnTo>
                  <a:lnTo>
                    <a:pt x="360" y="2480"/>
                  </a:lnTo>
                  <a:lnTo>
                    <a:pt x="353" y="2478"/>
                  </a:lnTo>
                  <a:lnTo>
                    <a:pt x="348" y="2474"/>
                  </a:lnTo>
                  <a:lnTo>
                    <a:pt x="343" y="2469"/>
                  </a:lnTo>
                  <a:lnTo>
                    <a:pt x="336" y="2464"/>
                  </a:lnTo>
                  <a:lnTo>
                    <a:pt x="327" y="2451"/>
                  </a:lnTo>
                  <a:lnTo>
                    <a:pt x="319" y="2438"/>
                  </a:lnTo>
                  <a:lnTo>
                    <a:pt x="314" y="2428"/>
                  </a:lnTo>
                  <a:lnTo>
                    <a:pt x="312" y="2424"/>
                  </a:lnTo>
                  <a:lnTo>
                    <a:pt x="307" y="2419"/>
                  </a:lnTo>
                  <a:lnTo>
                    <a:pt x="302" y="2415"/>
                  </a:lnTo>
                  <a:lnTo>
                    <a:pt x="296" y="2410"/>
                  </a:lnTo>
                  <a:lnTo>
                    <a:pt x="288" y="2408"/>
                  </a:lnTo>
                  <a:lnTo>
                    <a:pt x="281" y="2406"/>
                  </a:lnTo>
                  <a:lnTo>
                    <a:pt x="272" y="2404"/>
                  </a:lnTo>
                  <a:lnTo>
                    <a:pt x="264" y="2403"/>
                  </a:lnTo>
                  <a:lnTo>
                    <a:pt x="255" y="2403"/>
                  </a:lnTo>
                  <a:lnTo>
                    <a:pt x="225" y="2404"/>
                  </a:lnTo>
                  <a:lnTo>
                    <a:pt x="211" y="2405"/>
                  </a:lnTo>
                  <a:lnTo>
                    <a:pt x="203" y="2396"/>
                  </a:lnTo>
                  <a:lnTo>
                    <a:pt x="194" y="2388"/>
                  </a:lnTo>
                  <a:lnTo>
                    <a:pt x="186" y="2381"/>
                  </a:lnTo>
                  <a:lnTo>
                    <a:pt x="176" y="2375"/>
                  </a:lnTo>
                  <a:lnTo>
                    <a:pt x="168" y="2372"/>
                  </a:lnTo>
                  <a:lnTo>
                    <a:pt x="159" y="2369"/>
                  </a:lnTo>
                  <a:lnTo>
                    <a:pt x="151" y="2367"/>
                  </a:lnTo>
                  <a:lnTo>
                    <a:pt x="142" y="2366"/>
                  </a:lnTo>
                  <a:lnTo>
                    <a:pt x="127" y="2365"/>
                  </a:lnTo>
                  <a:lnTo>
                    <a:pt x="116" y="2366"/>
                  </a:lnTo>
                  <a:lnTo>
                    <a:pt x="108" y="2367"/>
                  </a:lnTo>
                  <a:lnTo>
                    <a:pt x="106" y="2368"/>
                  </a:lnTo>
                  <a:lnTo>
                    <a:pt x="87" y="2362"/>
                  </a:lnTo>
                  <a:lnTo>
                    <a:pt x="70" y="2356"/>
                  </a:lnTo>
                  <a:lnTo>
                    <a:pt x="57" y="2350"/>
                  </a:lnTo>
                  <a:lnTo>
                    <a:pt x="46" y="2341"/>
                  </a:lnTo>
                  <a:lnTo>
                    <a:pt x="39" y="2334"/>
                  </a:lnTo>
                  <a:lnTo>
                    <a:pt x="32" y="2325"/>
                  </a:lnTo>
                  <a:lnTo>
                    <a:pt x="28" y="2317"/>
                  </a:lnTo>
                  <a:lnTo>
                    <a:pt x="26" y="2308"/>
                  </a:lnTo>
                  <a:lnTo>
                    <a:pt x="25" y="2301"/>
                  </a:lnTo>
                  <a:lnTo>
                    <a:pt x="25" y="2293"/>
                  </a:lnTo>
                  <a:lnTo>
                    <a:pt x="26" y="2286"/>
                  </a:lnTo>
                  <a:lnTo>
                    <a:pt x="27" y="2280"/>
                  </a:lnTo>
                  <a:lnTo>
                    <a:pt x="29" y="2271"/>
                  </a:lnTo>
                  <a:lnTo>
                    <a:pt x="30" y="2268"/>
                  </a:lnTo>
                  <a:lnTo>
                    <a:pt x="17" y="2245"/>
                  </a:lnTo>
                  <a:lnTo>
                    <a:pt x="9" y="2225"/>
                  </a:lnTo>
                  <a:lnTo>
                    <a:pt x="6" y="2216"/>
                  </a:lnTo>
                  <a:lnTo>
                    <a:pt x="2" y="2209"/>
                  </a:lnTo>
                  <a:lnTo>
                    <a:pt x="1" y="2201"/>
                  </a:lnTo>
                  <a:lnTo>
                    <a:pt x="0" y="2195"/>
                  </a:lnTo>
                  <a:lnTo>
                    <a:pt x="0" y="2189"/>
                  </a:lnTo>
                  <a:lnTo>
                    <a:pt x="0" y="2183"/>
                  </a:lnTo>
                  <a:lnTo>
                    <a:pt x="1" y="2179"/>
                  </a:lnTo>
                  <a:lnTo>
                    <a:pt x="2" y="2175"/>
                  </a:lnTo>
                  <a:lnTo>
                    <a:pt x="4" y="2170"/>
                  </a:lnTo>
                  <a:lnTo>
                    <a:pt x="7" y="2167"/>
                  </a:lnTo>
                  <a:lnTo>
                    <a:pt x="10" y="2165"/>
                  </a:lnTo>
                  <a:lnTo>
                    <a:pt x="13" y="2162"/>
                  </a:lnTo>
                  <a:lnTo>
                    <a:pt x="19" y="2159"/>
                  </a:lnTo>
                  <a:lnTo>
                    <a:pt x="26" y="2157"/>
                  </a:lnTo>
                  <a:lnTo>
                    <a:pt x="33" y="2156"/>
                  </a:lnTo>
                  <a:lnTo>
                    <a:pt x="41" y="2154"/>
                  </a:lnTo>
                  <a:lnTo>
                    <a:pt x="51" y="2154"/>
                  </a:lnTo>
                  <a:lnTo>
                    <a:pt x="56" y="2156"/>
                  </a:lnTo>
                  <a:lnTo>
                    <a:pt x="61" y="2151"/>
                  </a:lnTo>
                  <a:lnTo>
                    <a:pt x="65" y="2147"/>
                  </a:lnTo>
                  <a:lnTo>
                    <a:pt x="68" y="2143"/>
                  </a:lnTo>
                  <a:lnTo>
                    <a:pt x="73" y="2137"/>
                  </a:lnTo>
                  <a:lnTo>
                    <a:pt x="78" y="2127"/>
                  </a:lnTo>
                  <a:lnTo>
                    <a:pt x="81" y="2114"/>
                  </a:lnTo>
                  <a:lnTo>
                    <a:pt x="83" y="2101"/>
                  </a:lnTo>
                  <a:lnTo>
                    <a:pt x="84" y="2087"/>
                  </a:lnTo>
                  <a:lnTo>
                    <a:pt x="84" y="2073"/>
                  </a:lnTo>
                  <a:lnTo>
                    <a:pt x="83" y="2061"/>
                  </a:lnTo>
                  <a:lnTo>
                    <a:pt x="79" y="2034"/>
                  </a:lnTo>
                  <a:lnTo>
                    <a:pt x="74" y="2013"/>
                  </a:lnTo>
                  <a:lnTo>
                    <a:pt x="70" y="1999"/>
                  </a:lnTo>
                  <a:lnTo>
                    <a:pt x="68" y="1993"/>
                  </a:lnTo>
                  <a:lnTo>
                    <a:pt x="72" y="1976"/>
                  </a:lnTo>
                  <a:lnTo>
                    <a:pt x="74" y="1960"/>
                  </a:lnTo>
                  <a:lnTo>
                    <a:pt x="75" y="1946"/>
                  </a:lnTo>
                  <a:lnTo>
                    <a:pt x="75" y="1934"/>
                  </a:lnTo>
                  <a:lnTo>
                    <a:pt x="74" y="1922"/>
                  </a:lnTo>
                  <a:lnTo>
                    <a:pt x="71" y="1912"/>
                  </a:lnTo>
                  <a:lnTo>
                    <a:pt x="68" y="1903"/>
                  </a:lnTo>
                  <a:lnTo>
                    <a:pt x="65" y="1895"/>
                  </a:lnTo>
                  <a:lnTo>
                    <a:pt x="58" y="1882"/>
                  </a:lnTo>
                  <a:lnTo>
                    <a:pt x="50" y="1874"/>
                  </a:lnTo>
                  <a:lnTo>
                    <a:pt x="45" y="1870"/>
                  </a:lnTo>
                  <a:lnTo>
                    <a:pt x="43" y="1868"/>
                  </a:lnTo>
                  <a:lnTo>
                    <a:pt x="36" y="1859"/>
                  </a:lnTo>
                  <a:lnTo>
                    <a:pt x="32" y="1848"/>
                  </a:lnTo>
                  <a:lnTo>
                    <a:pt x="29" y="1839"/>
                  </a:lnTo>
                  <a:lnTo>
                    <a:pt x="26" y="1829"/>
                  </a:lnTo>
                  <a:lnTo>
                    <a:pt x="25" y="1820"/>
                  </a:lnTo>
                  <a:lnTo>
                    <a:pt x="25" y="1810"/>
                  </a:lnTo>
                  <a:lnTo>
                    <a:pt x="25" y="1801"/>
                  </a:lnTo>
                  <a:lnTo>
                    <a:pt x="26" y="1793"/>
                  </a:lnTo>
                  <a:lnTo>
                    <a:pt x="29" y="1778"/>
                  </a:lnTo>
                  <a:lnTo>
                    <a:pt x="32" y="1766"/>
                  </a:lnTo>
                  <a:lnTo>
                    <a:pt x="35" y="1759"/>
                  </a:lnTo>
                  <a:lnTo>
                    <a:pt x="36" y="1756"/>
                  </a:lnTo>
                  <a:lnTo>
                    <a:pt x="42" y="1745"/>
                  </a:lnTo>
                  <a:lnTo>
                    <a:pt x="47" y="1734"/>
                  </a:lnTo>
                  <a:lnTo>
                    <a:pt x="52" y="1725"/>
                  </a:lnTo>
                  <a:lnTo>
                    <a:pt x="59" y="1715"/>
                  </a:lnTo>
                  <a:lnTo>
                    <a:pt x="73" y="1698"/>
                  </a:lnTo>
                  <a:lnTo>
                    <a:pt x="88" y="1683"/>
                  </a:lnTo>
                  <a:lnTo>
                    <a:pt x="103" y="1669"/>
                  </a:lnTo>
                  <a:lnTo>
                    <a:pt x="119" y="1657"/>
                  </a:lnTo>
                  <a:lnTo>
                    <a:pt x="134" y="1648"/>
                  </a:lnTo>
                  <a:lnTo>
                    <a:pt x="150" y="1639"/>
                  </a:lnTo>
                  <a:lnTo>
                    <a:pt x="164" y="1632"/>
                  </a:lnTo>
                  <a:lnTo>
                    <a:pt x="178" y="1626"/>
                  </a:lnTo>
                  <a:lnTo>
                    <a:pt x="191" y="1621"/>
                  </a:lnTo>
                  <a:lnTo>
                    <a:pt x="202" y="1618"/>
                  </a:lnTo>
                  <a:lnTo>
                    <a:pt x="218" y="1613"/>
                  </a:lnTo>
                  <a:lnTo>
                    <a:pt x="224" y="1612"/>
                  </a:lnTo>
                  <a:lnTo>
                    <a:pt x="226" y="1601"/>
                  </a:lnTo>
                  <a:lnTo>
                    <a:pt x="228" y="1591"/>
                  </a:lnTo>
                  <a:lnTo>
                    <a:pt x="232" y="1582"/>
                  </a:lnTo>
                  <a:lnTo>
                    <a:pt x="235" y="1573"/>
                  </a:lnTo>
                  <a:lnTo>
                    <a:pt x="239" y="1565"/>
                  </a:lnTo>
                  <a:lnTo>
                    <a:pt x="243" y="1557"/>
                  </a:lnTo>
                  <a:lnTo>
                    <a:pt x="248" y="1550"/>
                  </a:lnTo>
                  <a:lnTo>
                    <a:pt x="253" y="1543"/>
                  </a:lnTo>
                  <a:lnTo>
                    <a:pt x="263" y="1532"/>
                  </a:lnTo>
                  <a:lnTo>
                    <a:pt x="274" y="1522"/>
                  </a:lnTo>
                  <a:lnTo>
                    <a:pt x="285" y="1514"/>
                  </a:lnTo>
                  <a:lnTo>
                    <a:pt x="297" y="1508"/>
                  </a:lnTo>
                  <a:lnTo>
                    <a:pt x="309" y="1503"/>
                  </a:lnTo>
                  <a:lnTo>
                    <a:pt x="319" y="1500"/>
                  </a:lnTo>
                  <a:lnTo>
                    <a:pt x="329" y="1496"/>
                  </a:lnTo>
                  <a:lnTo>
                    <a:pt x="337" y="1495"/>
                  </a:lnTo>
                  <a:lnTo>
                    <a:pt x="350" y="1493"/>
                  </a:lnTo>
                  <a:lnTo>
                    <a:pt x="355" y="1493"/>
                  </a:lnTo>
                  <a:lnTo>
                    <a:pt x="373" y="1485"/>
                  </a:lnTo>
                  <a:lnTo>
                    <a:pt x="387" y="1475"/>
                  </a:lnTo>
                  <a:lnTo>
                    <a:pt x="401" y="1465"/>
                  </a:lnTo>
                  <a:lnTo>
                    <a:pt x="414" y="1456"/>
                  </a:lnTo>
                  <a:lnTo>
                    <a:pt x="426" y="1446"/>
                  </a:lnTo>
                  <a:lnTo>
                    <a:pt x="435" y="1437"/>
                  </a:lnTo>
                  <a:lnTo>
                    <a:pt x="444" y="1426"/>
                  </a:lnTo>
                  <a:lnTo>
                    <a:pt x="453" y="1416"/>
                  </a:lnTo>
                  <a:lnTo>
                    <a:pt x="459" y="1407"/>
                  </a:lnTo>
                  <a:lnTo>
                    <a:pt x="464" y="1396"/>
                  </a:lnTo>
                  <a:lnTo>
                    <a:pt x="470" y="1386"/>
                  </a:lnTo>
                  <a:lnTo>
                    <a:pt x="474" y="1377"/>
                  </a:lnTo>
                  <a:lnTo>
                    <a:pt x="477" y="1367"/>
                  </a:lnTo>
                  <a:lnTo>
                    <a:pt x="479" y="1358"/>
                  </a:lnTo>
                  <a:lnTo>
                    <a:pt x="481" y="1348"/>
                  </a:lnTo>
                  <a:lnTo>
                    <a:pt x="482" y="1340"/>
                  </a:lnTo>
                  <a:lnTo>
                    <a:pt x="482" y="1322"/>
                  </a:lnTo>
                  <a:lnTo>
                    <a:pt x="481" y="1306"/>
                  </a:lnTo>
                  <a:lnTo>
                    <a:pt x="479" y="1292"/>
                  </a:lnTo>
                  <a:lnTo>
                    <a:pt x="477" y="1280"/>
                  </a:lnTo>
                  <a:lnTo>
                    <a:pt x="471" y="1262"/>
                  </a:lnTo>
                  <a:lnTo>
                    <a:pt x="469" y="1255"/>
                  </a:lnTo>
                  <a:lnTo>
                    <a:pt x="467" y="1232"/>
                  </a:lnTo>
                  <a:lnTo>
                    <a:pt x="466" y="1210"/>
                  </a:lnTo>
                  <a:lnTo>
                    <a:pt x="465" y="1192"/>
                  </a:lnTo>
                  <a:lnTo>
                    <a:pt x="463" y="1175"/>
                  </a:lnTo>
                  <a:lnTo>
                    <a:pt x="461" y="1160"/>
                  </a:lnTo>
                  <a:lnTo>
                    <a:pt x="458" y="1146"/>
                  </a:lnTo>
                  <a:lnTo>
                    <a:pt x="456" y="1135"/>
                  </a:lnTo>
                  <a:lnTo>
                    <a:pt x="453" y="1125"/>
                  </a:lnTo>
                  <a:lnTo>
                    <a:pt x="446" y="1110"/>
                  </a:lnTo>
                  <a:lnTo>
                    <a:pt x="442" y="1101"/>
                  </a:lnTo>
                  <a:lnTo>
                    <a:pt x="438" y="1095"/>
                  </a:lnTo>
                  <a:lnTo>
                    <a:pt x="437" y="1093"/>
                  </a:lnTo>
                  <a:lnTo>
                    <a:pt x="431" y="1084"/>
                  </a:lnTo>
                  <a:lnTo>
                    <a:pt x="426" y="1075"/>
                  </a:lnTo>
                  <a:lnTo>
                    <a:pt x="423" y="1066"/>
                  </a:lnTo>
                  <a:lnTo>
                    <a:pt x="419" y="1058"/>
                  </a:lnTo>
                  <a:lnTo>
                    <a:pt x="417" y="1049"/>
                  </a:lnTo>
                  <a:lnTo>
                    <a:pt x="416" y="1041"/>
                  </a:lnTo>
                  <a:lnTo>
                    <a:pt x="416" y="1033"/>
                  </a:lnTo>
                  <a:lnTo>
                    <a:pt x="416" y="1026"/>
                  </a:lnTo>
                  <a:lnTo>
                    <a:pt x="417" y="1018"/>
                  </a:lnTo>
                  <a:lnTo>
                    <a:pt x="419" y="1011"/>
                  </a:lnTo>
                  <a:lnTo>
                    <a:pt x="422" y="1005"/>
                  </a:lnTo>
                  <a:lnTo>
                    <a:pt x="425" y="998"/>
                  </a:lnTo>
                  <a:lnTo>
                    <a:pt x="431" y="985"/>
                  </a:lnTo>
                  <a:lnTo>
                    <a:pt x="439" y="975"/>
                  </a:lnTo>
                  <a:lnTo>
                    <a:pt x="448" y="964"/>
                  </a:lnTo>
                  <a:lnTo>
                    <a:pt x="457" y="956"/>
                  </a:lnTo>
                  <a:lnTo>
                    <a:pt x="466" y="948"/>
                  </a:lnTo>
                  <a:lnTo>
                    <a:pt x="475" y="942"/>
                  </a:lnTo>
                  <a:lnTo>
                    <a:pt x="488" y="933"/>
                  </a:lnTo>
                  <a:lnTo>
                    <a:pt x="493" y="931"/>
                  </a:lnTo>
                  <a:lnTo>
                    <a:pt x="631" y="881"/>
                  </a:lnTo>
                  <a:lnTo>
                    <a:pt x="647" y="870"/>
                  </a:lnTo>
                  <a:lnTo>
                    <a:pt x="662" y="860"/>
                  </a:lnTo>
                  <a:lnTo>
                    <a:pt x="675" y="849"/>
                  </a:lnTo>
                  <a:lnTo>
                    <a:pt x="686" y="838"/>
                  </a:lnTo>
                  <a:lnTo>
                    <a:pt x="697" y="829"/>
                  </a:lnTo>
                  <a:lnTo>
                    <a:pt x="705" y="819"/>
                  </a:lnTo>
                  <a:lnTo>
                    <a:pt x="713" y="809"/>
                  </a:lnTo>
                  <a:lnTo>
                    <a:pt x="719" y="800"/>
                  </a:lnTo>
                  <a:lnTo>
                    <a:pt x="728" y="785"/>
                  </a:lnTo>
                  <a:lnTo>
                    <a:pt x="733" y="773"/>
                  </a:lnTo>
                  <a:lnTo>
                    <a:pt x="736" y="765"/>
                  </a:lnTo>
                  <a:lnTo>
                    <a:pt x="736" y="762"/>
                  </a:lnTo>
                  <a:lnTo>
                    <a:pt x="733" y="757"/>
                  </a:lnTo>
                  <a:lnTo>
                    <a:pt x="730" y="753"/>
                  </a:lnTo>
                  <a:lnTo>
                    <a:pt x="726" y="750"/>
                  </a:lnTo>
                  <a:lnTo>
                    <a:pt x="721" y="745"/>
                  </a:lnTo>
                  <a:lnTo>
                    <a:pt x="711" y="739"/>
                  </a:lnTo>
                  <a:lnTo>
                    <a:pt x="699" y="734"/>
                  </a:lnTo>
                  <a:lnTo>
                    <a:pt x="686" y="729"/>
                  </a:lnTo>
                  <a:lnTo>
                    <a:pt x="673" y="726"/>
                  </a:lnTo>
                  <a:lnTo>
                    <a:pt x="661" y="723"/>
                  </a:lnTo>
                  <a:lnTo>
                    <a:pt x="647" y="722"/>
                  </a:lnTo>
                  <a:lnTo>
                    <a:pt x="622" y="719"/>
                  </a:lnTo>
                  <a:lnTo>
                    <a:pt x="601" y="718"/>
                  </a:lnTo>
                  <a:lnTo>
                    <a:pt x="586" y="718"/>
                  </a:lnTo>
                  <a:lnTo>
                    <a:pt x="581" y="719"/>
                  </a:lnTo>
                  <a:lnTo>
                    <a:pt x="561" y="707"/>
                  </a:lnTo>
                  <a:lnTo>
                    <a:pt x="545" y="697"/>
                  </a:lnTo>
                  <a:lnTo>
                    <a:pt x="531" y="688"/>
                  </a:lnTo>
                  <a:lnTo>
                    <a:pt x="520" y="679"/>
                  </a:lnTo>
                  <a:lnTo>
                    <a:pt x="509" y="671"/>
                  </a:lnTo>
                  <a:lnTo>
                    <a:pt x="502" y="663"/>
                  </a:lnTo>
                  <a:lnTo>
                    <a:pt x="495" y="656"/>
                  </a:lnTo>
                  <a:lnTo>
                    <a:pt x="491" y="649"/>
                  </a:lnTo>
                  <a:lnTo>
                    <a:pt x="488" y="644"/>
                  </a:lnTo>
                  <a:lnTo>
                    <a:pt x="487" y="638"/>
                  </a:lnTo>
                  <a:lnTo>
                    <a:pt x="486" y="633"/>
                  </a:lnTo>
                  <a:lnTo>
                    <a:pt x="487" y="628"/>
                  </a:lnTo>
                  <a:lnTo>
                    <a:pt x="489" y="625"/>
                  </a:lnTo>
                  <a:lnTo>
                    <a:pt x="492" y="621"/>
                  </a:lnTo>
                  <a:lnTo>
                    <a:pt x="496" y="617"/>
                  </a:lnTo>
                  <a:lnTo>
                    <a:pt x="501" y="614"/>
                  </a:lnTo>
                  <a:lnTo>
                    <a:pt x="512" y="610"/>
                  </a:lnTo>
                  <a:lnTo>
                    <a:pt x="524" y="606"/>
                  </a:lnTo>
                  <a:lnTo>
                    <a:pt x="538" y="604"/>
                  </a:lnTo>
                  <a:lnTo>
                    <a:pt x="551" y="601"/>
                  </a:lnTo>
                  <a:lnTo>
                    <a:pt x="572" y="600"/>
                  </a:lnTo>
                  <a:lnTo>
                    <a:pt x="581" y="599"/>
                  </a:lnTo>
                  <a:lnTo>
                    <a:pt x="604" y="591"/>
                  </a:lnTo>
                  <a:lnTo>
                    <a:pt x="625" y="584"/>
                  </a:lnTo>
                  <a:lnTo>
                    <a:pt x="645" y="580"/>
                  </a:lnTo>
                  <a:lnTo>
                    <a:pt x="662" y="579"/>
                  </a:lnTo>
                  <a:lnTo>
                    <a:pt x="677" y="579"/>
                  </a:lnTo>
                  <a:lnTo>
                    <a:pt x="689" y="581"/>
                  </a:lnTo>
                  <a:lnTo>
                    <a:pt x="701" y="584"/>
                  </a:lnTo>
                  <a:lnTo>
                    <a:pt x="711" y="588"/>
                  </a:lnTo>
                  <a:lnTo>
                    <a:pt x="719" y="593"/>
                  </a:lnTo>
                  <a:lnTo>
                    <a:pt x="726" y="597"/>
                  </a:lnTo>
                  <a:lnTo>
                    <a:pt x="732" y="602"/>
                  </a:lnTo>
                  <a:lnTo>
                    <a:pt x="736" y="608"/>
                  </a:lnTo>
                  <a:lnTo>
                    <a:pt x="742" y="615"/>
                  </a:lnTo>
                  <a:lnTo>
                    <a:pt x="743" y="618"/>
                  </a:lnTo>
                  <a:lnTo>
                    <a:pt x="824" y="487"/>
                  </a:lnTo>
                  <a:lnTo>
                    <a:pt x="849" y="500"/>
                  </a:lnTo>
                  <a:lnTo>
                    <a:pt x="879" y="514"/>
                  </a:lnTo>
                  <a:lnTo>
                    <a:pt x="909" y="529"/>
                  </a:lnTo>
                  <a:lnTo>
                    <a:pt x="938" y="543"/>
                  </a:lnTo>
                  <a:lnTo>
                    <a:pt x="965" y="556"/>
                  </a:lnTo>
                  <a:lnTo>
                    <a:pt x="986" y="565"/>
                  </a:lnTo>
                  <a:lnTo>
                    <a:pt x="1000" y="573"/>
                  </a:lnTo>
                  <a:lnTo>
                    <a:pt x="1005" y="575"/>
                  </a:lnTo>
                  <a:lnTo>
                    <a:pt x="1030" y="592"/>
                  </a:lnTo>
                  <a:lnTo>
                    <a:pt x="1052" y="605"/>
                  </a:lnTo>
                  <a:lnTo>
                    <a:pt x="1071" y="614"/>
                  </a:lnTo>
                  <a:lnTo>
                    <a:pt x="1088" y="621"/>
                  </a:lnTo>
                  <a:lnTo>
                    <a:pt x="1104" y="625"/>
                  </a:lnTo>
                  <a:lnTo>
                    <a:pt x="1117" y="626"/>
                  </a:lnTo>
                  <a:lnTo>
                    <a:pt x="1129" y="626"/>
                  </a:lnTo>
                  <a:lnTo>
                    <a:pt x="1138" y="625"/>
                  </a:lnTo>
                  <a:lnTo>
                    <a:pt x="1146" y="622"/>
                  </a:lnTo>
                  <a:lnTo>
                    <a:pt x="1152" y="618"/>
                  </a:lnTo>
                  <a:lnTo>
                    <a:pt x="1158" y="614"/>
                  </a:lnTo>
                  <a:lnTo>
                    <a:pt x="1162" y="610"/>
                  </a:lnTo>
                  <a:lnTo>
                    <a:pt x="1166" y="602"/>
                  </a:lnTo>
                  <a:lnTo>
                    <a:pt x="1168" y="599"/>
                  </a:lnTo>
                  <a:lnTo>
                    <a:pt x="1170" y="597"/>
                  </a:lnTo>
                  <a:lnTo>
                    <a:pt x="1176" y="590"/>
                  </a:lnTo>
                  <a:lnTo>
                    <a:pt x="1184" y="576"/>
                  </a:lnTo>
                  <a:lnTo>
                    <a:pt x="1192" y="558"/>
                  </a:lnTo>
                  <a:lnTo>
                    <a:pt x="1196" y="547"/>
                  </a:lnTo>
                  <a:lnTo>
                    <a:pt x="1198" y="535"/>
                  </a:lnTo>
                  <a:lnTo>
                    <a:pt x="1200" y="521"/>
                  </a:lnTo>
                  <a:lnTo>
                    <a:pt x="1202" y="508"/>
                  </a:lnTo>
                  <a:lnTo>
                    <a:pt x="1202" y="492"/>
                  </a:lnTo>
                  <a:lnTo>
                    <a:pt x="1200" y="474"/>
                  </a:lnTo>
                  <a:lnTo>
                    <a:pt x="1198" y="456"/>
                  </a:lnTo>
                  <a:lnTo>
                    <a:pt x="1193" y="437"/>
                  </a:lnTo>
                  <a:lnTo>
                    <a:pt x="1190" y="436"/>
                  </a:lnTo>
                  <a:lnTo>
                    <a:pt x="1183" y="433"/>
                  </a:lnTo>
                  <a:lnTo>
                    <a:pt x="1179" y="430"/>
                  </a:lnTo>
                  <a:lnTo>
                    <a:pt x="1175" y="425"/>
                  </a:lnTo>
                  <a:lnTo>
                    <a:pt x="1172" y="420"/>
                  </a:lnTo>
                  <a:lnTo>
                    <a:pt x="1168" y="413"/>
                  </a:lnTo>
                  <a:lnTo>
                    <a:pt x="1167" y="405"/>
                  </a:lnTo>
                  <a:lnTo>
                    <a:pt x="1167" y="396"/>
                  </a:lnTo>
                  <a:lnTo>
                    <a:pt x="1169" y="384"/>
                  </a:lnTo>
                  <a:lnTo>
                    <a:pt x="1175" y="371"/>
                  </a:lnTo>
                  <a:lnTo>
                    <a:pt x="1182" y="356"/>
                  </a:lnTo>
                  <a:lnTo>
                    <a:pt x="1192" y="340"/>
                  </a:lnTo>
                  <a:lnTo>
                    <a:pt x="1206" y="321"/>
                  </a:lnTo>
                  <a:lnTo>
                    <a:pt x="1224" y="300"/>
                  </a:lnTo>
                  <a:lnTo>
                    <a:pt x="1225" y="293"/>
                  </a:lnTo>
                  <a:lnTo>
                    <a:pt x="1229" y="275"/>
                  </a:lnTo>
                  <a:lnTo>
                    <a:pt x="1233" y="263"/>
                  </a:lnTo>
                  <a:lnTo>
                    <a:pt x="1238" y="250"/>
                  </a:lnTo>
                  <a:lnTo>
                    <a:pt x="1243" y="237"/>
                  </a:lnTo>
                  <a:lnTo>
                    <a:pt x="1249" y="223"/>
                  </a:lnTo>
                  <a:lnTo>
                    <a:pt x="1257" y="208"/>
                  </a:lnTo>
                  <a:lnTo>
                    <a:pt x="1265" y="194"/>
                  </a:lnTo>
                  <a:lnTo>
                    <a:pt x="1276" y="182"/>
                  </a:lnTo>
                  <a:lnTo>
                    <a:pt x="1288" y="170"/>
                  </a:lnTo>
                  <a:lnTo>
                    <a:pt x="1293" y="165"/>
                  </a:lnTo>
                  <a:lnTo>
                    <a:pt x="1301" y="161"/>
                  </a:lnTo>
                  <a:lnTo>
                    <a:pt x="1307" y="158"/>
                  </a:lnTo>
                  <a:lnTo>
                    <a:pt x="1314" y="154"/>
                  </a:lnTo>
                  <a:lnTo>
                    <a:pt x="1323" y="152"/>
                  </a:lnTo>
                  <a:lnTo>
                    <a:pt x="1332" y="150"/>
                  </a:lnTo>
                  <a:lnTo>
                    <a:pt x="1340" y="149"/>
                  </a:lnTo>
                  <a:lnTo>
                    <a:pt x="1349" y="150"/>
                  </a:lnTo>
                  <a:lnTo>
                    <a:pt x="1368" y="131"/>
                  </a:lnTo>
                  <a:lnTo>
                    <a:pt x="1386" y="116"/>
                  </a:lnTo>
                  <a:lnTo>
                    <a:pt x="1405" y="102"/>
                  </a:lnTo>
                  <a:lnTo>
                    <a:pt x="1423" y="92"/>
                  </a:lnTo>
                  <a:lnTo>
                    <a:pt x="1440" y="83"/>
                  </a:lnTo>
                  <a:lnTo>
                    <a:pt x="1458" y="76"/>
                  </a:lnTo>
                  <a:lnTo>
                    <a:pt x="1474" y="69"/>
                  </a:lnTo>
                  <a:lnTo>
                    <a:pt x="1492" y="65"/>
                  </a:lnTo>
                  <a:lnTo>
                    <a:pt x="1521" y="57"/>
                  </a:lnTo>
                  <a:lnTo>
                    <a:pt x="1548" y="50"/>
                  </a:lnTo>
                  <a:lnTo>
                    <a:pt x="1559" y="47"/>
                  </a:lnTo>
                  <a:lnTo>
                    <a:pt x="1569" y="42"/>
                  </a:lnTo>
                  <a:lnTo>
                    <a:pt x="1579" y="37"/>
                  </a:lnTo>
                  <a:lnTo>
                    <a:pt x="1586" y="31"/>
                  </a:lnTo>
                  <a:lnTo>
                    <a:pt x="1591" y="26"/>
                  </a:lnTo>
                  <a:lnTo>
                    <a:pt x="1596" y="23"/>
                  </a:lnTo>
                  <a:lnTo>
                    <a:pt x="1601" y="20"/>
                  </a:lnTo>
                  <a:lnTo>
                    <a:pt x="1607" y="17"/>
                  </a:lnTo>
                  <a:lnTo>
                    <a:pt x="1618" y="13"/>
                  </a:lnTo>
                  <a:lnTo>
                    <a:pt x="1630" y="10"/>
                  </a:lnTo>
                  <a:lnTo>
                    <a:pt x="1643" y="9"/>
                  </a:lnTo>
                  <a:lnTo>
                    <a:pt x="1656" y="9"/>
                  </a:lnTo>
                  <a:lnTo>
                    <a:pt x="1670" y="9"/>
                  </a:lnTo>
                  <a:lnTo>
                    <a:pt x="1684" y="10"/>
                  </a:lnTo>
                  <a:lnTo>
                    <a:pt x="1713" y="13"/>
                  </a:lnTo>
                  <a:lnTo>
                    <a:pt x="1743" y="14"/>
                  </a:lnTo>
                  <a:lnTo>
                    <a:pt x="1759" y="13"/>
                  </a:lnTo>
                  <a:lnTo>
                    <a:pt x="1774" y="9"/>
                  </a:lnTo>
                  <a:lnTo>
                    <a:pt x="1790" y="6"/>
                  </a:lnTo>
                  <a:lnTo>
                    <a:pt x="1805" y="0"/>
                  </a:lnTo>
                  <a:lnTo>
                    <a:pt x="1807" y="3"/>
                  </a:lnTo>
                  <a:lnTo>
                    <a:pt x="1810" y="6"/>
                  </a:lnTo>
                  <a:lnTo>
                    <a:pt x="1814" y="9"/>
                  </a:lnTo>
                  <a:lnTo>
                    <a:pt x="1819" y="12"/>
                  </a:lnTo>
                  <a:lnTo>
                    <a:pt x="1830" y="14"/>
                  </a:lnTo>
                  <a:lnTo>
                    <a:pt x="1844" y="15"/>
                  </a:lnTo>
                  <a:lnTo>
                    <a:pt x="1877" y="16"/>
                  </a:lnTo>
                  <a:lnTo>
                    <a:pt x="1915" y="16"/>
                  </a:lnTo>
                  <a:lnTo>
                    <a:pt x="1935" y="17"/>
                  </a:lnTo>
                  <a:lnTo>
                    <a:pt x="1957" y="19"/>
                  </a:lnTo>
                  <a:lnTo>
                    <a:pt x="1967" y="21"/>
                  </a:lnTo>
                  <a:lnTo>
                    <a:pt x="1977" y="23"/>
                  </a:lnTo>
                  <a:lnTo>
                    <a:pt x="1988" y="26"/>
                  </a:lnTo>
                  <a:lnTo>
                    <a:pt x="1997" y="30"/>
                  </a:lnTo>
                  <a:lnTo>
                    <a:pt x="2008" y="34"/>
                  </a:lnTo>
                  <a:lnTo>
                    <a:pt x="2017" y="39"/>
                  </a:lnTo>
                  <a:lnTo>
                    <a:pt x="2026" y="45"/>
                  </a:lnTo>
                  <a:lnTo>
                    <a:pt x="2036" y="51"/>
                  </a:lnTo>
                  <a:lnTo>
                    <a:pt x="2044" y="58"/>
                  </a:lnTo>
                  <a:lnTo>
                    <a:pt x="2053" y="67"/>
                  </a:lnTo>
                  <a:lnTo>
                    <a:pt x="2060" y="77"/>
                  </a:lnTo>
                  <a:lnTo>
                    <a:pt x="2068" y="87"/>
                  </a:lnTo>
                  <a:lnTo>
                    <a:pt x="2118" y="132"/>
                  </a:lnTo>
                  <a:lnTo>
                    <a:pt x="2163" y="170"/>
                  </a:lnTo>
                  <a:lnTo>
                    <a:pt x="2182" y="189"/>
                  </a:lnTo>
                  <a:lnTo>
                    <a:pt x="2201" y="205"/>
                  </a:lnTo>
                  <a:lnTo>
                    <a:pt x="2219" y="218"/>
                  </a:lnTo>
                  <a:lnTo>
                    <a:pt x="2237" y="231"/>
                  </a:lnTo>
                  <a:lnTo>
                    <a:pt x="2254" y="242"/>
                  </a:lnTo>
                  <a:lnTo>
                    <a:pt x="2271" y="250"/>
                  </a:lnTo>
                  <a:lnTo>
                    <a:pt x="2287" y="258"/>
                  </a:lnTo>
                  <a:lnTo>
                    <a:pt x="2304" y="263"/>
                  </a:lnTo>
                  <a:lnTo>
                    <a:pt x="2312" y="264"/>
                  </a:lnTo>
                  <a:lnTo>
                    <a:pt x="2320" y="266"/>
                  </a:lnTo>
                  <a:lnTo>
                    <a:pt x="2329" y="266"/>
                  </a:lnTo>
                  <a:lnTo>
                    <a:pt x="2337" y="266"/>
                  </a:lnTo>
                  <a:lnTo>
                    <a:pt x="2346" y="266"/>
                  </a:lnTo>
                  <a:lnTo>
                    <a:pt x="2356" y="265"/>
                  </a:lnTo>
                  <a:lnTo>
                    <a:pt x="2364" y="264"/>
                  </a:lnTo>
                  <a:lnTo>
                    <a:pt x="2374" y="262"/>
                  </a:lnTo>
                  <a:lnTo>
                    <a:pt x="2394" y="265"/>
                  </a:lnTo>
                  <a:lnTo>
                    <a:pt x="2414" y="268"/>
                  </a:lnTo>
                  <a:lnTo>
                    <a:pt x="2436" y="270"/>
                  </a:lnTo>
                  <a:lnTo>
                    <a:pt x="2456" y="270"/>
                  </a:lnTo>
                  <a:lnTo>
                    <a:pt x="2495" y="271"/>
                  </a:lnTo>
                  <a:lnTo>
                    <a:pt x="2533" y="270"/>
                  </a:lnTo>
                  <a:lnTo>
                    <a:pt x="2564" y="268"/>
                  </a:lnTo>
                  <a:lnTo>
                    <a:pt x="2589" y="264"/>
                  </a:lnTo>
                  <a:lnTo>
                    <a:pt x="2605" y="263"/>
                  </a:lnTo>
                  <a:lnTo>
                    <a:pt x="2612" y="262"/>
                  </a:lnTo>
                  <a:lnTo>
                    <a:pt x="2631" y="252"/>
                  </a:lnTo>
                  <a:lnTo>
                    <a:pt x="2649" y="243"/>
                  </a:lnTo>
                  <a:lnTo>
                    <a:pt x="2665" y="237"/>
                  </a:lnTo>
                  <a:lnTo>
                    <a:pt x="2681" y="231"/>
                  </a:lnTo>
                  <a:lnTo>
                    <a:pt x="2695" y="229"/>
                  </a:lnTo>
                  <a:lnTo>
                    <a:pt x="2709" y="227"/>
                  </a:lnTo>
                  <a:lnTo>
                    <a:pt x="2720" y="227"/>
                  </a:lnTo>
                  <a:lnTo>
                    <a:pt x="2732" y="229"/>
                  </a:lnTo>
                  <a:lnTo>
                    <a:pt x="2743" y="232"/>
                  </a:lnTo>
                  <a:lnTo>
                    <a:pt x="2751" y="236"/>
                  </a:lnTo>
                  <a:lnTo>
                    <a:pt x="2760" y="241"/>
                  </a:lnTo>
                  <a:lnTo>
                    <a:pt x="2767" y="247"/>
                  </a:lnTo>
                  <a:lnTo>
                    <a:pt x="2775" y="254"/>
                  </a:lnTo>
                  <a:lnTo>
                    <a:pt x="2781" y="261"/>
                  </a:lnTo>
                  <a:lnTo>
                    <a:pt x="2787" y="270"/>
                  </a:lnTo>
                  <a:lnTo>
                    <a:pt x="2791" y="278"/>
                  </a:lnTo>
                  <a:lnTo>
                    <a:pt x="2795" y="287"/>
                  </a:lnTo>
                  <a:lnTo>
                    <a:pt x="2798" y="296"/>
                  </a:lnTo>
                  <a:lnTo>
                    <a:pt x="2801" y="305"/>
                  </a:lnTo>
                  <a:lnTo>
                    <a:pt x="2804" y="314"/>
                  </a:lnTo>
                  <a:lnTo>
                    <a:pt x="2808" y="333"/>
                  </a:lnTo>
                  <a:lnTo>
                    <a:pt x="2810" y="350"/>
                  </a:lnTo>
                  <a:lnTo>
                    <a:pt x="2811" y="376"/>
                  </a:lnTo>
                  <a:lnTo>
                    <a:pt x="2811" y="387"/>
                  </a:lnTo>
                  <a:lnTo>
                    <a:pt x="2842" y="402"/>
                  </a:lnTo>
                  <a:lnTo>
                    <a:pt x="2869" y="417"/>
                  </a:lnTo>
                  <a:lnTo>
                    <a:pt x="2891" y="431"/>
                  </a:lnTo>
                  <a:lnTo>
                    <a:pt x="2909" y="445"/>
                  </a:lnTo>
                  <a:lnTo>
                    <a:pt x="2923" y="457"/>
                  </a:lnTo>
                  <a:lnTo>
                    <a:pt x="2934" y="470"/>
                  </a:lnTo>
                  <a:lnTo>
                    <a:pt x="2942" y="482"/>
                  </a:lnTo>
                  <a:lnTo>
                    <a:pt x="2948" y="493"/>
                  </a:lnTo>
                  <a:lnTo>
                    <a:pt x="2951" y="502"/>
                  </a:lnTo>
                  <a:lnTo>
                    <a:pt x="2953" y="511"/>
                  </a:lnTo>
                  <a:lnTo>
                    <a:pt x="2953" y="518"/>
                  </a:lnTo>
                  <a:lnTo>
                    <a:pt x="2953" y="525"/>
                  </a:lnTo>
                  <a:lnTo>
                    <a:pt x="2950" y="534"/>
                  </a:lnTo>
                  <a:lnTo>
                    <a:pt x="2949" y="537"/>
                  </a:lnTo>
                  <a:lnTo>
                    <a:pt x="2954" y="551"/>
                  </a:lnTo>
                  <a:lnTo>
                    <a:pt x="2959" y="564"/>
                  </a:lnTo>
                  <a:lnTo>
                    <a:pt x="2966" y="576"/>
                  </a:lnTo>
                  <a:lnTo>
                    <a:pt x="2972" y="586"/>
                  </a:lnTo>
                  <a:lnTo>
                    <a:pt x="2979" y="595"/>
                  </a:lnTo>
                  <a:lnTo>
                    <a:pt x="2985" y="602"/>
                  </a:lnTo>
                  <a:lnTo>
                    <a:pt x="2992" y="609"/>
                  </a:lnTo>
                  <a:lnTo>
                    <a:pt x="2999" y="614"/>
                  </a:lnTo>
                  <a:lnTo>
                    <a:pt x="3011" y="623"/>
                  </a:lnTo>
                  <a:lnTo>
                    <a:pt x="3020" y="628"/>
                  </a:lnTo>
                  <a:lnTo>
                    <a:pt x="3028" y="630"/>
                  </a:lnTo>
                  <a:lnTo>
                    <a:pt x="3030" y="631"/>
                  </a:lnTo>
                  <a:lnTo>
                    <a:pt x="3047" y="639"/>
                  </a:lnTo>
                  <a:lnTo>
                    <a:pt x="3062" y="647"/>
                  </a:lnTo>
                  <a:lnTo>
                    <a:pt x="3075" y="656"/>
                  </a:lnTo>
                  <a:lnTo>
                    <a:pt x="3084" y="666"/>
                  </a:lnTo>
                  <a:lnTo>
                    <a:pt x="3093" y="676"/>
                  </a:lnTo>
                  <a:lnTo>
                    <a:pt x="3099" y="687"/>
                  </a:lnTo>
                  <a:lnTo>
                    <a:pt x="3104" y="697"/>
                  </a:lnTo>
                  <a:lnTo>
                    <a:pt x="3108" y="707"/>
                  </a:lnTo>
                  <a:lnTo>
                    <a:pt x="3110" y="717"/>
                  </a:lnTo>
                  <a:lnTo>
                    <a:pt x="3112" y="726"/>
                  </a:lnTo>
                  <a:lnTo>
                    <a:pt x="3112" y="735"/>
                  </a:lnTo>
                  <a:lnTo>
                    <a:pt x="3112" y="741"/>
                  </a:lnTo>
                  <a:lnTo>
                    <a:pt x="3112" y="752"/>
                  </a:lnTo>
                  <a:lnTo>
                    <a:pt x="3111" y="756"/>
                  </a:lnTo>
                  <a:lnTo>
                    <a:pt x="3113" y="770"/>
                  </a:lnTo>
                  <a:lnTo>
                    <a:pt x="3114" y="783"/>
                  </a:lnTo>
                  <a:lnTo>
                    <a:pt x="3116" y="793"/>
                  </a:lnTo>
                  <a:lnTo>
                    <a:pt x="3119" y="802"/>
                  </a:lnTo>
                  <a:lnTo>
                    <a:pt x="3123" y="810"/>
                  </a:lnTo>
                  <a:lnTo>
                    <a:pt x="3126" y="816"/>
                  </a:lnTo>
                  <a:lnTo>
                    <a:pt x="3129" y="821"/>
                  </a:lnTo>
                  <a:lnTo>
                    <a:pt x="3133" y="824"/>
                  </a:lnTo>
                  <a:lnTo>
                    <a:pt x="3136" y="826"/>
                  </a:lnTo>
                  <a:lnTo>
                    <a:pt x="3141" y="828"/>
                  </a:lnTo>
                  <a:lnTo>
                    <a:pt x="3146" y="828"/>
                  </a:lnTo>
                  <a:lnTo>
                    <a:pt x="3150" y="828"/>
                  </a:lnTo>
                  <a:lnTo>
                    <a:pt x="3155" y="825"/>
                  </a:lnTo>
                  <a:lnTo>
                    <a:pt x="3160" y="823"/>
                  </a:lnTo>
                  <a:lnTo>
                    <a:pt x="3164" y="820"/>
                  </a:lnTo>
                  <a:lnTo>
                    <a:pt x="3168" y="817"/>
                  </a:lnTo>
                  <a:lnTo>
                    <a:pt x="3178" y="808"/>
                  </a:lnTo>
                  <a:lnTo>
                    <a:pt x="3187" y="799"/>
                  </a:lnTo>
                  <a:lnTo>
                    <a:pt x="3195" y="788"/>
                  </a:lnTo>
                  <a:lnTo>
                    <a:pt x="3203" y="778"/>
                  </a:lnTo>
                  <a:lnTo>
                    <a:pt x="3213" y="762"/>
                  </a:lnTo>
                  <a:lnTo>
                    <a:pt x="3218" y="756"/>
                  </a:lnTo>
                  <a:lnTo>
                    <a:pt x="3222" y="742"/>
                  </a:lnTo>
                  <a:lnTo>
                    <a:pt x="3227" y="730"/>
                  </a:lnTo>
                  <a:lnTo>
                    <a:pt x="3232" y="720"/>
                  </a:lnTo>
                  <a:lnTo>
                    <a:pt x="3239" y="709"/>
                  </a:lnTo>
                  <a:lnTo>
                    <a:pt x="3244" y="701"/>
                  </a:lnTo>
                  <a:lnTo>
                    <a:pt x="3251" y="693"/>
                  </a:lnTo>
                  <a:lnTo>
                    <a:pt x="3256" y="687"/>
                  </a:lnTo>
                  <a:lnTo>
                    <a:pt x="3262" y="680"/>
                  </a:lnTo>
                  <a:lnTo>
                    <a:pt x="3269" y="676"/>
                  </a:lnTo>
                  <a:lnTo>
                    <a:pt x="3275" y="672"/>
                  </a:lnTo>
                  <a:lnTo>
                    <a:pt x="3283" y="669"/>
                  </a:lnTo>
                  <a:lnTo>
                    <a:pt x="3289" y="666"/>
                  </a:lnTo>
                  <a:lnTo>
                    <a:pt x="3302" y="663"/>
                  </a:lnTo>
                  <a:lnTo>
                    <a:pt x="3315" y="662"/>
                  </a:lnTo>
                  <a:lnTo>
                    <a:pt x="3326" y="663"/>
                  </a:lnTo>
                  <a:lnTo>
                    <a:pt x="3337" y="665"/>
                  </a:lnTo>
                  <a:lnTo>
                    <a:pt x="3348" y="668"/>
                  </a:lnTo>
                  <a:lnTo>
                    <a:pt x="3356" y="672"/>
                  </a:lnTo>
                  <a:lnTo>
                    <a:pt x="3369" y="678"/>
                  </a:lnTo>
                  <a:lnTo>
                    <a:pt x="3373" y="680"/>
                  </a:lnTo>
                  <a:lnTo>
                    <a:pt x="3375" y="687"/>
                  </a:lnTo>
                  <a:lnTo>
                    <a:pt x="3379" y="692"/>
                  </a:lnTo>
                  <a:lnTo>
                    <a:pt x="3381" y="696"/>
                  </a:lnTo>
                  <a:lnTo>
                    <a:pt x="3385" y="701"/>
                  </a:lnTo>
                  <a:lnTo>
                    <a:pt x="3389" y="704"/>
                  </a:lnTo>
                  <a:lnTo>
                    <a:pt x="3394" y="706"/>
                  </a:lnTo>
                  <a:lnTo>
                    <a:pt x="3398" y="708"/>
                  </a:lnTo>
                  <a:lnTo>
                    <a:pt x="3403" y="709"/>
                  </a:lnTo>
                  <a:lnTo>
                    <a:pt x="3414" y="710"/>
                  </a:lnTo>
                  <a:lnTo>
                    <a:pt x="3426" y="709"/>
                  </a:lnTo>
                  <a:lnTo>
                    <a:pt x="3437" y="707"/>
                  </a:lnTo>
                  <a:lnTo>
                    <a:pt x="3449" y="704"/>
                  </a:lnTo>
                  <a:lnTo>
                    <a:pt x="3472" y="694"/>
                  </a:lnTo>
                  <a:lnTo>
                    <a:pt x="3492" y="686"/>
                  </a:lnTo>
                  <a:lnTo>
                    <a:pt x="3506" y="677"/>
                  </a:lnTo>
                  <a:lnTo>
                    <a:pt x="3511" y="675"/>
                  </a:lnTo>
                  <a:lnTo>
                    <a:pt x="3531" y="680"/>
                  </a:lnTo>
                  <a:lnTo>
                    <a:pt x="3547" y="687"/>
                  </a:lnTo>
                  <a:lnTo>
                    <a:pt x="3560" y="692"/>
                  </a:lnTo>
                  <a:lnTo>
                    <a:pt x="3568" y="697"/>
                  </a:lnTo>
                  <a:lnTo>
                    <a:pt x="3575" y="703"/>
                  </a:lnTo>
                  <a:lnTo>
                    <a:pt x="3579" y="708"/>
                  </a:lnTo>
                  <a:lnTo>
                    <a:pt x="3580" y="713"/>
                  </a:lnTo>
                  <a:lnTo>
                    <a:pt x="3580" y="718"/>
                  </a:lnTo>
                  <a:lnTo>
                    <a:pt x="3579" y="722"/>
                  </a:lnTo>
                  <a:lnTo>
                    <a:pt x="3576" y="725"/>
                  </a:lnTo>
                  <a:lnTo>
                    <a:pt x="3573" y="728"/>
                  </a:lnTo>
                  <a:lnTo>
                    <a:pt x="3570" y="732"/>
                  </a:lnTo>
                  <a:lnTo>
                    <a:pt x="3563" y="736"/>
                  </a:lnTo>
                  <a:lnTo>
                    <a:pt x="3561" y="737"/>
                  </a:lnTo>
                  <a:lnTo>
                    <a:pt x="3555" y="746"/>
                  </a:lnTo>
                  <a:lnTo>
                    <a:pt x="3550" y="755"/>
                  </a:lnTo>
                  <a:lnTo>
                    <a:pt x="3548" y="762"/>
                  </a:lnTo>
                  <a:lnTo>
                    <a:pt x="3548" y="770"/>
                  </a:lnTo>
                  <a:lnTo>
                    <a:pt x="3550" y="776"/>
                  </a:lnTo>
                  <a:lnTo>
                    <a:pt x="3554" y="782"/>
                  </a:lnTo>
                  <a:lnTo>
                    <a:pt x="3559" y="786"/>
                  </a:lnTo>
                  <a:lnTo>
                    <a:pt x="3564" y="788"/>
                  </a:lnTo>
                  <a:lnTo>
                    <a:pt x="3571" y="790"/>
                  </a:lnTo>
                  <a:lnTo>
                    <a:pt x="3577" y="790"/>
                  </a:lnTo>
                  <a:lnTo>
                    <a:pt x="3583" y="789"/>
                  </a:lnTo>
                  <a:lnTo>
                    <a:pt x="3589" y="786"/>
                  </a:lnTo>
                  <a:lnTo>
                    <a:pt x="3594" y="782"/>
                  </a:lnTo>
                  <a:lnTo>
                    <a:pt x="3599" y="775"/>
                  </a:lnTo>
                  <a:lnTo>
                    <a:pt x="3603" y="767"/>
                  </a:lnTo>
                  <a:lnTo>
                    <a:pt x="3605" y="756"/>
                  </a:lnTo>
                  <a:lnTo>
                    <a:pt x="3613" y="748"/>
                  </a:lnTo>
                  <a:lnTo>
                    <a:pt x="3622" y="741"/>
                  </a:lnTo>
                  <a:lnTo>
                    <a:pt x="3630" y="736"/>
                  </a:lnTo>
                  <a:lnTo>
                    <a:pt x="3639" y="732"/>
                  </a:lnTo>
                  <a:lnTo>
                    <a:pt x="3647" y="729"/>
                  </a:lnTo>
                  <a:lnTo>
                    <a:pt x="3656" y="728"/>
                  </a:lnTo>
                  <a:lnTo>
                    <a:pt x="3663" y="727"/>
                  </a:lnTo>
                  <a:lnTo>
                    <a:pt x="3671" y="727"/>
                  </a:lnTo>
                  <a:lnTo>
                    <a:pt x="3685" y="729"/>
                  </a:lnTo>
                  <a:lnTo>
                    <a:pt x="3695" y="733"/>
                  </a:lnTo>
                  <a:lnTo>
                    <a:pt x="3702" y="736"/>
                  </a:lnTo>
                  <a:lnTo>
                    <a:pt x="3705" y="737"/>
                  </a:lnTo>
                  <a:lnTo>
                    <a:pt x="3705" y="743"/>
                  </a:lnTo>
                  <a:lnTo>
                    <a:pt x="3703" y="750"/>
                  </a:lnTo>
                  <a:lnTo>
                    <a:pt x="3700" y="756"/>
                  </a:lnTo>
                  <a:lnTo>
                    <a:pt x="3695" y="764"/>
                  </a:lnTo>
                  <a:lnTo>
                    <a:pt x="3683" y="780"/>
                  </a:lnTo>
                  <a:lnTo>
                    <a:pt x="3670" y="798"/>
                  </a:lnTo>
                  <a:lnTo>
                    <a:pt x="3663" y="807"/>
                  </a:lnTo>
                  <a:lnTo>
                    <a:pt x="3657" y="818"/>
                  </a:lnTo>
                  <a:lnTo>
                    <a:pt x="3652" y="830"/>
                  </a:lnTo>
                  <a:lnTo>
                    <a:pt x="3647" y="841"/>
                  </a:lnTo>
                  <a:lnTo>
                    <a:pt x="3645" y="854"/>
                  </a:lnTo>
                  <a:lnTo>
                    <a:pt x="3644" y="869"/>
                  </a:lnTo>
                  <a:lnTo>
                    <a:pt x="3644" y="876"/>
                  </a:lnTo>
                  <a:lnTo>
                    <a:pt x="3645" y="884"/>
                  </a:lnTo>
                  <a:lnTo>
                    <a:pt x="3646" y="892"/>
                  </a:lnTo>
                  <a:lnTo>
                    <a:pt x="3648" y="899"/>
                  </a:lnTo>
                  <a:lnTo>
                    <a:pt x="3642" y="934"/>
                  </a:lnTo>
                  <a:lnTo>
                    <a:pt x="3639" y="965"/>
                  </a:lnTo>
                  <a:lnTo>
                    <a:pt x="3638" y="992"/>
                  </a:lnTo>
                  <a:lnTo>
                    <a:pt x="3638" y="1015"/>
                  </a:lnTo>
                  <a:lnTo>
                    <a:pt x="3639" y="1034"/>
                  </a:lnTo>
                  <a:lnTo>
                    <a:pt x="3642" y="1050"/>
                  </a:lnTo>
                  <a:lnTo>
                    <a:pt x="3645" y="1064"/>
                  </a:lnTo>
                  <a:lnTo>
                    <a:pt x="3650" y="1074"/>
                  </a:lnTo>
                  <a:lnTo>
                    <a:pt x="3655" y="1082"/>
                  </a:lnTo>
                  <a:lnTo>
                    <a:pt x="3660" y="1089"/>
                  </a:lnTo>
                  <a:lnTo>
                    <a:pt x="3664" y="1093"/>
                  </a:lnTo>
                  <a:lnTo>
                    <a:pt x="3670" y="1096"/>
                  </a:lnTo>
                  <a:lnTo>
                    <a:pt x="3677" y="1100"/>
                  </a:lnTo>
                  <a:lnTo>
                    <a:pt x="3679" y="1100"/>
                  </a:lnTo>
                  <a:lnTo>
                    <a:pt x="3693" y="1104"/>
                  </a:lnTo>
                  <a:lnTo>
                    <a:pt x="3705" y="1109"/>
                  </a:lnTo>
                  <a:lnTo>
                    <a:pt x="3716" y="1116"/>
                  </a:lnTo>
                  <a:lnTo>
                    <a:pt x="3725" y="1123"/>
                  </a:lnTo>
                  <a:lnTo>
                    <a:pt x="3733" y="1130"/>
                  </a:lnTo>
                  <a:lnTo>
                    <a:pt x="3740" y="1139"/>
                  </a:lnTo>
                  <a:lnTo>
                    <a:pt x="3747" y="1148"/>
                  </a:lnTo>
                  <a:lnTo>
                    <a:pt x="3752" y="1156"/>
                  </a:lnTo>
                  <a:lnTo>
                    <a:pt x="3759" y="1173"/>
                  </a:lnTo>
                  <a:lnTo>
                    <a:pt x="3764" y="1186"/>
                  </a:lnTo>
                  <a:lnTo>
                    <a:pt x="3767" y="1196"/>
                  </a:lnTo>
                  <a:lnTo>
                    <a:pt x="3767" y="1200"/>
                  </a:lnTo>
                  <a:lnTo>
                    <a:pt x="3771" y="1213"/>
                  </a:lnTo>
                  <a:lnTo>
                    <a:pt x="3773" y="1225"/>
                  </a:lnTo>
                  <a:lnTo>
                    <a:pt x="3774" y="1236"/>
                  </a:lnTo>
                  <a:lnTo>
                    <a:pt x="3773" y="1247"/>
                  </a:lnTo>
                  <a:lnTo>
                    <a:pt x="3772" y="1256"/>
                  </a:lnTo>
                  <a:lnTo>
                    <a:pt x="3770" y="1264"/>
                  </a:lnTo>
                  <a:lnTo>
                    <a:pt x="3767" y="1271"/>
                  </a:lnTo>
                  <a:lnTo>
                    <a:pt x="3764" y="1278"/>
                  </a:lnTo>
                  <a:lnTo>
                    <a:pt x="3756" y="1287"/>
                  </a:lnTo>
                  <a:lnTo>
                    <a:pt x="3750" y="1295"/>
                  </a:lnTo>
                  <a:lnTo>
                    <a:pt x="3745" y="1298"/>
                  </a:lnTo>
                  <a:lnTo>
                    <a:pt x="3742" y="1299"/>
                  </a:lnTo>
                  <a:lnTo>
                    <a:pt x="3736" y="1300"/>
                  </a:lnTo>
                  <a:lnTo>
                    <a:pt x="3731" y="1302"/>
                  </a:lnTo>
                  <a:lnTo>
                    <a:pt x="3726" y="1303"/>
                  </a:lnTo>
                  <a:lnTo>
                    <a:pt x="3722" y="1306"/>
                  </a:lnTo>
                  <a:lnTo>
                    <a:pt x="3719" y="1310"/>
                  </a:lnTo>
                  <a:lnTo>
                    <a:pt x="3716" y="1313"/>
                  </a:lnTo>
                  <a:lnTo>
                    <a:pt x="3714" y="1316"/>
                  </a:lnTo>
                  <a:lnTo>
                    <a:pt x="3712" y="1320"/>
                  </a:lnTo>
                  <a:lnTo>
                    <a:pt x="3710" y="1330"/>
                  </a:lnTo>
                  <a:lnTo>
                    <a:pt x="3710" y="1340"/>
                  </a:lnTo>
                  <a:lnTo>
                    <a:pt x="3711" y="1350"/>
                  </a:lnTo>
                  <a:lnTo>
                    <a:pt x="3714" y="1361"/>
                  </a:lnTo>
                  <a:lnTo>
                    <a:pt x="3720" y="1382"/>
                  </a:lnTo>
                  <a:lnTo>
                    <a:pt x="3727" y="1400"/>
                  </a:lnTo>
                  <a:lnTo>
                    <a:pt x="3734" y="1413"/>
                  </a:lnTo>
                  <a:lnTo>
                    <a:pt x="3736" y="1418"/>
                  </a:lnTo>
                  <a:lnTo>
                    <a:pt x="3740" y="1430"/>
                  </a:lnTo>
                  <a:lnTo>
                    <a:pt x="3745" y="1441"/>
                  </a:lnTo>
                  <a:lnTo>
                    <a:pt x="3747" y="1450"/>
                  </a:lnTo>
                  <a:lnTo>
                    <a:pt x="3748" y="1459"/>
                  </a:lnTo>
                  <a:lnTo>
                    <a:pt x="3748" y="1468"/>
                  </a:lnTo>
                  <a:lnTo>
                    <a:pt x="3747" y="1474"/>
                  </a:lnTo>
                  <a:lnTo>
                    <a:pt x="3746" y="1480"/>
                  </a:lnTo>
                  <a:lnTo>
                    <a:pt x="3743" y="1486"/>
                  </a:lnTo>
                  <a:lnTo>
                    <a:pt x="3740" y="1491"/>
                  </a:lnTo>
                  <a:lnTo>
                    <a:pt x="3736" y="1495"/>
                  </a:lnTo>
                  <a:lnTo>
                    <a:pt x="3732" y="1498"/>
                  </a:lnTo>
                  <a:lnTo>
                    <a:pt x="3727" y="1502"/>
                  </a:lnTo>
                  <a:lnTo>
                    <a:pt x="3722" y="1504"/>
                  </a:lnTo>
                  <a:lnTo>
                    <a:pt x="3716" y="1506"/>
                  </a:lnTo>
                  <a:lnTo>
                    <a:pt x="3710" y="1507"/>
                  </a:lnTo>
                  <a:lnTo>
                    <a:pt x="3704" y="1508"/>
                  </a:lnTo>
                  <a:lnTo>
                    <a:pt x="3691" y="1509"/>
                  </a:lnTo>
                  <a:lnTo>
                    <a:pt x="3678" y="1508"/>
                  </a:lnTo>
                  <a:lnTo>
                    <a:pt x="3666" y="1507"/>
                  </a:lnTo>
                  <a:lnTo>
                    <a:pt x="3654" y="1505"/>
                  </a:lnTo>
                  <a:lnTo>
                    <a:pt x="3637" y="1502"/>
                  </a:lnTo>
                  <a:lnTo>
                    <a:pt x="3629" y="1500"/>
                  </a:lnTo>
                  <a:lnTo>
                    <a:pt x="3620" y="1488"/>
                  </a:lnTo>
                  <a:lnTo>
                    <a:pt x="3610" y="1478"/>
                  </a:lnTo>
                  <a:lnTo>
                    <a:pt x="3602" y="1470"/>
                  </a:lnTo>
                  <a:lnTo>
                    <a:pt x="3592" y="1462"/>
                  </a:lnTo>
                  <a:lnTo>
                    <a:pt x="3583" y="1455"/>
                  </a:lnTo>
                  <a:lnTo>
                    <a:pt x="3575" y="1449"/>
                  </a:lnTo>
                  <a:lnTo>
                    <a:pt x="3567" y="1445"/>
                  </a:lnTo>
                  <a:lnTo>
                    <a:pt x="3560" y="1441"/>
                  </a:lnTo>
                  <a:lnTo>
                    <a:pt x="3552" y="1438"/>
                  </a:lnTo>
                  <a:lnTo>
                    <a:pt x="3545" y="1436"/>
                  </a:lnTo>
                  <a:lnTo>
                    <a:pt x="3539" y="1433"/>
                  </a:lnTo>
                  <a:lnTo>
                    <a:pt x="3531" y="1432"/>
                  </a:lnTo>
                  <a:lnTo>
                    <a:pt x="3519" y="1432"/>
                  </a:lnTo>
                  <a:lnTo>
                    <a:pt x="3509" y="1433"/>
                  </a:lnTo>
                  <a:lnTo>
                    <a:pt x="3499" y="1437"/>
                  </a:lnTo>
                  <a:lnTo>
                    <a:pt x="3491" y="1441"/>
                  </a:lnTo>
                  <a:lnTo>
                    <a:pt x="3483" y="1445"/>
                  </a:lnTo>
                  <a:lnTo>
                    <a:pt x="3478" y="1450"/>
                  </a:lnTo>
                  <a:lnTo>
                    <a:pt x="3470" y="1458"/>
                  </a:lnTo>
                  <a:lnTo>
                    <a:pt x="3467" y="1462"/>
                  </a:lnTo>
                  <a:lnTo>
                    <a:pt x="3455" y="1478"/>
                  </a:lnTo>
                  <a:lnTo>
                    <a:pt x="3448" y="1493"/>
                  </a:lnTo>
                  <a:lnTo>
                    <a:pt x="3442" y="1508"/>
                  </a:lnTo>
                  <a:lnTo>
                    <a:pt x="3438" y="1521"/>
                  </a:lnTo>
                  <a:lnTo>
                    <a:pt x="3437" y="1534"/>
                  </a:lnTo>
                  <a:lnTo>
                    <a:pt x="3437" y="1545"/>
                  </a:lnTo>
                  <a:lnTo>
                    <a:pt x="3438" y="1557"/>
                  </a:lnTo>
                  <a:lnTo>
                    <a:pt x="3442" y="1567"/>
                  </a:lnTo>
                  <a:lnTo>
                    <a:pt x="3445" y="1575"/>
                  </a:lnTo>
                  <a:lnTo>
                    <a:pt x="3449" y="1583"/>
                  </a:lnTo>
                  <a:lnTo>
                    <a:pt x="3453" y="1590"/>
                  </a:lnTo>
                  <a:lnTo>
                    <a:pt x="3458" y="1596"/>
                  </a:lnTo>
                  <a:lnTo>
                    <a:pt x="3464" y="1603"/>
                  </a:lnTo>
                  <a:lnTo>
                    <a:pt x="3467" y="1605"/>
                  </a:lnTo>
                  <a:lnTo>
                    <a:pt x="3481" y="1618"/>
                  </a:lnTo>
                  <a:lnTo>
                    <a:pt x="3491" y="1629"/>
                  </a:lnTo>
                  <a:lnTo>
                    <a:pt x="3497" y="1639"/>
                  </a:lnTo>
                  <a:lnTo>
                    <a:pt x="3501" y="1648"/>
                  </a:lnTo>
                  <a:lnTo>
                    <a:pt x="3503" y="1656"/>
                  </a:lnTo>
                  <a:lnTo>
                    <a:pt x="3503" y="1664"/>
                  </a:lnTo>
                  <a:lnTo>
                    <a:pt x="3501" y="1669"/>
                  </a:lnTo>
                  <a:lnTo>
                    <a:pt x="3498" y="1676"/>
                  </a:lnTo>
                  <a:lnTo>
                    <a:pt x="3494" y="1680"/>
                  </a:lnTo>
                  <a:lnTo>
                    <a:pt x="3488" y="1683"/>
                  </a:lnTo>
                  <a:lnTo>
                    <a:pt x="3483" y="1686"/>
                  </a:lnTo>
                  <a:lnTo>
                    <a:pt x="3479" y="1689"/>
                  </a:lnTo>
                  <a:lnTo>
                    <a:pt x="3470" y="1693"/>
                  </a:lnTo>
                  <a:lnTo>
                    <a:pt x="3467" y="1693"/>
                  </a:lnTo>
                  <a:lnTo>
                    <a:pt x="3458" y="1695"/>
                  </a:lnTo>
                  <a:lnTo>
                    <a:pt x="3449" y="1698"/>
                  </a:lnTo>
                  <a:lnTo>
                    <a:pt x="3442" y="1700"/>
                  </a:lnTo>
                  <a:lnTo>
                    <a:pt x="3435" y="1704"/>
                  </a:lnTo>
                  <a:lnTo>
                    <a:pt x="3430" y="1708"/>
                  </a:lnTo>
                  <a:lnTo>
                    <a:pt x="3426" y="1712"/>
                  </a:lnTo>
                  <a:lnTo>
                    <a:pt x="3423" y="1717"/>
                  </a:lnTo>
                  <a:lnTo>
                    <a:pt x="3421" y="1721"/>
                  </a:lnTo>
                  <a:lnTo>
                    <a:pt x="3419" y="1727"/>
                  </a:lnTo>
                  <a:lnTo>
                    <a:pt x="3419" y="1732"/>
                  </a:lnTo>
                  <a:lnTo>
                    <a:pt x="3419" y="1737"/>
                  </a:lnTo>
                  <a:lnTo>
                    <a:pt x="3420" y="1743"/>
                  </a:lnTo>
                  <a:lnTo>
                    <a:pt x="3423" y="1754"/>
                  </a:lnTo>
                  <a:lnTo>
                    <a:pt x="3428" y="1765"/>
                  </a:lnTo>
                  <a:lnTo>
                    <a:pt x="3434" y="1777"/>
                  </a:lnTo>
                  <a:lnTo>
                    <a:pt x="3442" y="1788"/>
                  </a:lnTo>
                  <a:lnTo>
                    <a:pt x="3449" y="1797"/>
                  </a:lnTo>
                  <a:lnTo>
                    <a:pt x="3456" y="1807"/>
                  </a:lnTo>
                  <a:lnTo>
                    <a:pt x="3468" y="1820"/>
                  </a:lnTo>
                  <a:lnTo>
                    <a:pt x="3474" y="1824"/>
                  </a:lnTo>
                  <a:close/>
                </a:path>
              </a:pathLst>
            </a:custGeom>
            <a:solidFill>
              <a:srgbClr val="AAA9A9"/>
            </a:solidFill>
            <a:ln w="9525">
              <a:noFill/>
              <a:round/>
              <a:headEnd/>
              <a:tailEnd/>
            </a:ln>
          </p:spPr>
          <p:txBody>
            <a:bodyPr/>
            <a:lstStyle/>
            <a:p>
              <a:endParaRPr lang="uk-UA"/>
            </a:p>
          </p:txBody>
        </p:sp>
        <p:sp>
          <p:nvSpPr>
            <p:cNvPr id="22568" name="Freeform 148"/>
            <p:cNvSpPr>
              <a:spLocks/>
            </p:cNvSpPr>
            <p:nvPr/>
          </p:nvSpPr>
          <p:spPr bwMode="auto">
            <a:xfrm>
              <a:off x="3302" y="2034"/>
              <a:ext cx="1014" cy="669"/>
            </a:xfrm>
            <a:custGeom>
              <a:avLst/>
              <a:gdLst>
                <a:gd name="T0" fmla="*/ 17 w 3774"/>
                <a:gd name="T1" fmla="*/ 10 h 2480"/>
                <a:gd name="T2" fmla="*/ 16 w 3774"/>
                <a:gd name="T3" fmla="*/ 10 h 2480"/>
                <a:gd name="T4" fmla="*/ 16 w 3774"/>
                <a:gd name="T5" fmla="*/ 10 h 2480"/>
                <a:gd name="T6" fmla="*/ 16 w 3774"/>
                <a:gd name="T7" fmla="*/ 9 h 2480"/>
                <a:gd name="T8" fmla="*/ 15 w 3774"/>
                <a:gd name="T9" fmla="*/ 8 h 2480"/>
                <a:gd name="T10" fmla="*/ 15 w 3774"/>
                <a:gd name="T11" fmla="*/ 8 h 2480"/>
                <a:gd name="T12" fmla="*/ 15 w 3774"/>
                <a:gd name="T13" fmla="*/ 8 h 2480"/>
                <a:gd name="T14" fmla="*/ 14 w 3774"/>
                <a:gd name="T15" fmla="*/ 8 h 2480"/>
                <a:gd name="T16" fmla="*/ 13 w 3774"/>
                <a:gd name="T17" fmla="*/ 8 h 2480"/>
                <a:gd name="T18" fmla="*/ 11 w 3774"/>
                <a:gd name="T19" fmla="*/ 8 h 2480"/>
                <a:gd name="T20" fmla="*/ 10 w 3774"/>
                <a:gd name="T21" fmla="*/ 8 h 2480"/>
                <a:gd name="T22" fmla="*/ 9 w 3774"/>
                <a:gd name="T23" fmla="*/ 8 h 2480"/>
                <a:gd name="T24" fmla="*/ 9 w 3774"/>
                <a:gd name="T25" fmla="*/ 9 h 2480"/>
                <a:gd name="T26" fmla="*/ 9 w 3774"/>
                <a:gd name="T27" fmla="*/ 9 h 2480"/>
                <a:gd name="T28" fmla="*/ 10 w 3774"/>
                <a:gd name="T29" fmla="*/ 11 h 2480"/>
                <a:gd name="T30" fmla="*/ 10 w 3774"/>
                <a:gd name="T31" fmla="*/ 11 h 2480"/>
                <a:gd name="T32" fmla="*/ 10 w 3774"/>
                <a:gd name="T33" fmla="*/ 12 h 2480"/>
                <a:gd name="T34" fmla="*/ 9 w 3774"/>
                <a:gd name="T35" fmla="*/ 12 h 2480"/>
                <a:gd name="T36" fmla="*/ 8 w 3774"/>
                <a:gd name="T37" fmla="*/ 12 h 2480"/>
                <a:gd name="T38" fmla="*/ 6 w 3774"/>
                <a:gd name="T39" fmla="*/ 13 h 2480"/>
                <a:gd name="T40" fmla="*/ 5 w 3774"/>
                <a:gd name="T41" fmla="*/ 13 h 2480"/>
                <a:gd name="T42" fmla="*/ 4 w 3774"/>
                <a:gd name="T43" fmla="*/ 13 h 2480"/>
                <a:gd name="T44" fmla="*/ 3 w 3774"/>
                <a:gd name="T45" fmla="*/ 13 h 2480"/>
                <a:gd name="T46" fmla="*/ 2 w 3774"/>
                <a:gd name="T47" fmla="*/ 13 h 2480"/>
                <a:gd name="T48" fmla="*/ 2 w 3774"/>
                <a:gd name="T49" fmla="*/ 13 h 2480"/>
                <a:gd name="T50" fmla="*/ 1 w 3774"/>
                <a:gd name="T51" fmla="*/ 13 h 2480"/>
                <a:gd name="T52" fmla="*/ 0 w 3774"/>
                <a:gd name="T53" fmla="*/ 12 h 2480"/>
                <a:gd name="T54" fmla="*/ 0 w 3774"/>
                <a:gd name="T55" fmla="*/ 11 h 2480"/>
                <a:gd name="T56" fmla="*/ 0 w 3774"/>
                <a:gd name="T57" fmla="*/ 11 h 2480"/>
                <a:gd name="T58" fmla="*/ 0 w 3774"/>
                <a:gd name="T59" fmla="*/ 9 h 2480"/>
                <a:gd name="T60" fmla="*/ 1 w 3774"/>
                <a:gd name="T61" fmla="*/ 9 h 2480"/>
                <a:gd name="T62" fmla="*/ 2 w 3774"/>
                <a:gd name="T63" fmla="*/ 8 h 2480"/>
                <a:gd name="T64" fmla="*/ 2 w 3774"/>
                <a:gd name="T65" fmla="*/ 7 h 2480"/>
                <a:gd name="T66" fmla="*/ 2 w 3774"/>
                <a:gd name="T67" fmla="*/ 6 h 2480"/>
                <a:gd name="T68" fmla="*/ 3 w 3774"/>
                <a:gd name="T69" fmla="*/ 5 h 2480"/>
                <a:gd name="T70" fmla="*/ 4 w 3774"/>
                <a:gd name="T71" fmla="*/ 4 h 2480"/>
                <a:gd name="T72" fmla="*/ 2 w 3774"/>
                <a:gd name="T73" fmla="*/ 3 h 2480"/>
                <a:gd name="T74" fmla="*/ 4 w 3774"/>
                <a:gd name="T75" fmla="*/ 3 h 2480"/>
                <a:gd name="T76" fmla="*/ 5 w 3774"/>
                <a:gd name="T77" fmla="*/ 3 h 2480"/>
                <a:gd name="T78" fmla="*/ 6 w 3774"/>
                <a:gd name="T79" fmla="*/ 3 h 2480"/>
                <a:gd name="T80" fmla="*/ 6 w 3774"/>
                <a:gd name="T81" fmla="*/ 2 h 2480"/>
                <a:gd name="T82" fmla="*/ 7 w 3774"/>
                <a:gd name="T83" fmla="*/ 1 h 2480"/>
                <a:gd name="T84" fmla="*/ 9 w 3774"/>
                <a:gd name="T85" fmla="*/ 0 h 2480"/>
                <a:gd name="T86" fmla="*/ 10 w 3774"/>
                <a:gd name="T87" fmla="*/ 0 h 2480"/>
                <a:gd name="T88" fmla="*/ 12 w 3774"/>
                <a:gd name="T89" fmla="*/ 1 h 2480"/>
                <a:gd name="T90" fmla="*/ 13 w 3774"/>
                <a:gd name="T91" fmla="*/ 1 h 2480"/>
                <a:gd name="T92" fmla="*/ 15 w 3774"/>
                <a:gd name="T93" fmla="*/ 1 h 2480"/>
                <a:gd name="T94" fmla="*/ 15 w 3774"/>
                <a:gd name="T95" fmla="*/ 3 h 2480"/>
                <a:gd name="T96" fmla="*/ 16 w 3774"/>
                <a:gd name="T97" fmla="*/ 4 h 2480"/>
                <a:gd name="T98" fmla="*/ 16 w 3774"/>
                <a:gd name="T99" fmla="*/ 4 h 2480"/>
                <a:gd name="T100" fmla="*/ 17 w 3774"/>
                <a:gd name="T101" fmla="*/ 4 h 2480"/>
                <a:gd name="T102" fmla="*/ 18 w 3774"/>
                <a:gd name="T103" fmla="*/ 4 h 2480"/>
                <a:gd name="T104" fmla="*/ 19 w 3774"/>
                <a:gd name="T105" fmla="*/ 4 h 2480"/>
                <a:gd name="T106" fmla="*/ 19 w 3774"/>
                <a:gd name="T107" fmla="*/ 4 h 2480"/>
                <a:gd name="T108" fmla="*/ 19 w 3774"/>
                <a:gd name="T109" fmla="*/ 4 h 2480"/>
                <a:gd name="T110" fmla="*/ 19 w 3774"/>
                <a:gd name="T111" fmla="*/ 6 h 2480"/>
                <a:gd name="T112" fmla="*/ 20 w 3774"/>
                <a:gd name="T113" fmla="*/ 6 h 2480"/>
                <a:gd name="T114" fmla="*/ 19 w 3774"/>
                <a:gd name="T115" fmla="*/ 7 h 2480"/>
                <a:gd name="T116" fmla="*/ 20 w 3774"/>
                <a:gd name="T117" fmla="*/ 8 h 2480"/>
                <a:gd name="T118" fmla="*/ 19 w 3774"/>
                <a:gd name="T119" fmla="*/ 8 h 2480"/>
                <a:gd name="T120" fmla="*/ 18 w 3774"/>
                <a:gd name="T121" fmla="*/ 8 h 2480"/>
                <a:gd name="T122" fmla="*/ 18 w 3774"/>
                <a:gd name="T123" fmla="*/ 9 h 2480"/>
                <a:gd name="T124" fmla="*/ 18 w 3774"/>
                <a:gd name="T125" fmla="*/ 9 h 24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74"/>
                <a:gd name="T190" fmla="*/ 0 h 2480"/>
                <a:gd name="T191" fmla="*/ 3774 w 3774"/>
                <a:gd name="T192" fmla="*/ 2480 h 24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74" h="2480">
                  <a:moveTo>
                    <a:pt x="3474" y="1824"/>
                  </a:moveTo>
                  <a:lnTo>
                    <a:pt x="3458" y="1817"/>
                  </a:lnTo>
                  <a:lnTo>
                    <a:pt x="3444" y="1812"/>
                  </a:lnTo>
                  <a:lnTo>
                    <a:pt x="3431" y="1809"/>
                  </a:lnTo>
                  <a:lnTo>
                    <a:pt x="3419" y="1807"/>
                  </a:lnTo>
                  <a:lnTo>
                    <a:pt x="3408" y="1807"/>
                  </a:lnTo>
                  <a:lnTo>
                    <a:pt x="3400" y="1807"/>
                  </a:lnTo>
                  <a:lnTo>
                    <a:pt x="3391" y="1809"/>
                  </a:lnTo>
                  <a:lnTo>
                    <a:pt x="3384" y="1811"/>
                  </a:lnTo>
                  <a:lnTo>
                    <a:pt x="3379" y="1814"/>
                  </a:lnTo>
                  <a:lnTo>
                    <a:pt x="3373" y="1817"/>
                  </a:lnTo>
                  <a:lnTo>
                    <a:pt x="3369" y="1821"/>
                  </a:lnTo>
                  <a:lnTo>
                    <a:pt x="3366" y="1824"/>
                  </a:lnTo>
                  <a:lnTo>
                    <a:pt x="3363" y="1828"/>
                  </a:lnTo>
                  <a:lnTo>
                    <a:pt x="3360" y="1830"/>
                  </a:lnTo>
                  <a:lnTo>
                    <a:pt x="3355" y="1837"/>
                  </a:lnTo>
                  <a:lnTo>
                    <a:pt x="3348" y="1841"/>
                  </a:lnTo>
                  <a:lnTo>
                    <a:pt x="3340" y="1844"/>
                  </a:lnTo>
                  <a:lnTo>
                    <a:pt x="3332" y="1845"/>
                  </a:lnTo>
                  <a:lnTo>
                    <a:pt x="3324" y="1845"/>
                  </a:lnTo>
                  <a:lnTo>
                    <a:pt x="3316" y="1845"/>
                  </a:lnTo>
                  <a:lnTo>
                    <a:pt x="3307" y="1843"/>
                  </a:lnTo>
                  <a:lnTo>
                    <a:pt x="3300" y="1842"/>
                  </a:lnTo>
                  <a:lnTo>
                    <a:pt x="3285" y="1837"/>
                  </a:lnTo>
                  <a:lnTo>
                    <a:pt x="3272" y="1830"/>
                  </a:lnTo>
                  <a:lnTo>
                    <a:pt x="3264" y="1826"/>
                  </a:lnTo>
                  <a:lnTo>
                    <a:pt x="3261" y="1824"/>
                  </a:lnTo>
                  <a:lnTo>
                    <a:pt x="3244" y="1838"/>
                  </a:lnTo>
                  <a:lnTo>
                    <a:pt x="3230" y="1848"/>
                  </a:lnTo>
                  <a:lnTo>
                    <a:pt x="3216" y="1856"/>
                  </a:lnTo>
                  <a:lnTo>
                    <a:pt x="3206" y="1861"/>
                  </a:lnTo>
                  <a:lnTo>
                    <a:pt x="3196" y="1864"/>
                  </a:lnTo>
                  <a:lnTo>
                    <a:pt x="3189" y="1865"/>
                  </a:lnTo>
                  <a:lnTo>
                    <a:pt x="3181" y="1865"/>
                  </a:lnTo>
                  <a:lnTo>
                    <a:pt x="3176" y="1864"/>
                  </a:lnTo>
                  <a:lnTo>
                    <a:pt x="3172" y="1861"/>
                  </a:lnTo>
                  <a:lnTo>
                    <a:pt x="3168" y="1859"/>
                  </a:lnTo>
                  <a:lnTo>
                    <a:pt x="3165" y="1855"/>
                  </a:lnTo>
                  <a:lnTo>
                    <a:pt x="3163" y="1852"/>
                  </a:lnTo>
                  <a:lnTo>
                    <a:pt x="3161" y="1845"/>
                  </a:lnTo>
                  <a:lnTo>
                    <a:pt x="3161" y="1843"/>
                  </a:lnTo>
                  <a:lnTo>
                    <a:pt x="3147" y="1830"/>
                  </a:lnTo>
                  <a:lnTo>
                    <a:pt x="3135" y="1821"/>
                  </a:lnTo>
                  <a:lnTo>
                    <a:pt x="3125" y="1813"/>
                  </a:lnTo>
                  <a:lnTo>
                    <a:pt x="3115" y="1809"/>
                  </a:lnTo>
                  <a:lnTo>
                    <a:pt x="3107" y="1806"/>
                  </a:lnTo>
                  <a:lnTo>
                    <a:pt x="3098" y="1805"/>
                  </a:lnTo>
                  <a:lnTo>
                    <a:pt x="3092" y="1805"/>
                  </a:lnTo>
                  <a:lnTo>
                    <a:pt x="3086" y="1806"/>
                  </a:lnTo>
                  <a:lnTo>
                    <a:pt x="3081" y="1808"/>
                  </a:lnTo>
                  <a:lnTo>
                    <a:pt x="3077" y="1810"/>
                  </a:lnTo>
                  <a:lnTo>
                    <a:pt x="3074" y="1813"/>
                  </a:lnTo>
                  <a:lnTo>
                    <a:pt x="3071" y="1816"/>
                  </a:lnTo>
                  <a:lnTo>
                    <a:pt x="3068" y="1822"/>
                  </a:lnTo>
                  <a:lnTo>
                    <a:pt x="3067" y="1824"/>
                  </a:lnTo>
                  <a:lnTo>
                    <a:pt x="3053" y="1830"/>
                  </a:lnTo>
                  <a:lnTo>
                    <a:pt x="3040" y="1833"/>
                  </a:lnTo>
                  <a:lnTo>
                    <a:pt x="3029" y="1834"/>
                  </a:lnTo>
                  <a:lnTo>
                    <a:pt x="3019" y="1834"/>
                  </a:lnTo>
                  <a:lnTo>
                    <a:pt x="3011" y="1832"/>
                  </a:lnTo>
                  <a:lnTo>
                    <a:pt x="3004" y="1829"/>
                  </a:lnTo>
                  <a:lnTo>
                    <a:pt x="2998" y="1825"/>
                  </a:lnTo>
                  <a:lnTo>
                    <a:pt x="2994" y="1820"/>
                  </a:lnTo>
                  <a:lnTo>
                    <a:pt x="2989" y="1814"/>
                  </a:lnTo>
                  <a:lnTo>
                    <a:pt x="2986" y="1809"/>
                  </a:lnTo>
                  <a:lnTo>
                    <a:pt x="2984" y="1802"/>
                  </a:lnTo>
                  <a:lnTo>
                    <a:pt x="2982" y="1798"/>
                  </a:lnTo>
                  <a:lnTo>
                    <a:pt x="2981" y="1790"/>
                  </a:lnTo>
                  <a:lnTo>
                    <a:pt x="2980" y="1786"/>
                  </a:lnTo>
                  <a:lnTo>
                    <a:pt x="2989" y="1780"/>
                  </a:lnTo>
                  <a:lnTo>
                    <a:pt x="2998" y="1774"/>
                  </a:lnTo>
                  <a:lnTo>
                    <a:pt x="3005" y="1767"/>
                  </a:lnTo>
                  <a:lnTo>
                    <a:pt x="3012" y="1761"/>
                  </a:lnTo>
                  <a:lnTo>
                    <a:pt x="3016" y="1754"/>
                  </a:lnTo>
                  <a:lnTo>
                    <a:pt x="3020" y="1749"/>
                  </a:lnTo>
                  <a:lnTo>
                    <a:pt x="3022" y="1744"/>
                  </a:lnTo>
                  <a:lnTo>
                    <a:pt x="3024" y="1738"/>
                  </a:lnTo>
                  <a:lnTo>
                    <a:pt x="3026" y="1733"/>
                  </a:lnTo>
                  <a:lnTo>
                    <a:pt x="3026" y="1729"/>
                  </a:lnTo>
                  <a:lnTo>
                    <a:pt x="3024" y="1725"/>
                  </a:lnTo>
                  <a:lnTo>
                    <a:pt x="3023" y="1720"/>
                  </a:lnTo>
                  <a:lnTo>
                    <a:pt x="3019" y="1713"/>
                  </a:lnTo>
                  <a:lnTo>
                    <a:pt x="3013" y="1705"/>
                  </a:lnTo>
                  <a:lnTo>
                    <a:pt x="3005" y="1699"/>
                  </a:lnTo>
                  <a:lnTo>
                    <a:pt x="2997" y="1695"/>
                  </a:lnTo>
                  <a:lnTo>
                    <a:pt x="2988" y="1690"/>
                  </a:lnTo>
                  <a:lnTo>
                    <a:pt x="2980" y="1686"/>
                  </a:lnTo>
                  <a:lnTo>
                    <a:pt x="2967" y="1682"/>
                  </a:lnTo>
                  <a:lnTo>
                    <a:pt x="2962" y="1681"/>
                  </a:lnTo>
                  <a:lnTo>
                    <a:pt x="2949" y="1664"/>
                  </a:lnTo>
                  <a:lnTo>
                    <a:pt x="2938" y="1647"/>
                  </a:lnTo>
                  <a:lnTo>
                    <a:pt x="2930" y="1632"/>
                  </a:lnTo>
                  <a:lnTo>
                    <a:pt x="2923" y="1618"/>
                  </a:lnTo>
                  <a:lnTo>
                    <a:pt x="2919" y="1604"/>
                  </a:lnTo>
                  <a:lnTo>
                    <a:pt x="2917" y="1592"/>
                  </a:lnTo>
                  <a:lnTo>
                    <a:pt x="2915" y="1581"/>
                  </a:lnTo>
                  <a:lnTo>
                    <a:pt x="2915" y="1570"/>
                  </a:lnTo>
                  <a:lnTo>
                    <a:pt x="2915" y="1561"/>
                  </a:lnTo>
                  <a:lnTo>
                    <a:pt x="2916" y="1553"/>
                  </a:lnTo>
                  <a:lnTo>
                    <a:pt x="2917" y="1546"/>
                  </a:lnTo>
                  <a:lnTo>
                    <a:pt x="2919" y="1541"/>
                  </a:lnTo>
                  <a:lnTo>
                    <a:pt x="2922" y="1534"/>
                  </a:lnTo>
                  <a:lnTo>
                    <a:pt x="2923" y="1530"/>
                  </a:lnTo>
                  <a:lnTo>
                    <a:pt x="2916" y="1542"/>
                  </a:lnTo>
                  <a:lnTo>
                    <a:pt x="2908" y="1551"/>
                  </a:lnTo>
                  <a:lnTo>
                    <a:pt x="2901" y="1558"/>
                  </a:lnTo>
                  <a:lnTo>
                    <a:pt x="2894" y="1562"/>
                  </a:lnTo>
                  <a:lnTo>
                    <a:pt x="2888" y="1566"/>
                  </a:lnTo>
                  <a:lnTo>
                    <a:pt x="2883" y="1567"/>
                  </a:lnTo>
                  <a:lnTo>
                    <a:pt x="2877" y="1567"/>
                  </a:lnTo>
                  <a:lnTo>
                    <a:pt x="2873" y="1566"/>
                  </a:lnTo>
                  <a:lnTo>
                    <a:pt x="2869" y="1564"/>
                  </a:lnTo>
                  <a:lnTo>
                    <a:pt x="2865" y="1561"/>
                  </a:lnTo>
                  <a:lnTo>
                    <a:pt x="2862" y="1559"/>
                  </a:lnTo>
                  <a:lnTo>
                    <a:pt x="2859" y="1556"/>
                  </a:lnTo>
                  <a:lnTo>
                    <a:pt x="2856" y="1552"/>
                  </a:lnTo>
                  <a:lnTo>
                    <a:pt x="2855" y="1550"/>
                  </a:lnTo>
                  <a:lnTo>
                    <a:pt x="2854" y="1540"/>
                  </a:lnTo>
                  <a:lnTo>
                    <a:pt x="2853" y="1533"/>
                  </a:lnTo>
                  <a:lnTo>
                    <a:pt x="2851" y="1525"/>
                  </a:lnTo>
                  <a:lnTo>
                    <a:pt x="2849" y="1520"/>
                  </a:lnTo>
                  <a:lnTo>
                    <a:pt x="2846" y="1514"/>
                  </a:lnTo>
                  <a:lnTo>
                    <a:pt x="2844" y="1510"/>
                  </a:lnTo>
                  <a:lnTo>
                    <a:pt x="2841" y="1506"/>
                  </a:lnTo>
                  <a:lnTo>
                    <a:pt x="2838" y="1503"/>
                  </a:lnTo>
                  <a:lnTo>
                    <a:pt x="2835" y="1501"/>
                  </a:lnTo>
                  <a:lnTo>
                    <a:pt x="2830" y="1500"/>
                  </a:lnTo>
                  <a:lnTo>
                    <a:pt x="2826" y="1498"/>
                  </a:lnTo>
                  <a:lnTo>
                    <a:pt x="2823" y="1497"/>
                  </a:lnTo>
                  <a:lnTo>
                    <a:pt x="2814" y="1497"/>
                  </a:lnTo>
                  <a:lnTo>
                    <a:pt x="2806" y="1500"/>
                  </a:lnTo>
                  <a:lnTo>
                    <a:pt x="2797" y="1503"/>
                  </a:lnTo>
                  <a:lnTo>
                    <a:pt x="2789" y="1506"/>
                  </a:lnTo>
                  <a:lnTo>
                    <a:pt x="2781" y="1510"/>
                  </a:lnTo>
                  <a:lnTo>
                    <a:pt x="2775" y="1514"/>
                  </a:lnTo>
                  <a:lnTo>
                    <a:pt x="2765" y="1521"/>
                  </a:lnTo>
                  <a:lnTo>
                    <a:pt x="2761" y="1524"/>
                  </a:lnTo>
                  <a:lnTo>
                    <a:pt x="2745" y="1525"/>
                  </a:lnTo>
                  <a:lnTo>
                    <a:pt x="2730" y="1524"/>
                  </a:lnTo>
                  <a:lnTo>
                    <a:pt x="2716" y="1523"/>
                  </a:lnTo>
                  <a:lnTo>
                    <a:pt x="2702" y="1520"/>
                  </a:lnTo>
                  <a:lnTo>
                    <a:pt x="2691" y="1517"/>
                  </a:lnTo>
                  <a:lnTo>
                    <a:pt x="2679" y="1513"/>
                  </a:lnTo>
                  <a:lnTo>
                    <a:pt x="2669" y="1509"/>
                  </a:lnTo>
                  <a:lnTo>
                    <a:pt x="2660" y="1505"/>
                  </a:lnTo>
                  <a:lnTo>
                    <a:pt x="2644" y="1496"/>
                  </a:lnTo>
                  <a:lnTo>
                    <a:pt x="2633" y="1488"/>
                  </a:lnTo>
                  <a:lnTo>
                    <a:pt x="2625" y="1482"/>
                  </a:lnTo>
                  <a:lnTo>
                    <a:pt x="2623" y="1480"/>
                  </a:lnTo>
                  <a:lnTo>
                    <a:pt x="2616" y="1474"/>
                  </a:lnTo>
                  <a:lnTo>
                    <a:pt x="2608" y="1469"/>
                  </a:lnTo>
                  <a:lnTo>
                    <a:pt x="2601" y="1463"/>
                  </a:lnTo>
                  <a:lnTo>
                    <a:pt x="2593" y="1460"/>
                  </a:lnTo>
                  <a:lnTo>
                    <a:pt x="2586" y="1457"/>
                  </a:lnTo>
                  <a:lnTo>
                    <a:pt x="2580" y="1454"/>
                  </a:lnTo>
                  <a:lnTo>
                    <a:pt x="2572" y="1453"/>
                  </a:lnTo>
                  <a:lnTo>
                    <a:pt x="2565" y="1450"/>
                  </a:lnTo>
                  <a:lnTo>
                    <a:pt x="2552" y="1450"/>
                  </a:lnTo>
                  <a:lnTo>
                    <a:pt x="2539" y="1452"/>
                  </a:lnTo>
                  <a:lnTo>
                    <a:pt x="2526" y="1455"/>
                  </a:lnTo>
                  <a:lnTo>
                    <a:pt x="2516" y="1459"/>
                  </a:lnTo>
                  <a:lnTo>
                    <a:pt x="2505" y="1463"/>
                  </a:lnTo>
                  <a:lnTo>
                    <a:pt x="2495" y="1470"/>
                  </a:lnTo>
                  <a:lnTo>
                    <a:pt x="2487" y="1475"/>
                  </a:lnTo>
                  <a:lnTo>
                    <a:pt x="2480" y="1480"/>
                  </a:lnTo>
                  <a:lnTo>
                    <a:pt x="2471" y="1490"/>
                  </a:lnTo>
                  <a:lnTo>
                    <a:pt x="2468" y="1493"/>
                  </a:lnTo>
                  <a:lnTo>
                    <a:pt x="2452" y="1503"/>
                  </a:lnTo>
                  <a:lnTo>
                    <a:pt x="2436" y="1509"/>
                  </a:lnTo>
                  <a:lnTo>
                    <a:pt x="2420" y="1514"/>
                  </a:lnTo>
                  <a:lnTo>
                    <a:pt x="2405" y="1517"/>
                  </a:lnTo>
                  <a:lnTo>
                    <a:pt x="2391" y="1518"/>
                  </a:lnTo>
                  <a:lnTo>
                    <a:pt x="2378" y="1518"/>
                  </a:lnTo>
                  <a:lnTo>
                    <a:pt x="2365" y="1517"/>
                  </a:lnTo>
                  <a:lnTo>
                    <a:pt x="2353" y="1514"/>
                  </a:lnTo>
                  <a:lnTo>
                    <a:pt x="2343" y="1511"/>
                  </a:lnTo>
                  <a:lnTo>
                    <a:pt x="2333" y="1508"/>
                  </a:lnTo>
                  <a:lnTo>
                    <a:pt x="2325" y="1505"/>
                  </a:lnTo>
                  <a:lnTo>
                    <a:pt x="2318" y="1501"/>
                  </a:lnTo>
                  <a:lnTo>
                    <a:pt x="2309" y="1495"/>
                  </a:lnTo>
                  <a:lnTo>
                    <a:pt x="2305" y="1493"/>
                  </a:lnTo>
                  <a:lnTo>
                    <a:pt x="2280" y="1489"/>
                  </a:lnTo>
                  <a:lnTo>
                    <a:pt x="2257" y="1486"/>
                  </a:lnTo>
                  <a:lnTo>
                    <a:pt x="2235" y="1484"/>
                  </a:lnTo>
                  <a:lnTo>
                    <a:pt x="2216" y="1482"/>
                  </a:lnTo>
                  <a:lnTo>
                    <a:pt x="2198" y="1482"/>
                  </a:lnTo>
                  <a:lnTo>
                    <a:pt x="2182" y="1482"/>
                  </a:lnTo>
                  <a:lnTo>
                    <a:pt x="2167" y="1482"/>
                  </a:lnTo>
                  <a:lnTo>
                    <a:pt x="2154" y="1484"/>
                  </a:lnTo>
                  <a:lnTo>
                    <a:pt x="2132" y="1487"/>
                  </a:lnTo>
                  <a:lnTo>
                    <a:pt x="2117" y="1490"/>
                  </a:lnTo>
                  <a:lnTo>
                    <a:pt x="2108" y="1492"/>
                  </a:lnTo>
                  <a:lnTo>
                    <a:pt x="2105" y="1493"/>
                  </a:lnTo>
                  <a:lnTo>
                    <a:pt x="2101" y="1497"/>
                  </a:lnTo>
                  <a:lnTo>
                    <a:pt x="2096" y="1500"/>
                  </a:lnTo>
                  <a:lnTo>
                    <a:pt x="2093" y="1500"/>
                  </a:lnTo>
                  <a:lnTo>
                    <a:pt x="2089" y="1500"/>
                  </a:lnTo>
                  <a:lnTo>
                    <a:pt x="2079" y="1495"/>
                  </a:lnTo>
                  <a:lnTo>
                    <a:pt x="2068" y="1487"/>
                  </a:lnTo>
                  <a:lnTo>
                    <a:pt x="2063" y="1485"/>
                  </a:lnTo>
                  <a:lnTo>
                    <a:pt x="2058" y="1485"/>
                  </a:lnTo>
                  <a:lnTo>
                    <a:pt x="2054" y="1485"/>
                  </a:lnTo>
                  <a:lnTo>
                    <a:pt x="2048" y="1486"/>
                  </a:lnTo>
                  <a:lnTo>
                    <a:pt x="2040" y="1489"/>
                  </a:lnTo>
                  <a:lnTo>
                    <a:pt x="2030" y="1493"/>
                  </a:lnTo>
                  <a:lnTo>
                    <a:pt x="2011" y="1490"/>
                  </a:lnTo>
                  <a:lnTo>
                    <a:pt x="1994" y="1489"/>
                  </a:lnTo>
                  <a:lnTo>
                    <a:pt x="1979" y="1490"/>
                  </a:lnTo>
                  <a:lnTo>
                    <a:pt x="1965" y="1492"/>
                  </a:lnTo>
                  <a:lnTo>
                    <a:pt x="1952" y="1496"/>
                  </a:lnTo>
                  <a:lnTo>
                    <a:pt x="1942" y="1502"/>
                  </a:lnTo>
                  <a:lnTo>
                    <a:pt x="1932" y="1508"/>
                  </a:lnTo>
                  <a:lnTo>
                    <a:pt x="1925" y="1514"/>
                  </a:lnTo>
                  <a:lnTo>
                    <a:pt x="1918" y="1522"/>
                  </a:lnTo>
                  <a:lnTo>
                    <a:pt x="1913" y="1529"/>
                  </a:lnTo>
                  <a:lnTo>
                    <a:pt x="1908" y="1536"/>
                  </a:lnTo>
                  <a:lnTo>
                    <a:pt x="1904" y="1542"/>
                  </a:lnTo>
                  <a:lnTo>
                    <a:pt x="1900" y="1552"/>
                  </a:lnTo>
                  <a:lnTo>
                    <a:pt x="1899" y="1556"/>
                  </a:lnTo>
                  <a:lnTo>
                    <a:pt x="1873" y="1553"/>
                  </a:lnTo>
                  <a:lnTo>
                    <a:pt x="1852" y="1552"/>
                  </a:lnTo>
                  <a:lnTo>
                    <a:pt x="1833" y="1553"/>
                  </a:lnTo>
                  <a:lnTo>
                    <a:pt x="1818" y="1555"/>
                  </a:lnTo>
                  <a:lnTo>
                    <a:pt x="1805" y="1559"/>
                  </a:lnTo>
                  <a:lnTo>
                    <a:pt x="1794" y="1564"/>
                  </a:lnTo>
                  <a:lnTo>
                    <a:pt x="1786" y="1568"/>
                  </a:lnTo>
                  <a:lnTo>
                    <a:pt x="1780" y="1573"/>
                  </a:lnTo>
                  <a:lnTo>
                    <a:pt x="1774" y="1580"/>
                  </a:lnTo>
                  <a:lnTo>
                    <a:pt x="1771" y="1585"/>
                  </a:lnTo>
                  <a:lnTo>
                    <a:pt x="1769" y="1590"/>
                  </a:lnTo>
                  <a:lnTo>
                    <a:pt x="1768" y="1596"/>
                  </a:lnTo>
                  <a:lnTo>
                    <a:pt x="1768" y="1603"/>
                  </a:lnTo>
                  <a:lnTo>
                    <a:pt x="1768" y="1605"/>
                  </a:lnTo>
                  <a:lnTo>
                    <a:pt x="1769" y="1613"/>
                  </a:lnTo>
                  <a:lnTo>
                    <a:pt x="1770" y="1620"/>
                  </a:lnTo>
                  <a:lnTo>
                    <a:pt x="1769" y="1626"/>
                  </a:lnTo>
                  <a:lnTo>
                    <a:pt x="1768" y="1633"/>
                  </a:lnTo>
                  <a:lnTo>
                    <a:pt x="1766" y="1639"/>
                  </a:lnTo>
                  <a:lnTo>
                    <a:pt x="1764" y="1646"/>
                  </a:lnTo>
                  <a:lnTo>
                    <a:pt x="1760" y="1652"/>
                  </a:lnTo>
                  <a:lnTo>
                    <a:pt x="1757" y="1657"/>
                  </a:lnTo>
                  <a:lnTo>
                    <a:pt x="1743" y="1674"/>
                  </a:lnTo>
                  <a:lnTo>
                    <a:pt x="1737" y="1681"/>
                  </a:lnTo>
                  <a:lnTo>
                    <a:pt x="1746" y="1681"/>
                  </a:lnTo>
                  <a:lnTo>
                    <a:pt x="1757" y="1683"/>
                  </a:lnTo>
                  <a:lnTo>
                    <a:pt x="1767" y="1687"/>
                  </a:lnTo>
                  <a:lnTo>
                    <a:pt x="1775" y="1692"/>
                  </a:lnTo>
                  <a:lnTo>
                    <a:pt x="1785" y="1697"/>
                  </a:lnTo>
                  <a:lnTo>
                    <a:pt x="1792" y="1702"/>
                  </a:lnTo>
                  <a:lnTo>
                    <a:pt x="1801" y="1709"/>
                  </a:lnTo>
                  <a:lnTo>
                    <a:pt x="1807" y="1715"/>
                  </a:lnTo>
                  <a:lnTo>
                    <a:pt x="1829" y="1738"/>
                  </a:lnTo>
                  <a:lnTo>
                    <a:pt x="1836" y="1749"/>
                  </a:lnTo>
                  <a:lnTo>
                    <a:pt x="1845" y="1753"/>
                  </a:lnTo>
                  <a:lnTo>
                    <a:pt x="1849" y="1758"/>
                  </a:lnTo>
                  <a:lnTo>
                    <a:pt x="1849" y="1759"/>
                  </a:lnTo>
                  <a:lnTo>
                    <a:pt x="1849" y="1761"/>
                  </a:lnTo>
                  <a:lnTo>
                    <a:pt x="1848" y="1762"/>
                  </a:lnTo>
                  <a:lnTo>
                    <a:pt x="1847" y="1764"/>
                  </a:lnTo>
                  <a:lnTo>
                    <a:pt x="1833" y="1770"/>
                  </a:lnTo>
                  <a:lnTo>
                    <a:pt x="1814" y="1777"/>
                  </a:lnTo>
                  <a:lnTo>
                    <a:pt x="1803" y="1782"/>
                  </a:lnTo>
                  <a:lnTo>
                    <a:pt x="1791" y="1786"/>
                  </a:lnTo>
                  <a:lnTo>
                    <a:pt x="1781" y="1793"/>
                  </a:lnTo>
                  <a:lnTo>
                    <a:pt x="1770" y="1800"/>
                  </a:lnTo>
                  <a:lnTo>
                    <a:pt x="1766" y="1805"/>
                  </a:lnTo>
                  <a:lnTo>
                    <a:pt x="1761" y="1809"/>
                  </a:lnTo>
                  <a:lnTo>
                    <a:pt x="1758" y="1813"/>
                  </a:lnTo>
                  <a:lnTo>
                    <a:pt x="1755" y="1818"/>
                  </a:lnTo>
                  <a:lnTo>
                    <a:pt x="1753" y="1824"/>
                  </a:lnTo>
                  <a:lnTo>
                    <a:pt x="1751" y="1830"/>
                  </a:lnTo>
                  <a:lnTo>
                    <a:pt x="1750" y="1837"/>
                  </a:lnTo>
                  <a:lnTo>
                    <a:pt x="1749" y="1843"/>
                  </a:lnTo>
                  <a:lnTo>
                    <a:pt x="1750" y="1850"/>
                  </a:lnTo>
                  <a:lnTo>
                    <a:pt x="1753" y="1858"/>
                  </a:lnTo>
                  <a:lnTo>
                    <a:pt x="1758" y="1865"/>
                  </a:lnTo>
                  <a:lnTo>
                    <a:pt x="1765" y="1874"/>
                  </a:lnTo>
                  <a:lnTo>
                    <a:pt x="1772" y="1881"/>
                  </a:lnTo>
                  <a:lnTo>
                    <a:pt x="1781" y="1889"/>
                  </a:lnTo>
                  <a:lnTo>
                    <a:pt x="1789" y="1896"/>
                  </a:lnTo>
                  <a:lnTo>
                    <a:pt x="1799" y="1904"/>
                  </a:lnTo>
                  <a:lnTo>
                    <a:pt x="1833" y="1927"/>
                  </a:lnTo>
                  <a:lnTo>
                    <a:pt x="1849" y="1937"/>
                  </a:lnTo>
                  <a:lnTo>
                    <a:pt x="1846" y="1951"/>
                  </a:lnTo>
                  <a:lnTo>
                    <a:pt x="1844" y="1964"/>
                  </a:lnTo>
                  <a:lnTo>
                    <a:pt x="1842" y="1975"/>
                  </a:lnTo>
                  <a:lnTo>
                    <a:pt x="1842" y="1986"/>
                  </a:lnTo>
                  <a:lnTo>
                    <a:pt x="1844" y="1997"/>
                  </a:lnTo>
                  <a:lnTo>
                    <a:pt x="1845" y="2005"/>
                  </a:lnTo>
                  <a:lnTo>
                    <a:pt x="1847" y="2014"/>
                  </a:lnTo>
                  <a:lnTo>
                    <a:pt x="1850" y="2021"/>
                  </a:lnTo>
                  <a:lnTo>
                    <a:pt x="1852" y="2028"/>
                  </a:lnTo>
                  <a:lnTo>
                    <a:pt x="1856" y="2034"/>
                  </a:lnTo>
                  <a:lnTo>
                    <a:pt x="1860" y="2039"/>
                  </a:lnTo>
                  <a:lnTo>
                    <a:pt x="1864" y="2045"/>
                  </a:lnTo>
                  <a:lnTo>
                    <a:pt x="1872" y="2053"/>
                  </a:lnTo>
                  <a:lnTo>
                    <a:pt x="1882" y="2061"/>
                  </a:lnTo>
                  <a:lnTo>
                    <a:pt x="1890" y="2068"/>
                  </a:lnTo>
                  <a:lnTo>
                    <a:pt x="1898" y="2074"/>
                  </a:lnTo>
                  <a:lnTo>
                    <a:pt x="1901" y="2079"/>
                  </a:lnTo>
                  <a:lnTo>
                    <a:pt x="1903" y="2082"/>
                  </a:lnTo>
                  <a:lnTo>
                    <a:pt x="1905" y="2086"/>
                  </a:lnTo>
                  <a:lnTo>
                    <a:pt x="1906" y="2090"/>
                  </a:lnTo>
                  <a:lnTo>
                    <a:pt x="1908" y="2095"/>
                  </a:lnTo>
                  <a:lnTo>
                    <a:pt x="1908" y="2100"/>
                  </a:lnTo>
                  <a:lnTo>
                    <a:pt x="1906" y="2105"/>
                  </a:lnTo>
                  <a:lnTo>
                    <a:pt x="1904" y="2112"/>
                  </a:lnTo>
                  <a:lnTo>
                    <a:pt x="1902" y="2118"/>
                  </a:lnTo>
                  <a:lnTo>
                    <a:pt x="1898" y="2126"/>
                  </a:lnTo>
                  <a:lnTo>
                    <a:pt x="1893" y="2134"/>
                  </a:lnTo>
                  <a:lnTo>
                    <a:pt x="1886" y="2143"/>
                  </a:lnTo>
                  <a:lnTo>
                    <a:pt x="1883" y="2149"/>
                  </a:lnTo>
                  <a:lnTo>
                    <a:pt x="1881" y="2157"/>
                  </a:lnTo>
                  <a:lnTo>
                    <a:pt x="1879" y="2165"/>
                  </a:lnTo>
                  <a:lnTo>
                    <a:pt x="1877" y="2174"/>
                  </a:lnTo>
                  <a:lnTo>
                    <a:pt x="1874" y="2192"/>
                  </a:lnTo>
                  <a:lnTo>
                    <a:pt x="1873" y="2211"/>
                  </a:lnTo>
                  <a:lnTo>
                    <a:pt x="1873" y="2242"/>
                  </a:lnTo>
                  <a:lnTo>
                    <a:pt x="1873" y="2256"/>
                  </a:lnTo>
                  <a:lnTo>
                    <a:pt x="1879" y="2279"/>
                  </a:lnTo>
                  <a:lnTo>
                    <a:pt x="1881" y="2300"/>
                  </a:lnTo>
                  <a:lnTo>
                    <a:pt x="1881" y="2317"/>
                  </a:lnTo>
                  <a:lnTo>
                    <a:pt x="1880" y="2330"/>
                  </a:lnTo>
                  <a:lnTo>
                    <a:pt x="1878" y="2342"/>
                  </a:lnTo>
                  <a:lnTo>
                    <a:pt x="1873" y="2352"/>
                  </a:lnTo>
                  <a:lnTo>
                    <a:pt x="1869" y="2358"/>
                  </a:lnTo>
                  <a:lnTo>
                    <a:pt x="1864" y="2364"/>
                  </a:lnTo>
                  <a:lnTo>
                    <a:pt x="1858" y="2367"/>
                  </a:lnTo>
                  <a:lnTo>
                    <a:pt x="1852" y="2369"/>
                  </a:lnTo>
                  <a:lnTo>
                    <a:pt x="1847" y="2370"/>
                  </a:lnTo>
                  <a:lnTo>
                    <a:pt x="1841" y="2370"/>
                  </a:lnTo>
                  <a:lnTo>
                    <a:pt x="1833" y="2369"/>
                  </a:lnTo>
                  <a:lnTo>
                    <a:pt x="1830" y="2368"/>
                  </a:lnTo>
                  <a:lnTo>
                    <a:pt x="1808" y="2370"/>
                  </a:lnTo>
                  <a:lnTo>
                    <a:pt x="1788" y="2370"/>
                  </a:lnTo>
                  <a:lnTo>
                    <a:pt x="1771" y="2370"/>
                  </a:lnTo>
                  <a:lnTo>
                    <a:pt x="1756" y="2369"/>
                  </a:lnTo>
                  <a:lnTo>
                    <a:pt x="1743" y="2368"/>
                  </a:lnTo>
                  <a:lnTo>
                    <a:pt x="1732" y="2366"/>
                  </a:lnTo>
                  <a:lnTo>
                    <a:pt x="1722" y="2362"/>
                  </a:lnTo>
                  <a:lnTo>
                    <a:pt x="1714" y="2360"/>
                  </a:lnTo>
                  <a:lnTo>
                    <a:pt x="1708" y="2357"/>
                  </a:lnTo>
                  <a:lnTo>
                    <a:pt x="1703" y="2354"/>
                  </a:lnTo>
                  <a:lnTo>
                    <a:pt x="1700" y="2351"/>
                  </a:lnTo>
                  <a:lnTo>
                    <a:pt x="1696" y="2349"/>
                  </a:lnTo>
                  <a:lnTo>
                    <a:pt x="1693" y="2344"/>
                  </a:lnTo>
                  <a:lnTo>
                    <a:pt x="1693" y="2343"/>
                  </a:lnTo>
                  <a:lnTo>
                    <a:pt x="1680" y="2338"/>
                  </a:lnTo>
                  <a:lnTo>
                    <a:pt x="1669" y="2334"/>
                  </a:lnTo>
                  <a:lnTo>
                    <a:pt x="1657" y="2330"/>
                  </a:lnTo>
                  <a:lnTo>
                    <a:pt x="1645" y="2327"/>
                  </a:lnTo>
                  <a:lnTo>
                    <a:pt x="1624" y="2323"/>
                  </a:lnTo>
                  <a:lnTo>
                    <a:pt x="1604" y="2321"/>
                  </a:lnTo>
                  <a:lnTo>
                    <a:pt x="1583" y="2321"/>
                  </a:lnTo>
                  <a:lnTo>
                    <a:pt x="1566" y="2322"/>
                  </a:lnTo>
                  <a:lnTo>
                    <a:pt x="1549" y="2324"/>
                  </a:lnTo>
                  <a:lnTo>
                    <a:pt x="1534" y="2328"/>
                  </a:lnTo>
                  <a:lnTo>
                    <a:pt x="1520" y="2333"/>
                  </a:lnTo>
                  <a:lnTo>
                    <a:pt x="1509" y="2337"/>
                  </a:lnTo>
                  <a:lnTo>
                    <a:pt x="1498" y="2341"/>
                  </a:lnTo>
                  <a:lnTo>
                    <a:pt x="1489" y="2345"/>
                  </a:lnTo>
                  <a:lnTo>
                    <a:pt x="1478" y="2353"/>
                  </a:lnTo>
                  <a:lnTo>
                    <a:pt x="1474" y="2355"/>
                  </a:lnTo>
                  <a:lnTo>
                    <a:pt x="1466" y="2365"/>
                  </a:lnTo>
                  <a:lnTo>
                    <a:pt x="1457" y="2373"/>
                  </a:lnTo>
                  <a:lnTo>
                    <a:pt x="1448" y="2381"/>
                  </a:lnTo>
                  <a:lnTo>
                    <a:pt x="1437" y="2388"/>
                  </a:lnTo>
                  <a:lnTo>
                    <a:pt x="1425" y="2394"/>
                  </a:lnTo>
                  <a:lnTo>
                    <a:pt x="1414" y="2401"/>
                  </a:lnTo>
                  <a:lnTo>
                    <a:pt x="1403" y="2406"/>
                  </a:lnTo>
                  <a:lnTo>
                    <a:pt x="1391" y="2412"/>
                  </a:lnTo>
                  <a:lnTo>
                    <a:pt x="1353" y="2425"/>
                  </a:lnTo>
                  <a:lnTo>
                    <a:pt x="1337" y="2431"/>
                  </a:lnTo>
                  <a:lnTo>
                    <a:pt x="1322" y="2430"/>
                  </a:lnTo>
                  <a:lnTo>
                    <a:pt x="1308" y="2430"/>
                  </a:lnTo>
                  <a:lnTo>
                    <a:pt x="1295" y="2432"/>
                  </a:lnTo>
                  <a:lnTo>
                    <a:pt x="1284" y="2434"/>
                  </a:lnTo>
                  <a:lnTo>
                    <a:pt x="1273" y="2436"/>
                  </a:lnTo>
                  <a:lnTo>
                    <a:pt x="1263" y="2439"/>
                  </a:lnTo>
                  <a:lnTo>
                    <a:pt x="1255" y="2442"/>
                  </a:lnTo>
                  <a:lnTo>
                    <a:pt x="1246" y="2447"/>
                  </a:lnTo>
                  <a:lnTo>
                    <a:pt x="1234" y="2454"/>
                  </a:lnTo>
                  <a:lnTo>
                    <a:pt x="1225" y="2461"/>
                  </a:lnTo>
                  <a:lnTo>
                    <a:pt x="1220" y="2466"/>
                  </a:lnTo>
                  <a:lnTo>
                    <a:pt x="1217" y="2468"/>
                  </a:lnTo>
                  <a:lnTo>
                    <a:pt x="1186" y="2469"/>
                  </a:lnTo>
                  <a:lnTo>
                    <a:pt x="1153" y="2470"/>
                  </a:lnTo>
                  <a:lnTo>
                    <a:pt x="1120" y="2470"/>
                  </a:lnTo>
                  <a:lnTo>
                    <a:pt x="1090" y="2470"/>
                  </a:lnTo>
                  <a:lnTo>
                    <a:pt x="1064" y="2469"/>
                  </a:lnTo>
                  <a:lnTo>
                    <a:pt x="1042" y="2469"/>
                  </a:lnTo>
                  <a:lnTo>
                    <a:pt x="1029" y="2468"/>
                  </a:lnTo>
                  <a:lnTo>
                    <a:pt x="1024" y="2468"/>
                  </a:lnTo>
                  <a:lnTo>
                    <a:pt x="1011" y="2470"/>
                  </a:lnTo>
                  <a:lnTo>
                    <a:pt x="1001" y="2472"/>
                  </a:lnTo>
                  <a:lnTo>
                    <a:pt x="991" y="2473"/>
                  </a:lnTo>
                  <a:lnTo>
                    <a:pt x="984" y="2472"/>
                  </a:lnTo>
                  <a:lnTo>
                    <a:pt x="976" y="2471"/>
                  </a:lnTo>
                  <a:lnTo>
                    <a:pt x="970" y="2470"/>
                  </a:lnTo>
                  <a:lnTo>
                    <a:pt x="965" y="2468"/>
                  </a:lnTo>
                  <a:lnTo>
                    <a:pt x="961" y="2466"/>
                  </a:lnTo>
                  <a:lnTo>
                    <a:pt x="955" y="2460"/>
                  </a:lnTo>
                  <a:lnTo>
                    <a:pt x="951" y="2454"/>
                  </a:lnTo>
                  <a:lnTo>
                    <a:pt x="950" y="2451"/>
                  </a:lnTo>
                  <a:lnTo>
                    <a:pt x="950" y="2449"/>
                  </a:lnTo>
                  <a:lnTo>
                    <a:pt x="934" y="2441"/>
                  </a:lnTo>
                  <a:lnTo>
                    <a:pt x="919" y="2435"/>
                  </a:lnTo>
                  <a:lnTo>
                    <a:pt x="905" y="2432"/>
                  </a:lnTo>
                  <a:lnTo>
                    <a:pt x="893" y="2430"/>
                  </a:lnTo>
                  <a:lnTo>
                    <a:pt x="881" y="2430"/>
                  </a:lnTo>
                  <a:lnTo>
                    <a:pt x="871" y="2431"/>
                  </a:lnTo>
                  <a:lnTo>
                    <a:pt x="862" y="2433"/>
                  </a:lnTo>
                  <a:lnTo>
                    <a:pt x="854" y="2436"/>
                  </a:lnTo>
                  <a:lnTo>
                    <a:pt x="847" y="2440"/>
                  </a:lnTo>
                  <a:lnTo>
                    <a:pt x="841" y="2445"/>
                  </a:lnTo>
                  <a:lnTo>
                    <a:pt x="835" y="2449"/>
                  </a:lnTo>
                  <a:lnTo>
                    <a:pt x="831" y="2452"/>
                  </a:lnTo>
                  <a:lnTo>
                    <a:pt x="826" y="2458"/>
                  </a:lnTo>
                  <a:lnTo>
                    <a:pt x="824" y="2462"/>
                  </a:lnTo>
                  <a:lnTo>
                    <a:pt x="784" y="2468"/>
                  </a:lnTo>
                  <a:lnTo>
                    <a:pt x="751" y="2472"/>
                  </a:lnTo>
                  <a:lnTo>
                    <a:pt x="721" y="2474"/>
                  </a:lnTo>
                  <a:lnTo>
                    <a:pt x="697" y="2474"/>
                  </a:lnTo>
                  <a:lnTo>
                    <a:pt x="677" y="2472"/>
                  </a:lnTo>
                  <a:lnTo>
                    <a:pt x="661" y="2469"/>
                  </a:lnTo>
                  <a:lnTo>
                    <a:pt x="647" y="2465"/>
                  </a:lnTo>
                  <a:lnTo>
                    <a:pt x="637" y="2460"/>
                  </a:lnTo>
                  <a:lnTo>
                    <a:pt x="630" y="2453"/>
                  </a:lnTo>
                  <a:lnTo>
                    <a:pt x="624" y="2448"/>
                  </a:lnTo>
                  <a:lnTo>
                    <a:pt x="620" y="2441"/>
                  </a:lnTo>
                  <a:lnTo>
                    <a:pt x="619" y="2436"/>
                  </a:lnTo>
                  <a:lnTo>
                    <a:pt x="618" y="2428"/>
                  </a:lnTo>
                  <a:lnTo>
                    <a:pt x="618" y="2424"/>
                  </a:lnTo>
                  <a:lnTo>
                    <a:pt x="611" y="2414"/>
                  </a:lnTo>
                  <a:lnTo>
                    <a:pt x="604" y="2404"/>
                  </a:lnTo>
                  <a:lnTo>
                    <a:pt x="597" y="2397"/>
                  </a:lnTo>
                  <a:lnTo>
                    <a:pt x="590" y="2390"/>
                  </a:lnTo>
                  <a:lnTo>
                    <a:pt x="584" y="2384"/>
                  </a:lnTo>
                  <a:lnTo>
                    <a:pt x="577" y="2380"/>
                  </a:lnTo>
                  <a:lnTo>
                    <a:pt x="570" y="2375"/>
                  </a:lnTo>
                  <a:lnTo>
                    <a:pt x="563" y="2373"/>
                  </a:lnTo>
                  <a:lnTo>
                    <a:pt x="557" y="2371"/>
                  </a:lnTo>
                  <a:lnTo>
                    <a:pt x="552" y="2370"/>
                  </a:lnTo>
                  <a:lnTo>
                    <a:pt x="545" y="2370"/>
                  </a:lnTo>
                  <a:lnTo>
                    <a:pt x="540" y="2370"/>
                  </a:lnTo>
                  <a:lnTo>
                    <a:pt x="528" y="2372"/>
                  </a:lnTo>
                  <a:lnTo>
                    <a:pt x="518" y="2376"/>
                  </a:lnTo>
                  <a:lnTo>
                    <a:pt x="508" y="2382"/>
                  </a:lnTo>
                  <a:lnTo>
                    <a:pt x="499" y="2388"/>
                  </a:lnTo>
                  <a:lnTo>
                    <a:pt x="492" y="2396"/>
                  </a:lnTo>
                  <a:lnTo>
                    <a:pt x="487" y="2402"/>
                  </a:lnTo>
                  <a:lnTo>
                    <a:pt x="477" y="2414"/>
                  </a:lnTo>
                  <a:lnTo>
                    <a:pt x="474" y="2418"/>
                  </a:lnTo>
                  <a:lnTo>
                    <a:pt x="471" y="2423"/>
                  </a:lnTo>
                  <a:lnTo>
                    <a:pt x="465" y="2426"/>
                  </a:lnTo>
                  <a:lnTo>
                    <a:pt x="459" y="2429"/>
                  </a:lnTo>
                  <a:lnTo>
                    <a:pt x="453" y="2429"/>
                  </a:lnTo>
                  <a:lnTo>
                    <a:pt x="438" y="2429"/>
                  </a:lnTo>
                  <a:lnTo>
                    <a:pt x="423" y="2428"/>
                  </a:lnTo>
                  <a:lnTo>
                    <a:pt x="415" y="2428"/>
                  </a:lnTo>
                  <a:lnTo>
                    <a:pt x="408" y="2429"/>
                  </a:lnTo>
                  <a:lnTo>
                    <a:pt x="401" y="2430"/>
                  </a:lnTo>
                  <a:lnTo>
                    <a:pt x="395" y="2433"/>
                  </a:lnTo>
                  <a:lnTo>
                    <a:pt x="390" y="2437"/>
                  </a:lnTo>
                  <a:lnTo>
                    <a:pt x="385" y="2444"/>
                  </a:lnTo>
                  <a:lnTo>
                    <a:pt x="382" y="2451"/>
                  </a:lnTo>
                  <a:lnTo>
                    <a:pt x="380" y="2462"/>
                  </a:lnTo>
                  <a:lnTo>
                    <a:pt x="376" y="2470"/>
                  </a:lnTo>
                  <a:lnTo>
                    <a:pt x="370" y="2477"/>
                  </a:lnTo>
                  <a:lnTo>
                    <a:pt x="367" y="2478"/>
                  </a:lnTo>
                  <a:lnTo>
                    <a:pt x="365" y="2479"/>
                  </a:lnTo>
                  <a:lnTo>
                    <a:pt x="362" y="2480"/>
                  </a:lnTo>
                  <a:lnTo>
                    <a:pt x="360" y="2480"/>
                  </a:lnTo>
                  <a:lnTo>
                    <a:pt x="353" y="2478"/>
                  </a:lnTo>
                  <a:lnTo>
                    <a:pt x="348" y="2474"/>
                  </a:lnTo>
                  <a:lnTo>
                    <a:pt x="343" y="2469"/>
                  </a:lnTo>
                  <a:lnTo>
                    <a:pt x="336" y="2464"/>
                  </a:lnTo>
                  <a:lnTo>
                    <a:pt x="327" y="2451"/>
                  </a:lnTo>
                  <a:lnTo>
                    <a:pt x="319" y="2438"/>
                  </a:lnTo>
                  <a:lnTo>
                    <a:pt x="314" y="2428"/>
                  </a:lnTo>
                  <a:lnTo>
                    <a:pt x="312" y="2424"/>
                  </a:lnTo>
                  <a:lnTo>
                    <a:pt x="307" y="2419"/>
                  </a:lnTo>
                  <a:lnTo>
                    <a:pt x="302" y="2415"/>
                  </a:lnTo>
                  <a:lnTo>
                    <a:pt x="296" y="2410"/>
                  </a:lnTo>
                  <a:lnTo>
                    <a:pt x="288" y="2408"/>
                  </a:lnTo>
                  <a:lnTo>
                    <a:pt x="281" y="2406"/>
                  </a:lnTo>
                  <a:lnTo>
                    <a:pt x="272" y="2404"/>
                  </a:lnTo>
                  <a:lnTo>
                    <a:pt x="264" y="2403"/>
                  </a:lnTo>
                  <a:lnTo>
                    <a:pt x="255" y="2403"/>
                  </a:lnTo>
                  <a:lnTo>
                    <a:pt x="225" y="2404"/>
                  </a:lnTo>
                  <a:lnTo>
                    <a:pt x="211" y="2405"/>
                  </a:lnTo>
                  <a:lnTo>
                    <a:pt x="203" y="2396"/>
                  </a:lnTo>
                  <a:lnTo>
                    <a:pt x="194" y="2388"/>
                  </a:lnTo>
                  <a:lnTo>
                    <a:pt x="186" y="2381"/>
                  </a:lnTo>
                  <a:lnTo>
                    <a:pt x="176" y="2375"/>
                  </a:lnTo>
                  <a:lnTo>
                    <a:pt x="168" y="2372"/>
                  </a:lnTo>
                  <a:lnTo>
                    <a:pt x="159" y="2369"/>
                  </a:lnTo>
                  <a:lnTo>
                    <a:pt x="151" y="2367"/>
                  </a:lnTo>
                  <a:lnTo>
                    <a:pt x="142" y="2366"/>
                  </a:lnTo>
                  <a:lnTo>
                    <a:pt x="127" y="2365"/>
                  </a:lnTo>
                  <a:lnTo>
                    <a:pt x="116" y="2366"/>
                  </a:lnTo>
                  <a:lnTo>
                    <a:pt x="108" y="2367"/>
                  </a:lnTo>
                  <a:lnTo>
                    <a:pt x="106" y="2368"/>
                  </a:lnTo>
                  <a:lnTo>
                    <a:pt x="87" y="2362"/>
                  </a:lnTo>
                  <a:lnTo>
                    <a:pt x="70" y="2356"/>
                  </a:lnTo>
                  <a:lnTo>
                    <a:pt x="57" y="2350"/>
                  </a:lnTo>
                  <a:lnTo>
                    <a:pt x="46" y="2341"/>
                  </a:lnTo>
                  <a:lnTo>
                    <a:pt x="39" y="2334"/>
                  </a:lnTo>
                  <a:lnTo>
                    <a:pt x="32" y="2325"/>
                  </a:lnTo>
                  <a:lnTo>
                    <a:pt x="28" y="2317"/>
                  </a:lnTo>
                  <a:lnTo>
                    <a:pt x="26" y="2308"/>
                  </a:lnTo>
                  <a:lnTo>
                    <a:pt x="25" y="2301"/>
                  </a:lnTo>
                  <a:lnTo>
                    <a:pt x="25" y="2293"/>
                  </a:lnTo>
                  <a:lnTo>
                    <a:pt x="26" y="2286"/>
                  </a:lnTo>
                  <a:lnTo>
                    <a:pt x="27" y="2280"/>
                  </a:lnTo>
                  <a:lnTo>
                    <a:pt x="29" y="2271"/>
                  </a:lnTo>
                  <a:lnTo>
                    <a:pt x="30" y="2268"/>
                  </a:lnTo>
                  <a:lnTo>
                    <a:pt x="17" y="2245"/>
                  </a:lnTo>
                  <a:lnTo>
                    <a:pt x="9" y="2225"/>
                  </a:lnTo>
                  <a:lnTo>
                    <a:pt x="6" y="2216"/>
                  </a:lnTo>
                  <a:lnTo>
                    <a:pt x="2" y="2209"/>
                  </a:lnTo>
                  <a:lnTo>
                    <a:pt x="1" y="2201"/>
                  </a:lnTo>
                  <a:lnTo>
                    <a:pt x="0" y="2195"/>
                  </a:lnTo>
                  <a:lnTo>
                    <a:pt x="0" y="2189"/>
                  </a:lnTo>
                  <a:lnTo>
                    <a:pt x="0" y="2183"/>
                  </a:lnTo>
                  <a:lnTo>
                    <a:pt x="1" y="2179"/>
                  </a:lnTo>
                  <a:lnTo>
                    <a:pt x="2" y="2175"/>
                  </a:lnTo>
                  <a:lnTo>
                    <a:pt x="4" y="2170"/>
                  </a:lnTo>
                  <a:lnTo>
                    <a:pt x="7" y="2167"/>
                  </a:lnTo>
                  <a:lnTo>
                    <a:pt x="10" y="2165"/>
                  </a:lnTo>
                  <a:lnTo>
                    <a:pt x="13" y="2162"/>
                  </a:lnTo>
                  <a:lnTo>
                    <a:pt x="19" y="2159"/>
                  </a:lnTo>
                  <a:lnTo>
                    <a:pt x="26" y="2157"/>
                  </a:lnTo>
                  <a:lnTo>
                    <a:pt x="33" y="2156"/>
                  </a:lnTo>
                  <a:lnTo>
                    <a:pt x="41" y="2154"/>
                  </a:lnTo>
                  <a:lnTo>
                    <a:pt x="51" y="2154"/>
                  </a:lnTo>
                  <a:lnTo>
                    <a:pt x="56" y="2156"/>
                  </a:lnTo>
                  <a:lnTo>
                    <a:pt x="61" y="2151"/>
                  </a:lnTo>
                  <a:lnTo>
                    <a:pt x="65" y="2147"/>
                  </a:lnTo>
                  <a:lnTo>
                    <a:pt x="68" y="2143"/>
                  </a:lnTo>
                  <a:lnTo>
                    <a:pt x="73" y="2137"/>
                  </a:lnTo>
                  <a:lnTo>
                    <a:pt x="78" y="2127"/>
                  </a:lnTo>
                  <a:lnTo>
                    <a:pt x="81" y="2114"/>
                  </a:lnTo>
                  <a:lnTo>
                    <a:pt x="83" y="2101"/>
                  </a:lnTo>
                  <a:lnTo>
                    <a:pt x="84" y="2087"/>
                  </a:lnTo>
                  <a:lnTo>
                    <a:pt x="84" y="2073"/>
                  </a:lnTo>
                  <a:lnTo>
                    <a:pt x="83" y="2061"/>
                  </a:lnTo>
                  <a:lnTo>
                    <a:pt x="79" y="2034"/>
                  </a:lnTo>
                  <a:lnTo>
                    <a:pt x="74" y="2013"/>
                  </a:lnTo>
                  <a:lnTo>
                    <a:pt x="70" y="1999"/>
                  </a:lnTo>
                  <a:lnTo>
                    <a:pt x="68" y="1993"/>
                  </a:lnTo>
                  <a:lnTo>
                    <a:pt x="72" y="1976"/>
                  </a:lnTo>
                  <a:lnTo>
                    <a:pt x="74" y="1960"/>
                  </a:lnTo>
                  <a:lnTo>
                    <a:pt x="75" y="1946"/>
                  </a:lnTo>
                  <a:lnTo>
                    <a:pt x="75" y="1934"/>
                  </a:lnTo>
                  <a:lnTo>
                    <a:pt x="74" y="1922"/>
                  </a:lnTo>
                  <a:lnTo>
                    <a:pt x="71" y="1912"/>
                  </a:lnTo>
                  <a:lnTo>
                    <a:pt x="68" y="1903"/>
                  </a:lnTo>
                  <a:lnTo>
                    <a:pt x="65" y="1895"/>
                  </a:lnTo>
                  <a:lnTo>
                    <a:pt x="58" y="1882"/>
                  </a:lnTo>
                  <a:lnTo>
                    <a:pt x="50" y="1874"/>
                  </a:lnTo>
                  <a:lnTo>
                    <a:pt x="45" y="1870"/>
                  </a:lnTo>
                  <a:lnTo>
                    <a:pt x="43" y="1868"/>
                  </a:lnTo>
                  <a:lnTo>
                    <a:pt x="36" y="1859"/>
                  </a:lnTo>
                  <a:lnTo>
                    <a:pt x="32" y="1848"/>
                  </a:lnTo>
                  <a:lnTo>
                    <a:pt x="29" y="1839"/>
                  </a:lnTo>
                  <a:lnTo>
                    <a:pt x="26" y="1829"/>
                  </a:lnTo>
                  <a:lnTo>
                    <a:pt x="25" y="1820"/>
                  </a:lnTo>
                  <a:lnTo>
                    <a:pt x="25" y="1810"/>
                  </a:lnTo>
                  <a:lnTo>
                    <a:pt x="25" y="1801"/>
                  </a:lnTo>
                  <a:lnTo>
                    <a:pt x="26" y="1793"/>
                  </a:lnTo>
                  <a:lnTo>
                    <a:pt x="29" y="1778"/>
                  </a:lnTo>
                  <a:lnTo>
                    <a:pt x="32" y="1766"/>
                  </a:lnTo>
                  <a:lnTo>
                    <a:pt x="35" y="1759"/>
                  </a:lnTo>
                  <a:lnTo>
                    <a:pt x="36" y="1756"/>
                  </a:lnTo>
                  <a:lnTo>
                    <a:pt x="42" y="1745"/>
                  </a:lnTo>
                  <a:lnTo>
                    <a:pt x="47" y="1734"/>
                  </a:lnTo>
                  <a:lnTo>
                    <a:pt x="52" y="1725"/>
                  </a:lnTo>
                  <a:lnTo>
                    <a:pt x="59" y="1715"/>
                  </a:lnTo>
                  <a:lnTo>
                    <a:pt x="73" y="1698"/>
                  </a:lnTo>
                  <a:lnTo>
                    <a:pt x="88" y="1683"/>
                  </a:lnTo>
                  <a:lnTo>
                    <a:pt x="103" y="1669"/>
                  </a:lnTo>
                  <a:lnTo>
                    <a:pt x="119" y="1657"/>
                  </a:lnTo>
                  <a:lnTo>
                    <a:pt x="134" y="1648"/>
                  </a:lnTo>
                  <a:lnTo>
                    <a:pt x="150" y="1639"/>
                  </a:lnTo>
                  <a:lnTo>
                    <a:pt x="164" y="1632"/>
                  </a:lnTo>
                  <a:lnTo>
                    <a:pt x="178" y="1626"/>
                  </a:lnTo>
                  <a:lnTo>
                    <a:pt x="191" y="1621"/>
                  </a:lnTo>
                  <a:lnTo>
                    <a:pt x="202" y="1618"/>
                  </a:lnTo>
                  <a:lnTo>
                    <a:pt x="218" y="1613"/>
                  </a:lnTo>
                  <a:lnTo>
                    <a:pt x="224" y="1612"/>
                  </a:lnTo>
                  <a:lnTo>
                    <a:pt x="226" y="1601"/>
                  </a:lnTo>
                  <a:lnTo>
                    <a:pt x="228" y="1591"/>
                  </a:lnTo>
                  <a:lnTo>
                    <a:pt x="232" y="1582"/>
                  </a:lnTo>
                  <a:lnTo>
                    <a:pt x="235" y="1573"/>
                  </a:lnTo>
                  <a:lnTo>
                    <a:pt x="239" y="1565"/>
                  </a:lnTo>
                  <a:lnTo>
                    <a:pt x="243" y="1557"/>
                  </a:lnTo>
                  <a:lnTo>
                    <a:pt x="248" y="1550"/>
                  </a:lnTo>
                  <a:lnTo>
                    <a:pt x="253" y="1543"/>
                  </a:lnTo>
                  <a:lnTo>
                    <a:pt x="263" y="1532"/>
                  </a:lnTo>
                  <a:lnTo>
                    <a:pt x="274" y="1522"/>
                  </a:lnTo>
                  <a:lnTo>
                    <a:pt x="285" y="1514"/>
                  </a:lnTo>
                  <a:lnTo>
                    <a:pt x="297" y="1508"/>
                  </a:lnTo>
                  <a:lnTo>
                    <a:pt x="309" y="1503"/>
                  </a:lnTo>
                  <a:lnTo>
                    <a:pt x="319" y="1500"/>
                  </a:lnTo>
                  <a:lnTo>
                    <a:pt x="329" y="1496"/>
                  </a:lnTo>
                  <a:lnTo>
                    <a:pt x="337" y="1495"/>
                  </a:lnTo>
                  <a:lnTo>
                    <a:pt x="350" y="1493"/>
                  </a:lnTo>
                  <a:lnTo>
                    <a:pt x="355" y="1493"/>
                  </a:lnTo>
                  <a:lnTo>
                    <a:pt x="373" y="1485"/>
                  </a:lnTo>
                  <a:lnTo>
                    <a:pt x="387" y="1475"/>
                  </a:lnTo>
                  <a:lnTo>
                    <a:pt x="401" y="1465"/>
                  </a:lnTo>
                  <a:lnTo>
                    <a:pt x="414" y="1456"/>
                  </a:lnTo>
                  <a:lnTo>
                    <a:pt x="426" y="1446"/>
                  </a:lnTo>
                  <a:lnTo>
                    <a:pt x="435" y="1437"/>
                  </a:lnTo>
                  <a:lnTo>
                    <a:pt x="444" y="1426"/>
                  </a:lnTo>
                  <a:lnTo>
                    <a:pt x="453" y="1416"/>
                  </a:lnTo>
                  <a:lnTo>
                    <a:pt x="459" y="1407"/>
                  </a:lnTo>
                  <a:lnTo>
                    <a:pt x="464" y="1396"/>
                  </a:lnTo>
                  <a:lnTo>
                    <a:pt x="470" y="1386"/>
                  </a:lnTo>
                  <a:lnTo>
                    <a:pt x="474" y="1377"/>
                  </a:lnTo>
                  <a:lnTo>
                    <a:pt x="477" y="1367"/>
                  </a:lnTo>
                  <a:lnTo>
                    <a:pt x="479" y="1358"/>
                  </a:lnTo>
                  <a:lnTo>
                    <a:pt x="481" y="1348"/>
                  </a:lnTo>
                  <a:lnTo>
                    <a:pt x="482" y="1340"/>
                  </a:lnTo>
                  <a:lnTo>
                    <a:pt x="482" y="1322"/>
                  </a:lnTo>
                  <a:lnTo>
                    <a:pt x="481" y="1306"/>
                  </a:lnTo>
                  <a:lnTo>
                    <a:pt x="479" y="1292"/>
                  </a:lnTo>
                  <a:lnTo>
                    <a:pt x="477" y="1280"/>
                  </a:lnTo>
                  <a:lnTo>
                    <a:pt x="471" y="1262"/>
                  </a:lnTo>
                  <a:lnTo>
                    <a:pt x="469" y="1255"/>
                  </a:lnTo>
                  <a:lnTo>
                    <a:pt x="467" y="1232"/>
                  </a:lnTo>
                  <a:lnTo>
                    <a:pt x="466" y="1210"/>
                  </a:lnTo>
                  <a:lnTo>
                    <a:pt x="465" y="1192"/>
                  </a:lnTo>
                  <a:lnTo>
                    <a:pt x="463" y="1175"/>
                  </a:lnTo>
                  <a:lnTo>
                    <a:pt x="461" y="1160"/>
                  </a:lnTo>
                  <a:lnTo>
                    <a:pt x="458" y="1146"/>
                  </a:lnTo>
                  <a:lnTo>
                    <a:pt x="456" y="1135"/>
                  </a:lnTo>
                  <a:lnTo>
                    <a:pt x="453" y="1125"/>
                  </a:lnTo>
                  <a:lnTo>
                    <a:pt x="446" y="1110"/>
                  </a:lnTo>
                  <a:lnTo>
                    <a:pt x="442" y="1101"/>
                  </a:lnTo>
                  <a:lnTo>
                    <a:pt x="438" y="1095"/>
                  </a:lnTo>
                  <a:lnTo>
                    <a:pt x="437" y="1093"/>
                  </a:lnTo>
                  <a:lnTo>
                    <a:pt x="431" y="1084"/>
                  </a:lnTo>
                  <a:lnTo>
                    <a:pt x="426" y="1075"/>
                  </a:lnTo>
                  <a:lnTo>
                    <a:pt x="423" y="1066"/>
                  </a:lnTo>
                  <a:lnTo>
                    <a:pt x="419" y="1058"/>
                  </a:lnTo>
                  <a:lnTo>
                    <a:pt x="417" y="1049"/>
                  </a:lnTo>
                  <a:lnTo>
                    <a:pt x="416" y="1041"/>
                  </a:lnTo>
                  <a:lnTo>
                    <a:pt x="416" y="1033"/>
                  </a:lnTo>
                  <a:lnTo>
                    <a:pt x="416" y="1026"/>
                  </a:lnTo>
                  <a:lnTo>
                    <a:pt x="417" y="1018"/>
                  </a:lnTo>
                  <a:lnTo>
                    <a:pt x="419" y="1011"/>
                  </a:lnTo>
                  <a:lnTo>
                    <a:pt x="422" y="1005"/>
                  </a:lnTo>
                  <a:lnTo>
                    <a:pt x="425" y="998"/>
                  </a:lnTo>
                  <a:lnTo>
                    <a:pt x="431" y="985"/>
                  </a:lnTo>
                  <a:lnTo>
                    <a:pt x="439" y="975"/>
                  </a:lnTo>
                  <a:lnTo>
                    <a:pt x="448" y="964"/>
                  </a:lnTo>
                  <a:lnTo>
                    <a:pt x="457" y="956"/>
                  </a:lnTo>
                  <a:lnTo>
                    <a:pt x="466" y="948"/>
                  </a:lnTo>
                  <a:lnTo>
                    <a:pt x="475" y="942"/>
                  </a:lnTo>
                  <a:lnTo>
                    <a:pt x="488" y="933"/>
                  </a:lnTo>
                  <a:lnTo>
                    <a:pt x="493" y="931"/>
                  </a:lnTo>
                  <a:lnTo>
                    <a:pt x="631" y="881"/>
                  </a:lnTo>
                  <a:lnTo>
                    <a:pt x="647" y="870"/>
                  </a:lnTo>
                  <a:lnTo>
                    <a:pt x="662" y="860"/>
                  </a:lnTo>
                  <a:lnTo>
                    <a:pt x="675" y="849"/>
                  </a:lnTo>
                  <a:lnTo>
                    <a:pt x="686" y="838"/>
                  </a:lnTo>
                  <a:lnTo>
                    <a:pt x="697" y="829"/>
                  </a:lnTo>
                  <a:lnTo>
                    <a:pt x="705" y="819"/>
                  </a:lnTo>
                  <a:lnTo>
                    <a:pt x="713" y="809"/>
                  </a:lnTo>
                  <a:lnTo>
                    <a:pt x="719" y="800"/>
                  </a:lnTo>
                  <a:lnTo>
                    <a:pt x="728" y="785"/>
                  </a:lnTo>
                  <a:lnTo>
                    <a:pt x="733" y="773"/>
                  </a:lnTo>
                  <a:lnTo>
                    <a:pt x="736" y="765"/>
                  </a:lnTo>
                  <a:lnTo>
                    <a:pt x="736" y="762"/>
                  </a:lnTo>
                  <a:lnTo>
                    <a:pt x="733" y="757"/>
                  </a:lnTo>
                  <a:lnTo>
                    <a:pt x="730" y="753"/>
                  </a:lnTo>
                  <a:lnTo>
                    <a:pt x="726" y="750"/>
                  </a:lnTo>
                  <a:lnTo>
                    <a:pt x="721" y="745"/>
                  </a:lnTo>
                  <a:lnTo>
                    <a:pt x="711" y="739"/>
                  </a:lnTo>
                  <a:lnTo>
                    <a:pt x="699" y="734"/>
                  </a:lnTo>
                  <a:lnTo>
                    <a:pt x="686" y="729"/>
                  </a:lnTo>
                  <a:lnTo>
                    <a:pt x="673" y="726"/>
                  </a:lnTo>
                  <a:lnTo>
                    <a:pt x="661" y="723"/>
                  </a:lnTo>
                  <a:lnTo>
                    <a:pt x="647" y="722"/>
                  </a:lnTo>
                  <a:lnTo>
                    <a:pt x="622" y="719"/>
                  </a:lnTo>
                  <a:lnTo>
                    <a:pt x="601" y="718"/>
                  </a:lnTo>
                  <a:lnTo>
                    <a:pt x="586" y="718"/>
                  </a:lnTo>
                  <a:lnTo>
                    <a:pt x="581" y="719"/>
                  </a:lnTo>
                  <a:lnTo>
                    <a:pt x="561" y="707"/>
                  </a:lnTo>
                  <a:lnTo>
                    <a:pt x="545" y="697"/>
                  </a:lnTo>
                  <a:lnTo>
                    <a:pt x="531" y="688"/>
                  </a:lnTo>
                  <a:lnTo>
                    <a:pt x="520" y="679"/>
                  </a:lnTo>
                  <a:lnTo>
                    <a:pt x="509" y="671"/>
                  </a:lnTo>
                  <a:lnTo>
                    <a:pt x="502" y="663"/>
                  </a:lnTo>
                  <a:lnTo>
                    <a:pt x="495" y="656"/>
                  </a:lnTo>
                  <a:lnTo>
                    <a:pt x="491" y="649"/>
                  </a:lnTo>
                  <a:lnTo>
                    <a:pt x="488" y="644"/>
                  </a:lnTo>
                  <a:lnTo>
                    <a:pt x="487" y="638"/>
                  </a:lnTo>
                  <a:lnTo>
                    <a:pt x="486" y="633"/>
                  </a:lnTo>
                  <a:lnTo>
                    <a:pt x="487" y="628"/>
                  </a:lnTo>
                  <a:lnTo>
                    <a:pt x="489" y="625"/>
                  </a:lnTo>
                  <a:lnTo>
                    <a:pt x="492" y="621"/>
                  </a:lnTo>
                  <a:lnTo>
                    <a:pt x="496" y="617"/>
                  </a:lnTo>
                  <a:lnTo>
                    <a:pt x="501" y="614"/>
                  </a:lnTo>
                  <a:lnTo>
                    <a:pt x="512" y="610"/>
                  </a:lnTo>
                  <a:lnTo>
                    <a:pt x="524" y="606"/>
                  </a:lnTo>
                  <a:lnTo>
                    <a:pt x="538" y="604"/>
                  </a:lnTo>
                  <a:lnTo>
                    <a:pt x="551" y="601"/>
                  </a:lnTo>
                  <a:lnTo>
                    <a:pt x="572" y="600"/>
                  </a:lnTo>
                  <a:lnTo>
                    <a:pt x="581" y="599"/>
                  </a:lnTo>
                  <a:lnTo>
                    <a:pt x="604" y="591"/>
                  </a:lnTo>
                  <a:lnTo>
                    <a:pt x="625" y="584"/>
                  </a:lnTo>
                  <a:lnTo>
                    <a:pt x="645" y="580"/>
                  </a:lnTo>
                  <a:lnTo>
                    <a:pt x="662" y="579"/>
                  </a:lnTo>
                  <a:lnTo>
                    <a:pt x="677" y="579"/>
                  </a:lnTo>
                  <a:lnTo>
                    <a:pt x="689" y="581"/>
                  </a:lnTo>
                  <a:lnTo>
                    <a:pt x="701" y="584"/>
                  </a:lnTo>
                  <a:lnTo>
                    <a:pt x="711" y="588"/>
                  </a:lnTo>
                  <a:lnTo>
                    <a:pt x="719" y="593"/>
                  </a:lnTo>
                  <a:lnTo>
                    <a:pt x="726" y="597"/>
                  </a:lnTo>
                  <a:lnTo>
                    <a:pt x="732" y="602"/>
                  </a:lnTo>
                  <a:lnTo>
                    <a:pt x="736" y="608"/>
                  </a:lnTo>
                  <a:lnTo>
                    <a:pt x="742" y="615"/>
                  </a:lnTo>
                  <a:lnTo>
                    <a:pt x="743" y="618"/>
                  </a:lnTo>
                  <a:lnTo>
                    <a:pt x="824" y="487"/>
                  </a:lnTo>
                  <a:lnTo>
                    <a:pt x="849" y="500"/>
                  </a:lnTo>
                  <a:lnTo>
                    <a:pt x="879" y="514"/>
                  </a:lnTo>
                  <a:lnTo>
                    <a:pt x="909" y="529"/>
                  </a:lnTo>
                  <a:lnTo>
                    <a:pt x="938" y="543"/>
                  </a:lnTo>
                  <a:lnTo>
                    <a:pt x="965" y="556"/>
                  </a:lnTo>
                  <a:lnTo>
                    <a:pt x="986" y="565"/>
                  </a:lnTo>
                  <a:lnTo>
                    <a:pt x="1000" y="573"/>
                  </a:lnTo>
                  <a:lnTo>
                    <a:pt x="1005" y="575"/>
                  </a:lnTo>
                  <a:lnTo>
                    <a:pt x="1030" y="592"/>
                  </a:lnTo>
                  <a:lnTo>
                    <a:pt x="1052" y="605"/>
                  </a:lnTo>
                  <a:lnTo>
                    <a:pt x="1071" y="614"/>
                  </a:lnTo>
                  <a:lnTo>
                    <a:pt x="1088" y="621"/>
                  </a:lnTo>
                  <a:lnTo>
                    <a:pt x="1104" y="625"/>
                  </a:lnTo>
                  <a:lnTo>
                    <a:pt x="1117" y="626"/>
                  </a:lnTo>
                  <a:lnTo>
                    <a:pt x="1129" y="626"/>
                  </a:lnTo>
                  <a:lnTo>
                    <a:pt x="1138" y="625"/>
                  </a:lnTo>
                  <a:lnTo>
                    <a:pt x="1146" y="622"/>
                  </a:lnTo>
                  <a:lnTo>
                    <a:pt x="1152" y="618"/>
                  </a:lnTo>
                  <a:lnTo>
                    <a:pt x="1158" y="614"/>
                  </a:lnTo>
                  <a:lnTo>
                    <a:pt x="1162" y="610"/>
                  </a:lnTo>
                  <a:lnTo>
                    <a:pt x="1166" y="602"/>
                  </a:lnTo>
                  <a:lnTo>
                    <a:pt x="1168" y="599"/>
                  </a:lnTo>
                  <a:lnTo>
                    <a:pt x="1170" y="597"/>
                  </a:lnTo>
                  <a:lnTo>
                    <a:pt x="1176" y="590"/>
                  </a:lnTo>
                  <a:lnTo>
                    <a:pt x="1184" y="576"/>
                  </a:lnTo>
                  <a:lnTo>
                    <a:pt x="1192" y="558"/>
                  </a:lnTo>
                  <a:lnTo>
                    <a:pt x="1196" y="547"/>
                  </a:lnTo>
                  <a:lnTo>
                    <a:pt x="1198" y="535"/>
                  </a:lnTo>
                  <a:lnTo>
                    <a:pt x="1200" y="521"/>
                  </a:lnTo>
                  <a:lnTo>
                    <a:pt x="1202" y="508"/>
                  </a:lnTo>
                  <a:lnTo>
                    <a:pt x="1202" y="492"/>
                  </a:lnTo>
                  <a:lnTo>
                    <a:pt x="1200" y="474"/>
                  </a:lnTo>
                  <a:lnTo>
                    <a:pt x="1198" y="456"/>
                  </a:lnTo>
                  <a:lnTo>
                    <a:pt x="1193" y="437"/>
                  </a:lnTo>
                  <a:lnTo>
                    <a:pt x="1190" y="436"/>
                  </a:lnTo>
                  <a:lnTo>
                    <a:pt x="1183" y="433"/>
                  </a:lnTo>
                  <a:lnTo>
                    <a:pt x="1179" y="430"/>
                  </a:lnTo>
                  <a:lnTo>
                    <a:pt x="1175" y="425"/>
                  </a:lnTo>
                  <a:lnTo>
                    <a:pt x="1172" y="420"/>
                  </a:lnTo>
                  <a:lnTo>
                    <a:pt x="1168" y="413"/>
                  </a:lnTo>
                  <a:lnTo>
                    <a:pt x="1167" y="405"/>
                  </a:lnTo>
                  <a:lnTo>
                    <a:pt x="1167" y="396"/>
                  </a:lnTo>
                  <a:lnTo>
                    <a:pt x="1169" y="384"/>
                  </a:lnTo>
                  <a:lnTo>
                    <a:pt x="1175" y="371"/>
                  </a:lnTo>
                  <a:lnTo>
                    <a:pt x="1182" y="356"/>
                  </a:lnTo>
                  <a:lnTo>
                    <a:pt x="1192" y="340"/>
                  </a:lnTo>
                  <a:lnTo>
                    <a:pt x="1206" y="321"/>
                  </a:lnTo>
                  <a:lnTo>
                    <a:pt x="1224" y="300"/>
                  </a:lnTo>
                  <a:lnTo>
                    <a:pt x="1225" y="293"/>
                  </a:lnTo>
                  <a:lnTo>
                    <a:pt x="1229" y="275"/>
                  </a:lnTo>
                  <a:lnTo>
                    <a:pt x="1233" y="263"/>
                  </a:lnTo>
                  <a:lnTo>
                    <a:pt x="1238" y="250"/>
                  </a:lnTo>
                  <a:lnTo>
                    <a:pt x="1243" y="237"/>
                  </a:lnTo>
                  <a:lnTo>
                    <a:pt x="1249" y="223"/>
                  </a:lnTo>
                  <a:lnTo>
                    <a:pt x="1257" y="208"/>
                  </a:lnTo>
                  <a:lnTo>
                    <a:pt x="1265" y="194"/>
                  </a:lnTo>
                  <a:lnTo>
                    <a:pt x="1276" y="182"/>
                  </a:lnTo>
                  <a:lnTo>
                    <a:pt x="1288" y="170"/>
                  </a:lnTo>
                  <a:lnTo>
                    <a:pt x="1293" y="165"/>
                  </a:lnTo>
                  <a:lnTo>
                    <a:pt x="1301" y="161"/>
                  </a:lnTo>
                  <a:lnTo>
                    <a:pt x="1307" y="158"/>
                  </a:lnTo>
                  <a:lnTo>
                    <a:pt x="1314" y="154"/>
                  </a:lnTo>
                  <a:lnTo>
                    <a:pt x="1323" y="152"/>
                  </a:lnTo>
                  <a:lnTo>
                    <a:pt x="1332" y="150"/>
                  </a:lnTo>
                  <a:lnTo>
                    <a:pt x="1340" y="149"/>
                  </a:lnTo>
                  <a:lnTo>
                    <a:pt x="1349" y="150"/>
                  </a:lnTo>
                  <a:lnTo>
                    <a:pt x="1368" y="131"/>
                  </a:lnTo>
                  <a:lnTo>
                    <a:pt x="1386" y="116"/>
                  </a:lnTo>
                  <a:lnTo>
                    <a:pt x="1405" y="102"/>
                  </a:lnTo>
                  <a:lnTo>
                    <a:pt x="1423" y="92"/>
                  </a:lnTo>
                  <a:lnTo>
                    <a:pt x="1440" y="83"/>
                  </a:lnTo>
                  <a:lnTo>
                    <a:pt x="1458" y="76"/>
                  </a:lnTo>
                  <a:lnTo>
                    <a:pt x="1474" y="69"/>
                  </a:lnTo>
                  <a:lnTo>
                    <a:pt x="1492" y="65"/>
                  </a:lnTo>
                  <a:lnTo>
                    <a:pt x="1521" y="57"/>
                  </a:lnTo>
                  <a:lnTo>
                    <a:pt x="1548" y="50"/>
                  </a:lnTo>
                  <a:lnTo>
                    <a:pt x="1559" y="47"/>
                  </a:lnTo>
                  <a:lnTo>
                    <a:pt x="1569" y="42"/>
                  </a:lnTo>
                  <a:lnTo>
                    <a:pt x="1579" y="37"/>
                  </a:lnTo>
                  <a:lnTo>
                    <a:pt x="1586" y="31"/>
                  </a:lnTo>
                  <a:lnTo>
                    <a:pt x="1591" y="26"/>
                  </a:lnTo>
                  <a:lnTo>
                    <a:pt x="1596" y="23"/>
                  </a:lnTo>
                  <a:lnTo>
                    <a:pt x="1601" y="20"/>
                  </a:lnTo>
                  <a:lnTo>
                    <a:pt x="1607" y="17"/>
                  </a:lnTo>
                  <a:lnTo>
                    <a:pt x="1618" y="13"/>
                  </a:lnTo>
                  <a:lnTo>
                    <a:pt x="1630" y="10"/>
                  </a:lnTo>
                  <a:lnTo>
                    <a:pt x="1643" y="9"/>
                  </a:lnTo>
                  <a:lnTo>
                    <a:pt x="1656" y="9"/>
                  </a:lnTo>
                  <a:lnTo>
                    <a:pt x="1670" y="9"/>
                  </a:lnTo>
                  <a:lnTo>
                    <a:pt x="1684" y="10"/>
                  </a:lnTo>
                  <a:lnTo>
                    <a:pt x="1713" y="13"/>
                  </a:lnTo>
                  <a:lnTo>
                    <a:pt x="1743" y="14"/>
                  </a:lnTo>
                  <a:lnTo>
                    <a:pt x="1759" y="13"/>
                  </a:lnTo>
                  <a:lnTo>
                    <a:pt x="1774" y="9"/>
                  </a:lnTo>
                  <a:lnTo>
                    <a:pt x="1790" y="6"/>
                  </a:lnTo>
                  <a:lnTo>
                    <a:pt x="1805" y="0"/>
                  </a:lnTo>
                  <a:lnTo>
                    <a:pt x="1807" y="3"/>
                  </a:lnTo>
                  <a:lnTo>
                    <a:pt x="1810" y="6"/>
                  </a:lnTo>
                  <a:lnTo>
                    <a:pt x="1814" y="9"/>
                  </a:lnTo>
                  <a:lnTo>
                    <a:pt x="1819" y="12"/>
                  </a:lnTo>
                  <a:lnTo>
                    <a:pt x="1830" y="14"/>
                  </a:lnTo>
                  <a:lnTo>
                    <a:pt x="1844" y="15"/>
                  </a:lnTo>
                  <a:lnTo>
                    <a:pt x="1877" y="16"/>
                  </a:lnTo>
                  <a:lnTo>
                    <a:pt x="1915" y="16"/>
                  </a:lnTo>
                  <a:lnTo>
                    <a:pt x="1935" y="17"/>
                  </a:lnTo>
                  <a:lnTo>
                    <a:pt x="1957" y="19"/>
                  </a:lnTo>
                  <a:lnTo>
                    <a:pt x="1967" y="21"/>
                  </a:lnTo>
                  <a:lnTo>
                    <a:pt x="1977" y="23"/>
                  </a:lnTo>
                  <a:lnTo>
                    <a:pt x="1988" y="26"/>
                  </a:lnTo>
                  <a:lnTo>
                    <a:pt x="1997" y="30"/>
                  </a:lnTo>
                  <a:lnTo>
                    <a:pt x="2008" y="34"/>
                  </a:lnTo>
                  <a:lnTo>
                    <a:pt x="2017" y="39"/>
                  </a:lnTo>
                  <a:lnTo>
                    <a:pt x="2026" y="45"/>
                  </a:lnTo>
                  <a:lnTo>
                    <a:pt x="2036" y="51"/>
                  </a:lnTo>
                  <a:lnTo>
                    <a:pt x="2044" y="58"/>
                  </a:lnTo>
                  <a:lnTo>
                    <a:pt x="2053" y="67"/>
                  </a:lnTo>
                  <a:lnTo>
                    <a:pt x="2060" y="77"/>
                  </a:lnTo>
                  <a:lnTo>
                    <a:pt x="2068" y="87"/>
                  </a:lnTo>
                  <a:lnTo>
                    <a:pt x="2118" y="132"/>
                  </a:lnTo>
                  <a:lnTo>
                    <a:pt x="2163" y="170"/>
                  </a:lnTo>
                  <a:lnTo>
                    <a:pt x="2182" y="189"/>
                  </a:lnTo>
                  <a:lnTo>
                    <a:pt x="2201" y="205"/>
                  </a:lnTo>
                  <a:lnTo>
                    <a:pt x="2219" y="218"/>
                  </a:lnTo>
                  <a:lnTo>
                    <a:pt x="2237" y="231"/>
                  </a:lnTo>
                  <a:lnTo>
                    <a:pt x="2254" y="242"/>
                  </a:lnTo>
                  <a:lnTo>
                    <a:pt x="2271" y="250"/>
                  </a:lnTo>
                  <a:lnTo>
                    <a:pt x="2287" y="258"/>
                  </a:lnTo>
                  <a:lnTo>
                    <a:pt x="2304" y="263"/>
                  </a:lnTo>
                  <a:lnTo>
                    <a:pt x="2312" y="264"/>
                  </a:lnTo>
                  <a:lnTo>
                    <a:pt x="2320" y="266"/>
                  </a:lnTo>
                  <a:lnTo>
                    <a:pt x="2329" y="266"/>
                  </a:lnTo>
                  <a:lnTo>
                    <a:pt x="2337" y="266"/>
                  </a:lnTo>
                  <a:lnTo>
                    <a:pt x="2346" y="266"/>
                  </a:lnTo>
                  <a:lnTo>
                    <a:pt x="2356" y="265"/>
                  </a:lnTo>
                  <a:lnTo>
                    <a:pt x="2364" y="264"/>
                  </a:lnTo>
                  <a:lnTo>
                    <a:pt x="2374" y="262"/>
                  </a:lnTo>
                  <a:lnTo>
                    <a:pt x="2394" y="265"/>
                  </a:lnTo>
                  <a:lnTo>
                    <a:pt x="2414" y="268"/>
                  </a:lnTo>
                  <a:lnTo>
                    <a:pt x="2436" y="270"/>
                  </a:lnTo>
                  <a:lnTo>
                    <a:pt x="2456" y="270"/>
                  </a:lnTo>
                  <a:lnTo>
                    <a:pt x="2495" y="271"/>
                  </a:lnTo>
                  <a:lnTo>
                    <a:pt x="2533" y="270"/>
                  </a:lnTo>
                  <a:lnTo>
                    <a:pt x="2564" y="268"/>
                  </a:lnTo>
                  <a:lnTo>
                    <a:pt x="2589" y="264"/>
                  </a:lnTo>
                  <a:lnTo>
                    <a:pt x="2605" y="263"/>
                  </a:lnTo>
                  <a:lnTo>
                    <a:pt x="2612" y="262"/>
                  </a:lnTo>
                  <a:lnTo>
                    <a:pt x="2631" y="252"/>
                  </a:lnTo>
                  <a:lnTo>
                    <a:pt x="2649" y="243"/>
                  </a:lnTo>
                  <a:lnTo>
                    <a:pt x="2665" y="237"/>
                  </a:lnTo>
                  <a:lnTo>
                    <a:pt x="2681" y="231"/>
                  </a:lnTo>
                  <a:lnTo>
                    <a:pt x="2695" y="229"/>
                  </a:lnTo>
                  <a:lnTo>
                    <a:pt x="2709" y="227"/>
                  </a:lnTo>
                  <a:lnTo>
                    <a:pt x="2720" y="227"/>
                  </a:lnTo>
                  <a:lnTo>
                    <a:pt x="2732" y="229"/>
                  </a:lnTo>
                  <a:lnTo>
                    <a:pt x="2743" y="232"/>
                  </a:lnTo>
                  <a:lnTo>
                    <a:pt x="2751" y="236"/>
                  </a:lnTo>
                  <a:lnTo>
                    <a:pt x="2760" y="241"/>
                  </a:lnTo>
                  <a:lnTo>
                    <a:pt x="2767" y="247"/>
                  </a:lnTo>
                  <a:lnTo>
                    <a:pt x="2775" y="254"/>
                  </a:lnTo>
                  <a:lnTo>
                    <a:pt x="2781" y="261"/>
                  </a:lnTo>
                  <a:lnTo>
                    <a:pt x="2787" y="270"/>
                  </a:lnTo>
                  <a:lnTo>
                    <a:pt x="2791" y="278"/>
                  </a:lnTo>
                  <a:lnTo>
                    <a:pt x="2795" y="287"/>
                  </a:lnTo>
                  <a:lnTo>
                    <a:pt x="2798" y="296"/>
                  </a:lnTo>
                  <a:lnTo>
                    <a:pt x="2801" y="305"/>
                  </a:lnTo>
                  <a:lnTo>
                    <a:pt x="2804" y="314"/>
                  </a:lnTo>
                  <a:lnTo>
                    <a:pt x="2808" y="333"/>
                  </a:lnTo>
                  <a:lnTo>
                    <a:pt x="2810" y="350"/>
                  </a:lnTo>
                  <a:lnTo>
                    <a:pt x="2811" y="376"/>
                  </a:lnTo>
                  <a:lnTo>
                    <a:pt x="2811" y="387"/>
                  </a:lnTo>
                  <a:lnTo>
                    <a:pt x="2842" y="402"/>
                  </a:lnTo>
                  <a:lnTo>
                    <a:pt x="2869" y="417"/>
                  </a:lnTo>
                  <a:lnTo>
                    <a:pt x="2891" y="431"/>
                  </a:lnTo>
                  <a:lnTo>
                    <a:pt x="2909" y="445"/>
                  </a:lnTo>
                  <a:lnTo>
                    <a:pt x="2923" y="457"/>
                  </a:lnTo>
                  <a:lnTo>
                    <a:pt x="2934" y="470"/>
                  </a:lnTo>
                  <a:lnTo>
                    <a:pt x="2942" y="482"/>
                  </a:lnTo>
                  <a:lnTo>
                    <a:pt x="2948" y="493"/>
                  </a:lnTo>
                  <a:lnTo>
                    <a:pt x="2951" y="502"/>
                  </a:lnTo>
                  <a:lnTo>
                    <a:pt x="2953" y="511"/>
                  </a:lnTo>
                  <a:lnTo>
                    <a:pt x="2953" y="518"/>
                  </a:lnTo>
                  <a:lnTo>
                    <a:pt x="2953" y="525"/>
                  </a:lnTo>
                  <a:lnTo>
                    <a:pt x="2950" y="534"/>
                  </a:lnTo>
                  <a:lnTo>
                    <a:pt x="2949" y="537"/>
                  </a:lnTo>
                  <a:lnTo>
                    <a:pt x="2954" y="551"/>
                  </a:lnTo>
                  <a:lnTo>
                    <a:pt x="2959" y="564"/>
                  </a:lnTo>
                  <a:lnTo>
                    <a:pt x="2966" y="576"/>
                  </a:lnTo>
                  <a:lnTo>
                    <a:pt x="2972" y="586"/>
                  </a:lnTo>
                  <a:lnTo>
                    <a:pt x="2979" y="595"/>
                  </a:lnTo>
                  <a:lnTo>
                    <a:pt x="2985" y="602"/>
                  </a:lnTo>
                  <a:lnTo>
                    <a:pt x="2992" y="609"/>
                  </a:lnTo>
                  <a:lnTo>
                    <a:pt x="2999" y="614"/>
                  </a:lnTo>
                  <a:lnTo>
                    <a:pt x="3011" y="623"/>
                  </a:lnTo>
                  <a:lnTo>
                    <a:pt x="3020" y="628"/>
                  </a:lnTo>
                  <a:lnTo>
                    <a:pt x="3028" y="630"/>
                  </a:lnTo>
                  <a:lnTo>
                    <a:pt x="3030" y="631"/>
                  </a:lnTo>
                  <a:lnTo>
                    <a:pt x="3047" y="639"/>
                  </a:lnTo>
                  <a:lnTo>
                    <a:pt x="3062" y="647"/>
                  </a:lnTo>
                  <a:lnTo>
                    <a:pt x="3075" y="656"/>
                  </a:lnTo>
                  <a:lnTo>
                    <a:pt x="3084" y="666"/>
                  </a:lnTo>
                  <a:lnTo>
                    <a:pt x="3093" y="676"/>
                  </a:lnTo>
                  <a:lnTo>
                    <a:pt x="3099" y="687"/>
                  </a:lnTo>
                  <a:lnTo>
                    <a:pt x="3104" y="697"/>
                  </a:lnTo>
                  <a:lnTo>
                    <a:pt x="3108" y="707"/>
                  </a:lnTo>
                  <a:lnTo>
                    <a:pt x="3110" y="717"/>
                  </a:lnTo>
                  <a:lnTo>
                    <a:pt x="3112" y="726"/>
                  </a:lnTo>
                  <a:lnTo>
                    <a:pt x="3112" y="735"/>
                  </a:lnTo>
                  <a:lnTo>
                    <a:pt x="3112" y="741"/>
                  </a:lnTo>
                  <a:lnTo>
                    <a:pt x="3112" y="752"/>
                  </a:lnTo>
                  <a:lnTo>
                    <a:pt x="3111" y="756"/>
                  </a:lnTo>
                  <a:lnTo>
                    <a:pt x="3113" y="770"/>
                  </a:lnTo>
                  <a:lnTo>
                    <a:pt x="3114" y="783"/>
                  </a:lnTo>
                  <a:lnTo>
                    <a:pt x="3116" y="793"/>
                  </a:lnTo>
                  <a:lnTo>
                    <a:pt x="3119" y="802"/>
                  </a:lnTo>
                  <a:lnTo>
                    <a:pt x="3123" y="810"/>
                  </a:lnTo>
                  <a:lnTo>
                    <a:pt x="3126" y="816"/>
                  </a:lnTo>
                  <a:lnTo>
                    <a:pt x="3129" y="821"/>
                  </a:lnTo>
                  <a:lnTo>
                    <a:pt x="3133" y="824"/>
                  </a:lnTo>
                  <a:lnTo>
                    <a:pt x="3136" y="826"/>
                  </a:lnTo>
                  <a:lnTo>
                    <a:pt x="3141" y="828"/>
                  </a:lnTo>
                  <a:lnTo>
                    <a:pt x="3146" y="828"/>
                  </a:lnTo>
                  <a:lnTo>
                    <a:pt x="3150" y="828"/>
                  </a:lnTo>
                  <a:lnTo>
                    <a:pt x="3155" y="825"/>
                  </a:lnTo>
                  <a:lnTo>
                    <a:pt x="3160" y="823"/>
                  </a:lnTo>
                  <a:lnTo>
                    <a:pt x="3164" y="820"/>
                  </a:lnTo>
                  <a:lnTo>
                    <a:pt x="3168" y="817"/>
                  </a:lnTo>
                  <a:lnTo>
                    <a:pt x="3178" y="808"/>
                  </a:lnTo>
                  <a:lnTo>
                    <a:pt x="3187" y="799"/>
                  </a:lnTo>
                  <a:lnTo>
                    <a:pt x="3195" y="788"/>
                  </a:lnTo>
                  <a:lnTo>
                    <a:pt x="3203" y="778"/>
                  </a:lnTo>
                  <a:lnTo>
                    <a:pt x="3213" y="762"/>
                  </a:lnTo>
                  <a:lnTo>
                    <a:pt x="3218" y="756"/>
                  </a:lnTo>
                  <a:lnTo>
                    <a:pt x="3222" y="742"/>
                  </a:lnTo>
                  <a:lnTo>
                    <a:pt x="3227" y="730"/>
                  </a:lnTo>
                  <a:lnTo>
                    <a:pt x="3232" y="720"/>
                  </a:lnTo>
                  <a:lnTo>
                    <a:pt x="3239" y="709"/>
                  </a:lnTo>
                  <a:lnTo>
                    <a:pt x="3244" y="701"/>
                  </a:lnTo>
                  <a:lnTo>
                    <a:pt x="3251" y="693"/>
                  </a:lnTo>
                  <a:lnTo>
                    <a:pt x="3256" y="687"/>
                  </a:lnTo>
                  <a:lnTo>
                    <a:pt x="3262" y="680"/>
                  </a:lnTo>
                  <a:lnTo>
                    <a:pt x="3269" y="676"/>
                  </a:lnTo>
                  <a:lnTo>
                    <a:pt x="3275" y="672"/>
                  </a:lnTo>
                  <a:lnTo>
                    <a:pt x="3283" y="669"/>
                  </a:lnTo>
                  <a:lnTo>
                    <a:pt x="3289" y="666"/>
                  </a:lnTo>
                  <a:lnTo>
                    <a:pt x="3302" y="663"/>
                  </a:lnTo>
                  <a:lnTo>
                    <a:pt x="3315" y="662"/>
                  </a:lnTo>
                  <a:lnTo>
                    <a:pt x="3326" y="663"/>
                  </a:lnTo>
                  <a:lnTo>
                    <a:pt x="3337" y="665"/>
                  </a:lnTo>
                  <a:lnTo>
                    <a:pt x="3348" y="668"/>
                  </a:lnTo>
                  <a:lnTo>
                    <a:pt x="3356" y="672"/>
                  </a:lnTo>
                  <a:lnTo>
                    <a:pt x="3369" y="678"/>
                  </a:lnTo>
                  <a:lnTo>
                    <a:pt x="3373" y="680"/>
                  </a:lnTo>
                  <a:lnTo>
                    <a:pt x="3375" y="687"/>
                  </a:lnTo>
                  <a:lnTo>
                    <a:pt x="3379" y="692"/>
                  </a:lnTo>
                  <a:lnTo>
                    <a:pt x="3381" y="696"/>
                  </a:lnTo>
                  <a:lnTo>
                    <a:pt x="3385" y="701"/>
                  </a:lnTo>
                  <a:lnTo>
                    <a:pt x="3389" y="704"/>
                  </a:lnTo>
                  <a:lnTo>
                    <a:pt x="3394" y="706"/>
                  </a:lnTo>
                  <a:lnTo>
                    <a:pt x="3398" y="708"/>
                  </a:lnTo>
                  <a:lnTo>
                    <a:pt x="3403" y="709"/>
                  </a:lnTo>
                  <a:lnTo>
                    <a:pt x="3414" y="710"/>
                  </a:lnTo>
                  <a:lnTo>
                    <a:pt x="3426" y="709"/>
                  </a:lnTo>
                  <a:lnTo>
                    <a:pt x="3437" y="707"/>
                  </a:lnTo>
                  <a:lnTo>
                    <a:pt x="3449" y="704"/>
                  </a:lnTo>
                  <a:lnTo>
                    <a:pt x="3472" y="694"/>
                  </a:lnTo>
                  <a:lnTo>
                    <a:pt x="3492" y="686"/>
                  </a:lnTo>
                  <a:lnTo>
                    <a:pt x="3506" y="677"/>
                  </a:lnTo>
                  <a:lnTo>
                    <a:pt x="3511" y="675"/>
                  </a:lnTo>
                  <a:lnTo>
                    <a:pt x="3531" y="680"/>
                  </a:lnTo>
                  <a:lnTo>
                    <a:pt x="3547" y="687"/>
                  </a:lnTo>
                  <a:lnTo>
                    <a:pt x="3560" y="692"/>
                  </a:lnTo>
                  <a:lnTo>
                    <a:pt x="3568" y="697"/>
                  </a:lnTo>
                  <a:lnTo>
                    <a:pt x="3575" y="703"/>
                  </a:lnTo>
                  <a:lnTo>
                    <a:pt x="3579" y="708"/>
                  </a:lnTo>
                  <a:lnTo>
                    <a:pt x="3580" y="713"/>
                  </a:lnTo>
                  <a:lnTo>
                    <a:pt x="3580" y="718"/>
                  </a:lnTo>
                  <a:lnTo>
                    <a:pt x="3579" y="722"/>
                  </a:lnTo>
                  <a:lnTo>
                    <a:pt x="3576" y="725"/>
                  </a:lnTo>
                  <a:lnTo>
                    <a:pt x="3573" y="728"/>
                  </a:lnTo>
                  <a:lnTo>
                    <a:pt x="3570" y="732"/>
                  </a:lnTo>
                  <a:lnTo>
                    <a:pt x="3563" y="736"/>
                  </a:lnTo>
                  <a:lnTo>
                    <a:pt x="3561" y="737"/>
                  </a:lnTo>
                  <a:lnTo>
                    <a:pt x="3555" y="746"/>
                  </a:lnTo>
                  <a:lnTo>
                    <a:pt x="3550" y="755"/>
                  </a:lnTo>
                  <a:lnTo>
                    <a:pt x="3548" y="762"/>
                  </a:lnTo>
                  <a:lnTo>
                    <a:pt x="3548" y="770"/>
                  </a:lnTo>
                  <a:lnTo>
                    <a:pt x="3550" y="776"/>
                  </a:lnTo>
                  <a:lnTo>
                    <a:pt x="3554" y="782"/>
                  </a:lnTo>
                  <a:lnTo>
                    <a:pt x="3559" y="786"/>
                  </a:lnTo>
                  <a:lnTo>
                    <a:pt x="3564" y="788"/>
                  </a:lnTo>
                  <a:lnTo>
                    <a:pt x="3571" y="790"/>
                  </a:lnTo>
                  <a:lnTo>
                    <a:pt x="3577" y="790"/>
                  </a:lnTo>
                  <a:lnTo>
                    <a:pt x="3583" y="789"/>
                  </a:lnTo>
                  <a:lnTo>
                    <a:pt x="3589" y="786"/>
                  </a:lnTo>
                  <a:lnTo>
                    <a:pt x="3594" y="782"/>
                  </a:lnTo>
                  <a:lnTo>
                    <a:pt x="3599" y="775"/>
                  </a:lnTo>
                  <a:lnTo>
                    <a:pt x="3603" y="767"/>
                  </a:lnTo>
                  <a:lnTo>
                    <a:pt x="3605" y="756"/>
                  </a:lnTo>
                  <a:lnTo>
                    <a:pt x="3613" y="748"/>
                  </a:lnTo>
                  <a:lnTo>
                    <a:pt x="3622" y="741"/>
                  </a:lnTo>
                  <a:lnTo>
                    <a:pt x="3630" y="736"/>
                  </a:lnTo>
                  <a:lnTo>
                    <a:pt x="3639" y="732"/>
                  </a:lnTo>
                  <a:lnTo>
                    <a:pt x="3647" y="729"/>
                  </a:lnTo>
                  <a:lnTo>
                    <a:pt x="3656" y="728"/>
                  </a:lnTo>
                  <a:lnTo>
                    <a:pt x="3663" y="727"/>
                  </a:lnTo>
                  <a:lnTo>
                    <a:pt x="3671" y="727"/>
                  </a:lnTo>
                  <a:lnTo>
                    <a:pt x="3685" y="729"/>
                  </a:lnTo>
                  <a:lnTo>
                    <a:pt x="3695" y="733"/>
                  </a:lnTo>
                  <a:lnTo>
                    <a:pt x="3702" y="736"/>
                  </a:lnTo>
                  <a:lnTo>
                    <a:pt x="3705" y="737"/>
                  </a:lnTo>
                  <a:lnTo>
                    <a:pt x="3705" y="743"/>
                  </a:lnTo>
                  <a:lnTo>
                    <a:pt x="3703" y="750"/>
                  </a:lnTo>
                  <a:lnTo>
                    <a:pt x="3700" y="756"/>
                  </a:lnTo>
                  <a:lnTo>
                    <a:pt x="3695" y="764"/>
                  </a:lnTo>
                  <a:lnTo>
                    <a:pt x="3683" y="780"/>
                  </a:lnTo>
                  <a:lnTo>
                    <a:pt x="3670" y="798"/>
                  </a:lnTo>
                  <a:lnTo>
                    <a:pt x="3663" y="807"/>
                  </a:lnTo>
                  <a:lnTo>
                    <a:pt x="3657" y="818"/>
                  </a:lnTo>
                  <a:lnTo>
                    <a:pt x="3652" y="830"/>
                  </a:lnTo>
                  <a:lnTo>
                    <a:pt x="3647" y="841"/>
                  </a:lnTo>
                  <a:lnTo>
                    <a:pt x="3645" y="854"/>
                  </a:lnTo>
                  <a:lnTo>
                    <a:pt x="3644" y="869"/>
                  </a:lnTo>
                  <a:lnTo>
                    <a:pt x="3644" y="876"/>
                  </a:lnTo>
                  <a:lnTo>
                    <a:pt x="3645" y="884"/>
                  </a:lnTo>
                  <a:lnTo>
                    <a:pt x="3646" y="892"/>
                  </a:lnTo>
                  <a:lnTo>
                    <a:pt x="3648" y="899"/>
                  </a:lnTo>
                  <a:lnTo>
                    <a:pt x="3642" y="934"/>
                  </a:lnTo>
                  <a:lnTo>
                    <a:pt x="3639" y="965"/>
                  </a:lnTo>
                  <a:lnTo>
                    <a:pt x="3638" y="992"/>
                  </a:lnTo>
                  <a:lnTo>
                    <a:pt x="3638" y="1015"/>
                  </a:lnTo>
                  <a:lnTo>
                    <a:pt x="3639" y="1034"/>
                  </a:lnTo>
                  <a:lnTo>
                    <a:pt x="3642" y="1050"/>
                  </a:lnTo>
                  <a:lnTo>
                    <a:pt x="3645" y="1064"/>
                  </a:lnTo>
                  <a:lnTo>
                    <a:pt x="3650" y="1074"/>
                  </a:lnTo>
                  <a:lnTo>
                    <a:pt x="3655" y="1082"/>
                  </a:lnTo>
                  <a:lnTo>
                    <a:pt x="3660" y="1089"/>
                  </a:lnTo>
                  <a:lnTo>
                    <a:pt x="3664" y="1093"/>
                  </a:lnTo>
                  <a:lnTo>
                    <a:pt x="3670" y="1096"/>
                  </a:lnTo>
                  <a:lnTo>
                    <a:pt x="3677" y="1100"/>
                  </a:lnTo>
                  <a:lnTo>
                    <a:pt x="3679" y="1100"/>
                  </a:lnTo>
                  <a:lnTo>
                    <a:pt x="3693" y="1104"/>
                  </a:lnTo>
                  <a:lnTo>
                    <a:pt x="3705" y="1109"/>
                  </a:lnTo>
                  <a:lnTo>
                    <a:pt x="3716" y="1116"/>
                  </a:lnTo>
                  <a:lnTo>
                    <a:pt x="3725" y="1123"/>
                  </a:lnTo>
                  <a:lnTo>
                    <a:pt x="3733" y="1130"/>
                  </a:lnTo>
                  <a:lnTo>
                    <a:pt x="3740" y="1139"/>
                  </a:lnTo>
                  <a:lnTo>
                    <a:pt x="3747" y="1148"/>
                  </a:lnTo>
                  <a:lnTo>
                    <a:pt x="3752" y="1156"/>
                  </a:lnTo>
                  <a:lnTo>
                    <a:pt x="3759" y="1173"/>
                  </a:lnTo>
                  <a:lnTo>
                    <a:pt x="3764" y="1186"/>
                  </a:lnTo>
                  <a:lnTo>
                    <a:pt x="3767" y="1196"/>
                  </a:lnTo>
                  <a:lnTo>
                    <a:pt x="3767" y="1200"/>
                  </a:lnTo>
                  <a:lnTo>
                    <a:pt x="3771" y="1213"/>
                  </a:lnTo>
                  <a:lnTo>
                    <a:pt x="3773" y="1225"/>
                  </a:lnTo>
                  <a:lnTo>
                    <a:pt x="3774" y="1236"/>
                  </a:lnTo>
                  <a:lnTo>
                    <a:pt x="3773" y="1247"/>
                  </a:lnTo>
                  <a:lnTo>
                    <a:pt x="3772" y="1256"/>
                  </a:lnTo>
                  <a:lnTo>
                    <a:pt x="3770" y="1264"/>
                  </a:lnTo>
                  <a:lnTo>
                    <a:pt x="3767" y="1271"/>
                  </a:lnTo>
                  <a:lnTo>
                    <a:pt x="3764" y="1278"/>
                  </a:lnTo>
                  <a:lnTo>
                    <a:pt x="3756" y="1287"/>
                  </a:lnTo>
                  <a:lnTo>
                    <a:pt x="3750" y="1295"/>
                  </a:lnTo>
                  <a:lnTo>
                    <a:pt x="3745" y="1298"/>
                  </a:lnTo>
                  <a:lnTo>
                    <a:pt x="3742" y="1299"/>
                  </a:lnTo>
                  <a:lnTo>
                    <a:pt x="3736" y="1300"/>
                  </a:lnTo>
                  <a:lnTo>
                    <a:pt x="3731" y="1302"/>
                  </a:lnTo>
                  <a:lnTo>
                    <a:pt x="3726" y="1303"/>
                  </a:lnTo>
                  <a:lnTo>
                    <a:pt x="3722" y="1306"/>
                  </a:lnTo>
                  <a:lnTo>
                    <a:pt x="3719" y="1310"/>
                  </a:lnTo>
                  <a:lnTo>
                    <a:pt x="3716" y="1313"/>
                  </a:lnTo>
                  <a:lnTo>
                    <a:pt x="3714" y="1316"/>
                  </a:lnTo>
                  <a:lnTo>
                    <a:pt x="3712" y="1320"/>
                  </a:lnTo>
                  <a:lnTo>
                    <a:pt x="3710" y="1330"/>
                  </a:lnTo>
                  <a:lnTo>
                    <a:pt x="3710" y="1340"/>
                  </a:lnTo>
                  <a:lnTo>
                    <a:pt x="3711" y="1350"/>
                  </a:lnTo>
                  <a:lnTo>
                    <a:pt x="3714" y="1361"/>
                  </a:lnTo>
                  <a:lnTo>
                    <a:pt x="3720" y="1382"/>
                  </a:lnTo>
                  <a:lnTo>
                    <a:pt x="3727" y="1400"/>
                  </a:lnTo>
                  <a:lnTo>
                    <a:pt x="3734" y="1413"/>
                  </a:lnTo>
                  <a:lnTo>
                    <a:pt x="3736" y="1418"/>
                  </a:lnTo>
                  <a:lnTo>
                    <a:pt x="3740" y="1430"/>
                  </a:lnTo>
                  <a:lnTo>
                    <a:pt x="3745" y="1441"/>
                  </a:lnTo>
                  <a:lnTo>
                    <a:pt x="3747" y="1450"/>
                  </a:lnTo>
                  <a:lnTo>
                    <a:pt x="3748" y="1459"/>
                  </a:lnTo>
                  <a:lnTo>
                    <a:pt x="3748" y="1468"/>
                  </a:lnTo>
                  <a:lnTo>
                    <a:pt x="3747" y="1474"/>
                  </a:lnTo>
                  <a:lnTo>
                    <a:pt x="3746" y="1480"/>
                  </a:lnTo>
                  <a:lnTo>
                    <a:pt x="3743" y="1486"/>
                  </a:lnTo>
                  <a:lnTo>
                    <a:pt x="3740" y="1491"/>
                  </a:lnTo>
                  <a:lnTo>
                    <a:pt x="3736" y="1495"/>
                  </a:lnTo>
                  <a:lnTo>
                    <a:pt x="3732" y="1498"/>
                  </a:lnTo>
                  <a:lnTo>
                    <a:pt x="3727" y="1502"/>
                  </a:lnTo>
                  <a:lnTo>
                    <a:pt x="3722" y="1504"/>
                  </a:lnTo>
                  <a:lnTo>
                    <a:pt x="3716" y="1506"/>
                  </a:lnTo>
                  <a:lnTo>
                    <a:pt x="3710" y="1507"/>
                  </a:lnTo>
                  <a:lnTo>
                    <a:pt x="3704" y="1508"/>
                  </a:lnTo>
                  <a:lnTo>
                    <a:pt x="3691" y="1509"/>
                  </a:lnTo>
                  <a:lnTo>
                    <a:pt x="3678" y="1508"/>
                  </a:lnTo>
                  <a:lnTo>
                    <a:pt x="3666" y="1507"/>
                  </a:lnTo>
                  <a:lnTo>
                    <a:pt x="3654" y="1505"/>
                  </a:lnTo>
                  <a:lnTo>
                    <a:pt x="3637" y="1502"/>
                  </a:lnTo>
                  <a:lnTo>
                    <a:pt x="3629" y="1500"/>
                  </a:lnTo>
                  <a:lnTo>
                    <a:pt x="3620" y="1488"/>
                  </a:lnTo>
                  <a:lnTo>
                    <a:pt x="3610" y="1478"/>
                  </a:lnTo>
                  <a:lnTo>
                    <a:pt x="3602" y="1470"/>
                  </a:lnTo>
                  <a:lnTo>
                    <a:pt x="3592" y="1462"/>
                  </a:lnTo>
                  <a:lnTo>
                    <a:pt x="3583" y="1455"/>
                  </a:lnTo>
                  <a:lnTo>
                    <a:pt x="3575" y="1449"/>
                  </a:lnTo>
                  <a:lnTo>
                    <a:pt x="3567" y="1445"/>
                  </a:lnTo>
                  <a:lnTo>
                    <a:pt x="3560" y="1441"/>
                  </a:lnTo>
                  <a:lnTo>
                    <a:pt x="3552" y="1438"/>
                  </a:lnTo>
                  <a:lnTo>
                    <a:pt x="3545" y="1436"/>
                  </a:lnTo>
                  <a:lnTo>
                    <a:pt x="3539" y="1433"/>
                  </a:lnTo>
                  <a:lnTo>
                    <a:pt x="3531" y="1432"/>
                  </a:lnTo>
                  <a:lnTo>
                    <a:pt x="3519" y="1432"/>
                  </a:lnTo>
                  <a:lnTo>
                    <a:pt x="3509" y="1433"/>
                  </a:lnTo>
                  <a:lnTo>
                    <a:pt x="3499" y="1437"/>
                  </a:lnTo>
                  <a:lnTo>
                    <a:pt x="3491" y="1441"/>
                  </a:lnTo>
                  <a:lnTo>
                    <a:pt x="3483" y="1445"/>
                  </a:lnTo>
                  <a:lnTo>
                    <a:pt x="3478" y="1450"/>
                  </a:lnTo>
                  <a:lnTo>
                    <a:pt x="3470" y="1458"/>
                  </a:lnTo>
                  <a:lnTo>
                    <a:pt x="3467" y="1462"/>
                  </a:lnTo>
                  <a:lnTo>
                    <a:pt x="3455" y="1478"/>
                  </a:lnTo>
                  <a:lnTo>
                    <a:pt x="3448" y="1493"/>
                  </a:lnTo>
                  <a:lnTo>
                    <a:pt x="3442" y="1508"/>
                  </a:lnTo>
                  <a:lnTo>
                    <a:pt x="3438" y="1521"/>
                  </a:lnTo>
                  <a:lnTo>
                    <a:pt x="3437" y="1534"/>
                  </a:lnTo>
                  <a:lnTo>
                    <a:pt x="3437" y="1545"/>
                  </a:lnTo>
                  <a:lnTo>
                    <a:pt x="3438" y="1557"/>
                  </a:lnTo>
                  <a:lnTo>
                    <a:pt x="3442" y="1567"/>
                  </a:lnTo>
                  <a:lnTo>
                    <a:pt x="3445" y="1575"/>
                  </a:lnTo>
                  <a:lnTo>
                    <a:pt x="3449" y="1583"/>
                  </a:lnTo>
                  <a:lnTo>
                    <a:pt x="3453" y="1590"/>
                  </a:lnTo>
                  <a:lnTo>
                    <a:pt x="3458" y="1596"/>
                  </a:lnTo>
                  <a:lnTo>
                    <a:pt x="3464" y="1603"/>
                  </a:lnTo>
                  <a:lnTo>
                    <a:pt x="3467" y="1605"/>
                  </a:lnTo>
                  <a:lnTo>
                    <a:pt x="3481" y="1618"/>
                  </a:lnTo>
                  <a:lnTo>
                    <a:pt x="3491" y="1629"/>
                  </a:lnTo>
                  <a:lnTo>
                    <a:pt x="3497" y="1639"/>
                  </a:lnTo>
                  <a:lnTo>
                    <a:pt x="3501" y="1648"/>
                  </a:lnTo>
                  <a:lnTo>
                    <a:pt x="3503" y="1656"/>
                  </a:lnTo>
                  <a:lnTo>
                    <a:pt x="3503" y="1664"/>
                  </a:lnTo>
                  <a:lnTo>
                    <a:pt x="3501" y="1669"/>
                  </a:lnTo>
                  <a:lnTo>
                    <a:pt x="3498" y="1676"/>
                  </a:lnTo>
                  <a:lnTo>
                    <a:pt x="3494" y="1680"/>
                  </a:lnTo>
                  <a:lnTo>
                    <a:pt x="3488" y="1683"/>
                  </a:lnTo>
                  <a:lnTo>
                    <a:pt x="3483" y="1686"/>
                  </a:lnTo>
                  <a:lnTo>
                    <a:pt x="3479" y="1689"/>
                  </a:lnTo>
                  <a:lnTo>
                    <a:pt x="3470" y="1693"/>
                  </a:lnTo>
                  <a:lnTo>
                    <a:pt x="3467" y="1693"/>
                  </a:lnTo>
                  <a:lnTo>
                    <a:pt x="3458" y="1695"/>
                  </a:lnTo>
                  <a:lnTo>
                    <a:pt x="3449" y="1698"/>
                  </a:lnTo>
                  <a:lnTo>
                    <a:pt x="3442" y="1700"/>
                  </a:lnTo>
                  <a:lnTo>
                    <a:pt x="3435" y="1704"/>
                  </a:lnTo>
                  <a:lnTo>
                    <a:pt x="3430" y="1708"/>
                  </a:lnTo>
                  <a:lnTo>
                    <a:pt x="3426" y="1712"/>
                  </a:lnTo>
                  <a:lnTo>
                    <a:pt x="3423" y="1717"/>
                  </a:lnTo>
                  <a:lnTo>
                    <a:pt x="3421" y="1721"/>
                  </a:lnTo>
                  <a:lnTo>
                    <a:pt x="3419" y="1727"/>
                  </a:lnTo>
                  <a:lnTo>
                    <a:pt x="3419" y="1732"/>
                  </a:lnTo>
                  <a:lnTo>
                    <a:pt x="3419" y="1737"/>
                  </a:lnTo>
                  <a:lnTo>
                    <a:pt x="3420" y="1743"/>
                  </a:lnTo>
                  <a:lnTo>
                    <a:pt x="3423" y="1754"/>
                  </a:lnTo>
                  <a:lnTo>
                    <a:pt x="3428" y="1765"/>
                  </a:lnTo>
                  <a:lnTo>
                    <a:pt x="3434" y="1777"/>
                  </a:lnTo>
                  <a:lnTo>
                    <a:pt x="3442" y="1788"/>
                  </a:lnTo>
                  <a:lnTo>
                    <a:pt x="3449" y="1797"/>
                  </a:lnTo>
                  <a:lnTo>
                    <a:pt x="3456" y="1807"/>
                  </a:lnTo>
                  <a:lnTo>
                    <a:pt x="3468" y="1820"/>
                  </a:lnTo>
                  <a:lnTo>
                    <a:pt x="3474" y="1824"/>
                  </a:lnTo>
                  <a:close/>
                </a:path>
              </a:pathLst>
            </a:custGeom>
            <a:noFill/>
            <a:ln w="7938">
              <a:solidFill>
                <a:srgbClr val="FFFFFF"/>
              </a:solidFill>
              <a:prstDash val="solid"/>
              <a:round/>
              <a:headEnd/>
              <a:tailEnd/>
            </a:ln>
          </p:spPr>
          <p:txBody>
            <a:bodyPr/>
            <a:lstStyle/>
            <a:p>
              <a:endParaRPr lang="uk-UA"/>
            </a:p>
          </p:txBody>
        </p:sp>
        <p:sp>
          <p:nvSpPr>
            <p:cNvPr id="22569" name="Freeform 149"/>
            <p:cNvSpPr>
              <a:spLocks/>
            </p:cNvSpPr>
            <p:nvPr/>
          </p:nvSpPr>
          <p:spPr bwMode="auto">
            <a:xfrm>
              <a:off x="2427" y="1641"/>
              <a:ext cx="823" cy="708"/>
            </a:xfrm>
            <a:custGeom>
              <a:avLst/>
              <a:gdLst>
                <a:gd name="T0" fmla="*/ 16 w 3062"/>
                <a:gd name="T1" fmla="*/ 8 h 2624"/>
                <a:gd name="T2" fmla="*/ 16 w 3062"/>
                <a:gd name="T3" fmla="*/ 10 h 2624"/>
                <a:gd name="T4" fmla="*/ 15 w 3062"/>
                <a:gd name="T5" fmla="*/ 10 h 2624"/>
                <a:gd name="T6" fmla="*/ 14 w 3062"/>
                <a:gd name="T7" fmla="*/ 10 h 2624"/>
                <a:gd name="T8" fmla="*/ 14 w 3062"/>
                <a:gd name="T9" fmla="*/ 9 h 2624"/>
                <a:gd name="T10" fmla="*/ 13 w 3062"/>
                <a:gd name="T11" fmla="*/ 9 h 2624"/>
                <a:gd name="T12" fmla="*/ 12 w 3062"/>
                <a:gd name="T13" fmla="*/ 10 h 2624"/>
                <a:gd name="T14" fmla="*/ 12 w 3062"/>
                <a:gd name="T15" fmla="*/ 10 h 2624"/>
                <a:gd name="T16" fmla="*/ 11 w 3062"/>
                <a:gd name="T17" fmla="*/ 11 h 2624"/>
                <a:gd name="T18" fmla="*/ 11 w 3062"/>
                <a:gd name="T19" fmla="*/ 10 h 2624"/>
                <a:gd name="T20" fmla="*/ 10 w 3062"/>
                <a:gd name="T21" fmla="*/ 10 h 2624"/>
                <a:gd name="T22" fmla="*/ 10 w 3062"/>
                <a:gd name="T23" fmla="*/ 11 h 2624"/>
                <a:gd name="T24" fmla="*/ 9 w 3062"/>
                <a:gd name="T25" fmla="*/ 12 h 2624"/>
                <a:gd name="T26" fmla="*/ 8 w 3062"/>
                <a:gd name="T27" fmla="*/ 11 h 2624"/>
                <a:gd name="T28" fmla="*/ 7 w 3062"/>
                <a:gd name="T29" fmla="*/ 12 h 2624"/>
                <a:gd name="T30" fmla="*/ 6 w 3062"/>
                <a:gd name="T31" fmla="*/ 11 h 2624"/>
                <a:gd name="T32" fmla="*/ 5 w 3062"/>
                <a:gd name="T33" fmla="*/ 12 h 2624"/>
                <a:gd name="T34" fmla="*/ 5 w 3062"/>
                <a:gd name="T35" fmla="*/ 13 h 2624"/>
                <a:gd name="T36" fmla="*/ 5 w 3062"/>
                <a:gd name="T37" fmla="*/ 13 h 2624"/>
                <a:gd name="T38" fmla="*/ 3 w 3062"/>
                <a:gd name="T39" fmla="*/ 13 h 2624"/>
                <a:gd name="T40" fmla="*/ 2 w 3062"/>
                <a:gd name="T41" fmla="*/ 13 h 2624"/>
                <a:gd name="T42" fmla="*/ 2 w 3062"/>
                <a:gd name="T43" fmla="*/ 14 h 2624"/>
                <a:gd name="T44" fmla="*/ 2 w 3062"/>
                <a:gd name="T45" fmla="*/ 13 h 2624"/>
                <a:gd name="T46" fmla="*/ 2 w 3062"/>
                <a:gd name="T47" fmla="*/ 12 h 2624"/>
                <a:gd name="T48" fmla="*/ 1 w 3062"/>
                <a:gd name="T49" fmla="*/ 12 h 2624"/>
                <a:gd name="T50" fmla="*/ 1 w 3062"/>
                <a:gd name="T51" fmla="*/ 11 h 2624"/>
                <a:gd name="T52" fmla="*/ 1 w 3062"/>
                <a:gd name="T53" fmla="*/ 11 h 2624"/>
                <a:gd name="T54" fmla="*/ 1 w 3062"/>
                <a:gd name="T55" fmla="*/ 11 h 2624"/>
                <a:gd name="T56" fmla="*/ 0 w 3062"/>
                <a:gd name="T57" fmla="*/ 10 h 2624"/>
                <a:gd name="T58" fmla="*/ 0 w 3062"/>
                <a:gd name="T59" fmla="*/ 9 h 2624"/>
                <a:gd name="T60" fmla="*/ 0 w 3062"/>
                <a:gd name="T61" fmla="*/ 9 h 2624"/>
                <a:gd name="T62" fmla="*/ 1 w 3062"/>
                <a:gd name="T63" fmla="*/ 8 h 2624"/>
                <a:gd name="T64" fmla="*/ 1 w 3062"/>
                <a:gd name="T65" fmla="*/ 8 h 2624"/>
                <a:gd name="T66" fmla="*/ 1 w 3062"/>
                <a:gd name="T67" fmla="*/ 8 h 2624"/>
                <a:gd name="T68" fmla="*/ 2 w 3062"/>
                <a:gd name="T69" fmla="*/ 8 h 2624"/>
                <a:gd name="T70" fmla="*/ 3 w 3062"/>
                <a:gd name="T71" fmla="*/ 7 h 2624"/>
                <a:gd name="T72" fmla="*/ 3 w 3062"/>
                <a:gd name="T73" fmla="*/ 8 h 2624"/>
                <a:gd name="T74" fmla="*/ 4 w 3062"/>
                <a:gd name="T75" fmla="*/ 8 h 2624"/>
                <a:gd name="T76" fmla="*/ 4 w 3062"/>
                <a:gd name="T77" fmla="*/ 7 h 2624"/>
                <a:gd name="T78" fmla="*/ 5 w 3062"/>
                <a:gd name="T79" fmla="*/ 7 h 2624"/>
                <a:gd name="T80" fmla="*/ 6 w 3062"/>
                <a:gd name="T81" fmla="*/ 7 h 2624"/>
                <a:gd name="T82" fmla="*/ 7 w 3062"/>
                <a:gd name="T83" fmla="*/ 6 h 2624"/>
                <a:gd name="T84" fmla="*/ 8 w 3062"/>
                <a:gd name="T85" fmla="*/ 5 h 2624"/>
                <a:gd name="T86" fmla="*/ 8 w 3062"/>
                <a:gd name="T87" fmla="*/ 3 h 2624"/>
                <a:gd name="T88" fmla="*/ 8 w 3062"/>
                <a:gd name="T89" fmla="*/ 3 h 2624"/>
                <a:gd name="T90" fmla="*/ 9 w 3062"/>
                <a:gd name="T91" fmla="*/ 3 h 2624"/>
                <a:gd name="T92" fmla="*/ 10 w 3062"/>
                <a:gd name="T93" fmla="*/ 3 h 2624"/>
                <a:gd name="T94" fmla="*/ 11 w 3062"/>
                <a:gd name="T95" fmla="*/ 2 h 2624"/>
                <a:gd name="T96" fmla="*/ 11 w 3062"/>
                <a:gd name="T97" fmla="*/ 2 h 2624"/>
                <a:gd name="T98" fmla="*/ 11 w 3062"/>
                <a:gd name="T99" fmla="*/ 1 h 2624"/>
                <a:gd name="T100" fmla="*/ 12 w 3062"/>
                <a:gd name="T101" fmla="*/ 1 h 2624"/>
                <a:gd name="T102" fmla="*/ 12 w 3062"/>
                <a:gd name="T103" fmla="*/ 0 h 2624"/>
                <a:gd name="T104" fmla="*/ 13 w 3062"/>
                <a:gd name="T105" fmla="*/ 1 h 2624"/>
                <a:gd name="T106" fmla="*/ 13 w 3062"/>
                <a:gd name="T107" fmla="*/ 2 h 2624"/>
                <a:gd name="T108" fmla="*/ 14 w 3062"/>
                <a:gd name="T109" fmla="*/ 2 h 2624"/>
                <a:gd name="T110" fmla="*/ 13 w 3062"/>
                <a:gd name="T111" fmla="*/ 3 h 2624"/>
                <a:gd name="T112" fmla="*/ 15 w 3062"/>
                <a:gd name="T113" fmla="*/ 4 h 2624"/>
                <a:gd name="T114" fmla="*/ 15 w 3062"/>
                <a:gd name="T115" fmla="*/ 5 h 2624"/>
                <a:gd name="T116" fmla="*/ 16 w 3062"/>
                <a:gd name="T117" fmla="*/ 5 h 2624"/>
                <a:gd name="T118" fmla="*/ 15 w 3062"/>
                <a:gd name="T119" fmla="*/ 6 h 2624"/>
                <a:gd name="T120" fmla="*/ 16 w 3062"/>
                <a:gd name="T121" fmla="*/ 7 h 2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2"/>
                <a:gd name="T184" fmla="*/ 0 h 2624"/>
                <a:gd name="T185" fmla="*/ 3062 w 3062"/>
                <a:gd name="T186" fmla="*/ 2624 h 26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2" h="2624">
                  <a:moveTo>
                    <a:pt x="3006" y="1406"/>
                  </a:moveTo>
                  <a:lnTo>
                    <a:pt x="2990" y="1432"/>
                  </a:lnTo>
                  <a:lnTo>
                    <a:pt x="2979" y="1454"/>
                  </a:lnTo>
                  <a:lnTo>
                    <a:pt x="2975" y="1464"/>
                  </a:lnTo>
                  <a:lnTo>
                    <a:pt x="2970" y="1473"/>
                  </a:lnTo>
                  <a:lnTo>
                    <a:pt x="2968" y="1481"/>
                  </a:lnTo>
                  <a:lnTo>
                    <a:pt x="2966" y="1490"/>
                  </a:lnTo>
                  <a:lnTo>
                    <a:pt x="2965" y="1496"/>
                  </a:lnTo>
                  <a:lnTo>
                    <a:pt x="2965" y="1504"/>
                  </a:lnTo>
                  <a:lnTo>
                    <a:pt x="2965" y="1509"/>
                  </a:lnTo>
                  <a:lnTo>
                    <a:pt x="2966" y="1516"/>
                  </a:lnTo>
                  <a:lnTo>
                    <a:pt x="2969" y="1526"/>
                  </a:lnTo>
                  <a:lnTo>
                    <a:pt x="2975" y="1536"/>
                  </a:lnTo>
                  <a:lnTo>
                    <a:pt x="2988" y="1555"/>
                  </a:lnTo>
                  <a:lnTo>
                    <a:pt x="3006" y="1577"/>
                  </a:lnTo>
                  <a:lnTo>
                    <a:pt x="3014" y="1590"/>
                  </a:lnTo>
                  <a:lnTo>
                    <a:pt x="3023" y="1605"/>
                  </a:lnTo>
                  <a:lnTo>
                    <a:pt x="3030" y="1622"/>
                  </a:lnTo>
                  <a:lnTo>
                    <a:pt x="3036" y="1644"/>
                  </a:lnTo>
                  <a:lnTo>
                    <a:pt x="3039" y="1648"/>
                  </a:lnTo>
                  <a:lnTo>
                    <a:pt x="3045" y="1661"/>
                  </a:lnTo>
                  <a:lnTo>
                    <a:pt x="3051" y="1681"/>
                  </a:lnTo>
                  <a:lnTo>
                    <a:pt x="3058" y="1705"/>
                  </a:lnTo>
                  <a:lnTo>
                    <a:pt x="3060" y="1718"/>
                  </a:lnTo>
                  <a:lnTo>
                    <a:pt x="3061" y="1732"/>
                  </a:lnTo>
                  <a:lnTo>
                    <a:pt x="3062" y="1747"/>
                  </a:lnTo>
                  <a:lnTo>
                    <a:pt x="3060" y="1762"/>
                  </a:lnTo>
                  <a:lnTo>
                    <a:pt x="3058" y="1777"/>
                  </a:lnTo>
                  <a:lnTo>
                    <a:pt x="3052" y="1791"/>
                  </a:lnTo>
                  <a:lnTo>
                    <a:pt x="3049" y="1798"/>
                  </a:lnTo>
                  <a:lnTo>
                    <a:pt x="3046" y="1805"/>
                  </a:lnTo>
                  <a:lnTo>
                    <a:pt x="3042" y="1812"/>
                  </a:lnTo>
                  <a:lnTo>
                    <a:pt x="3036" y="1818"/>
                  </a:lnTo>
                  <a:lnTo>
                    <a:pt x="3024" y="1830"/>
                  </a:lnTo>
                  <a:lnTo>
                    <a:pt x="3012" y="1839"/>
                  </a:lnTo>
                  <a:lnTo>
                    <a:pt x="3001" y="1844"/>
                  </a:lnTo>
                  <a:lnTo>
                    <a:pt x="2993" y="1847"/>
                  </a:lnTo>
                  <a:lnTo>
                    <a:pt x="2984" y="1848"/>
                  </a:lnTo>
                  <a:lnTo>
                    <a:pt x="2977" y="1847"/>
                  </a:lnTo>
                  <a:lnTo>
                    <a:pt x="2969" y="1844"/>
                  </a:lnTo>
                  <a:lnTo>
                    <a:pt x="2963" y="1841"/>
                  </a:lnTo>
                  <a:lnTo>
                    <a:pt x="2950" y="1832"/>
                  </a:lnTo>
                  <a:lnTo>
                    <a:pt x="2936" y="1826"/>
                  </a:lnTo>
                  <a:lnTo>
                    <a:pt x="2929" y="1824"/>
                  </a:lnTo>
                  <a:lnTo>
                    <a:pt x="2920" y="1824"/>
                  </a:lnTo>
                  <a:lnTo>
                    <a:pt x="2911" y="1826"/>
                  </a:lnTo>
                  <a:lnTo>
                    <a:pt x="2899" y="1830"/>
                  </a:lnTo>
                  <a:lnTo>
                    <a:pt x="2897" y="1833"/>
                  </a:lnTo>
                  <a:lnTo>
                    <a:pt x="2889" y="1841"/>
                  </a:lnTo>
                  <a:lnTo>
                    <a:pt x="2878" y="1850"/>
                  </a:lnTo>
                  <a:lnTo>
                    <a:pt x="2862" y="1861"/>
                  </a:lnTo>
                  <a:lnTo>
                    <a:pt x="2853" y="1865"/>
                  </a:lnTo>
                  <a:lnTo>
                    <a:pt x="2842" y="1870"/>
                  </a:lnTo>
                  <a:lnTo>
                    <a:pt x="2832" y="1873"/>
                  </a:lnTo>
                  <a:lnTo>
                    <a:pt x="2820" y="1875"/>
                  </a:lnTo>
                  <a:lnTo>
                    <a:pt x="2808" y="1876"/>
                  </a:lnTo>
                  <a:lnTo>
                    <a:pt x="2795" y="1875"/>
                  </a:lnTo>
                  <a:lnTo>
                    <a:pt x="2782" y="1873"/>
                  </a:lnTo>
                  <a:lnTo>
                    <a:pt x="2768" y="1869"/>
                  </a:lnTo>
                  <a:lnTo>
                    <a:pt x="2768" y="1864"/>
                  </a:lnTo>
                  <a:lnTo>
                    <a:pt x="2764" y="1854"/>
                  </a:lnTo>
                  <a:lnTo>
                    <a:pt x="2759" y="1838"/>
                  </a:lnTo>
                  <a:lnTo>
                    <a:pt x="2750" y="1817"/>
                  </a:lnTo>
                  <a:lnTo>
                    <a:pt x="2744" y="1807"/>
                  </a:lnTo>
                  <a:lnTo>
                    <a:pt x="2737" y="1795"/>
                  </a:lnTo>
                  <a:lnTo>
                    <a:pt x="2728" y="1782"/>
                  </a:lnTo>
                  <a:lnTo>
                    <a:pt x="2718" y="1770"/>
                  </a:lnTo>
                  <a:lnTo>
                    <a:pt x="2707" y="1759"/>
                  </a:lnTo>
                  <a:lnTo>
                    <a:pt x="2693" y="1747"/>
                  </a:lnTo>
                  <a:lnTo>
                    <a:pt x="2678" y="1735"/>
                  </a:lnTo>
                  <a:lnTo>
                    <a:pt x="2662" y="1725"/>
                  </a:lnTo>
                  <a:lnTo>
                    <a:pt x="2659" y="1725"/>
                  </a:lnTo>
                  <a:lnTo>
                    <a:pt x="2652" y="1724"/>
                  </a:lnTo>
                  <a:lnTo>
                    <a:pt x="2643" y="1721"/>
                  </a:lnTo>
                  <a:lnTo>
                    <a:pt x="2630" y="1717"/>
                  </a:lnTo>
                  <a:lnTo>
                    <a:pt x="2624" y="1713"/>
                  </a:lnTo>
                  <a:lnTo>
                    <a:pt x="2617" y="1710"/>
                  </a:lnTo>
                  <a:lnTo>
                    <a:pt x="2611" y="1704"/>
                  </a:lnTo>
                  <a:lnTo>
                    <a:pt x="2603" y="1698"/>
                  </a:lnTo>
                  <a:lnTo>
                    <a:pt x="2597" y="1690"/>
                  </a:lnTo>
                  <a:lnTo>
                    <a:pt x="2592" y="1683"/>
                  </a:lnTo>
                  <a:lnTo>
                    <a:pt x="2585" y="1673"/>
                  </a:lnTo>
                  <a:lnTo>
                    <a:pt x="2581" y="1662"/>
                  </a:lnTo>
                  <a:lnTo>
                    <a:pt x="2571" y="1673"/>
                  </a:lnTo>
                  <a:lnTo>
                    <a:pt x="2547" y="1700"/>
                  </a:lnTo>
                  <a:lnTo>
                    <a:pt x="2532" y="1716"/>
                  </a:lnTo>
                  <a:lnTo>
                    <a:pt x="2515" y="1733"/>
                  </a:lnTo>
                  <a:lnTo>
                    <a:pt x="2498" y="1749"/>
                  </a:lnTo>
                  <a:lnTo>
                    <a:pt x="2481" y="1762"/>
                  </a:lnTo>
                  <a:lnTo>
                    <a:pt x="2477" y="1763"/>
                  </a:lnTo>
                  <a:lnTo>
                    <a:pt x="2469" y="1765"/>
                  </a:lnTo>
                  <a:lnTo>
                    <a:pt x="2457" y="1770"/>
                  </a:lnTo>
                  <a:lnTo>
                    <a:pt x="2443" y="1778"/>
                  </a:lnTo>
                  <a:lnTo>
                    <a:pt x="2437" y="1783"/>
                  </a:lnTo>
                  <a:lnTo>
                    <a:pt x="2431" y="1791"/>
                  </a:lnTo>
                  <a:lnTo>
                    <a:pt x="2425" y="1798"/>
                  </a:lnTo>
                  <a:lnTo>
                    <a:pt x="2420" y="1807"/>
                  </a:lnTo>
                  <a:lnTo>
                    <a:pt x="2416" y="1816"/>
                  </a:lnTo>
                  <a:lnTo>
                    <a:pt x="2413" y="1828"/>
                  </a:lnTo>
                  <a:lnTo>
                    <a:pt x="2411" y="1841"/>
                  </a:lnTo>
                  <a:lnTo>
                    <a:pt x="2411" y="1856"/>
                  </a:lnTo>
                  <a:lnTo>
                    <a:pt x="2412" y="1861"/>
                  </a:lnTo>
                  <a:lnTo>
                    <a:pt x="2413" y="1874"/>
                  </a:lnTo>
                  <a:lnTo>
                    <a:pt x="2413" y="1881"/>
                  </a:lnTo>
                  <a:lnTo>
                    <a:pt x="2412" y="1891"/>
                  </a:lnTo>
                  <a:lnTo>
                    <a:pt x="2411" y="1900"/>
                  </a:lnTo>
                  <a:lnTo>
                    <a:pt x="2409" y="1909"/>
                  </a:lnTo>
                  <a:lnTo>
                    <a:pt x="2406" y="1918"/>
                  </a:lnTo>
                  <a:lnTo>
                    <a:pt x="2402" y="1924"/>
                  </a:lnTo>
                  <a:lnTo>
                    <a:pt x="2399" y="1928"/>
                  </a:lnTo>
                  <a:lnTo>
                    <a:pt x="2395" y="1930"/>
                  </a:lnTo>
                  <a:lnTo>
                    <a:pt x="2392" y="1933"/>
                  </a:lnTo>
                  <a:lnTo>
                    <a:pt x="2388" y="1935"/>
                  </a:lnTo>
                  <a:lnTo>
                    <a:pt x="2384" y="1936"/>
                  </a:lnTo>
                  <a:lnTo>
                    <a:pt x="2378" y="1937"/>
                  </a:lnTo>
                  <a:lnTo>
                    <a:pt x="2373" y="1937"/>
                  </a:lnTo>
                  <a:lnTo>
                    <a:pt x="2367" y="1936"/>
                  </a:lnTo>
                  <a:lnTo>
                    <a:pt x="2360" y="1935"/>
                  </a:lnTo>
                  <a:lnTo>
                    <a:pt x="2353" y="1932"/>
                  </a:lnTo>
                  <a:lnTo>
                    <a:pt x="2345" y="1928"/>
                  </a:lnTo>
                  <a:lnTo>
                    <a:pt x="2337" y="1924"/>
                  </a:lnTo>
                  <a:lnTo>
                    <a:pt x="2335" y="1921"/>
                  </a:lnTo>
                  <a:lnTo>
                    <a:pt x="2329" y="1914"/>
                  </a:lnTo>
                  <a:lnTo>
                    <a:pt x="2325" y="1910"/>
                  </a:lnTo>
                  <a:lnTo>
                    <a:pt x="2320" y="1906"/>
                  </a:lnTo>
                  <a:lnTo>
                    <a:pt x="2314" y="1902"/>
                  </a:lnTo>
                  <a:lnTo>
                    <a:pt x="2307" y="1898"/>
                  </a:lnTo>
                  <a:lnTo>
                    <a:pt x="2299" y="1896"/>
                  </a:lnTo>
                  <a:lnTo>
                    <a:pt x="2292" y="1896"/>
                  </a:lnTo>
                  <a:lnTo>
                    <a:pt x="2283" y="1897"/>
                  </a:lnTo>
                  <a:lnTo>
                    <a:pt x="2274" y="1901"/>
                  </a:lnTo>
                  <a:lnTo>
                    <a:pt x="2264" y="1907"/>
                  </a:lnTo>
                  <a:lnTo>
                    <a:pt x="2253" y="1916"/>
                  </a:lnTo>
                  <a:lnTo>
                    <a:pt x="2242" y="1927"/>
                  </a:lnTo>
                  <a:lnTo>
                    <a:pt x="2231" y="1943"/>
                  </a:lnTo>
                  <a:lnTo>
                    <a:pt x="2228" y="1948"/>
                  </a:lnTo>
                  <a:lnTo>
                    <a:pt x="2219" y="1959"/>
                  </a:lnTo>
                  <a:lnTo>
                    <a:pt x="2214" y="1967"/>
                  </a:lnTo>
                  <a:lnTo>
                    <a:pt x="2207" y="1974"/>
                  </a:lnTo>
                  <a:lnTo>
                    <a:pt x="2199" y="1981"/>
                  </a:lnTo>
                  <a:lnTo>
                    <a:pt x="2192" y="1986"/>
                  </a:lnTo>
                  <a:lnTo>
                    <a:pt x="2183" y="1990"/>
                  </a:lnTo>
                  <a:lnTo>
                    <a:pt x="2175" y="1992"/>
                  </a:lnTo>
                  <a:lnTo>
                    <a:pt x="2170" y="1992"/>
                  </a:lnTo>
                  <a:lnTo>
                    <a:pt x="2166" y="1991"/>
                  </a:lnTo>
                  <a:lnTo>
                    <a:pt x="2161" y="1990"/>
                  </a:lnTo>
                  <a:lnTo>
                    <a:pt x="2156" y="1988"/>
                  </a:lnTo>
                  <a:lnTo>
                    <a:pt x="2152" y="1985"/>
                  </a:lnTo>
                  <a:lnTo>
                    <a:pt x="2148" y="1981"/>
                  </a:lnTo>
                  <a:lnTo>
                    <a:pt x="2144" y="1975"/>
                  </a:lnTo>
                  <a:lnTo>
                    <a:pt x="2139" y="1969"/>
                  </a:lnTo>
                  <a:lnTo>
                    <a:pt x="2136" y="1961"/>
                  </a:lnTo>
                  <a:lnTo>
                    <a:pt x="2132" y="1953"/>
                  </a:lnTo>
                  <a:lnTo>
                    <a:pt x="2128" y="1942"/>
                  </a:lnTo>
                  <a:lnTo>
                    <a:pt x="2124" y="1930"/>
                  </a:lnTo>
                  <a:lnTo>
                    <a:pt x="2119" y="1927"/>
                  </a:lnTo>
                  <a:lnTo>
                    <a:pt x="2105" y="1921"/>
                  </a:lnTo>
                  <a:lnTo>
                    <a:pt x="2083" y="1911"/>
                  </a:lnTo>
                  <a:lnTo>
                    <a:pt x="2056" y="1903"/>
                  </a:lnTo>
                  <a:lnTo>
                    <a:pt x="2040" y="1898"/>
                  </a:lnTo>
                  <a:lnTo>
                    <a:pt x="2025" y="1896"/>
                  </a:lnTo>
                  <a:lnTo>
                    <a:pt x="2009" y="1894"/>
                  </a:lnTo>
                  <a:lnTo>
                    <a:pt x="1992" y="1894"/>
                  </a:lnTo>
                  <a:lnTo>
                    <a:pt x="1976" y="1895"/>
                  </a:lnTo>
                  <a:lnTo>
                    <a:pt x="1960" y="1898"/>
                  </a:lnTo>
                  <a:lnTo>
                    <a:pt x="1953" y="1901"/>
                  </a:lnTo>
                  <a:lnTo>
                    <a:pt x="1945" y="1904"/>
                  </a:lnTo>
                  <a:lnTo>
                    <a:pt x="1938" y="1908"/>
                  </a:lnTo>
                  <a:lnTo>
                    <a:pt x="1930" y="1912"/>
                  </a:lnTo>
                  <a:lnTo>
                    <a:pt x="1925" y="1910"/>
                  </a:lnTo>
                  <a:lnTo>
                    <a:pt x="1909" y="1906"/>
                  </a:lnTo>
                  <a:lnTo>
                    <a:pt x="1899" y="1905"/>
                  </a:lnTo>
                  <a:lnTo>
                    <a:pt x="1888" y="1904"/>
                  </a:lnTo>
                  <a:lnTo>
                    <a:pt x="1877" y="1904"/>
                  </a:lnTo>
                  <a:lnTo>
                    <a:pt x="1865" y="1905"/>
                  </a:lnTo>
                  <a:lnTo>
                    <a:pt x="1860" y="1906"/>
                  </a:lnTo>
                  <a:lnTo>
                    <a:pt x="1854" y="1908"/>
                  </a:lnTo>
                  <a:lnTo>
                    <a:pt x="1849" y="1910"/>
                  </a:lnTo>
                  <a:lnTo>
                    <a:pt x="1845" y="1912"/>
                  </a:lnTo>
                  <a:lnTo>
                    <a:pt x="1841" y="1917"/>
                  </a:lnTo>
                  <a:lnTo>
                    <a:pt x="1836" y="1920"/>
                  </a:lnTo>
                  <a:lnTo>
                    <a:pt x="1833" y="1925"/>
                  </a:lnTo>
                  <a:lnTo>
                    <a:pt x="1831" y="1930"/>
                  </a:lnTo>
                  <a:lnTo>
                    <a:pt x="1829" y="1937"/>
                  </a:lnTo>
                  <a:lnTo>
                    <a:pt x="1827" y="1943"/>
                  </a:lnTo>
                  <a:lnTo>
                    <a:pt x="1827" y="1952"/>
                  </a:lnTo>
                  <a:lnTo>
                    <a:pt x="1827" y="1960"/>
                  </a:lnTo>
                  <a:lnTo>
                    <a:pt x="1828" y="1970"/>
                  </a:lnTo>
                  <a:lnTo>
                    <a:pt x="1830" y="1981"/>
                  </a:lnTo>
                  <a:lnTo>
                    <a:pt x="1833" y="1992"/>
                  </a:lnTo>
                  <a:lnTo>
                    <a:pt x="1837" y="2005"/>
                  </a:lnTo>
                  <a:lnTo>
                    <a:pt x="1834" y="2009"/>
                  </a:lnTo>
                  <a:lnTo>
                    <a:pt x="1826" y="2018"/>
                  </a:lnTo>
                  <a:lnTo>
                    <a:pt x="1814" y="2033"/>
                  </a:lnTo>
                  <a:lnTo>
                    <a:pt x="1800" y="2052"/>
                  </a:lnTo>
                  <a:lnTo>
                    <a:pt x="1794" y="2063"/>
                  </a:lnTo>
                  <a:lnTo>
                    <a:pt x="1787" y="2073"/>
                  </a:lnTo>
                  <a:lnTo>
                    <a:pt x="1781" y="2085"/>
                  </a:lnTo>
                  <a:lnTo>
                    <a:pt x="1777" y="2098"/>
                  </a:lnTo>
                  <a:lnTo>
                    <a:pt x="1772" y="2111"/>
                  </a:lnTo>
                  <a:lnTo>
                    <a:pt x="1769" y="2124"/>
                  </a:lnTo>
                  <a:lnTo>
                    <a:pt x="1768" y="2136"/>
                  </a:lnTo>
                  <a:lnTo>
                    <a:pt x="1768" y="2149"/>
                  </a:lnTo>
                  <a:lnTo>
                    <a:pt x="1762" y="2153"/>
                  </a:lnTo>
                  <a:lnTo>
                    <a:pt x="1746" y="2163"/>
                  </a:lnTo>
                  <a:lnTo>
                    <a:pt x="1722" y="2176"/>
                  </a:lnTo>
                  <a:lnTo>
                    <a:pt x="1694" y="2189"/>
                  </a:lnTo>
                  <a:lnTo>
                    <a:pt x="1680" y="2194"/>
                  </a:lnTo>
                  <a:lnTo>
                    <a:pt x="1666" y="2198"/>
                  </a:lnTo>
                  <a:lnTo>
                    <a:pt x="1652" y="2201"/>
                  </a:lnTo>
                  <a:lnTo>
                    <a:pt x="1639" y="2202"/>
                  </a:lnTo>
                  <a:lnTo>
                    <a:pt x="1634" y="2201"/>
                  </a:lnTo>
                  <a:lnTo>
                    <a:pt x="1627" y="2201"/>
                  </a:lnTo>
                  <a:lnTo>
                    <a:pt x="1623" y="2199"/>
                  </a:lnTo>
                  <a:lnTo>
                    <a:pt x="1618" y="2197"/>
                  </a:lnTo>
                  <a:lnTo>
                    <a:pt x="1614" y="2194"/>
                  </a:lnTo>
                  <a:lnTo>
                    <a:pt x="1610" y="2191"/>
                  </a:lnTo>
                  <a:lnTo>
                    <a:pt x="1608" y="2186"/>
                  </a:lnTo>
                  <a:lnTo>
                    <a:pt x="1606" y="2180"/>
                  </a:lnTo>
                  <a:lnTo>
                    <a:pt x="1604" y="2178"/>
                  </a:lnTo>
                  <a:lnTo>
                    <a:pt x="1598" y="2170"/>
                  </a:lnTo>
                  <a:lnTo>
                    <a:pt x="1594" y="2166"/>
                  </a:lnTo>
                  <a:lnTo>
                    <a:pt x="1589" y="2162"/>
                  </a:lnTo>
                  <a:lnTo>
                    <a:pt x="1582" y="2158"/>
                  </a:lnTo>
                  <a:lnTo>
                    <a:pt x="1575" y="2154"/>
                  </a:lnTo>
                  <a:lnTo>
                    <a:pt x="1565" y="2151"/>
                  </a:lnTo>
                  <a:lnTo>
                    <a:pt x="1556" y="2149"/>
                  </a:lnTo>
                  <a:lnTo>
                    <a:pt x="1544" y="2148"/>
                  </a:lnTo>
                  <a:lnTo>
                    <a:pt x="1532" y="2149"/>
                  </a:lnTo>
                  <a:lnTo>
                    <a:pt x="1518" y="2151"/>
                  </a:lnTo>
                  <a:lnTo>
                    <a:pt x="1502" y="2157"/>
                  </a:lnTo>
                  <a:lnTo>
                    <a:pt x="1486" y="2164"/>
                  </a:lnTo>
                  <a:lnTo>
                    <a:pt x="1468" y="2175"/>
                  </a:lnTo>
                  <a:lnTo>
                    <a:pt x="1465" y="2177"/>
                  </a:lnTo>
                  <a:lnTo>
                    <a:pt x="1456" y="2183"/>
                  </a:lnTo>
                  <a:lnTo>
                    <a:pt x="1441" y="2191"/>
                  </a:lnTo>
                  <a:lnTo>
                    <a:pt x="1424" y="2198"/>
                  </a:lnTo>
                  <a:lnTo>
                    <a:pt x="1415" y="2200"/>
                  </a:lnTo>
                  <a:lnTo>
                    <a:pt x="1405" y="2201"/>
                  </a:lnTo>
                  <a:lnTo>
                    <a:pt x="1396" y="2202"/>
                  </a:lnTo>
                  <a:lnTo>
                    <a:pt x="1386" y="2200"/>
                  </a:lnTo>
                  <a:lnTo>
                    <a:pt x="1382" y="2199"/>
                  </a:lnTo>
                  <a:lnTo>
                    <a:pt x="1378" y="2197"/>
                  </a:lnTo>
                  <a:lnTo>
                    <a:pt x="1373" y="2195"/>
                  </a:lnTo>
                  <a:lnTo>
                    <a:pt x="1369" y="2192"/>
                  </a:lnTo>
                  <a:lnTo>
                    <a:pt x="1366" y="2189"/>
                  </a:lnTo>
                  <a:lnTo>
                    <a:pt x="1363" y="2184"/>
                  </a:lnTo>
                  <a:lnTo>
                    <a:pt x="1358" y="2180"/>
                  </a:lnTo>
                  <a:lnTo>
                    <a:pt x="1356" y="2175"/>
                  </a:lnTo>
                  <a:lnTo>
                    <a:pt x="1350" y="2173"/>
                  </a:lnTo>
                  <a:lnTo>
                    <a:pt x="1332" y="2169"/>
                  </a:lnTo>
                  <a:lnTo>
                    <a:pt x="1303" y="2164"/>
                  </a:lnTo>
                  <a:lnTo>
                    <a:pt x="1266" y="2160"/>
                  </a:lnTo>
                  <a:lnTo>
                    <a:pt x="1244" y="2158"/>
                  </a:lnTo>
                  <a:lnTo>
                    <a:pt x="1221" y="2157"/>
                  </a:lnTo>
                  <a:lnTo>
                    <a:pt x="1195" y="2156"/>
                  </a:lnTo>
                  <a:lnTo>
                    <a:pt x="1169" y="2156"/>
                  </a:lnTo>
                  <a:lnTo>
                    <a:pt x="1141" y="2157"/>
                  </a:lnTo>
                  <a:lnTo>
                    <a:pt x="1111" y="2160"/>
                  </a:lnTo>
                  <a:lnTo>
                    <a:pt x="1081" y="2163"/>
                  </a:lnTo>
                  <a:lnTo>
                    <a:pt x="1050" y="2168"/>
                  </a:lnTo>
                  <a:lnTo>
                    <a:pt x="1046" y="2166"/>
                  </a:lnTo>
                  <a:lnTo>
                    <a:pt x="1036" y="2164"/>
                  </a:lnTo>
                  <a:lnTo>
                    <a:pt x="1029" y="2164"/>
                  </a:lnTo>
                  <a:lnTo>
                    <a:pt x="1021" y="2164"/>
                  </a:lnTo>
                  <a:lnTo>
                    <a:pt x="1013" y="2165"/>
                  </a:lnTo>
                  <a:lnTo>
                    <a:pt x="1004" y="2167"/>
                  </a:lnTo>
                  <a:lnTo>
                    <a:pt x="996" y="2172"/>
                  </a:lnTo>
                  <a:lnTo>
                    <a:pt x="987" y="2178"/>
                  </a:lnTo>
                  <a:lnTo>
                    <a:pt x="979" y="2186"/>
                  </a:lnTo>
                  <a:lnTo>
                    <a:pt x="970" y="2197"/>
                  </a:lnTo>
                  <a:lnTo>
                    <a:pt x="967" y="2204"/>
                  </a:lnTo>
                  <a:lnTo>
                    <a:pt x="964" y="2211"/>
                  </a:lnTo>
                  <a:lnTo>
                    <a:pt x="961" y="2220"/>
                  </a:lnTo>
                  <a:lnTo>
                    <a:pt x="957" y="2228"/>
                  </a:lnTo>
                  <a:lnTo>
                    <a:pt x="955" y="2239"/>
                  </a:lnTo>
                  <a:lnTo>
                    <a:pt x="953" y="2249"/>
                  </a:lnTo>
                  <a:lnTo>
                    <a:pt x="951" y="2261"/>
                  </a:lnTo>
                  <a:lnTo>
                    <a:pt x="950" y="2274"/>
                  </a:lnTo>
                  <a:lnTo>
                    <a:pt x="939" y="2288"/>
                  </a:lnTo>
                  <a:lnTo>
                    <a:pt x="919" y="2319"/>
                  </a:lnTo>
                  <a:lnTo>
                    <a:pt x="915" y="2328"/>
                  </a:lnTo>
                  <a:lnTo>
                    <a:pt x="910" y="2338"/>
                  </a:lnTo>
                  <a:lnTo>
                    <a:pt x="907" y="2346"/>
                  </a:lnTo>
                  <a:lnTo>
                    <a:pt x="905" y="2356"/>
                  </a:lnTo>
                  <a:lnTo>
                    <a:pt x="904" y="2365"/>
                  </a:lnTo>
                  <a:lnTo>
                    <a:pt x="905" y="2373"/>
                  </a:lnTo>
                  <a:lnTo>
                    <a:pt x="906" y="2376"/>
                  </a:lnTo>
                  <a:lnTo>
                    <a:pt x="907" y="2381"/>
                  </a:lnTo>
                  <a:lnTo>
                    <a:pt x="909" y="2384"/>
                  </a:lnTo>
                  <a:lnTo>
                    <a:pt x="913" y="2387"/>
                  </a:lnTo>
                  <a:lnTo>
                    <a:pt x="914" y="2390"/>
                  </a:lnTo>
                  <a:lnTo>
                    <a:pt x="917" y="2398"/>
                  </a:lnTo>
                  <a:lnTo>
                    <a:pt x="918" y="2403"/>
                  </a:lnTo>
                  <a:lnTo>
                    <a:pt x="919" y="2409"/>
                  </a:lnTo>
                  <a:lnTo>
                    <a:pt x="920" y="2415"/>
                  </a:lnTo>
                  <a:lnTo>
                    <a:pt x="919" y="2421"/>
                  </a:lnTo>
                  <a:lnTo>
                    <a:pt x="918" y="2426"/>
                  </a:lnTo>
                  <a:lnTo>
                    <a:pt x="915" y="2432"/>
                  </a:lnTo>
                  <a:lnTo>
                    <a:pt x="910" y="2436"/>
                  </a:lnTo>
                  <a:lnTo>
                    <a:pt x="904" y="2439"/>
                  </a:lnTo>
                  <a:lnTo>
                    <a:pt x="895" y="2441"/>
                  </a:lnTo>
                  <a:lnTo>
                    <a:pt x="885" y="2441"/>
                  </a:lnTo>
                  <a:lnTo>
                    <a:pt x="872" y="2440"/>
                  </a:lnTo>
                  <a:lnTo>
                    <a:pt x="856" y="2437"/>
                  </a:lnTo>
                  <a:lnTo>
                    <a:pt x="851" y="2436"/>
                  </a:lnTo>
                  <a:lnTo>
                    <a:pt x="838" y="2434"/>
                  </a:lnTo>
                  <a:lnTo>
                    <a:pt x="827" y="2434"/>
                  </a:lnTo>
                  <a:lnTo>
                    <a:pt x="817" y="2434"/>
                  </a:lnTo>
                  <a:lnTo>
                    <a:pt x="803" y="2436"/>
                  </a:lnTo>
                  <a:lnTo>
                    <a:pt x="788" y="2439"/>
                  </a:lnTo>
                  <a:lnTo>
                    <a:pt x="772" y="2444"/>
                  </a:lnTo>
                  <a:lnTo>
                    <a:pt x="755" y="2450"/>
                  </a:lnTo>
                  <a:lnTo>
                    <a:pt x="735" y="2460"/>
                  </a:lnTo>
                  <a:lnTo>
                    <a:pt x="716" y="2471"/>
                  </a:lnTo>
                  <a:lnTo>
                    <a:pt x="696" y="2485"/>
                  </a:lnTo>
                  <a:lnTo>
                    <a:pt x="675" y="2503"/>
                  </a:lnTo>
                  <a:lnTo>
                    <a:pt x="664" y="2513"/>
                  </a:lnTo>
                  <a:lnTo>
                    <a:pt x="653" y="2525"/>
                  </a:lnTo>
                  <a:lnTo>
                    <a:pt x="642" y="2536"/>
                  </a:lnTo>
                  <a:lnTo>
                    <a:pt x="631" y="2549"/>
                  </a:lnTo>
                  <a:lnTo>
                    <a:pt x="627" y="2552"/>
                  </a:lnTo>
                  <a:lnTo>
                    <a:pt x="622" y="2554"/>
                  </a:lnTo>
                  <a:lnTo>
                    <a:pt x="618" y="2557"/>
                  </a:lnTo>
                  <a:lnTo>
                    <a:pt x="615" y="2557"/>
                  </a:lnTo>
                  <a:lnTo>
                    <a:pt x="605" y="2558"/>
                  </a:lnTo>
                  <a:lnTo>
                    <a:pt x="597" y="2556"/>
                  </a:lnTo>
                  <a:lnTo>
                    <a:pt x="578" y="2550"/>
                  </a:lnTo>
                  <a:lnTo>
                    <a:pt x="554" y="2545"/>
                  </a:lnTo>
                  <a:lnTo>
                    <a:pt x="541" y="2544"/>
                  </a:lnTo>
                  <a:lnTo>
                    <a:pt x="527" y="2545"/>
                  </a:lnTo>
                  <a:lnTo>
                    <a:pt x="520" y="2546"/>
                  </a:lnTo>
                  <a:lnTo>
                    <a:pt x="513" y="2548"/>
                  </a:lnTo>
                  <a:lnTo>
                    <a:pt x="504" y="2551"/>
                  </a:lnTo>
                  <a:lnTo>
                    <a:pt x="495" y="2554"/>
                  </a:lnTo>
                  <a:lnTo>
                    <a:pt x="487" y="2559"/>
                  </a:lnTo>
                  <a:lnTo>
                    <a:pt x="477" y="2565"/>
                  </a:lnTo>
                  <a:lnTo>
                    <a:pt x="468" y="2572"/>
                  </a:lnTo>
                  <a:lnTo>
                    <a:pt x="457" y="2579"/>
                  </a:lnTo>
                  <a:lnTo>
                    <a:pt x="447" y="2589"/>
                  </a:lnTo>
                  <a:lnTo>
                    <a:pt x="436" y="2599"/>
                  </a:lnTo>
                  <a:lnTo>
                    <a:pt x="424" y="2611"/>
                  </a:lnTo>
                  <a:lnTo>
                    <a:pt x="412" y="2624"/>
                  </a:lnTo>
                  <a:lnTo>
                    <a:pt x="391" y="2617"/>
                  </a:lnTo>
                  <a:lnTo>
                    <a:pt x="375" y="2609"/>
                  </a:lnTo>
                  <a:lnTo>
                    <a:pt x="369" y="2606"/>
                  </a:lnTo>
                  <a:lnTo>
                    <a:pt x="363" y="2601"/>
                  </a:lnTo>
                  <a:lnTo>
                    <a:pt x="359" y="2598"/>
                  </a:lnTo>
                  <a:lnTo>
                    <a:pt x="356" y="2594"/>
                  </a:lnTo>
                  <a:lnTo>
                    <a:pt x="353" y="2590"/>
                  </a:lnTo>
                  <a:lnTo>
                    <a:pt x="351" y="2585"/>
                  </a:lnTo>
                  <a:lnTo>
                    <a:pt x="350" y="2582"/>
                  </a:lnTo>
                  <a:lnTo>
                    <a:pt x="349" y="2578"/>
                  </a:lnTo>
                  <a:lnTo>
                    <a:pt x="350" y="2570"/>
                  </a:lnTo>
                  <a:lnTo>
                    <a:pt x="353" y="2563"/>
                  </a:lnTo>
                  <a:lnTo>
                    <a:pt x="357" y="2557"/>
                  </a:lnTo>
                  <a:lnTo>
                    <a:pt x="362" y="2550"/>
                  </a:lnTo>
                  <a:lnTo>
                    <a:pt x="367" y="2545"/>
                  </a:lnTo>
                  <a:lnTo>
                    <a:pt x="374" y="2540"/>
                  </a:lnTo>
                  <a:lnTo>
                    <a:pt x="383" y="2533"/>
                  </a:lnTo>
                  <a:lnTo>
                    <a:pt x="388" y="2530"/>
                  </a:lnTo>
                  <a:lnTo>
                    <a:pt x="394" y="2510"/>
                  </a:lnTo>
                  <a:lnTo>
                    <a:pt x="398" y="2490"/>
                  </a:lnTo>
                  <a:lnTo>
                    <a:pt x="401" y="2473"/>
                  </a:lnTo>
                  <a:lnTo>
                    <a:pt x="399" y="2458"/>
                  </a:lnTo>
                  <a:lnTo>
                    <a:pt x="398" y="2446"/>
                  </a:lnTo>
                  <a:lnTo>
                    <a:pt x="395" y="2435"/>
                  </a:lnTo>
                  <a:lnTo>
                    <a:pt x="390" y="2425"/>
                  </a:lnTo>
                  <a:lnTo>
                    <a:pt x="385" y="2417"/>
                  </a:lnTo>
                  <a:lnTo>
                    <a:pt x="379" y="2410"/>
                  </a:lnTo>
                  <a:lnTo>
                    <a:pt x="373" y="2405"/>
                  </a:lnTo>
                  <a:lnTo>
                    <a:pt x="367" y="2401"/>
                  </a:lnTo>
                  <a:lnTo>
                    <a:pt x="362" y="2398"/>
                  </a:lnTo>
                  <a:lnTo>
                    <a:pt x="354" y="2394"/>
                  </a:lnTo>
                  <a:lnTo>
                    <a:pt x="349" y="2393"/>
                  </a:lnTo>
                  <a:lnTo>
                    <a:pt x="346" y="2392"/>
                  </a:lnTo>
                  <a:lnTo>
                    <a:pt x="343" y="2390"/>
                  </a:lnTo>
                  <a:lnTo>
                    <a:pt x="341" y="2388"/>
                  </a:lnTo>
                  <a:lnTo>
                    <a:pt x="340" y="2386"/>
                  </a:lnTo>
                  <a:lnTo>
                    <a:pt x="338" y="2380"/>
                  </a:lnTo>
                  <a:lnTo>
                    <a:pt x="338" y="2371"/>
                  </a:lnTo>
                  <a:lnTo>
                    <a:pt x="341" y="2351"/>
                  </a:lnTo>
                  <a:lnTo>
                    <a:pt x="345" y="2329"/>
                  </a:lnTo>
                  <a:lnTo>
                    <a:pt x="346" y="2318"/>
                  </a:lnTo>
                  <a:lnTo>
                    <a:pt x="346" y="2307"/>
                  </a:lnTo>
                  <a:lnTo>
                    <a:pt x="346" y="2303"/>
                  </a:lnTo>
                  <a:lnTo>
                    <a:pt x="345" y="2297"/>
                  </a:lnTo>
                  <a:lnTo>
                    <a:pt x="343" y="2293"/>
                  </a:lnTo>
                  <a:lnTo>
                    <a:pt x="341" y="2289"/>
                  </a:lnTo>
                  <a:lnTo>
                    <a:pt x="339" y="2286"/>
                  </a:lnTo>
                  <a:lnTo>
                    <a:pt x="334" y="2282"/>
                  </a:lnTo>
                  <a:lnTo>
                    <a:pt x="330" y="2279"/>
                  </a:lnTo>
                  <a:lnTo>
                    <a:pt x="325" y="2277"/>
                  </a:lnTo>
                  <a:lnTo>
                    <a:pt x="318" y="2276"/>
                  </a:lnTo>
                  <a:lnTo>
                    <a:pt x="311" y="2275"/>
                  </a:lnTo>
                  <a:lnTo>
                    <a:pt x="303" y="2274"/>
                  </a:lnTo>
                  <a:lnTo>
                    <a:pt x="294" y="2274"/>
                  </a:lnTo>
                  <a:lnTo>
                    <a:pt x="287" y="2272"/>
                  </a:lnTo>
                  <a:lnTo>
                    <a:pt x="281" y="2269"/>
                  </a:lnTo>
                  <a:lnTo>
                    <a:pt x="277" y="2266"/>
                  </a:lnTo>
                  <a:lnTo>
                    <a:pt x="273" y="2263"/>
                  </a:lnTo>
                  <a:lnTo>
                    <a:pt x="268" y="2259"/>
                  </a:lnTo>
                  <a:lnTo>
                    <a:pt x="266" y="2256"/>
                  </a:lnTo>
                  <a:lnTo>
                    <a:pt x="263" y="2252"/>
                  </a:lnTo>
                  <a:lnTo>
                    <a:pt x="262" y="2248"/>
                  </a:lnTo>
                  <a:lnTo>
                    <a:pt x="259" y="2240"/>
                  </a:lnTo>
                  <a:lnTo>
                    <a:pt x="258" y="2230"/>
                  </a:lnTo>
                  <a:lnTo>
                    <a:pt x="257" y="2220"/>
                  </a:lnTo>
                  <a:lnTo>
                    <a:pt x="257" y="2210"/>
                  </a:lnTo>
                  <a:lnTo>
                    <a:pt x="255" y="2198"/>
                  </a:lnTo>
                  <a:lnTo>
                    <a:pt x="253" y="2186"/>
                  </a:lnTo>
                  <a:lnTo>
                    <a:pt x="251" y="2175"/>
                  </a:lnTo>
                  <a:lnTo>
                    <a:pt x="246" y="2163"/>
                  </a:lnTo>
                  <a:lnTo>
                    <a:pt x="243" y="2157"/>
                  </a:lnTo>
                  <a:lnTo>
                    <a:pt x="239" y="2150"/>
                  </a:lnTo>
                  <a:lnTo>
                    <a:pt x="235" y="2144"/>
                  </a:lnTo>
                  <a:lnTo>
                    <a:pt x="230" y="2137"/>
                  </a:lnTo>
                  <a:lnTo>
                    <a:pt x="223" y="2131"/>
                  </a:lnTo>
                  <a:lnTo>
                    <a:pt x="217" y="2125"/>
                  </a:lnTo>
                  <a:lnTo>
                    <a:pt x="209" y="2118"/>
                  </a:lnTo>
                  <a:lnTo>
                    <a:pt x="200" y="2112"/>
                  </a:lnTo>
                  <a:lnTo>
                    <a:pt x="191" y="2110"/>
                  </a:lnTo>
                  <a:lnTo>
                    <a:pt x="184" y="2108"/>
                  </a:lnTo>
                  <a:lnTo>
                    <a:pt x="178" y="2104"/>
                  </a:lnTo>
                  <a:lnTo>
                    <a:pt x="172" y="2101"/>
                  </a:lnTo>
                  <a:lnTo>
                    <a:pt x="168" y="2098"/>
                  </a:lnTo>
                  <a:lnTo>
                    <a:pt x="164" y="2094"/>
                  </a:lnTo>
                  <a:lnTo>
                    <a:pt x="161" y="2090"/>
                  </a:lnTo>
                  <a:lnTo>
                    <a:pt x="157" y="2085"/>
                  </a:lnTo>
                  <a:lnTo>
                    <a:pt x="153" y="2077"/>
                  </a:lnTo>
                  <a:lnTo>
                    <a:pt x="151" y="2067"/>
                  </a:lnTo>
                  <a:lnTo>
                    <a:pt x="151" y="2057"/>
                  </a:lnTo>
                  <a:lnTo>
                    <a:pt x="151" y="2048"/>
                  </a:lnTo>
                  <a:lnTo>
                    <a:pt x="151" y="2038"/>
                  </a:lnTo>
                  <a:lnTo>
                    <a:pt x="151" y="2031"/>
                  </a:lnTo>
                  <a:lnTo>
                    <a:pt x="151" y="2023"/>
                  </a:lnTo>
                  <a:lnTo>
                    <a:pt x="150" y="2017"/>
                  </a:lnTo>
                  <a:lnTo>
                    <a:pt x="149" y="2015"/>
                  </a:lnTo>
                  <a:lnTo>
                    <a:pt x="147" y="2013"/>
                  </a:lnTo>
                  <a:lnTo>
                    <a:pt x="144" y="2012"/>
                  </a:lnTo>
                  <a:lnTo>
                    <a:pt x="142" y="2010"/>
                  </a:lnTo>
                  <a:lnTo>
                    <a:pt x="139" y="2009"/>
                  </a:lnTo>
                  <a:lnTo>
                    <a:pt x="135" y="2009"/>
                  </a:lnTo>
                  <a:lnTo>
                    <a:pt x="131" y="2010"/>
                  </a:lnTo>
                  <a:lnTo>
                    <a:pt x="125" y="2012"/>
                  </a:lnTo>
                  <a:lnTo>
                    <a:pt x="120" y="2012"/>
                  </a:lnTo>
                  <a:lnTo>
                    <a:pt x="117" y="2009"/>
                  </a:lnTo>
                  <a:lnTo>
                    <a:pt x="112" y="2008"/>
                  </a:lnTo>
                  <a:lnTo>
                    <a:pt x="109" y="2006"/>
                  </a:lnTo>
                  <a:lnTo>
                    <a:pt x="105" y="2001"/>
                  </a:lnTo>
                  <a:lnTo>
                    <a:pt x="101" y="1994"/>
                  </a:lnTo>
                  <a:lnTo>
                    <a:pt x="99" y="1987"/>
                  </a:lnTo>
                  <a:lnTo>
                    <a:pt x="96" y="1980"/>
                  </a:lnTo>
                  <a:lnTo>
                    <a:pt x="96" y="1971"/>
                  </a:lnTo>
                  <a:lnTo>
                    <a:pt x="96" y="1962"/>
                  </a:lnTo>
                  <a:lnTo>
                    <a:pt x="99" y="1946"/>
                  </a:lnTo>
                  <a:lnTo>
                    <a:pt x="102" y="1932"/>
                  </a:lnTo>
                  <a:lnTo>
                    <a:pt x="105" y="1922"/>
                  </a:lnTo>
                  <a:lnTo>
                    <a:pt x="106" y="1918"/>
                  </a:lnTo>
                  <a:lnTo>
                    <a:pt x="99" y="1917"/>
                  </a:lnTo>
                  <a:lnTo>
                    <a:pt x="91" y="1913"/>
                  </a:lnTo>
                  <a:lnTo>
                    <a:pt x="85" y="1910"/>
                  </a:lnTo>
                  <a:lnTo>
                    <a:pt x="79" y="1907"/>
                  </a:lnTo>
                  <a:lnTo>
                    <a:pt x="74" y="1903"/>
                  </a:lnTo>
                  <a:lnTo>
                    <a:pt x="70" y="1898"/>
                  </a:lnTo>
                  <a:lnTo>
                    <a:pt x="67" y="1894"/>
                  </a:lnTo>
                  <a:lnTo>
                    <a:pt x="63" y="1889"/>
                  </a:lnTo>
                  <a:lnTo>
                    <a:pt x="59" y="1878"/>
                  </a:lnTo>
                  <a:lnTo>
                    <a:pt x="56" y="1866"/>
                  </a:lnTo>
                  <a:lnTo>
                    <a:pt x="55" y="1855"/>
                  </a:lnTo>
                  <a:lnTo>
                    <a:pt x="55" y="1842"/>
                  </a:lnTo>
                  <a:lnTo>
                    <a:pt x="56" y="1830"/>
                  </a:lnTo>
                  <a:lnTo>
                    <a:pt x="57" y="1820"/>
                  </a:lnTo>
                  <a:lnTo>
                    <a:pt x="60" y="1809"/>
                  </a:lnTo>
                  <a:lnTo>
                    <a:pt x="62" y="1799"/>
                  </a:lnTo>
                  <a:lnTo>
                    <a:pt x="67" y="1785"/>
                  </a:lnTo>
                  <a:lnTo>
                    <a:pt x="69" y="1781"/>
                  </a:lnTo>
                  <a:lnTo>
                    <a:pt x="57" y="1780"/>
                  </a:lnTo>
                  <a:lnTo>
                    <a:pt x="46" y="1780"/>
                  </a:lnTo>
                  <a:lnTo>
                    <a:pt x="38" y="1778"/>
                  </a:lnTo>
                  <a:lnTo>
                    <a:pt x="29" y="1777"/>
                  </a:lnTo>
                  <a:lnTo>
                    <a:pt x="23" y="1774"/>
                  </a:lnTo>
                  <a:lnTo>
                    <a:pt x="16" y="1772"/>
                  </a:lnTo>
                  <a:lnTo>
                    <a:pt x="12" y="1768"/>
                  </a:lnTo>
                  <a:lnTo>
                    <a:pt x="8" y="1765"/>
                  </a:lnTo>
                  <a:lnTo>
                    <a:pt x="5" y="1762"/>
                  </a:lnTo>
                  <a:lnTo>
                    <a:pt x="3" y="1758"/>
                  </a:lnTo>
                  <a:lnTo>
                    <a:pt x="2" y="1753"/>
                  </a:lnTo>
                  <a:lnTo>
                    <a:pt x="0" y="1750"/>
                  </a:lnTo>
                  <a:lnTo>
                    <a:pt x="0" y="1746"/>
                  </a:lnTo>
                  <a:lnTo>
                    <a:pt x="2" y="1741"/>
                  </a:lnTo>
                  <a:lnTo>
                    <a:pt x="3" y="1736"/>
                  </a:lnTo>
                  <a:lnTo>
                    <a:pt x="5" y="1732"/>
                  </a:lnTo>
                  <a:lnTo>
                    <a:pt x="10" y="1724"/>
                  </a:lnTo>
                  <a:lnTo>
                    <a:pt x="16" y="1715"/>
                  </a:lnTo>
                  <a:lnTo>
                    <a:pt x="24" y="1708"/>
                  </a:lnTo>
                  <a:lnTo>
                    <a:pt x="31" y="1701"/>
                  </a:lnTo>
                  <a:lnTo>
                    <a:pt x="40" y="1697"/>
                  </a:lnTo>
                  <a:lnTo>
                    <a:pt x="48" y="1694"/>
                  </a:lnTo>
                  <a:lnTo>
                    <a:pt x="52" y="1693"/>
                  </a:lnTo>
                  <a:lnTo>
                    <a:pt x="56" y="1693"/>
                  </a:lnTo>
                  <a:lnTo>
                    <a:pt x="59" y="1693"/>
                  </a:lnTo>
                  <a:lnTo>
                    <a:pt x="62" y="1694"/>
                  </a:lnTo>
                  <a:lnTo>
                    <a:pt x="70" y="1683"/>
                  </a:lnTo>
                  <a:lnTo>
                    <a:pt x="77" y="1673"/>
                  </a:lnTo>
                  <a:lnTo>
                    <a:pt x="84" y="1664"/>
                  </a:lnTo>
                  <a:lnTo>
                    <a:pt x="89" y="1654"/>
                  </a:lnTo>
                  <a:lnTo>
                    <a:pt x="99" y="1635"/>
                  </a:lnTo>
                  <a:lnTo>
                    <a:pt x="105" y="1616"/>
                  </a:lnTo>
                  <a:lnTo>
                    <a:pt x="110" y="1599"/>
                  </a:lnTo>
                  <a:lnTo>
                    <a:pt x="112" y="1582"/>
                  </a:lnTo>
                  <a:lnTo>
                    <a:pt x="114" y="1566"/>
                  </a:lnTo>
                  <a:lnTo>
                    <a:pt x="114" y="1551"/>
                  </a:lnTo>
                  <a:lnTo>
                    <a:pt x="112" y="1537"/>
                  </a:lnTo>
                  <a:lnTo>
                    <a:pt x="111" y="1524"/>
                  </a:lnTo>
                  <a:lnTo>
                    <a:pt x="109" y="1513"/>
                  </a:lnTo>
                  <a:lnTo>
                    <a:pt x="106" y="1504"/>
                  </a:lnTo>
                  <a:lnTo>
                    <a:pt x="102" y="1491"/>
                  </a:lnTo>
                  <a:lnTo>
                    <a:pt x="100" y="1487"/>
                  </a:lnTo>
                  <a:lnTo>
                    <a:pt x="115" y="1481"/>
                  </a:lnTo>
                  <a:lnTo>
                    <a:pt x="126" y="1479"/>
                  </a:lnTo>
                  <a:lnTo>
                    <a:pt x="132" y="1478"/>
                  </a:lnTo>
                  <a:lnTo>
                    <a:pt x="136" y="1479"/>
                  </a:lnTo>
                  <a:lnTo>
                    <a:pt x="139" y="1479"/>
                  </a:lnTo>
                  <a:lnTo>
                    <a:pt x="142" y="1480"/>
                  </a:lnTo>
                  <a:lnTo>
                    <a:pt x="148" y="1485"/>
                  </a:lnTo>
                  <a:lnTo>
                    <a:pt x="151" y="1490"/>
                  </a:lnTo>
                  <a:lnTo>
                    <a:pt x="154" y="1496"/>
                  </a:lnTo>
                  <a:lnTo>
                    <a:pt x="155" y="1503"/>
                  </a:lnTo>
                  <a:lnTo>
                    <a:pt x="158" y="1517"/>
                  </a:lnTo>
                  <a:lnTo>
                    <a:pt x="163" y="1529"/>
                  </a:lnTo>
                  <a:lnTo>
                    <a:pt x="164" y="1532"/>
                  </a:lnTo>
                  <a:lnTo>
                    <a:pt x="166" y="1534"/>
                  </a:lnTo>
                  <a:lnTo>
                    <a:pt x="168" y="1536"/>
                  </a:lnTo>
                  <a:lnTo>
                    <a:pt x="171" y="1537"/>
                  </a:lnTo>
                  <a:lnTo>
                    <a:pt x="174" y="1538"/>
                  </a:lnTo>
                  <a:lnTo>
                    <a:pt x="178" y="1538"/>
                  </a:lnTo>
                  <a:lnTo>
                    <a:pt x="183" y="1538"/>
                  </a:lnTo>
                  <a:lnTo>
                    <a:pt x="187" y="1537"/>
                  </a:lnTo>
                  <a:lnTo>
                    <a:pt x="201" y="1539"/>
                  </a:lnTo>
                  <a:lnTo>
                    <a:pt x="214" y="1540"/>
                  </a:lnTo>
                  <a:lnTo>
                    <a:pt x="227" y="1538"/>
                  </a:lnTo>
                  <a:lnTo>
                    <a:pt x="238" y="1535"/>
                  </a:lnTo>
                  <a:lnTo>
                    <a:pt x="249" y="1530"/>
                  </a:lnTo>
                  <a:lnTo>
                    <a:pt x="260" y="1525"/>
                  </a:lnTo>
                  <a:lnTo>
                    <a:pt x="269" y="1520"/>
                  </a:lnTo>
                  <a:lnTo>
                    <a:pt x="278" y="1512"/>
                  </a:lnTo>
                  <a:lnTo>
                    <a:pt x="293" y="1500"/>
                  </a:lnTo>
                  <a:lnTo>
                    <a:pt x="303" y="1487"/>
                  </a:lnTo>
                  <a:lnTo>
                    <a:pt x="310" y="1478"/>
                  </a:lnTo>
                  <a:lnTo>
                    <a:pt x="312" y="1475"/>
                  </a:lnTo>
                  <a:lnTo>
                    <a:pt x="315" y="1468"/>
                  </a:lnTo>
                  <a:lnTo>
                    <a:pt x="319" y="1461"/>
                  </a:lnTo>
                  <a:lnTo>
                    <a:pt x="324" y="1456"/>
                  </a:lnTo>
                  <a:lnTo>
                    <a:pt x="329" y="1450"/>
                  </a:lnTo>
                  <a:lnTo>
                    <a:pt x="340" y="1441"/>
                  </a:lnTo>
                  <a:lnTo>
                    <a:pt x="351" y="1432"/>
                  </a:lnTo>
                  <a:lnTo>
                    <a:pt x="365" y="1425"/>
                  </a:lnTo>
                  <a:lnTo>
                    <a:pt x="379" y="1420"/>
                  </a:lnTo>
                  <a:lnTo>
                    <a:pt x="394" y="1415"/>
                  </a:lnTo>
                  <a:lnTo>
                    <a:pt x="408" y="1412"/>
                  </a:lnTo>
                  <a:lnTo>
                    <a:pt x="436" y="1408"/>
                  </a:lnTo>
                  <a:lnTo>
                    <a:pt x="459" y="1406"/>
                  </a:lnTo>
                  <a:lnTo>
                    <a:pt x="475" y="1406"/>
                  </a:lnTo>
                  <a:lnTo>
                    <a:pt x="481" y="1406"/>
                  </a:lnTo>
                  <a:lnTo>
                    <a:pt x="485" y="1395"/>
                  </a:lnTo>
                  <a:lnTo>
                    <a:pt x="489" y="1386"/>
                  </a:lnTo>
                  <a:lnTo>
                    <a:pt x="494" y="1378"/>
                  </a:lnTo>
                  <a:lnTo>
                    <a:pt x="499" y="1372"/>
                  </a:lnTo>
                  <a:lnTo>
                    <a:pt x="503" y="1366"/>
                  </a:lnTo>
                  <a:lnTo>
                    <a:pt x="507" y="1362"/>
                  </a:lnTo>
                  <a:lnTo>
                    <a:pt x="513" y="1359"/>
                  </a:lnTo>
                  <a:lnTo>
                    <a:pt x="517" y="1356"/>
                  </a:lnTo>
                  <a:lnTo>
                    <a:pt x="522" y="1354"/>
                  </a:lnTo>
                  <a:lnTo>
                    <a:pt x="526" y="1353"/>
                  </a:lnTo>
                  <a:lnTo>
                    <a:pt x="531" y="1353"/>
                  </a:lnTo>
                  <a:lnTo>
                    <a:pt x="536" y="1353"/>
                  </a:lnTo>
                  <a:lnTo>
                    <a:pt x="545" y="1357"/>
                  </a:lnTo>
                  <a:lnTo>
                    <a:pt x="554" y="1361"/>
                  </a:lnTo>
                  <a:lnTo>
                    <a:pt x="562" y="1367"/>
                  </a:lnTo>
                  <a:lnTo>
                    <a:pt x="569" y="1375"/>
                  </a:lnTo>
                  <a:lnTo>
                    <a:pt x="577" y="1382"/>
                  </a:lnTo>
                  <a:lnTo>
                    <a:pt x="582" y="1389"/>
                  </a:lnTo>
                  <a:lnTo>
                    <a:pt x="590" y="1401"/>
                  </a:lnTo>
                  <a:lnTo>
                    <a:pt x="594" y="1406"/>
                  </a:lnTo>
                  <a:lnTo>
                    <a:pt x="610" y="1407"/>
                  </a:lnTo>
                  <a:lnTo>
                    <a:pt x="625" y="1408"/>
                  </a:lnTo>
                  <a:lnTo>
                    <a:pt x="638" y="1410"/>
                  </a:lnTo>
                  <a:lnTo>
                    <a:pt x="652" y="1413"/>
                  </a:lnTo>
                  <a:lnTo>
                    <a:pt x="664" y="1417"/>
                  </a:lnTo>
                  <a:lnTo>
                    <a:pt x="676" y="1422"/>
                  </a:lnTo>
                  <a:lnTo>
                    <a:pt x="685" y="1426"/>
                  </a:lnTo>
                  <a:lnTo>
                    <a:pt x="695" y="1431"/>
                  </a:lnTo>
                  <a:lnTo>
                    <a:pt x="711" y="1440"/>
                  </a:lnTo>
                  <a:lnTo>
                    <a:pt x="722" y="1448"/>
                  </a:lnTo>
                  <a:lnTo>
                    <a:pt x="729" y="1454"/>
                  </a:lnTo>
                  <a:lnTo>
                    <a:pt x="731" y="1456"/>
                  </a:lnTo>
                  <a:lnTo>
                    <a:pt x="737" y="1459"/>
                  </a:lnTo>
                  <a:lnTo>
                    <a:pt x="741" y="1461"/>
                  </a:lnTo>
                  <a:lnTo>
                    <a:pt x="745" y="1462"/>
                  </a:lnTo>
                  <a:lnTo>
                    <a:pt x="748" y="1463"/>
                  </a:lnTo>
                  <a:lnTo>
                    <a:pt x="753" y="1463"/>
                  </a:lnTo>
                  <a:lnTo>
                    <a:pt x="756" y="1463"/>
                  </a:lnTo>
                  <a:lnTo>
                    <a:pt x="758" y="1461"/>
                  </a:lnTo>
                  <a:lnTo>
                    <a:pt x="761" y="1460"/>
                  </a:lnTo>
                  <a:lnTo>
                    <a:pt x="764" y="1455"/>
                  </a:lnTo>
                  <a:lnTo>
                    <a:pt x="767" y="1448"/>
                  </a:lnTo>
                  <a:lnTo>
                    <a:pt x="770" y="1441"/>
                  </a:lnTo>
                  <a:lnTo>
                    <a:pt x="771" y="1432"/>
                  </a:lnTo>
                  <a:lnTo>
                    <a:pt x="772" y="1414"/>
                  </a:lnTo>
                  <a:lnTo>
                    <a:pt x="771" y="1398"/>
                  </a:lnTo>
                  <a:lnTo>
                    <a:pt x="770" y="1385"/>
                  </a:lnTo>
                  <a:lnTo>
                    <a:pt x="769" y="1381"/>
                  </a:lnTo>
                  <a:lnTo>
                    <a:pt x="770" y="1357"/>
                  </a:lnTo>
                  <a:lnTo>
                    <a:pt x="772" y="1337"/>
                  </a:lnTo>
                  <a:lnTo>
                    <a:pt x="774" y="1330"/>
                  </a:lnTo>
                  <a:lnTo>
                    <a:pt x="776" y="1322"/>
                  </a:lnTo>
                  <a:lnTo>
                    <a:pt x="778" y="1317"/>
                  </a:lnTo>
                  <a:lnTo>
                    <a:pt x="781" y="1313"/>
                  </a:lnTo>
                  <a:lnTo>
                    <a:pt x="785" y="1309"/>
                  </a:lnTo>
                  <a:lnTo>
                    <a:pt x="788" y="1305"/>
                  </a:lnTo>
                  <a:lnTo>
                    <a:pt x="791" y="1303"/>
                  </a:lnTo>
                  <a:lnTo>
                    <a:pt x="794" y="1302"/>
                  </a:lnTo>
                  <a:lnTo>
                    <a:pt x="797" y="1301"/>
                  </a:lnTo>
                  <a:lnTo>
                    <a:pt x="802" y="1301"/>
                  </a:lnTo>
                  <a:lnTo>
                    <a:pt x="805" y="1301"/>
                  </a:lnTo>
                  <a:lnTo>
                    <a:pt x="809" y="1302"/>
                  </a:lnTo>
                  <a:lnTo>
                    <a:pt x="817" y="1304"/>
                  </a:lnTo>
                  <a:lnTo>
                    <a:pt x="824" y="1309"/>
                  </a:lnTo>
                  <a:lnTo>
                    <a:pt x="830" y="1314"/>
                  </a:lnTo>
                  <a:lnTo>
                    <a:pt x="837" y="1318"/>
                  </a:lnTo>
                  <a:lnTo>
                    <a:pt x="846" y="1327"/>
                  </a:lnTo>
                  <a:lnTo>
                    <a:pt x="850" y="1331"/>
                  </a:lnTo>
                  <a:lnTo>
                    <a:pt x="883" y="1319"/>
                  </a:lnTo>
                  <a:lnTo>
                    <a:pt x="911" y="1311"/>
                  </a:lnTo>
                  <a:lnTo>
                    <a:pt x="939" y="1304"/>
                  </a:lnTo>
                  <a:lnTo>
                    <a:pt x="964" y="1301"/>
                  </a:lnTo>
                  <a:lnTo>
                    <a:pt x="985" y="1299"/>
                  </a:lnTo>
                  <a:lnTo>
                    <a:pt x="1004" y="1299"/>
                  </a:lnTo>
                  <a:lnTo>
                    <a:pt x="1021" y="1300"/>
                  </a:lnTo>
                  <a:lnTo>
                    <a:pt x="1036" y="1302"/>
                  </a:lnTo>
                  <a:lnTo>
                    <a:pt x="1049" y="1305"/>
                  </a:lnTo>
                  <a:lnTo>
                    <a:pt x="1060" y="1309"/>
                  </a:lnTo>
                  <a:lnTo>
                    <a:pt x="1068" y="1312"/>
                  </a:lnTo>
                  <a:lnTo>
                    <a:pt x="1076" y="1316"/>
                  </a:lnTo>
                  <a:lnTo>
                    <a:pt x="1084" y="1322"/>
                  </a:lnTo>
                  <a:lnTo>
                    <a:pt x="1088" y="1325"/>
                  </a:lnTo>
                  <a:lnTo>
                    <a:pt x="1104" y="1324"/>
                  </a:lnTo>
                  <a:lnTo>
                    <a:pt x="1120" y="1322"/>
                  </a:lnTo>
                  <a:lnTo>
                    <a:pt x="1134" y="1320"/>
                  </a:lnTo>
                  <a:lnTo>
                    <a:pt x="1147" y="1318"/>
                  </a:lnTo>
                  <a:lnTo>
                    <a:pt x="1161" y="1315"/>
                  </a:lnTo>
                  <a:lnTo>
                    <a:pt x="1173" y="1313"/>
                  </a:lnTo>
                  <a:lnTo>
                    <a:pt x="1185" y="1309"/>
                  </a:lnTo>
                  <a:lnTo>
                    <a:pt x="1195" y="1305"/>
                  </a:lnTo>
                  <a:lnTo>
                    <a:pt x="1213" y="1297"/>
                  </a:lnTo>
                  <a:lnTo>
                    <a:pt x="1230" y="1288"/>
                  </a:lnTo>
                  <a:lnTo>
                    <a:pt x="1243" y="1279"/>
                  </a:lnTo>
                  <a:lnTo>
                    <a:pt x="1255" y="1269"/>
                  </a:lnTo>
                  <a:lnTo>
                    <a:pt x="1265" y="1260"/>
                  </a:lnTo>
                  <a:lnTo>
                    <a:pt x="1272" y="1250"/>
                  </a:lnTo>
                  <a:lnTo>
                    <a:pt x="1277" y="1241"/>
                  </a:lnTo>
                  <a:lnTo>
                    <a:pt x="1282" y="1234"/>
                  </a:lnTo>
                  <a:lnTo>
                    <a:pt x="1286" y="1222"/>
                  </a:lnTo>
                  <a:lnTo>
                    <a:pt x="1287" y="1218"/>
                  </a:lnTo>
                  <a:lnTo>
                    <a:pt x="1288" y="1212"/>
                  </a:lnTo>
                  <a:lnTo>
                    <a:pt x="1290" y="1204"/>
                  </a:lnTo>
                  <a:lnTo>
                    <a:pt x="1292" y="1198"/>
                  </a:lnTo>
                  <a:lnTo>
                    <a:pt x="1296" y="1190"/>
                  </a:lnTo>
                  <a:lnTo>
                    <a:pt x="1303" y="1177"/>
                  </a:lnTo>
                  <a:lnTo>
                    <a:pt x="1313" y="1165"/>
                  </a:lnTo>
                  <a:lnTo>
                    <a:pt x="1323" y="1152"/>
                  </a:lnTo>
                  <a:lnTo>
                    <a:pt x="1335" y="1140"/>
                  </a:lnTo>
                  <a:lnTo>
                    <a:pt x="1348" y="1128"/>
                  </a:lnTo>
                  <a:lnTo>
                    <a:pt x="1362" y="1119"/>
                  </a:lnTo>
                  <a:lnTo>
                    <a:pt x="1387" y="1101"/>
                  </a:lnTo>
                  <a:lnTo>
                    <a:pt x="1410" y="1087"/>
                  </a:lnTo>
                  <a:lnTo>
                    <a:pt x="1425" y="1078"/>
                  </a:lnTo>
                  <a:lnTo>
                    <a:pt x="1431" y="1075"/>
                  </a:lnTo>
                  <a:lnTo>
                    <a:pt x="1432" y="1025"/>
                  </a:lnTo>
                  <a:lnTo>
                    <a:pt x="1434" y="983"/>
                  </a:lnTo>
                  <a:lnTo>
                    <a:pt x="1436" y="955"/>
                  </a:lnTo>
                  <a:lnTo>
                    <a:pt x="1437" y="944"/>
                  </a:lnTo>
                  <a:lnTo>
                    <a:pt x="1447" y="927"/>
                  </a:lnTo>
                  <a:lnTo>
                    <a:pt x="1456" y="909"/>
                  </a:lnTo>
                  <a:lnTo>
                    <a:pt x="1463" y="891"/>
                  </a:lnTo>
                  <a:lnTo>
                    <a:pt x="1468" y="871"/>
                  </a:lnTo>
                  <a:lnTo>
                    <a:pt x="1474" y="852"/>
                  </a:lnTo>
                  <a:lnTo>
                    <a:pt x="1478" y="834"/>
                  </a:lnTo>
                  <a:lnTo>
                    <a:pt x="1481" y="816"/>
                  </a:lnTo>
                  <a:lnTo>
                    <a:pt x="1483" y="798"/>
                  </a:lnTo>
                  <a:lnTo>
                    <a:pt x="1486" y="767"/>
                  </a:lnTo>
                  <a:lnTo>
                    <a:pt x="1488" y="741"/>
                  </a:lnTo>
                  <a:lnTo>
                    <a:pt x="1488" y="724"/>
                  </a:lnTo>
                  <a:lnTo>
                    <a:pt x="1488" y="719"/>
                  </a:lnTo>
                  <a:lnTo>
                    <a:pt x="1486" y="700"/>
                  </a:lnTo>
                  <a:lnTo>
                    <a:pt x="1488" y="681"/>
                  </a:lnTo>
                  <a:lnTo>
                    <a:pt x="1489" y="665"/>
                  </a:lnTo>
                  <a:lnTo>
                    <a:pt x="1490" y="651"/>
                  </a:lnTo>
                  <a:lnTo>
                    <a:pt x="1492" y="637"/>
                  </a:lnTo>
                  <a:lnTo>
                    <a:pt x="1495" y="625"/>
                  </a:lnTo>
                  <a:lnTo>
                    <a:pt x="1498" y="613"/>
                  </a:lnTo>
                  <a:lnTo>
                    <a:pt x="1502" y="604"/>
                  </a:lnTo>
                  <a:lnTo>
                    <a:pt x="1506" y="595"/>
                  </a:lnTo>
                  <a:lnTo>
                    <a:pt x="1510" y="587"/>
                  </a:lnTo>
                  <a:lnTo>
                    <a:pt x="1515" y="580"/>
                  </a:lnTo>
                  <a:lnTo>
                    <a:pt x="1520" y="574"/>
                  </a:lnTo>
                  <a:lnTo>
                    <a:pt x="1525" y="568"/>
                  </a:lnTo>
                  <a:lnTo>
                    <a:pt x="1530" y="564"/>
                  </a:lnTo>
                  <a:lnTo>
                    <a:pt x="1536" y="561"/>
                  </a:lnTo>
                  <a:lnTo>
                    <a:pt x="1541" y="558"/>
                  </a:lnTo>
                  <a:lnTo>
                    <a:pt x="1552" y="553"/>
                  </a:lnTo>
                  <a:lnTo>
                    <a:pt x="1562" y="551"/>
                  </a:lnTo>
                  <a:lnTo>
                    <a:pt x="1572" y="551"/>
                  </a:lnTo>
                  <a:lnTo>
                    <a:pt x="1581" y="551"/>
                  </a:lnTo>
                  <a:lnTo>
                    <a:pt x="1594" y="555"/>
                  </a:lnTo>
                  <a:lnTo>
                    <a:pt x="1600" y="556"/>
                  </a:lnTo>
                  <a:lnTo>
                    <a:pt x="1606" y="548"/>
                  </a:lnTo>
                  <a:lnTo>
                    <a:pt x="1612" y="541"/>
                  </a:lnTo>
                  <a:lnTo>
                    <a:pt x="1619" y="534"/>
                  </a:lnTo>
                  <a:lnTo>
                    <a:pt x="1625" y="529"/>
                  </a:lnTo>
                  <a:lnTo>
                    <a:pt x="1632" y="525"/>
                  </a:lnTo>
                  <a:lnTo>
                    <a:pt x="1638" y="520"/>
                  </a:lnTo>
                  <a:lnTo>
                    <a:pt x="1644" y="518"/>
                  </a:lnTo>
                  <a:lnTo>
                    <a:pt x="1651" y="515"/>
                  </a:lnTo>
                  <a:lnTo>
                    <a:pt x="1657" y="514"/>
                  </a:lnTo>
                  <a:lnTo>
                    <a:pt x="1664" y="513"/>
                  </a:lnTo>
                  <a:lnTo>
                    <a:pt x="1669" y="513"/>
                  </a:lnTo>
                  <a:lnTo>
                    <a:pt x="1675" y="513"/>
                  </a:lnTo>
                  <a:lnTo>
                    <a:pt x="1687" y="515"/>
                  </a:lnTo>
                  <a:lnTo>
                    <a:pt x="1697" y="518"/>
                  </a:lnTo>
                  <a:lnTo>
                    <a:pt x="1707" y="523"/>
                  </a:lnTo>
                  <a:lnTo>
                    <a:pt x="1716" y="527"/>
                  </a:lnTo>
                  <a:lnTo>
                    <a:pt x="1723" y="532"/>
                  </a:lnTo>
                  <a:lnTo>
                    <a:pt x="1731" y="537"/>
                  </a:lnTo>
                  <a:lnTo>
                    <a:pt x="1740" y="546"/>
                  </a:lnTo>
                  <a:lnTo>
                    <a:pt x="1744" y="550"/>
                  </a:lnTo>
                  <a:lnTo>
                    <a:pt x="1749" y="555"/>
                  </a:lnTo>
                  <a:lnTo>
                    <a:pt x="1754" y="560"/>
                  </a:lnTo>
                  <a:lnTo>
                    <a:pt x="1761" y="563"/>
                  </a:lnTo>
                  <a:lnTo>
                    <a:pt x="1768" y="567"/>
                  </a:lnTo>
                  <a:lnTo>
                    <a:pt x="1782" y="573"/>
                  </a:lnTo>
                  <a:lnTo>
                    <a:pt x="1797" y="578"/>
                  </a:lnTo>
                  <a:lnTo>
                    <a:pt x="1813" y="580"/>
                  </a:lnTo>
                  <a:lnTo>
                    <a:pt x="1829" y="582"/>
                  </a:lnTo>
                  <a:lnTo>
                    <a:pt x="1845" y="583"/>
                  </a:lnTo>
                  <a:lnTo>
                    <a:pt x="1861" y="583"/>
                  </a:lnTo>
                  <a:lnTo>
                    <a:pt x="1891" y="582"/>
                  </a:lnTo>
                  <a:lnTo>
                    <a:pt x="1914" y="579"/>
                  </a:lnTo>
                  <a:lnTo>
                    <a:pt x="1931" y="576"/>
                  </a:lnTo>
                  <a:lnTo>
                    <a:pt x="1937" y="575"/>
                  </a:lnTo>
                  <a:lnTo>
                    <a:pt x="1947" y="576"/>
                  </a:lnTo>
                  <a:lnTo>
                    <a:pt x="1958" y="575"/>
                  </a:lnTo>
                  <a:lnTo>
                    <a:pt x="1968" y="573"/>
                  </a:lnTo>
                  <a:lnTo>
                    <a:pt x="1977" y="569"/>
                  </a:lnTo>
                  <a:lnTo>
                    <a:pt x="1986" y="565"/>
                  </a:lnTo>
                  <a:lnTo>
                    <a:pt x="1993" y="561"/>
                  </a:lnTo>
                  <a:lnTo>
                    <a:pt x="2002" y="555"/>
                  </a:lnTo>
                  <a:lnTo>
                    <a:pt x="2008" y="548"/>
                  </a:lnTo>
                  <a:lnTo>
                    <a:pt x="2016" y="541"/>
                  </a:lnTo>
                  <a:lnTo>
                    <a:pt x="2021" y="532"/>
                  </a:lnTo>
                  <a:lnTo>
                    <a:pt x="2027" y="524"/>
                  </a:lnTo>
                  <a:lnTo>
                    <a:pt x="2033" y="515"/>
                  </a:lnTo>
                  <a:lnTo>
                    <a:pt x="2042" y="496"/>
                  </a:lnTo>
                  <a:lnTo>
                    <a:pt x="2050" y="477"/>
                  </a:lnTo>
                  <a:lnTo>
                    <a:pt x="2057" y="456"/>
                  </a:lnTo>
                  <a:lnTo>
                    <a:pt x="2063" y="437"/>
                  </a:lnTo>
                  <a:lnTo>
                    <a:pt x="2067" y="419"/>
                  </a:lnTo>
                  <a:lnTo>
                    <a:pt x="2070" y="403"/>
                  </a:lnTo>
                  <a:lnTo>
                    <a:pt x="2073" y="379"/>
                  </a:lnTo>
                  <a:lnTo>
                    <a:pt x="2074" y="369"/>
                  </a:lnTo>
                  <a:lnTo>
                    <a:pt x="2082" y="366"/>
                  </a:lnTo>
                  <a:lnTo>
                    <a:pt x="2088" y="363"/>
                  </a:lnTo>
                  <a:lnTo>
                    <a:pt x="2095" y="359"/>
                  </a:lnTo>
                  <a:lnTo>
                    <a:pt x="2099" y="356"/>
                  </a:lnTo>
                  <a:lnTo>
                    <a:pt x="2104" y="352"/>
                  </a:lnTo>
                  <a:lnTo>
                    <a:pt x="2108" y="348"/>
                  </a:lnTo>
                  <a:lnTo>
                    <a:pt x="2112" y="342"/>
                  </a:lnTo>
                  <a:lnTo>
                    <a:pt x="2115" y="338"/>
                  </a:lnTo>
                  <a:lnTo>
                    <a:pt x="2119" y="327"/>
                  </a:lnTo>
                  <a:lnTo>
                    <a:pt x="2122" y="317"/>
                  </a:lnTo>
                  <a:lnTo>
                    <a:pt x="2123" y="305"/>
                  </a:lnTo>
                  <a:lnTo>
                    <a:pt x="2123" y="293"/>
                  </a:lnTo>
                  <a:lnTo>
                    <a:pt x="2123" y="283"/>
                  </a:lnTo>
                  <a:lnTo>
                    <a:pt x="2121" y="272"/>
                  </a:lnTo>
                  <a:lnTo>
                    <a:pt x="2119" y="263"/>
                  </a:lnTo>
                  <a:lnTo>
                    <a:pt x="2117" y="255"/>
                  </a:lnTo>
                  <a:lnTo>
                    <a:pt x="2114" y="242"/>
                  </a:lnTo>
                  <a:lnTo>
                    <a:pt x="2112" y="238"/>
                  </a:lnTo>
                  <a:lnTo>
                    <a:pt x="2113" y="231"/>
                  </a:lnTo>
                  <a:lnTo>
                    <a:pt x="2114" y="226"/>
                  </a:lnTo>
                  <a:lnTo>
                    <a:pt x="2116" y="222"/>
                  </a:lnTo>
                  <a:lnTo>
                    <a:pt x="2118" y="216"/>
                  </a:lnTo>
                  <a:lnTo>
                    <a:pt x="2124" y="208"/>
                  </a:lnTo>
                  <a:lnTo>
                    <a:pt x="2132" y="200"/>
                  </a:lnTo>
                  <a:lnTo>
                    <a:pt x="2140" y="194"/>
                  </a:lnTo>
                  <a:lnTo>
                    <a:pt x="2149" y="189"/>
                  </a:lnTo>
                  <a:lnTo>
                    <a:pt x="2159" y="183"/>
                  </a:lnTo>
                  <a:lnTo>
                    <a:pt x="2167" y="178"/>
                  </a:lnTo>
                  <a:lnTo>
                    <a:pt x="2177" y="174"/>
                  </a:lnTo>
                  <a:lnTo>
                    <a:pt x="2184" y="169"/>
                  </a:lnTo>
                  <a:lnTo>
                    <a:pt x="2192" y="165"/>
                  </a:lnTo>
                  <a:lnTo>
                    <a:pt x="2197" y="160"/>
                  </a:lnTo>
                  <a:lnTo>
                    <a:pt x="2201" y="156"/>
                  </a:lnTo>
                  <a:lnTo>
                    <a:pt x="2203" y="150"/>
                  </a:lnTo>
                  <a:lnTo>
                    <a:pt x="2203" y="147"/>
                  </a:lnTo>
                  <a:lnTo>
                    <a:pt x="2202" y="144"/>
                  </a:lnTo>
                  <a:lnTo>
                    <a:pt x="2201" y="141"/>
                  </a:lnTo>
                  <a:lnTo>
                    <a:pt x="2199" y="137"/>
                  </a:lnTo>
                  <a:lnTo>
                    <a:pt x="2199" y="128"/>
                  </a:lnTo>
                  <a:lnTo>
                    <a:pt x="2199" y="119"/>
                  </a:lnTo>
                  <a:lnTo>
                    <a:pt x="2200" y="111"/>
                  </a:lnTo>
                  <a:lnTo>
                    <a:pt x="2201" y="103"/>
                  </a:lnTo>
                  <a:lnTo>
                    <a:pt x="2203" y="95"/>
                  </a:lnTo>
                  <a:lnTo>
                    <a:pt x="2207" y="87"/>
                  </a:lnTo>
                  <a:lnTo>
                    <a:pt x="2211" y="81"/>
                  </a:lnTo>
                  <a:lnTo>
                    <a:pt x="2215" y="73"/>
                  </a:lnTo>
                  <a:lnTo>
                    <a:pt x="2225" y="62"/>
                  </a:lnTo>
                  <a:lnTo>
                    <a:pt x="2235" y="50"/>
                  </a:lnTo>
                  <a:lnTo>
                    <a:pt x="2247" y="40"/>
                  </a:lnTo>
                  <a:lnTo>
                    <a:pt x="2260" y="31"/>
                  </a:lnTo>
                  <a:lnTo>
                    <a:pt x="2273" y="23"/>
                  </a:lnTo>
                  <a:lnTo>
                    <a:pt x="2285" y="17"/>
                  </a:lnTo>
                  <a:lnTo>
                    <a:pt x="2297" y="12"/>
                  </a:lnTo>
                  <a:lnTo>
                    <a:pt x="2308" y="7"/>
                  </a:lnTo>
                  <a:lnTo>
                    <a:pt x="2325" y="2"/>
                  </a:lnTo>
                  <a:lnTo>
                    <a:pt x="2330" y="0"/>
                  </a:lnTo>
                  <a:lnTo>
                    <a:pt x="2332" y="11"/>
                  </a:lnTo>
                  <a:lnTo>
                    <a:pt x="2335" y="21"/>
                  </a:lnTo>
                  <a:lnTo>
                    <a:pt x="2337" y="31"/>
                  </a:lnTo>
                  <a:lnTo>
                    <a:pt x="2340" y="39"/>
                  </a:lnTo>
                  <a:lnTo>
                    <a:pt x="2343" y="48"/>
                  </a:lnTo>
                  <a:lnTo>
                    <a:pt x="2346" y="56"/>
                  </a:lnTo>
                  <a:lnTo>
                    <a:pt x="2351" y="64"/>
                  </a:lnTo>
                  <a:lnTo>
                    <a:pt x="2356" y="70"/>
                  </a:lnTo>
                  <a:lnTo>
                    <a:pt x="2365" y="83"/>
                  </a:lnTo>
                  <a:lnTo>
                    <a:pt x="2375" y="94"/>
                  </a:lnTo>
                  <a:lnTo>
                    <a:pt x="2387" y="102"/>
                  </a:lnTo>
                  <a:lnTo>
                    <a:pt x="2397" y="110"/>
                  </a:lnTo>
                  <a:lnTo>
                    <a:pt x="2409" y="116"/>
                  </a:lnTo>
                  <a:lnTo>
                    <a:pt x="2419" y="121"/>
                  </a:lnTo>
                  <a:lnTo>
                    <a:pt x="2429" y="125"/>
                  </a:lnTo>
                  <a:lnTo>
                    <a:pt x="2438" y="128"/>
                  </a:lnTo>
                  <a:lnTo>
                    <a:pt x="2451" y="130"/>
                  </a:lnTo>
                  <a:lnTo>
                    <a:pt x="2455" y="131"/>
                  </a:lnTo>
                  <a:lnTo>
                    <a:pt x="2456" y="162"/>
                  </a:lnTo>
                  <a:lnTo>
                    <a:pt x="2458" y="189"/>
                  </a:lnTo>
                  <a:lnTo>
                    <a:pt x="2461" y="211"/>
                  </a:lnTo>
                  <a:lnTo>
                    <a:pt x="2466" y="229"/>
                  </a:lnTo>
                  <a:lnTo>
                    <a:pt x="2471" y="245"/>
                  </a:lnTo>
                  <a:lnTo>
                    <a:pt x="2477" y="258"/>
                  </a:lnTo>
                  <a:lnTo>
                    <a:pt x="2484" y="268"/>
                  </a:lnTo>
                  <a:lnTo>
                    <a:pt x="2490" y="275"/>
                  </a:lnTo>
                  <a:lnTo>
                    <a:pt x="2497" y="280"/>
                  </a:lnTo>
                  <a:lnTo>
                    <a:pt x="2502" y="284"/>
                  </a:lnTo>
                  <a:lnTo>
                    <a:pt x="2508" y="287"/>
                  </a:lnTo>
                  <a:lnTo>
                    <a:pt x="2514" y="288"/>
                  </a:lnTo>
                  <a:lnTo>
                    <a:pt x="2521" y="288"/>
                  </a:lnTo>
                  <a:lnTo>
                    <a:pt x="2524" y="288"/>
                  </a:lnTo>
                  <a:lnTo>
                    <a:pt x="2536" y="288"/>
                  </a:lnTo>
                  <a:lnTo>
                    <a:pt x="2548" y="291"/>
                  </a:lnTo>
                  <a:lnTo>
                    <a:pt x="2557" y="295"/>
                  </a:lnTo>
                  <a:lnTo>
                    <a:pt x="2566" y="301"/>
                  </a:lnTo>
                  <a:lnTo>
                    <a:pt x="2573" y="308"/>
                  </a:lnTo>
                  <a:lnTo>
                    <a:pt x="2580" y="316"/>
                  </a:lnTo>
                  <a:lnTo>
                    <a:pt x="2586" y="323"/>
                  </a:lnTo>
                  <a:lnTo>
                    <a:pt x="2591" y="332"/>
                  </a:lnTo>
                  <a:lnTo>
                    <a:pt x="2598" y="348"/>
                  </a:lnTo>
                  <a:lnTo>
                    <a:pt x="2602" y="361"/>
                  </a:lnTo>
                  <a:lnTo>
                    <a:pt x="2604" y="371"/>
                  </a:lnTo>
                  <a:lnTo>
                    <a:pt x="2605" y="375"/>
                  </a:lnTo>
                  <a:lnTo>
                    <a:pt x="2610" y="379"/>
                  </a:lnTo>
                  <a:lnTo>
                    <a:pt x="2614" y="383"/>
                  </a:lnTo>
                  <a:lnTo>
                    <a:pt x="2617" y="387"/>
                  </a:lnTo>
                  <a:lnTo>
                    <a:pt x="2620" y="391"/>
                  </a:lnTo>
                  <a:lnTo>
                    <a:pt x="2625" y="402"/>
                  </a:lnTo>
                  <a:lnTo>
                    <a:pt x="2629" y="413"/>
                  </a:lnTo>
                  <a:lnTo>
                    <a:pt x="2630" y="424"/>
                  </a:lnTo>
                  <a:lnTo>
                    <a:pt x="2631" y="437"/>
                  </a:lnTo>
                  <a:lnTo>
                    <a:pt x="2631" y="449"/>
                  </a:lnTo>
                  <a:lnTo>
                    <a:pt x="2630" y="461"/>
                  </a:lnTo>
                  <a:lnTo>
                    <a:pt x="2627" y="483"/>
                  </a:lnTo>
                  <a:lnTo>
                    <a:pt x="2623" y="501"/>
                  </a:lnTo>
                  <a:lnTo>
                    <a:pt x="2619" y="514"/>
                  </a:lnTo>
                  <a:lnTo>
                    <a:pt x="2618" y="518"/>
                  </a:lnTo>
                  <a:lnTo>
                    <a:pt x="2610" y="520"/>
                  </a:lnTo>
                  <a:lnTo>
                    <a:pt x="2602" y="523"/>
                  </a:lnTo>
                  <a:lnTo>
                    <a:pt x="2596" y="526"/>
                  </a:lnTo>
                  <a:lnTo>
                    <a:pt x="2592" y="529"/>
                  </a:lnTo>
                  <a:lnTo>
                    <a:pt x="2588" y="532"/>
                  </a:lnTo>
                  <a:lnTo>
                    <a:pt x="2586" y="536"/>
                  </a:lnTo>
                  <a:lnTo>
                    <a:pt x="2585" y="541"/>
                  </a:lnTo>
                  <a:lnTo>
                    <a:pt x="2584" y="545"/>
                  </a:lnTo>
                  <a:lnTo>
                    <a:pt x="2585" y="549"/>
                  </a:lnTo>
                  <a:lnTo>
                    <a:pt x="2586" y="555"/>
                  </a:lnTo>
                  <a:lnTo>
                    <a:pt x="2588" y="560"/>
                  </a:lnTo>
                  <a:lnTo>
                    <a:pt x="2592" y="564"/>
                  </a:lnTo>
                  <a:lnTo>
                    <a:pt x="2599" y="575"/>
                  </a:lnTo>
                  <a:lnTo>
                    <a:pt x="2609" y="585"/>
                  </a:lnTo>
                  <a:lnTo>
                    <a:pt x="2619" y="595"/>
                  </a:lnTo>
                  <a:lnTo>
                    <a:pt x="2630" y="605"/>
                  </a:lnTo>
                  <a:lnTo>
                    <a:pt x="2641" y="613"/>
                  </a:lnTo>
                  <a:lnTo>
                    <a:pt x="2651" y="622"/>
                  </a:lnTo>
                  <a:lnTo>
                    <a:pt x="2667" y="633"/>
                  </a:lnTo>
                  <a:lnTo>
                    <a:pt x="2674" y="638"/>
                  </a:lnTo>
                  <a:lnTo>
                    <a:pt x="2695" y="647"/>
                  </a:lnTo>
                  <a:lnTo>
                    <a:pt x="2713" y="658"/>
                  </a:lnTo>
                  <a:lnTo>
                    <a:pt x="2729" y="669"/>
                  </a:lnTo>
                  <a:lnTo>
                    <a:pt x="2743" y="680"/>
                  </a:lnTo>
                  <a:lnTo>
                    <a:pt x="2755" y="693"/>
                  </a:lnTo>
                  <a:lnTo>
                    <a:pt x="2764" y="705"/>
                  </a:lnTo>
                  <a:lnTo>
                    <a:pt x="2772" y="717"/>
                  </a:lnTo>
                  <a:lnTo>
                    <a:pt x="2778" y="728"/>
                  </a:lnTo>
                  <a:lnTo>
                    <a:pt x="2783" y="739"/>
                  </a:lnTo>
                  <a:lnTo>
                    <a:pt x="2787" y="749"/>
                  </a:lnTo>
                  <a:lnTo>
                    <a:pt x="2789" y="758"/>
                  </a:lnTo>
                  <a:lnTo>
                    <a:pt x="2791" y="766"/>
                  </a:lnTo>
                  <a:lnTo>
                    <a:pt x="2793" y="776"/>
                  </a:lnTo>
                  <a:lnTo>
                    <a:pt x="2793" y="781"/>
                  </a:lnTo>
                  <a:lnTo>
                    <a:pt x="2817" y="785"/>
                  </a:lnTo>
                  <a:lnTo>
                    <a:pt x="2838" y="791"/>
                  </a:lnTo>
                  <a:lnTo>
                    <a:pt x="2855" y="798"/>
                  </a:lnTo>
                  <a:lnTo>
                    <a:pt x="2869" y="805"/>
                  </a:lnTo>
                  <a:lnTo>
                    <a:pt x="2882" y="814"/>
                  </a:lnTo>
                  <a:lnTo>
                    <a:pt x="2891" y="823"/>
                  </a:lnTo>
                  <a:lnTo>
                    <a:pt x="2899" y="832"/>
                  </a:lnTo>
                  <a:lnTo>
                    <a:pt x="2904" y="841"/>
                  </a:lnTo>
                  <a:lnTo>
                    <a:pt x="2907" y="850"/>
                  </a:lnTo>
                  <a:lnTo>
                    <a:pt x="2911" y="859"/>
                  </a:lnTo>
                  <a:lnTo>
                    <a:pt x="2912" y="866"/>
                  </a:lnTo>
                  <a:lnTo>
                    <a:pt x="2913" y="873"/>
                  </a:lnTo>
                  <a:lnTo>
                    <a:pt x="2913" y="883"/>
                  </a:lnTo>
                  <a:lnTo>
                    <a:pt x="2912" y="887"/>
                  </a:lnTo>
                  <a:lnTo>
                    <a:pt x="2931" y="905"/>
                  </a:lnTo>
                  <a:lnTo>
                    <a:pt x="2946" y="920"/>
                  </a:lnTo>
                  <a:lnTo>
                    <a:pt x="2952" y="928"/>
                  </a:lnTo>
                  <a:lnTo>
                    <a:pt x="2956" y="934"/>
                  </a:lnTo>
                  <a:lnTo>
                    <a:pt x="2961" y="941"/>
                  </a:lnTo>
                  <a:lnTo>
                    <a:pt x="2964" y="947"/>
                  </a:lnTo>
                  <a:lnTo>
                    <a:pt x="2966" y="952"/>
                  </a:lnTo>
                  <a:lnTo>
                    <a:pt x="2967" y="958"/>
                  </a:lnTo>
                  <a:lnTo>
                    <a:pt x="2968" y="962"/>
                  </a:lnTo>
                  <a:lnTo>
                    <a:pt x="2968" y="966"/>
                  </a:lnTo>
                  <a:lnTo>
                    <a:pt x="2967" y="971"/>
                  </a:lnTo>
                  <a:lnTo>
                    <a:pt x="2966" y="975"/>
                  </a:lnTo>
                  <a:lnTo>
                    <a:pt x="2965" y="978"/>
                  </a:lnTo>
                  <a:lnTo>
                    <a:pt x="2963" y="981"/>
                  </a:lnTo>
                  <a:lnTo>
                    <a:pt x="2958" y="987"/>
                  </a:lnTo>
                  <a:lnTo>
                    <a:pt x="2951" y="991"/>
                  </a:lnTo>
                  <a:lnTo>
                    <a:pt x="2945" y="994"/>
                  </a:lnTo>
                  <a:lnTo>
                    <a:pt x="2939" y="996"/>
                  </a:lnTo>
                  <a:lnTo>
                    <a:pt x="2929" y="999"/>
                  </a:lnTo>
                  <a:lnTo>
                    <a:pt x="2924" y="999"/>
                  </a:lnTo>
                  <a:lnTo>
                    <a:pt x="2918" y="1008"/>
                  </a:lnTo>
                  <a:lnTo>
                    <a:pt x="2912" y="1016"/>
                  </a:lnTo>
                  <a:lnTo>
                    <a:pt x="2907" y="1024"/>
                  </a:lnTo>
                  <a:lnTo>
                    <a:pt x="2903" y="1032"/>
                  </a:lnTo>
                  <a:lnTo>
                    <a:pt x="2900" y="1040"/>
                  </a:lnTo>
                  <a:lnTo>
                    <a:pt x="2897" y="1048"/>
                  </a:lnTo>
                  <a:lnTo>
                    <a:pt x="2895" y="1056"/>
                  </a:lnTo>
                  <a:lnTo>
                    <a:pt x="2894" y="1064"/>
                  </a:lnTo>
                  <a:lnTo>
                    <a:pt x="2892" y="1079"/>
                  </a:lnTo>
                  <a:lnTo>
                    <a:pt x="2894" y="1093"/>
                  </a:lnTo>
                  <a:lnTo>
                    <a:pt x="2896" y="1107"/>
                  </a:lnTo>
                  <a:lnTo>
                    <a:pt x="2899" y="1120"/>
                  </a:lnTo>
                  <a:lnTo>
                    <a:pt x="2904" y="1132"/>
                  </a:lnTo>
                  <a:lnTo>
                    <a:pt x="2908" y="1142"/>
                  </a:lnTo>
                  <a:lnTo>
                    <a:pt x="2914" y="1152"/>
                  </a:lnTo>
                  <a:lnTo>
                    <a:pt x="2919" y="1159"/>
                  </a:lnTo>
                  <a:lnTo>
                    <a:pt x="2927" y="1171"/>
                  </a:lnTo>
                  <a:lnTo>
                    <a:pt x="2931" y="1174"/>
                  </a:lnTo>
                  <a:lnTo>
                    <a:pt x="2945" y="1192"/>
                  </a:lnTo>
                  <a:lnTo>
                    <a:pt x="2956" y="1212"/>
                  </a:lnTo>
                  <a:lnTo>
                    <a:pt x="2967" y="1231"/>
                  </a:lnTo>
                  <a:lnTo>
                    <a:pt x="2977" y="1250"/>
                  </a:lnTo>
                  <a:lnTo>
                    <a:pt x="2984" y="1270"/>
                  </a:lnTo>
                  <a:lnTo>
                    <a:pt x="2990" y="1289"/>
                  </a:lnTo>
                  <a:lnTo>
                    <a:pt x="2995" y="1308"/>
                  </a:lnTo>
                  <a:lnTo>
                    <a:pt x="2998" y="1326"/>
                  </a:lnTo>
                  <a:lnTo>
                    <a:pt x="3003" y="1358"/>
                  </a:lnTo>
                  <a:lnTo>
                    <a:pt x="3006" y="1383"/>
                  </a:lnTo>
                  <a:lnTo>
                    <a:pt x="3006" y="1399"/>
                  </a:lnTo>
                  <a:lnTo>
                    <a:pt x="3006" y="1406"/>
                  </a:lnTo>
                  <a:close/>
                </a:path>
              </a:pathLst>
            </a:custGeom>
            <a:solidFill>
              <a:srgbClr val="AAA9A9"/>
            </a:solidFill>
            <a:ln w="9525">
              <a:noFill/>
              <a:round/>
              <a:headEnd/>
              <a:tailEnd/>
            </a:ln>
          </p:spPr>
          <p:txBody>
            <a:bodyPr/>
            <a:lstStyle/>
            <a:p>
              <a:endParaRPr lang="uk-UA"/>
            </a:p>
          </p:txBody>
        </p:sp>
        <p:sp>
          <p:nvSpPr>
            <p:cNvPr id="22570" name="Freeform 150"/>
            <p:cNvSpPr>
              <a:spLocks/>
            </p:cNvSpPr>
            <p:nvPr/>
          </p:nvSpPr>
          <p:spPr bwMode="auto">
            <a:xfrm>
              <a:off x="2427" y="1641"/>
              <a:ext cx="823" cy="708"/>
            </a:xfrm>
            <a:custGeom>
              <a:avLst/>
              <a:gdLst>
                <a:gd name="T0" fmla="*/ 16 w 3062"/>
                <a:gd name="T1" fmla="*/ 8 h 2624"/>
                <a:gd name="T2" fmla="*/ 16 w 3062"/>
                <a:gd name="T3" fmla="*/ 10 h 2624"/>
                <a:gd name="T4" fmla="*/ 15 w 3062"/>
                <a:gd name="T5" fmla="*/ 10 h 2624"/>
                <a:gd name="T6" fmla="*/ 14 w 3062"/>
                <a:gd name="T7" fmla="*/ 10 h 2624"/>
                <a:gd name="T8" fmla="*/ 14 w 3062"/>
                <a:gd name="T9" fmla="*/ 9 h 2624"/>
                <a:gd name="T10" fmla="*/ 13 w 3062"/>
                <a:gd name="T11" fmla="*/ 9 h 2624"/>
                <a:gd name="T12" fmla="*/ 12 w 3062"/>
                <a:gd name="T13" fmla="*/ 10 h 2624"/>
                <a:gd name="T14" fmla="*/ 12 w 3062"/>
                <a:gd name="T15" fmla="*/ 10 h 2624"/>
                <a:gd name="T16" fmla="*/ 11 w 3062"/>
                <a:gd name="T17" fmla="*/ 11 h 2624"/>
                <a:gd name="T18" fmla="*/ 11 w 3062"/>
                <a:gd name="T19" fmla="*/ 10 h 2624"/>
                <a:gd name="T20" fmla="*/ 10 w 3062"/>
                <a:gd name="T21" fmla="*/ 10 h 2624"/>
                <a:gd name="T22" fmla="*/ 10 w 3062"/>
                <a:gd name="T23" fmla="*/ 11 h 2624"/>
                <a:gd name="T24" fmla="*/ 9 w 3062"/>
                <a:gd name="T25" fmla="*/ 12 h 2624"/>
                <a:gd name="T26" fmla="*/ 8 w 3062"/>
                <a:gd name="T27" fmla="*/ 11 h 2624"/>
                <a:gd name="T28" fmla="*/ 7 w 3062"/>
                <a:gd name="T29" fmla="*/ 12 h 2624"/>
                <a:gd name="T30" fmla="*/ 6 w 3062"/>
                <a:gd name="T31" fmla="*/ 11 h 2624"/>
                <a:gd name="T32" fmla="*/ 5 w 3062"/>
                <a:gd name="T33" fmla="*/ 12 h 2624"/>
                <a:gd name="T34" fmla="*/ 5 w 3062"/>
                <a:gd name="T35" fmla="*/ 13 h 2624"/>
                <a:gd name="T36" fmla="*/ 5 w 3062"/>
                <a:gd name="T37" fmla="*/ 13 h 2624"/>
                <a:gd name="T38" fmla="*/ 3 w 3062"/>
                <a:gd name="T39" fmla="*/ 13 h 2624"/>
                <a:gd name="T40" fmla="*/ 2 w 3062"/>
                <a:gd name="T41" fmla="*/ 13 h 2624"/>
                <a:gd name="T42" fmla="*/ 2 w 3062"/>
                <a:gd name="T43" fmla="*/ 14 h 2624"/>
                <a:gd name="T44" fmla="*/ 2 w 3062"/>
                <a:gd name="T45" fmla="*/ 13 h 2624"/>
                <a:gd name="T46" fmla="*/ 2 w 3062"/>
                <a:gd name="T47" fmla="*/ 12 h 2624"/>
                <a:gd name="T48" fmla="*/ 1 w 3062"/>
                <a:gd name="T49" fmla="*/ 12 h 2624"/>
                <a:gd name="T50" fmla="*/ 1 w 3062"/>
                <a:gd name="T51" fmla="*/ 11 h 2624"/>
                <a:gd name="T52" fmla="*/ 1 w 3062"/>
                <a:gd name="T53" fmla="*/ 11 h 2624"/>
                <a:gd name="T54" fmla="*/ 1 w 3062"/>
                <a:gd name="T55" fmla="*/ 11 h 2624"/>
                <a:gd name="T56" fmla="*/ 0 w 3062"/>
                <a:gd name="T57" fmla="*/ 10 h 2624"/>
                <a:gd name="T58" fmla="*/ 0 w 3062"/>
                <a:gd name="T59" fmla="*/ 9 h 2624"/>
                <a:gd name="T60" fmla="*/ 0 w 3062"/>
                <a:gd name="T61" fmla="*/ 9 h 2624"/>
                <a:gd name="T62" fmla="*/ 1 w 3062"/>
                <a:gd name="T63" fmla="*/ 8 h 2624"/>
                <a:gd name="T64" fmla="*/ 1 w 3062"/>
                <a:gd name="T65" fmla="*/ 8 h 2624"/>
                <a:gd name="T66" fmla="*/ 1 w 3062"/>
                <a:gd name="T67" fmla="*/ 8 h 2624"/>
                <a:gd name="T68" fmla="*/ 2 w 3062"/>
                <a:gd name="T69" fmla="*/ 8 h 2624"/>
                <a:gd name="T70" fmla="*/ 3 w 3062"/>
                <a:gd name="T71" fmla="*/ 7 h 2624"/>
                <a:gd name="T72" fmla="*/ 3 w 3062"/>
                <a:gd name="T73" fmla="*/ 8 h 2624"/>
                <a:gd name="T74" fmla="*/ 4 w 3062"/>
                <a:gd name="T75" fmla="*/ 8 h 2624"/>
                <a:gd name="T76" fmla="*/ 4 w 3062"/>
                <a:gd name="T77" fmla="*/ 7 h 2624"/>
                <a:gd name="T78" fmla="*/ 5 w 3062"/>
                <a:gd name="T79" fmla="*/ 7 h 2624"/>
                <a:gd name="T80" fmla="*/ 6 w 3062"/>
                <a:gd name="T81" fmla="*/ 7 h 2624"/>
                <a:gd name="T82" fmla="*/ 7 w 3062"/>
                <a:gd name="T83" fmla="*/ 6 h 2624"/>
                <a:gd name="T84" fmla="*/ 8 w 3062"/>
                <a:gd name="T85" fmla="*/ 5 h 2624"/>
                <a:gd name="T86" fmla="*/ 8 w 3062"/>
                <a:gd name="T87" fmla="*/ 3 h 2624"/>
                <a:gd name="T88" fmla="*/ 8 w 3062"/>
                <a:gd name="T89" fmla="*/ 3 h 2624"/>
                <a:gd name="T90" fmla="*/ 9 w 3062"/>
                <a:gd name="T91" fmla="*/ 3 h 2624"/>
                <a:gd name="T92" fmla="*/ 10 w 3062"/>
                <a:gd name="T93" fmla="*/ 3 h 2624"/>
                <a:gd name="T94" fmla="*/ 11 w 3062"/>
                <a:gd name="T95" fmla="*/ 2 h 2624"/>
                <a:gd name="T96" fmla="*/ 11 w 3062"/>
                <a:gd name="T97" fmla="*/ 2 h 2624"/>
                <a:gd name="T98" fmla="*/ 11 w 3062"/>
                <a:gd name="T99" fmla="*/ 1 h 2624"/>
                <a:gd name="T100" fmla="*/ 12 w 3062"/>
                <a:gd name="T101" fmla="*/ 1 h 2624"/>
                <a:gd name="T102" fmla="*/ 12 w 3062"/>
                <a:gd name="T103" fmla="*/ 0 h 2624"/>
                <a:gd name="T104" fmla="*/ 13 w 3062"/>
                <a:gd name="T105" fmla="*/ 1 h 2624"/>
                <a:gd name="T106" fmla="*/ 13 w 3062"/>
                <a:gd name="T107" fmla="*/ 2 h 2624"/>
                <a:gd name="T108" fmla="*/ 14 w 3062"/>
                <a:gd name="T109" fmla="*/ 2 h 2624"/>
                <a:gd name="T110" fmla="*/ 13 w 3062"/>
                <a:gd name="T111" fmla="*/ 3 h 2624"/>
                <a:gd name="T112" fmla="*/ 15 w 3062"/>
                <a:gd name="T113" fmla="*/ 4 h 2624"/>
                <a:gd name="T114" fmla="*/ 15 w 3062"/>
                <a:gd name="T115" fmla="*/ 5 h 2624"/>
                <a:gd name="T116" fmla="*/ 16 w 3062"/>
                <a:gd name="T117" fmla="*/ 5 h 2624"/>
                <a:gd name="T118" fmla="*/ 15 w 3062"/>
                <a:gd name="T119" fmla="*/ 6 h 2624"/>
                <a:gd name="T120" fmla="*/ 16 w 3062"/>
                <a:gd name="T121" fmla="*/ 7 h 2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2"/>
                <a:gd name="T184" fmla="*/ 0 h 2624"/>
                <a:gd name="T185" fmla="*/ 3062 w 3062"/>
                <a:gd name="T186" fmla="*/ 2624 h 26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2" h="2624">
                  <a:moveTo>
                    <a:pt x="3006" y="1406"/>
                  </a:moveTo>
                  <a:lnTo>
                    <a:pt x="2990" y="1432"/>
                  </a:lnTo>
                  <a:lnTo>
                    <a:pt x="2979" y="1454"/>
                  </a:lnTo>
                  <a:lnTo>
                    <a:pt x="2975" y="1464"/>
                  </a:lnTo>
                  <a:lnTo>
                    <a:pt x="2970" y="1473"/>
                  </a:lnTo>
                  <a:lnTo>
                    <a:pt x="2968" y="1481"/>
                  </a:lnTo>
                  <a:lnTo>
                    <a:pt x="2966" y="1490"/>
                  </a:lnTo>
                  <a:lnTo>
                    <a:pt x="2965" y="1496"/>
                  </a:lnTo>
                  <a:lnTo>
                    <a:pt x="2965" y="1504"/>
                  </a:lnTo>
                  <a:lnTo>
                    <a:pt x="2965" y="1509"/>
                  </a:lnTo>
                  <a:lnTo>
                    <a:pt x="2966" y="1516"/>
                  </a:lnTo>
                  <a:lnTo>
                    <a:pt x="2969" y="1526"/>
                  </a:lnTo>
                  <a:lnTo>
                    <a:pt x="2975" y="1536"/>
                  </a:lnTo>
                  <a:lnTo>
                    <a:pt x="2988" y="1555"/>
                  </a:lnTo>
                  <a:lnTo>
                    <a:pt x="3006" y="1577"/>
                  </a:lnTo>
                  <a:lnTo>
                    <a:pt x="3014" y="1590"/>
                  </a:lnTo>
                  <a:lnTo>
                    <a:pt x="3023" y="1605"/>
                  </a:lnTo>
                  <a:lnTo>
                    <a:pt x="3030" y="1622"/>
                  </a:lnTo>
                  <a:lnTo>
                    <a:pt x="3036" y="1644"/>
                  </a:lnTo>
                  <a:lnTo>
                    <a:pt x="3039" y="1648"/>
                  </a:lnTo>
                  <a:lnTo>
                    <a:pt x="3045" y="1661"/>
                  </a:lnTo>
                  <a:lnTo>
                    <a:pt x="3051" y="1681"/>
                  </a:lnTo>
                  <a:lnTo>
                    <a:pt x="3058" y="1705"/>
                  </a:lnTo>
                  <a:lnTo>
                    <a:pt x="3060" y="1718"/>
                  </a:lnTo>
                  <a:lnTo>
                    <a:pt x="3061" y="1732"/>
                  </a:lnTo>
                  <a:lnTo>
                    <a:pt x="3062" y="1747"/>
                  </a:lnTo>
                  <a:lnTo>
                    <a:pt x="3060" y="1762"/>
                  </a:lnTo>
                  <a:lnTo>
                    <a:pt x="3058" y="1777"/>
                  </a:lnTo>
                  <a:lnTo>
                    <a:pt x="3052" y="1791"/>
                  </a:lnTo>
                  <a:lnTo>
                    <a:pt x="3049" y="1798"/>
                  </a:lnTo>
                  <a:lnTo>
                    <a:pt x="3046" y="1805"/>
                  </a:lnTo>
                  <a:lnTo>
                    <a:pt x="3042" y="1812"/>
                  </a:lnTo>
                  <a:lnTo>
                    <a:pt x="3036" y="1818"/>
                  </a:lnTo>
                  <a:lnTo>
                    <a:pt x="3024" y="1830"/>
                  </a:lnTo>
                  <a:lnTo>
                    <a:pt x="3012" y="1839"/>
                  </a:lnTo>
                  <a:lnTo>
                    <a:pt x="3001" y="1844"/>
                  </a:lnTo>
                  <a:lnTo>
                    <a:pt x="2993" y="1847"/>
                  </a:lnTo>
                  <a:lnTo>
                    <a:pt x="2984" y="1848"/>
                  </a:lnTo>
                  <a:lnTo>
                    <a:pt x="2977" y="1847"/>
                  </a:lnTo>
                  <a:lnTo>
                    <a:pt x="2969" y="1844"/>
                  </a:lnTo>
                  <a:lnTo>
                    <a:pt x="2963" y="1841"/>
                  </a:lnTo>
                  <a:lnTo>
                    <a:pt x="2950" y="1832"/>
                  </a:lnTo>
                  <a:lnTo>
                    <a:pt x="2936" y="1826"/>
                  </a:lnTo>
                  <a:lnTo>
                    <a:pt x="2929" y="1824"/>
                  </a:lnTo>
                  <a:lnTo>
                    <a:pt x="2920" y="1824"/>
                  </a:lnTo>
                  <a:lnTo>
                    <a:pt x="2911" y="1826"/>
                  </a:lnTo>
                  <a:lnTo>
                    <a:pt x="2899" y="1830"/>
                  </a:lnTo>
                  <a:lnTo>
                    <a:pt x="2897" y="1833"/>
                  </a:lnTo>
                  <a:lnTo>
                    <a:pt x="2889" y="1841"/>
                  </a:lnTo>
                  <a:lnTo>
                    <a:pt x="2878" y="1850"/>
                  </a:lnTo>
                  <a:lnTo>
                    <a:pt x="2862" y="1861"/>
                  </a:lnTo>
                  <a:lnTo>
                    <a:pt x="2853" y="1865"/>
                  </a:lnTo>
                  <a:lnTo>
                    <a:pt x="2842" y="1870"/>
                  </a:lnTo>
                  <a:lnTo>
                    <a:pt x="2832" y="1873"/>
                  </a:lnTo>
                  <a:lnTo>
                    <a:pt x="2820" y="1875"/>
                  </a:lnTo>
                  <a:lnTo>
                    <a:pt x="2808" y="1876"/>
                  </a:lnTo>
                  <a:lnTo>
                    <a:pt x="2795" y="1875"/>
                  </a:lnTo>
                  <a:lnTo>
                    <a:pt x="2782" y="1873"/>
                  </a:lnTo>
                  <a:lnTo>
                    <a:pt x="2768" y="1869"/>
                  </a:lnTo>
                  <a:lnTo>
                    <a:pt x="2768" y="1864"/>
                  </a:lnTo>
                  <a:lnTo>
                    <a:pt x="2764" y="1854"/>
                  </a:lnTo>
                  <a:lnTo>
                    <a:pt x="2759" y="1838"/>
                  </a:lnTo>
                  <a:lnTo>
                    <a:pt x="2750" y="1817"/>
                  </a:lnTo>
                  <a:lnTo>
                    <a:pt x="2744" y="1807"/>
                  </a:lnTo>
                  <a:lnTo>
                    <a:pt x="2737" y="1795"/>
                  </a:lnTo>
                  <a:lnTo>
                    <a:pt x="2728" y="1782"/>
                  </a:lnTo>
                  <a:lnTo>
                    <a:pt x="2718" y="1770"/>
                  </a:lnTo>
                  <a:lnTo>
                    <a:pt x="2707" y="1759"/>
                  </a:lnTo>
                  <a:lnTo>
                    <a:pt x="2693" y="1747"/>
                  </a:lnTo>
                  <a:lnTo>
                    <a:pt x="2678" y="1735"/>
                  </a:lnTo>
                  <a:lnTo>
                    <a:pt x="2662" y="1725"/>
                  </a:lnTo>
                  <a:lnTo>
                    <a:pt x="2659" y="1725"/>
                  </a:lnTo>
                  <a:lnTo>
                    <a:pt x="2652" y="1724"/>
                  </a:lnTo>
                  <a:lnTo>
                    <a:pt x="2643" y="1721"/>
                  </a:lnTo>
                  <a:lnTo>
                    <a:pt x="2630" y="1717"/>
                  </a:lnTo>
                  <a:lnTo>
                    <a:pt x="2624" y="1713"/>
                  </a:lnTo>
                  <a:lnTo>
                    <a:pt x="2617" y="1710"/>
                  </a:lnTo>
                  <a:lnTo>
                    <a:pt x="2611" y="1704"/>
                  </a:lnTo>
                  <a:lnTo>
                    <a:pt x="2603" y="1698"/>
                  </a:lnTo>
                  <a:lnTo>
                    <a:pt x="2597" y="1690"/>
                  </a:lnTo>
                  <a:lnTo>
                    <a:pt x="2592" y="1683"/>
                  </a:lnTo>
                  <a:lnTo>
                    <a:pt x="2585" y="1673"/>
                  </a:lnTo>
                  <a:lnTo>
                    <a:pt x="2581" y="1662"/>
                  </a:lnTo>
                  <a:lnTo>
                    <a:pt x="2571" y="1673"/>
                  </a:lnTo>
                  <a:lnTo>
                    <a:pt x="2547" y="1700"/>
                  </a:lnTo>
                  <a:lnTo>
                    <a:pt x="2532" y="1716"/>
                  </a:lnTo>
                  <a:lnTo>
                    <a:pt x="2515" y="1733"/>
                  </a:lnTo>
                  <a:lnTo>
                    <a:pt x="2498" y="1749"/>
                  </a:lnTo>
                  <a:lnTo>
                    <a:pt x="2481" y="1762"/>
                  </a:lnTo>
                  <a:lnTo>
                    <a:pt x="2477" y="1763"/>
                  </a:lnTo>
                  <a:lnTo>
                    <a:pt x="2469" y="1765"/>
                  </a:lnTo>
                  <a:lnTo>
                    <a:pt x="2457" y="1770"/>
                  </a:lnTo>
                  <a:lnTo>
                    <a:pt x="2443" y="1778"/>
                  </a:lnTo>
                  <a:lnTo>
                    <a:pt x="2437" y="1783"/>
                  </a:lnTo>
                  <a:lnTo>
                    <a:pt x="2431" y="1791"/>
                  </a:lnTo>
                  <a:lnTo>
                    <a:pt x="2425" y="1798"/>
                  </a:lnTo>
                  <a:lnTo>
                    <a:pt x="2420" y="1807"/>
                  </a:lnTo>
                  <a:lnTo>
                    <a:pt x="2416" y="1816"/>
                  </a:lnTo>
                  <a:lnTo>
                    <a:pt x="2413" y="1828"/>
                  </a:lnTo>
                  <a:lnTo>
                    <a:pt x="2411" y="1841"/>
                  </a:lnTo>
                  <a:lnTo>
                    <a:pt x="2411" y="1856"/>
                  </a:lnTo>
                  <a:lnTo>
                    <a:pt x="2412" y="1861"/>
                  </a:lnTo>
                  <a:lnTo>
                    <a:pt x="2413" y="1874"/>
                  </a:lnTo>
                  <a:lnTo>
                    <a:pt x="2413" y="1881"/>
                  </a:lnTo>
                  <a:lnTo>
                    <a:pt x="2412" y="1891"/>
                  </a:lnTo>
                  <a:lnTo>
                    <a:pt x="2411" y="1900"/>
                  </a:lnTo>
                  <a:lnTo>
                    <a:pt x="2409" y="1909"/>
                  </a:lnTo>
                  <a:lnTo>
                    <a:pt x="2406" y="1918"/>
                  </a:lnTo>
                  <a:lnTo>
                    <a:pt x="2402" y="1924"/>
                  </a:lnTo>
                  <a:lnTo>
                    <a:pt x="2399" y="1928"/>
                  </a:lnTo>
                  <a:lnTo>
                    <a:pt x="2395" y="1930"/>
                  </a:lnTo>
                  <a:lnTo>
                    <a:pt x="2392" y="1933"/>
                  </a:lnTo>
                  <a:lnTo>
                    <a:pt x="2388" y="1935"/>
                  </a:lnTo>
                  <a:lnTo>
                    <a:pt x="2384" y="1936"/>
                  </a:lnTo>
                  <a:lnTo>
                    <a:pt x="2378" y="1937"/>
                  </a:lnTo>
                  <a:lnTo>
                    <a:pt x="2373" y="1937"/>
                  </a:lnTo>
                  <a:lnTo>
                    <a:pt x="2367" y="1936"/>
                  </a:lnTo>
                  <a:lnTo>
                    <a:pt x="2360" y="1935"/>
                  </a:lnTo>
                  <a:lnTo>
                    <a:pt x="2353" y="1932"/>
                  </a:lnTo>
                  <a:lnTo>
                    <a:pt x="2345" y="1928"/>
                  </a:lnTo>
                  <a:lnTo>
                    <a:pt x="2337" y="1924"/>
                  </a:lnTo>
                  <a:lnTo>
                    <a:pt x="2335" y="1921"/>
                  </a:lnTo>
                  <a:lnTo>
                    <a:pt x="2329" y="1914"/>
                  </a:lnTo>
                  <a:lnTo>
                    <a:pt x="2325" y="1910"/>
                  </a:lnTo>
                  <a:lnTo>
                    <a:pt x="2320" y="1906"/>
                  </a:lnTo>
                  <a:lnTo>
                    <a:pt x="2314" y="1902"/>
                  </a:lnTo>
                  <a:lnTo>
                    <a:pt x="2307" y="1898"/>
                  </a:lnTo>
                  <a:lnTo>
                    <a:pt x="2299" y="1896"/>
                  </a:lnTo>
                  <a:lnTo>
                    <a:pt x="2292" y="1896"/>
                  </a:lnTo>
                  <a:lnTo>
                    <a:pt x="2283" y="1897"/>
                  </a:lnTo>
                  <a:lnTo>
                    <a:pt x="2274" y="1901"/>
                  </a:lnTo>
                  <a:lnTo>
                    <a:pt x="2264" y="1907"/>
                  </a:lnTo>
                  <a:lnTo>
                    <a:pt x="2253" y="1916"/>
                  </a:lnTo>
                  <a:lnTo>
                    <a:pt x="2242" y="1927"/>
                  </a:lnTo>
                  <a:lnTo>
                    <a:pt x="2231" y="1943"/>
                  </a:lnTo>
                  <a:lnTo>
                    <a:pt x="2228" y="1948"/>
                  </a:lnTo>
                  <a:lnTo>
                    <a:pt x="2219" y="1959"/>
                  </a:lnTo>
                  <a:lnTo>
                    <a:pt x="2214" y="1967"/>
                  </a:lnTo>
                  <a:lnTo>
                    <a:pt x="2207" y="1974"/>
                  </a:lnTo>
                  <a:lnTo>
                    <a:pt x="2199" y="1981"/>
                  </a:lnTo>
                  <a:lnTo>
                    <a:pt x="2192" y="1986"/>
                  </a:lnTo>
                  <a:lnTo>
                    <a:pt x="2183" y="1990"/>
                  </a:lnTo>
                  <a:lnTo>
                    <a:pt x="2175" y="1992"/>
                  </a:lnTo>
                  <a:lnTo>
                    <a:pt x="2170" y="1992"/>
                  </a:lnTo>
                  <a:lnTo>
                    <a:pt x="2166" y="1991"/>
                  </a:lnTo>
                  <a:lnTo>
                    <a:pt x="2161" y="1990"/>
                  </a:lnTo>
                  <a:lnTo>
                    <a:pt x="2156" y="1988"/>
                  </a:lnTo>
                  <a:lnTo>
                    <a:pt x="2152" y="1985"/>
                  </a:lnTo>
                  <a:lnTo>
                    <a:pt x="2148" y="1981"/>
                  </a:lnTo>
                  <a:lnTo>
                    <a:pt x="2144" y="1975"/>
                  </a:lnTo>
                  <a:lnTo>
                    <a:pt x="2139" y="1969"/>
                  </a:lnTo>
                  <a:lnTo>
                    <a:pt x="2136" y="1961"/>
                  </a:lnTo>
                  <a:lnTo>
                    <a:pt x="2132" y="1953"/>
                  </a:lnTo>
                  <a:lnTo>
                    <a:pt x="2128" y="1942"/>
                  </a:lnTo>
                  <a:lnTo>
                    <a:pt x="2124" y="1930"/>
                  </a:lnTo>
                  <a:lnTo>
                    <a:pt x="2119" y="1927"/>
                  </a:lnTo>
                  <a:lnTo>
                    <a:pt x="2105" y="1921"/>
                  </a:lnTo>
                  <a:lnTo>
                    <a:pt x="2083" y="1911"/>
                  </a:lnTo>
                  <a:lnTo>
                    <a:pt x="2056" y="1903"/>
                  </a:lnTo>
                  <a:lnTo>
                    <a:pt x="2040" y="1898"/>
                  </a:lnTo>
                  <a:lnTo>
                    <a:pt x="2025" y="1896"/>
                  </a:lnTo>
                  <a:lnTo>
                    <a:pt x="2009" y="1894"/>
                  </a:lnTo>
                  <a:lnTo>
                    <a:pt x="1992" y="1894"/>
                  </a:lnTo>
                  <a:lnTo>
                    <a:pt x="1976" y="1895"/>
                  </a:lnTo>
                  <a:lnTo>
                    <a:pt x="1960" y="1898"/>
                  </a:lnTo>
                  <a:lnTo>
                    <a:pt x="1953" y="1901"/>
                  </a:lnTo>
                  <a:lnTo>
                    <a:pt x="1945" y="1904"/>
                  </a:lnTo>
                  <a:lnTo>
                    <a:pt x="1938" y="1908"/>
                  </a:lnTo>
                  <a:lnTo>
                    <a:pt x="1930" y="1912"/>
                  </a:lnTo>
                  <a:lnTo>
                    <a:pt x="1925" y="1910"/>
                  </a:lnTo>
                  <a:lnTo>
                    <a:pt x="1909" y="1906"/>
                  </a:lnTo>
                  <a:lnTo>
                    <a:pt x="1899" y="1905"/>
                  </a:lnTo>
                  <a:lnTo>
                    <a:pt x="1888" y="1904"/>
                  </a:lnTo>
                  <a:lnTo>
                    <a:pt x="1877" y="1904"/>
                  </a:lnTo>
                  <a:lnTo>
                    <a:pt x="1865" y="1905"/>
                  </a:lnTo>
                  <a:lnTo>
                    <a:pt x="1860" y="1906"/>
                  </a:lnTo>
                  <a:lnTo>
                    <a:pt x="1854" y="1908"/>
                  </a:lnTo>
                  <a:lnTo>
                    <a:pt x="1849" y="1910"/>
                  </a:lnTo>
                  <a:lnTo>
                    <a:pt x="1845" y="1912"/>
                  </a:lnTo>
                  <a:lnTo>
                    <a:pt x="1841" y="1917"/>
                  </a:lnTo>
                  <a:lnTo>
                    <a:pt x="1836" y="1920"/>
                  </a:lnTo>
                  <a:lnTo>
                    <a:pt x="1833" y="1925"/>
                  </a:lnTo>
                  <a:lnTo>
                    <a:pt x="1831" y="1930"/>
                  </a:lnTo>
                  <a:lnTo>
                    <a:pt x="1829" y="1937"/>
                  </a:lnTo>
                  <a:lnTo>
                    <a:pt x="1827" y="1943"/>
                  </a:lnTo>
                  <a:lnTo>
                    <a:pt x="1827" y="1952"/>
                  </a:lnTo>
                  <a:lnTo>
                    <a:pt x="1827" y="1960"/>
                  </a:lnTo>
                  <a:lnTo>
                    <a:pt x="1828" y="1970"/>
                  </a:lnTo>
                  <a:lnTo>
                    <a:pt x="1830" y="1981"/>
                  </a:lnTo>
                  <a:lnTo>
                    <a:pt x="1833" y="1992"/>
                  </a:lnTo>
                  <a:lnTo>
                    <a:pt x="1837" y="2005"/>
                  </a:lnTo>
                  <a:lnTo>
                    <a:pt x="1834" y="2009"/>
                  </a:lnTo>
                  <a:lnTo>
                    <a:pt x="1826" y="2018"/>
                  </a:lnTo>
                  <a:lnTo>
                    <a:pt x="1814" y="2033"/>
                  </a:lnTo>
                  <a:lnTo>
                    <a:pt x="1800" y="2052"/>
                  </a:lnTo>
                  <a:lnTo>
                    <a:pt x="1794" y="2063"/>
                  </a:lnTo>
                  <a:lnTo>
                    <a:pt x="1787" y="2073"/>
                  </a:lnTo>
                  <a:lnTo>
                    <a:pt x="1781" y="2085"/>
                  </a:lnTo>
                  <a:lnTo>
                    <a:pt x="1777" y="2098"/>
                  </a:lnTo>
                  <a:lnTo>
                    <a:pt x="1772" y="2111"/>
                  </a:lnTo>
                  <a:lnTo>
                    <a:pt x="1769" y="2124"/>
                  </a:lnTo>
                  <a:lnTo>
                    <a:pt x="1768" y="2136"/>
                  </a:lnTo>
                  <a:lnTo>
                    <a:pt x="1768" y="2149"/>
                  </a:lnTo>
                  <a:lnTo>
                    <a:pt x="1762" y="2153"/>
                  </a:lnTo>
                  <a:lnTo>
                    <a:pt x="1746" y="2163"/>
                  </a:lnTo>
                  <a:lnTo>
                    <a:pt x="1722" y="2176"/>
                  </a:lnTo>
                  <a:lnTo>
                    <a:pt x="1694" y="2189"/>
                  </a:lnTo>
                  <a:lnTo>
                    <a:pt x="1680" y="2194"/>
                  </a:lnTo>
                  <a:lnTo>
                    <a:pt x="1666" y="2198"/>
                  </a:lnTo>
                  <a:lnTo>
                    <a:pt x="1652" y="2201"/>
                  </a:lnTo>
                  <a:lnTo>
                    <a:pt x="1639" y="2202"/>
                  </a:lnTo>
                  <a:lnTo>
                    <a:pt x="1634" y="2201"/>
                  </a:lnTo>
                  <a:lnTo>
                    <a:pt x="1627" y="2201"/>
                  </a:lnTo>
                  <a:lnTo>
                    <a:pt x="1623" y="2199"/>
                  </a:lnTo>
                  <a:lnTo>
                    <a:pt x="1618" y="2197"/>
                  </a:lnTo>
                  <a:lnTo>
                    <a:pt x="1614" y="2194"/>
                  </a:lnTo>
                  <a:lnTo>
                    <a:pt x="1610" y="2191"/>
                  </a:lnTo>
                  <a:lnTo>
                    <a:pt x="1608" y="2186"/>
                  </a:lnTo>
                  <a:lnTo>
                    <a:pt x="1606" y="2180"/>
                  </a:lnTo>
                  <a:lnTo>
                    <a:pt x="1604" y="2178"/>
                  </a:lnTo>
                  <a:lnTo>
                    <a:pt x="1598" y="2170"/>
                  </a:lnTo>
                  <a:lnTo>
                    <a:pt x="1594" y="2166"/>
                  </a:lnTo>
                  <a:lnTo>
                    <a:pt x="1589" y="2162"/>
                  </a:lnTo>
                  <a:lnTo>
                    <a:pt x="1582" y="2158"/>
                  </a:lnTo>
                  <a:lnTo>
                    <a:pt x="1575" y="2154"/>
                  </a:lnTo>
                  <a:lnTo>
                    <a:pt x="1565" y="2151"/>
                  </a:lnTo>
                  <a:lnTo>
                    <a:pt x="1556" y="2149"/>
                  </a:lnTo>
                  <a:lnTo>
                    <a:pt x="1544" y="2148"/>
                  </a:lnTo>
                  <a:lnTo>
                    <a:pt x="1532" y="2149"/>
                  </a:lnTo>
                  <a:lnTo>
                    <a:pt x="1518" y="2151"/>
                  </a:lnTo>
                  <a:lnTo>
                    <a:pt x="1502" y="2157"/>
                  </a:lnTo>
                  <a:lnTo>
                    <a:pt x="1486" y="2164"/>
                  </a:lnTo>
                  <a:lnTo>
                    <a:pt x="1468" y="2175"/>
                  </a:lnTo>
                  <a:lnTo>
                    <a:pt x="1465" y="2177"/>
                  </a:lnTo>
                  <a:lnTo>
                    <a:pt x="1456" y="2183"/>
                  </a:lnTo>
                  <a:lnTo>
                    <a:pt x="1441" y="2191"/>
                  </a:lnTo>
                  <a:lnTo>
                    <a:pt x="1424" y="2198"/>
                  </a:lnTo>
                  <a:lnTo>
                    <a:pt x="1415" y="2200"/>
                  </a:lnTo>
                  <a:lnTo>
                    <a:pt x="1405" y="2201"/>
                  </a:lnTo>
                  <a:lnTo>
                    <a:pt x="1396" y="2202"/>
                  </a:lnTo>
                  <a:lnTo>
                    <a:pt x="1386" y="2200"/>
                  </a:lnTo>
                  <a:lnTo>
                    <a:pt x="1382" y="2199"/>
                  </a:lnTo>
                  <a:lnTo>
                    <a:pt x="1378" y="2197"/>
                  </a:lnTo>
                  <a:lnTo>
                    <a:pt x="1373" y="2195"/>
                  </a:lnTo>
                  <a:lnTo>
                    <a:pt x="1369" y="2192"/>
                  </a:lnTo>
                  <a:lnTo>
                    <a:pt x="1366" y="2189"/>
                  </a:lnTo>
                  <a:lnTo>
                    <a:pt x="1363" y="2184"/>
                  </a:lnTo>
                  <a:lnTo>
                    <a:pt x="1358" y="2180"/>
                  </a:lnTo>
                  <a:lnTo>
                    <a:pt x="1356" y="2175"/>
                  </a:lnTo>
                  <a:lnTo>
                    <a:pt x="1350" y="2173"/>
                  </a:lnTo>
                  <a:lnTo>
                    <a:pt x="1332" y="2169"/>
                  </a:lnTo>
                  <a:lnTo>
                    <a:pt x="1303" y="2164"/>
                  </a:lnTo>
                  <a:lnTo>
                    <a:pt x="1266" y="2160"/>
                  </a:lnTo>
                  <a:lnTo>
                    <a:pt x="1244" y="2158"/>
                  </a:lnTo>
                  <a:lnTo>
                    <a:pt x="1221" y="2157"/>
                  </a:lnTo>
                  <a:lnTo>
                    <a:pt x="1195" y="2156"/>
                  </a:lnTo>
                  <a:lnTo>
                    <a:pt x="1169" y="2156"/>
                  </a:lnTo>
                  <a:lnTo>
                    <a:pt x="1141" y="2157"/>
                  </a:lnTo>
                  <a:lnTo>
                    <a:pt x="1111" y="2160"/>
                  </a:lnTo>
                  <a:lnTo>
                    <a:pt x="1081" y="2163"/>
                  </a:lnTo>
                  <a:lnTo>
                    <a:pt x="1050" y="2168"/>
                  </a:lnTo>
                  <a:lnTo>
                    <a:pt x="1046" y="2166"/>
                  </a:lnTo>
                  <a:lnTo>
                    <a:pt x="1036" y="2164"/>
                  </a:lnTo>
                  <a:lnTo>
                    <a:pt x="1029" y="2164"/>
                  </a:lnTo>
                  <a:lnTo>
                    <a:pt x="1021" y="2164"/>
                  </a:lnTo>
                  <a:lnTo>
                    <a:pt x="1013" y="2165"/>
                  </a:lnTo>
                  <a:lnTo>
                    <a:pt x="1004" y="2167"/>
                  </a:lnTo>
                  <a:lnTo>
                    <a:pt x="996" y="2172"/>
                  </a:lnTo>
                  <a:lnTo>
                    <a:pt x="987" y="2178"/>
                  </a:lnTo>
                  <a:lnTo>
                    <a:pt x="979" y="2186"/>
                  </a:lnTo>
                  <a:lnTo>
                    <a:pt x="970" y="2197"/>
                  </a:lnTo>
                  <a:lnTo>
                    <a:pt x="967" y="2204"/>
                  </a:lnTo>
                  <a:lnTo>
                    <a:pt x="964" y="2211"/>
                  </a:lnTo>
                  <a:lnTo>
                    <a:pt x="961" y="2220"/>
                  </a:lnTo>
                  <a:lnTo>
                    <a:pt x="957" y="2228"/>
                  </a:lnTo>
                  <a:lnTo>
                    <a:pt x="955" y="2239"/>
                  </a:lnTo>
                  <a:lnTo>
                    <a:pt x="953" y="2249"/>
                  </a:lnTo>
                  <a:lnTo>
                    <a:pt x="951" y="2261"/>
                  </a:lnTo>
                  <a:lnTo>
                    <a:pt x="950" y="2274"/>
                  </a:lnTo>
                  <a:lnTo>
                    <a:pt x="939" y="2288"/>
                  </a:lnTo>
                  <a:lnTo>
                    <a:pt x="919" y="2319"/>
                  </a:lnTo>
                  <a:lnTo>
                    <a:pt x="915" y="2328"/>
                  </a:lnTo>
                  <a:lnTo>
                    <a:pt x="910" y="2338"/>
                  </a:lnTo>
                  <a:lnTo>
                    <a:pt x="907" y="2346"/>
                  </a:lnTo>
                  <a:lnTo>
                    <a:pt x="905" y="2356"/>
                  </a:lnTo>
                  <a:lnTo>
                    <a:pt x="904" y="2365"/>
                  </a:lnTo>
                  <a:lnTo>
                    <a:pt x="905" y="2373"/>
                  </a:lnTo>
                  <a:lnTo>
                    <a:pt x="906" y="2376"/>
                  </a:lnTo>
                  <a:lnTo>
                    <a:pt x="907" y="2381"/>
                  </a:lnTo>
                  <a:lnTo>
                    <a:pt x="909" y="2384"/>
                  </a:lnTo>
                  <a:lnTo>
                    <a:pt x="913" y="2387"/>
                  </a:lnTo>
                  <a:lnTo>
                    <a:pt x="914" y="2390"/>
                  </a:lnTo>
                  <a:lnTo>
                    <a:pt x="917" y="2398"/>
                  </a:lnTo>
                  <a:lnTo>
                    <a:pt x="918" y="2403"/>
                  </a:lnTo>
                  <a:lnTo>
                    <a:pt x="919" y="2409"/>
                  </a:lnTo>
                  <a:lnTo>
                    <a:pt x="920" y="2415"/>
                  </a:lnTo>
                  <a:lnTo>
                    <a:pt x="919" y="2421"/>
                  </a:lnTo>
                  <a:lnTo>
                    <a:pt x="918" y="2426"/>
                  </a:lnTo>
                  <a:lnTo>
                    <a:pt x="915" y="2432"/>
                  </a:lnTo>
                  <a:lnTo>
                    <a:pt x="910" y="2436"/>
                  </a:lnTo>
                  <a:lnTo>
                    <a:pt x="904" y="2439"/>
                  </a:lnTo>
                  <a:lnTo>
                    <a:pt x="895" y="2441"/>
                  </a:lnTo>
                  <a:lnTo>
                    <a:pt x="885" y="2441"/>
                  </a:lnTo>
                  <a:lnTo>
                    <a:pt x="872" y="2440"/>
                  </a:lnTo>
                  <a:lnTo>
                    <a:pt x="856" y="2437"/>
                  </a:lnTo>
                  <a:lnTo>
                    <a:pt x="851" y="2436"/>
                  </a:lnTo>
                  <a:lnTo>
                    <a:pt x="838" y="2434"/>
                  </a:lnTo>
                  <a:lnTo>
                    <a:pt x="827" y="2434"/>
                  </a:lnTo>
                  <a:lnTo>
                    <a:pt x="817" y="2434"/>
                  </a:lnTo>
                  <a:lnTo>
                    <a:pt x="803" y="2436"/>
                  </a:lnTo>
                  <a:lnTo>
                    <a:pt x="788" y="2439"/>
                  </a:lnTo>
                  <a:lnTo>
                    <a:pt x="772" y="2444"/>
                  </a:lnTo>
                  <a:lnTo>
                    <a:pt x="755" y="2450"/>
                  </a:lnTo>
                  <a:lnTo>
                    <a:pt x="735" y="2460"/>
                  </a:lnTo>
                  <a:lnTo>
                    <a:pt x="716" y="2471"/>
                  </a:lnTo>
                  <a:lnTo>
                    <a:pt x="696" y="2485"/>
                  </a:lnTo>
                  <a:lnTo>
                    <a:pt x="675" y="2503"/>
                  </a:lnTo>
                  <a:lnTo>
                    <a:pt x="664" y="2513"/>
                  </a:lnTo>
                  <a:lnTo>
                    <a:pt x="653" y="2525"/>
                  </a:lnTo>
                  <a:lnTo>
                    <a:pt x="642" y="2536"/>
                  </a:lnTo>
                  <a:lnTo>
                    <a:pt x="631" y="2549"/>
                  </a:lnTo>
                  <a:lnTo>
                    <a:pt x="627" y="2552"/>
                  </a:lnTo>
                  <a:lnTo>
                    <a:pt x="622" y="2554"/>
                  </a:lnTo>
                  <a:lnTo>
                    <a:pt x="618" y="2557"/>
                  </a:lnTo>
                  <a:lnTo>
                    <a:pt x="615" y="2557"/>
                  </a:lnTo>
                  <a:lnTo>
                    <a:pt x="605" y="2558"/>
                  </a:lnTo>
                  <a:lnTo>
                    <a:pt x="597" y="2556"/>
                  </a:lnTo>
                  <a:lnTo>
                    <a:pt x="578" y="2550"/>
                  </a:lnTo>
                  <a:lnTo>
                    <a:pt x="554" y="2545"/>
                  </a:lnTo>
                  <a:lnTo>
                    <a:pt x="541" y="2544"/>
                  </a:lnTo>
                  <a:lnTo>
                    <a:pt x="527" y="2545"/>
                  </a:lnTo>
                  <a:lnTo>
                    <a:pt x="520" y="2546"/>
                  </a:lnTo>
                  <a:lnTo>
                    <a:pt x="513" y="2548"/>
                  </a:lnTo>
                  <a:lnTo>
                    <a:pt x="504" y="2551"/>
                  </a:lnTo>
                  <a:lnTo>
                    <a:pt x="495" y="2554"/>
                  </a:lnTo>
                  <a:lnTo>
                    <a:pt x="487" y="2559"/>
                  </a:lnTo>
                  <a:lnTo>
                    <a:pt x="477" y="2565"/>
                  </a:lnTo>
                  <a:lnTo>
                    <a:pt x="468" y="2572"/>
                  </a:lnTo>
                  <a:lnTo>
                    <a:pt x="457" y="2579"/>
                  </a:lnTo>
                  <a:lnTo>
                    <a:pt x="447" y="2589"/>
                  </a:lnTo>
                  <a:lnTo>
                    <a:pt x="436" y="2599"/>
                  </a:lnTo>
                  <a:lnTo>
                    <a:pt x="424" y="2611"/>
                  </a:lnTo>
                  <a:lnTo>
                    <a:pt x="412" y="2624"/>
                  </a:lnTo>
                  <a:lnTo>
                    <a:pt x="391" y="2617"/>
                  </a:lnTo>
                  <a:lnTo>
                    <a:pt x="375" y="2609"/>
                  </a:lnTo>
                  <a:lnTo>
                    <a:pt x="369" y="2606"/>
                  </a:lnTo>
                  <a:lnTo>
                    <a:pt x="363" y="2601"/>
                  </a:lnTo>
                  <a:lnTo>
                    <a:pt x="359" y="2598"/>
                  </a:lnTo>
                  <a:lnTo>
                    <a:pt x="356" y="2594"/>
                  </a:lnTo>
                  <a:lnTo>
                    <a:pt x="353" y="2590"/>
                  </a:lnTo>
                  <a:lnTo>
                    <a:pt x="351" y="2585"/>
                  </a:lnTo>
                  <a:lnTo>
                    <a:pt x="350" y="2582"/>
                  </a:lnTo>
                  <a:lnTo>
                    <a:pt x="349" y="2578"/>
                  </a:lnTo>
                  <a:lnTo>
                    <a:pt x="350" y="2570"/>
                  </a:lnTo>
                  <a:lnTo>
                    <a:pt x="353" y="2563"/>
                  </a:lnTo>
                  <a:lnTo>
                    <a:pt x="357" y="2557"/>
                  </a:lnTo>
                  <a:lnTo>
                    <a:pt x="362" y="2550"/>
                  </a:lnTo>
                  <a:lnTo>
                    <a:pt x="367" y="2545"/>
                  </a:lnTo>
                  <a:lnTo>
                    <a:pt x="374" y="2540"/>
                  </a:lnTo>
                  <a:lnTo>
                    <a:pt x="383" y="2533"/>
                  </a:lnTo>
                  <a:lnTo>
                    <a:pt x="388" y="2530"/>
                  </a:lnTo>
                  <a:lnTo>
                    <a:pt x="394" y="2510"/>
                  </a:lnTo>
                  <a:lnTo>
                    <a:pt x="398" y="2490"/>
                  </a:lnTo>
                  <a:lnTo>
                    <a:pt x="401" y="2473"/>
                  </a:lnTo>
                  <a:lnTo>
                    <a:pt x="399" y="2458"/>
                  </a:lnTo>
                  <a:lnTo>
                    <a:pt x="398" y="2446"/>
                  </a:lnTo>
                  <a:lnTo>
                    <a:pt x="395" y="2435"/>
                  </a:lnTo>
                  <a:lnTo>
                    <a:pt x="390" y="2425"/>
                  </a:lnTo>
                  <a:lnTo>
                    <a:pt x="385" y="2417"/>
                  </a:lnTo>
                  <a:lnTo>
                    <a:pt x="379" y="2410"/>
                  </a:lnTo>
                  <a:lnTo>
                    <a:pt x="373" y="2405"/>
                  </a:lnTo>
                  <a:lnTo>
                    <a:pt x="367" y="2401"/>
                  </a:lnTo>
                  <a:lnTo>
                    <a:pt x="362" y="2398"/>
                  </a:lnTo>
                  <a:lnTo>
                    <a:pt x="354" y="2394"/>
                  </a:lnTo>
                  <a:lnTo>
                    <a:pt x="349" y="2393"/>
                  </a:lnTo>
                  <a:lnTo>
                    <a:pt x="346" y="2392"/>
                  </a:lnTo>
                  <a:lnTo>
                    <a:pt x="343" y="2390"/>
                  </a:lnTo>
                  <a:lnTo>
                    <a:pt x="341" y="2388"/>
                  </a:lnTo>
                  <a:lnTo>
                    <a:pt x="340" y="2386"/>
                  </a:lnTo>
                  <a:lnTo>
                    <a:pt x="338" y="2380"/>
                  </a:lnTo>
                  <a:lnTo>
                    <a:pt x="338" y="2371"/>
                  </a:lnTo>
                  <a:lnTo>
                    <a:pt x="341" y="2351"/>
                  </a:lnTo>
                  <a:lnTo>
                    <a:pt x="345" y="2329"/>
                  </a:lnTo>
                  <a:lnTo>
                    <a:pt x="346" y="2318"/>
                  </a:lnTo>
                  <a:lnTo>
                    <a:pt x="346" y="2307"/>
                  </a:lnTo>
                  <a:lnTo>
                    <a:pt x="346" y="2303"/>
                  </a:lnTo>
                  <a:lnTo>
                    <a:pt x="345" y="2297"/>
                  </a:lnTo>
                  <a:lnTo>
                    <a:pt x="343" y="2293"/>
                  </a:lnTo>
                  <a:lnTo>
                    <a:pt x="341" y="2289"/>
                  </a:lnTo>
                  <a:lnTo>
                    <a:pt x="339" y="2286"/>
                  </a:lnTo>
                  <a:lnTo>
                    <a:pt x="334" y="2282"/>
                  </a:lnTo>
                  <a:lnTo>
                    <a:pt x="330" y="2279"/>
                  </a:lnTo>
                  <a:lnTo>
                    <a:pt x="325" y="2277"/>
                  </a:lnTo>
                  <a:lnTo>
                    <a:pt x="318" y="2276"/>
                  </a:lnTo>
                  <a:lnTo>
                    <a:pt x="311" y="2275"/>
                  </a:lnTo>
                  <a:lnTo>
                    <a:pt x="303" y="2274"/>
                  </a:lnTo>
                  <a:lnTo>
                    <a:pt x="294" y="2274"/>
                  </a:lnTo>
                  <a:lnTo>
                    <a:pt x="287" y="2272"/>
                  </a:lnTo>
                  <a:lnTo>
                    <a:pt x="281" y="2269"/>
                  </a:lnTo>
                  <a:lnTo>
                    <a:pt x="277" y="2266"/>
                  </a:lnTo>
                  <a:lnTo>
                    <a:pt x="273" y="2263"/>
                  </a:lnTo>
                  <a:lnTo>
                    <a:pt x="268" y="2259"/>
                  </a:lnTo>
                  <a:lnTo>
                    <a:pt x="266" y="2256"/>
                  </a:lnTo>
                  <a:lnTo>
                    <a:pt x="263" y="2252"/>
                  </a:lnTo>
                  <a:lnTo>
                    <a:pt x="262" y="2248"/>
                  </a:lnTo>
                  <a:lnTo>
                    <a:pt x="259" y="2240"/>
                  </a:lnTo>
                  <a:lnTo>
                    <a:pt x="258" y="2230"/>
                  </a:lnTo>
                  <a:lnTo>
                    <a:pt x="257" y="2220"/>
                  </a:lnTo>
                  <a:lnTo>
                    <a:pt x="257" y="2210"/>
                  </a:lnTo>
                  <a:lnTo>
                    <a:pt x="255" y="2198"/>
                  </a:lnTo>
                  <a:lnTo>
                    <a:pt x="253" y="2186"/>
                  </a:lnTo>
                  <a:lnTo>
                    <a:pt x="251" y="2175"/>
                  </a:lnTo>
                  <a:lnTo>
                    <a:pt x="246" y="2163"/>
                  </a:lnTo>
                  <a:lnTo>
                    <a:pt x="243" y="2157"/>
                  </a:lnTo>
                  <a:lnTo>
                    <a:pt x="239" y="2150"/>
                  </a:lnTo>
                  <a:lnTo>
                    <a:pt x="235" y="2144"/>
                  </a:lnTo>
                  <a:lnTo>
                    <a:pt x="230" y="2137"/>
                  </a:lnTo>
                  <a:lnTo>
                    <a:pt x="223" y="2131"/>
                  </a:lnTo>
                  <a:lnTo>
                    <a:pt x="217" y="2125"/>
                  </a:lnTo>
                  <a:lnTo>
                    <a:pt x="209" y="2118"/>
                  </a:lnTo>
                  <a:lnTo>
                    <a:pt x="200" y="2112"/>
                  </a:lnTo>
                  <a:lnTo>
                    <a:pt x="191" y="2110"/>
                  </a:lnTo>
                  <a:lnTo>
                    <a:pt x="184" y="2108"/>
                  </a:lnTo>
                  <a:lnTo>
                    <a:pt x="178" y="2104"/>
                  </a:lnTo>
                  <a:lnTo>
                    <a:pt x="172" y="2101"/>
                  </a:lnTo>
                  <a:lnTo>
                    <a:pt x="168" y="2098"/>
                  </a:lnTo>
                  <a:lnTo>
                    <a:pt x="164" y="2094"/>
                  </a:lnTo>
                  <a:lnTo>
                    <a:pt x="161" y="2090"/>
                  </a:lnTo>
                  <a:lnTo>
                    <a:pt x="157" y="2085"/>
                  </a:lnTo>
                  <a:lnTo>
                    <a:pt x="153" y="2077"/>
                  </a:lnTo>
                  <a:lnTo>
                    <a:pt x="151" y="2067"/>
                  </a:lnTo>
                  <a:lnTo>
                    <a:pt x="151" y="2057"/>
                  </a:lnTo>
                  <a:lnTo>
                    <a:pt x="151" y="2048"/>
                  </a:lnTo>
                  <a:lnTo>
                    <a:pt x="151" y="2038"/>
                  </a:lnTo>
                  <a:lnTo>
                    <a:pt x="151" y="2031"/>
                  </a:lnTo>
                  <a:lnTo>
                    <a:pt x="151" y="2023"/>
                  </a:lnTo>
                  <a:lnTo>
                    <a:pt x="150" y="2017"/>
                  </a:lnTo>
                  <a:lnTo>
                    <a:pt x="149" y="2015"/>
                  </a:lnTo>
                  <a:lnTo>
                    <a:pt x="147" y="2013"/>
                  </a:lnTo>
                  <a:lnTo>
                    <a:pt x="144" y="2012"/>
                  </a:lnTo>
                  <a:lnTo>
                    <a:pt x="142" y="2010"/>
                  </a:lnTo>
                  <a:lnTo>
                    <a:pt x="139" y="2009"/>
                  </a:lnTo>
                  <a:lnTo>
                    <a:pt x="135" y="2009"/>
                  </a:lnTo>
                  <a:lnTo>
                    <a:pt x="131" y="2010"/>
                  </a:lnTo>
                  <a:lnTo>
                    <a:pt x="125" y="2012"/>
                  </a:lnTo>
                  <a:lnTo>
                    <a:pt x="120" y="2012"/>
                  </a:lnTo>
                  <a:lnTo>
                    <a:pt x="117" y="2009"/>
                  </a:lnTo>
                  <a:lnTo>
                    <a:pt x="112" y="2008"/>
                  </a:lnTo>
                  <a:lnTo>
                    <a:pt x="109" y="2006"/>
                  </a:lnTo>
                  <a:lnTo>
                    <a:pt x="105" y="2001"/>
                  </a:lnTo>
                  <a:lnTo>
                    <a:pt x="101" y="1994"/>
                  </a:lnTo>
                  <a:lnTo>
                    <a:pt x="99" y="1987"/>
                  </a:lnTo>
                  <a:lnTo>
                    <a:pt x="96" y="1980"/>
                  </a:lnTo>
                  <a:lnTo>
                    <a:pt x="96" y="1971"/>
                  </a:lnTo>
                  <a:lnTo>
                    <a:pt x="96" y="1962"/>
                  </a:lnTo>
                  <a:lnTo>
                    <a:pt x="99" y="1946"/>
                  </a:lnTo>
                  <a:lnTo>
                    <a:pt x="102" y="1932"/>
                  </a:lnTo>
                  <a:lnTo>
                    <a:pt x="105" y="1922"/>
                  </a:lnTo>
                  <a:lnTo>
                    <a:pt x="106" y="1918"/>
                  </a:lnTo>
                  <a:lnTo>
                    <a:pt x="99" y="1917"/>
                  </a:lnTo>
                  <a:lnTo>
                    <a:pt x="91" y="1913"/>
                  </a:lnTo>
                  <a:lnTo>
                    <a:pt x="85" y="1910"/>
                  </a:lnTo>
                  <a:lnTo>
                    <a:pt x="79" y="1907"/>
                  </a:lnTo>
                  <a:lnTo>
                    <a:pt x="74" y="1903"/>
                  </a:lnTo>
                  <a:lnTo>
                    <a:pt x="70" y="1898"/>
                  </a:lnTo>
                  <a:lnTo>
                    <a:pt x="67" y="1894"/>
                  </a:lnTo>
                  <a:lnTo>
                    <a:pt x="63" y="1889"/>
                  </a:lnTo>
                  <a:lnTo>
                    <a:pt x="59" y="1878"/>
                  </a:lnTo>
                  <a:lnTo>
                    <a:pt x="56" y="1866"/>
                  </a:lnTo>
                  <a:lnTo>
                    <a:pt x="55" y="1855"/>
                  </a:lnTo>
                  <a:lnTo>
                    <a:pt x="55" y="1842"/>
                  </a:lnTo>
                  <a:lnTo>
                    <a:pt x="56" y="1830"/>
                  </a:lnTo>
                  <a:lnTo>
                    <a:pt x="57" y="1820"/>
                  </a:lnTo>
                  <a:lnTo>
                    <a:pt x="60" y="1809"/>
                  </a:lnTo>
                  <a:lnTo>
                    <a:pt x="62" y="1799"/>
                  </a:lnTo>
                  <a:lnTo>
                    <a:pt x="67" y="1785"/>
                  </a:lnTo>
                  <a:lnTo>
                    <a:pt x="69" y="1781"/>
                  </a:lnTo>
                  <a:lnTo>
                    <a:pt x="57" y="1780"/>
                  </a:lnTo>
                  <a:lnTo>
                    <a:pt x="46" y="1780"/>
                  </a:lnTo>
                  <a:lnTo>
                    <a:pt x="38" y="1778"/>
                  </a:lnTo>
                  <a:lnTo>
                    <a:pt x="29" y="1777"/>
                  </a:lnTo>
                  <a:lnTo>
                    <a:pt x="23" y="1774"/>
                  </a:lnTo>
                  <a:lnTo>
                    <a:pt x="16" y="1772"/>
                  </a:lnTo>
                  <a:lnTo>
                    <a:pt x="12" y="1768"/>
                  </a:lnTo>
                  <a:lnTo>
                    <a:pt x="8" y="1765"/>
                  </a:lnTo>
                  <a:lnTo>
                    <a:pt x="5" y="1762"/>
                  </a:lnTo>
                  <a:lnTo>
                    <a:pt x="3" y="1758"/>
                  </a:lnTo>
                  <a:lnTo>
                    <a:pt x="2" y="1753"/>
                  </a:lnTo>
                  <a:lnTo>
                    <a:pt x="0" y="1750"/>
                  </a:lnTo>
                  <a:lnTo>
                    <a:pt x="0" y="1746"/>
                  </a:lnTo>
                  <a:lnTo>
                    <a:pt x="2" y="1741"/>
                  </a:lnTo>
                  <a:lnTo>
                    <a:pt x="3" y="1736"/>
                  </a:lnTo>
                  <a:lnTo>
                    <a:pt x="5" y="1732"/>
                  </a:lnTo>
                  <a:lnTo>
                    <a:pt x="10" y="1724"/>
                  </a:lnTo>
                  <a:lnTo>
                    <a:pt x="16" y="1715"/>
                  </a:lnTo>
                  <a:lnTo>
                    <a:pt x="24" y="1708"/>
                  </a:lnTo>
                  <a:lnTo>
                    <a:pt x="31" y="1701"/>
                  </a:lnTo>
                  <a:lnTo>
                    <a:pt x="40" y="1697"/>
                  </a:lnTo>
                  <a:lnTo>
                    <a:pt x="48" y="1694"/>
                  </a:lnTo>
                  <a:lnTo>
                    <a:pt x="52" y="1693"/>
                  </a:lnTo>
                  <a:lnTo>
                    <a:pt x="56" y="1693"/>
                  </a:lnTo>
                  <a:lnTo>
                    <a:pt x="59" y="1693"/>
                  </a:lnTo>
                  <a:lnTo>
                    <a:pt x="62" y="1694"/>
                  </a:lnTo>
                  <a:lnTo>
                    <a:pt x="70" y="1683"/>
                  </a:lnTo>
                  <a:lnTo>
                    <a:pt x="77" y="1673"/>
                  </a:lnTo>
                  <a:lnTo>
                    <a:pt x="84" y="1664"/>
                  </a:lnTo>
                  <a:lnTo>
                    <a:pt x="89" y="1654"/>
                  </a:lnTo>
                  <a:lnTo>
                    <a:pt x="99" y="1635"/>
                  </a:lnTo>
                  <a:lnTo>
                    <a:pt x="105" y="1616"/>
                  </a:lnTo>
                  <a:lnTo>
                    <a:pt x="110" y="1599"/>
                  </a:lnTo>
                  <a:lnTo>
                    <a:pt x="112" y="1582"/>
                  </a:lnTo>
                  <a:lnTo>
                    <a:pt x="114" y="1566"/>
                  </a:lnTo>
                  <a:lnTo>
                    <a:pt x="114" y="1551"/>
                  </a:lnTo>
                  <a:lnTo>
                    <a:pt x="112" y="1537"/>
                  </a:lnTo>
                  <a:lnTo>
                    <a:pt x="111" y="1524"/>
                  </a:lnTo>
                  <a:lnTo>
                    <a:pt x="109" y="1513"/>
                  </a:lnTo>
                  <a:lnTo>
                    <a:pt x="106" y="1504"/>
                  </a:lnTo>
                  <a:lnTo>
                    <a:pt x="102" y="1491"/>
                  </a:lnTo>
                  <a:lnTo>
                    <a:pt x="100" y="1487"/>
                  </a:lnTo>
                  <a:lnTo>
                    <a:pt x="115" y="1481"/>
                  </a:lnTo>
                  <a:lnTo>
                    <a:pt x="126" y="1479"/>
                  </a:lnTo>
                  <a:lnTo>
                    <a:pt x="132" y="1478"/>
                  </a:lnTo>
                  <a:lnTo>
                    <a:pt x="136" y="1479"/>
                  </a:lnTo>
                  <a:lnTo>
                    <a:pt x="139" y="1479"/>
                  </a:lnTo>
                  <a:lnTo>
                    <a:pt x="142" y="1480"/>
                  </a:lnTo>
                  <a:lnTo>
                    <a:pt x="148" y="1485"/>
                  </a:lnTo>
                  <a:lnTo>
                    <a:pt x="151" y="1490"/>
                  </a:lnTo>
                  <a:lnTo>
                    <a:pt x="154" y="1496"/>
                  </a:lnTo>
                  <a:lnTo>
                    <a:pt x="155" y="1503"/>
                  </a:lnTo>
                  <a:lnTo>
                    <a:pt x="158" y="1517"/>
                  </a:lnTo>
                  <a:lnTo>
                    <a:pt x="163" y="1529"/>
                  </a:lnTo>
                  <a:lnTo>
                    <a:pt x="164" y="1532"/>
                  </a:lnTo>
                  <a:lnTo>
                    <a:pt x="166" y="1534"/>
                  </a:lnTo>
                  <a:lnTo>
                    <a:pt x="168" y="1536"/>
                  </a:lnTo>
                  <a:lnTo>
                    <a:pt x="171" y="1537"/>
                  </a:lnTo>
                  <a:lnTo>
                    <a:pt x="174" y="1538"/>
                  </a:lnTo>
                  <a:lnTo>
                    <a:pt x="178" y="1538"/>
                  </a:lnTo>
                  <a:lnTo>
                    <a:pt x="183" y="1538"/>
                  </a:lnTo>
                  <a:lnTo>
                    <a:pt x="187" y="1537"/>
                  </a:lnTo>
                  <a:lnTo>
                    <a:pt x="201" y="1539"/>
                  </a:lnTo>
                  <a:lnTo>
                    <a:pt x="214" y="1540"/>
                  </a:lnTo>
                  <a:lnTo>
                    <a:pt x="227" y="1538"/>
                  </a:lnTo>
                  <a:lnTo>
                    <a:pt x="238" y="1535"/>
                  </a:lnTo>
                  <a:lnTo>
                    <a:pt x="249" y="1530"/>
                  </a:lnTo>
                  <a:lnTo>
                    <a:pt x="260" y="1525"/>
                  </a:lnTo>
                  <a:lnTo>
                    <a:pt x="269" y="1520"/>
                  </a:lnTo>
                  <a:lnTo>
                    <a:pt x="278" y="1512"/>
                  </a:lnTo>
                  <a:lnTo>
                    <a:pt x="293" y="1500"/>
                  </a:lnTo>
                  <a:lnTo>
                    <a:pt x="303" y="1487"/>
                  </a:lnTo>
                  <a:lnTo>
                    <a:pt x="310" y="1478"/>
                  </a:lnTo>
                  <a:lnTo>
                    <a:pt x="312" y="1475"/>
                  </a:lnTo>
                  <a:lnTo>
                    <a:pt x="315" y="1468"/>
                  </a:lnTo>
                  <a:lnTo>
                    <a:pt x="319" y="1461"/>
                  </a:lnTo>
                  <a:lnTo>
                    <a:pt x="324" y="1456"/>
                  </a:lnTo>
                  <a:lnTo>
                    <a:pt x="329" y="1450"/>
                  </a:lnTo>
                  <a:lnTo>
                    <a:pt x="340" y="1441"/>
                  </a:lnTo>
                  <a:lnTo>
                    <a:pt x="351" y="1432"/>
                  </a:lnTo>
                  <a:lnTo>
                    <a:pt x="365" y="1425"/>
                  </a:lnTo>
                  <a:lnTo>
                    <a:pt x="379" y="1420"/>
                  </a:lnTo>
                  <a:lnTo>
                    <a:pt x="394" y="1415"/>
                  </a:lnTo>
                  <a:lnTo>
                    <a:pt x="408" y="1412"/>
                  </a:lnTo>
                  <a:lnTo>
                    <a:pt x="436" y="1408"/>
                  </a:lnTo>
                  <a:lnTo>
                    <a:pt x="459" y="1406"/>
                  </a:lnTo>
                  <a:lnTo>
                    <a:pt x="475" y="1406"/>
                  </a:lnTo>
                  <a:lnTo>
                    <a:pt x="481" y="1406"/>
                  </a:lnTo>
                  <a:lnTo>
                    <a:pt x="485" y="1395"/>
                  </a:lnTo>
                  <a:lnTo>
                    <a:pt x="489" y="1386"/>
                  </a:lnTo>
                  <a:lnTo>
                    <a:pt x="494" y="1378"/>
                  </a:lnTo>
                  <a:lnTo>
                    <a:pt x="499" y="1372"/>
                  </a:lnTo>
                  <a:lnTo>
                    <a:pt x="503" y="1366"/>
                  </a:lnTo>
                  <a:lnTo>
                    <a:pt x="507" y="1362"/>
                  </a:lnTo>
                  <a:lnTo>
                    <a:pt x="513" y="1359"/>
                  </a:lnTo>
                  <a:lnTo>
                    <a:pt x="517" y="1356"/>
                  </a:lnTo>
                  <a:lnTo>
                    <a:pt x="522" y="1354"/>
                  </a:lnTo>
                  <a:lnTo>
                    <a:pt x="526" y="1353"/>
                  </a:lnTo>
                  <a:lnTo>
                    <a:pt x="531" y="1353"/>
                  </a:lnTo>
                  <a:lnTo>
                    <a:pt x="536" y="1353"/>
                  </a:lnTo>
                  <a:lnTo>
                    <a:pt x="545" y="1357"/>
                  </a:lnTo>
                  <a:lnTo>
                    <a:pt x="554" y="1361"/>
                  </a:lnTo>
                  <a:lnTo>
                    <a:pt x="562" y="1367"/>
                  </a:lnTo>
                  <a:lnTo>
                    <a:pt x="569" y="1375"/>
                  </a:lnTo>
                  <a:lnTo>
                    <a:pt x="577" y="1382"/>
                  </a:lnTo>
                  <a:lnTo>
                    <a:pt x="582" y="1389"/>
                  </a:lnTo>
                  <a:lnTo>
                    <a:pt x="590" y="1401"/>
                  </a:lnTo>
                  <a:lnTo>
                    <a:pt x="594" y="1406"/>
                  </a:lnTo>
                  <a:lnTo>
                    <a:pt x="610" y="1407"/>
                  </a:lnTo>
                  <a:lnTo>
                    <a:pt x="625" y="1408"/>
                  </a:lnTo>
                  <a:lnTo>
                    <a:pt x="638" y="1410"/>
                  </a:lnTo>
                  <a:lnTo>
                    <a:pt x="652" y="1413"/>
                  </a:lnTo>
                  <a:lnTo>
                    <a:pt x="664" y="1417"/>
                  </a:lnTo>
                  <a:lnTo>
                    <a:pt x="676" y="1422"/>
                  </a:lnTo>
                  <a:lnTo>
                    <a:pt x="685" y="1426"/>
                  </a:lnTo>
                  <a:lnTo>
                    <a:pt x="695" y="1431"/>
                  </a:lnTo>
                  <a:lnTo>
                    <a:pt x="711" y="1440"/>
                  </a:lnTo>
                  <a:lnTo>
                    <a:pt x="722" y="1448"/>
                  </a:lnTo>
                  <a:lnTo>
                    <a:pt x="729" y="1454"/>
                  </a:lnTo>
                  <a:lnTo>
                    <a:pt x="731" y="1456"/>
                  </a:lnTo>
                  <a:lnTo>
                    <a:pt x="737" y="1459"/>
                  </a:lnTo>
                  <a:lnTo>
                    <a:pt x="741" y="1461"/>
                  </a:lnTo>
                  <a:lnTo>
                    <a:pt x="745" y="1462"/>
                  </a:lnTo>
                  <a:lnTo>
                    <a:pt x="748" y="1463"/>
                  </a:lnTo>
                  <a:lnTo>
                    <a:pt x="753" y="1463"/>
                  </a:lnTo>
                  <a:lnTo>
                    <a:pt x="756" y="1463"/>
                  </a:lnTo>
                  <a:lnTo>
                    <a:pt x="758" y="1461"/>
                  </a:lnTo>
                  <a:lnTo>
                    <a:pt x="761" y="1460"/>
                  </a:lnTo>
                  <a:lnTo>
                    <a:pt x="764" y="1455"/>
                  </a:lnTo>
                  <a:lnTo>
                    <a:pt x="767" y="1448"/>
                  </a:lnTo>
                  <a:lnTo>
                    <a:pt x="770" y="1441"/>
                  </a:lnTo>
                  <a:lnTo>
                    <a:pt x="771" y="1432"/>
                  </a:lnTo>
                  <a:lnTo>
                    <a:pt x="772" y="1414"/>
                  </a:lnTo>
                  <a:lnTo>
                    <a:pt x="771" y="1398"/>
                  </a:lnTo>
                  <a:lnTo>
                    <a:pt x="770" y="1385"/>
                  </a:lnTo>
                  <a:lnTo>
                    <a:pt x="769" y="1381"/>
                  </a:lnTo>
                  <a:lnTo>
                    <a:pt x="770" y="1357"/>
                  </a:lnTo>
                  <a:lnTo>
                    <a:pt x="772" y="1337"/>
                  </a:lnTo>
                  <a:lnTo>
                    <a:pt x="774" y="1330"/>
                  </a:lnTo>
                  <a:lnTo>
                    <a:pt x="776" y="1322"/>
                  </a:lnTo>
                  <a:lnTo>
                    <a:pt x="778" y="1317"/>
                  </a:lnTo>
                  <a:lnTo>
                    <a:pt x="781" y="1313"/>
                  </a:lnTo>
                  <a:lnTo>
                    <a:pt x="785" y="1309"/>
                  </a:lnTo>
                  <a:lnTo>
                    <a:pt x="788" y="1305"/>
                  </a:lnTo>
                  <a:lnTo>
                    <a:pt x="791" y="1303"/>
                  </a:lnTo>
                  <a:lnTo>
                    <a:pt x="794" y="1302"/>
                  </a:lnTo>
                  <a:lnTo>
                    <a:pt x="797" y="1301"/>
                  </a:lnTo>
                  <a:lnTo>
                    <a:pt x="802" y="1301"/>
                  </a:lnTo>
                  <a:lnTo>
                    <a:pt x="805" y="1301"/>
                  </a:lnTo>
                  <a:lnTo>
                    <a:pt x="809" y="1302"/>
                  </a:lnTo>
                  <a:lnTo>
                    <a:pt x="817" y="1304"/>
                  </a:lnTo>
                  <a:lnTo>
                    <a:pt x="824" y="1309"/>
                  </a:lnTo>
                  <a:lnTo>
                    <a:pt x="830" y="1314"/>
                  </a:lnTo>
                  <a:lnTo>
                    <a:pt x="837" y="1318"/>
                  </a:lnTo>
                  <a:lnTo>
                    <a:pt x="846" y="1327"/>
                  </a:lnTo>
                  <a:lnTo>
                    <a:pt x="850" y="1331"/>
                  </a:lnTo>
                  <a:lnTo>
                    <a:pt x="883" y="1319"/>
                  </a:lnTo>
                  <a:lnTo>
                    <a:pt x="911" y="1311"/>
                  </a:lnTo>
                  <a:lnTo>
                    <a:pt x="939" y="1304"/>
                  </a:lnTo>
                  <a:lnTo>
                    <a:pt x="964" y="1301"/>
                  </a:lnTo>
                  <a:lnTo>
                    <a:pt x="985" y="1299"/>
                  </a:lnTo>
                  <a:lnTo>
                    <a:pt x="1004" y="1299"/>
                  </a:lnTo>
                  <a:lnTo>
                    <a:pt x="1021" y="1300"/>
                  </a:lnTo>
                  <a:lnTo>
                    <a:pt x="1036" y="1302"/>
                  </a:lnTo>
                  <a:lnTo>
                    <a:pt x="1049" y="1305"/>
                  </a:lnTo>
                  <a:lnTo>
                    <a:pt x="1060" y="1309"/>
                  </a:lnTo>
                  <a:lnTo>
                    <a:pt x="1068" y="1312"/>
                  </a:lnTo>
                  <a:lnTo>
                    <a:pt x="1076" y="1316"/>
                  </a:lnTo>
                  <a:lnTo>
                    <a:pt x="1084" y="1322"/>
                  </a:lnTo>
                  <a:lnTo>
                    <a:pt x="1088" y="1325"/>
                  </a:lnTo>
                  <a:lnTo>
                    <a:pt x="1104" y="1324"/>
                  </a:lnTo>
                  <a:lnTo>
                    <a:pt x="1120" y="1322"/>
                  </a:lnTo>
                  <a:lnTo>
                    <a:pt x="1134" y="1320"/>
                  </a:lnTo>
                  <a:lnTo>
                    <a:pt x="1147" y="1318"/>
                  </a:lnTo>
                  <a:lnTo>
                    <a:pt x="1161" y="1315"/>
                  </a:lnTo>
                  <a:lnTo>
                    <a:pt x="1173" y="1313"/>
                  </a:lnTo>
                  <a:lnTo>
                    <a:pt x="1185" y="1309"/>
                  </a:lnTo>
                  <a:lnTo>
                    <a:pt x="1195" y="1305"/>
                  </a:lnTo>
                  <a:lnTo>
                    <a:pt x="1213" y="1297"/>
                  </a:lnTo>
                  <a:lnTo>
                    <a:pt x="1230" y="1288"/>
                  </a:lnTo>
                  <a:lnTo>
                    <a:pt x="1243" y="1279"/>
                  </a:lnTo>
                  <a:lnTo>
                    <a:pt x="1255" y="1269"/>
                  </a:lnTo>
                  <a:lnTo>
                    <a:pt x="1265" y="1260"/>
                  </a:lnTo>
                  <a:lnTo>
                    <a:pt x="1272" y="1250"/>
                  </a:lnTo>
                  <a:lnTo>
                    <a:pt x="1277" y="1241"/>
                  </a:lnTo>
                  <a:lnTo>
                    <a:pt x="1282" y="1234"/>
                  </a:lnTo>
                  <a:lnTo>
                    <a:pt x="1286" y="1222"/>
                  </a:lnTo>
                  <a:lnTo>
                    <a:pt x="1287" y="1218"/>
                  </a:lnTo>
                  <a:lnTo>
                    <a:pt x="1288" y="1212"/>
                  </a:lnTo>
                  <a:lnTo>
                    <a:pt x="1290" y="1204"/>
                  </a:lnTo>
                  <a:lnTo>
                    <a:pt x="1292" y="1198"/>
                  </a:lnTo>
                  <a:lnTo>
                    <a:pt x="1296" y="1190"/>
                  </a:lnTo>
                  <a:lnTo>
                    <a:pt x="1303" y="1177"/>
                  </a:lnTo>
                  <a:lnTo>
                    <a:pt x="1313" y="1165"/>
                  </a:lnTo>
                  <a:lnTo>
                    <a:pt x="1323" y="1152"/>
                  </a:lnTo>
                  <a:lnTo>
                    <a:pt x="1335" y="1140"/>
                  </a:lnTo>
                  <a:lnTo>
                    <a:pt x="1348" y="1128"/>
                  </a:lnTo>
                  <a:lnTo>
                    <a:pt x="1362" y="1119"/>
                  </a:lnTo>
                  <a:lnTo>
                    <a:pt x="1387" y="1101"/>
                  </a:lnTo>
                  <a:lnTo>
                    <a:pt x="1410" y="1087"/>
                  </a:lnTo>
                  <a:lnTo>
                    <a:pt x="1425" y="1078"/>
                  </a:lnTo>
                  <a:lnTo>
                    <a:pt x="1431" y="1075"/>
                  </a:lnTo>
                  <a:lnTo>
                    <a:pt x="1432" y="1025"/>
                  </a:lnTo>
                  <a:lnTo>
                    <a:pt x="1434" y="983"/>
                  </a:lnTo>
                  <a:lnTo>
                    <a:pt x="1436" y="955"/>
                  </a:lnTo>
                  <a:lnTo>
                    <a:pt x="1437" y="944"/>
                  </a:lnTo>
                  <a:lnTo>
                    <a:pt x="1447" y="927"/>
                  </a:lnTo>
                  <a:lnTo>
                    <a:pt x="1456" y="909"/>
                  </a:lnTo>
                  <a:lnTo>
                    <a:pt x="1463" y="891"/>
                  </a:lnTo>
                  <a:lnTo>
                    <a:pt x="1468" y="871"/>
                  </a:lnTo>
                  <a:lnTo>
                    <a:pt x="1474" y="852"/>
                  </a:lnTo>
                  <a:lnTo>
                    <a:pt x="1478" y="834"/>
                  </a:lnTo>
                  <a:lnTo>
                    <a:pt x="1481" y="816"/>
                  </a:lnTo>
                  <a:lnTo>
                    <a:pt x="1483" y="798"/>
                  </a:lnTo>
                  <a:lnTo>
                    <a:pt x="1486" y="767"/>
                  </a:lnTo>
                  <a:lnTo>
                    <a:pt x="1488" y="741"/>
                  </a:lnTo>
                  <a:lnTo>
                    <a:pt x="1488" y="724"/>
                  </a:lnTo>
                  <a:lnTo>
                    <a:pt x="1488" y="719"/>
                  </a:lnTo>
                  <a:lnTo>
                    <a:pt x="1486" y="700"/>
                  </a:lnTo>
                  <a:lnTo>
                    <a:pt x="1488" y="681"/>
                  </a:lnTo>
                  <a:lnTo>
                    <a:pt x="1489" y="665"/>
                  </a:lnTo>
                  <a:lnTo>
                    <a:pt x="1490" y="651"/>
                  </a:lnTo>
                  <a:lnTo>
                    <a:pt x="1492" y="637"/>
                  </a:lnTo>
                  <a:lnTo>
                    <a:pt x="1495" y="625"/>
                  </a:lnTo>
                  <a:lnTo>
                    <a:pt x="1498" y="613"/>
                  </a:lnTo>
                  <a:lnTo>
                    <a:pt x="1502" y="604"/>
                  </a:lnTo>
                  <a:lnTo>
                    <a:pt x="1506" y="595"/>
                  </a:lnTo>
                  <a:lnTo>
                    <a:pt x="1510" y="587"/>
                  </a:lnTo>
                  <a:lnTo>
                    <a:pt x="1515" y="580"/>
                  </a:lnTo>
                  <a:lnTo>
                    <a:pt x="1520" y="574"/>
                  </a:lnTo>
                  <a:lnTo>
                    <a:pt x="1525" y="568"/>
                  </a:lnTo>
                  <a:lnTo>
                    <a:pt x="1530" y="564"/>
                  </a:lnTo>
                  <a:lnTo>
                    <a:pt x="1536" y="561"/>
                  </a:lnTo>
                  <a:lnTo>
                    <a:pt x="1541" y="558"/>
                  </a:lnTo>
                  <a:lnTo>
                    <a:pt x="1552" y="553"/>
                  </a:lnTo>
                  <a:lnTo>
                    <a:pt x="1562" y="551"/>
                  </a:lnTo>
                  <a:lnTo>
                    <a:pt x="1572" y="551"/>
                  </a:lnTo>
                  <a:lnTo>
                    <a:pt x="1581" y="551"/>
                  </a:lnTo>
                  <a:lnTo>
                    <a:pt x="1594" y="555"/>
                  </a:lnTo>
                  <a:lnTo>
                    <a:pt x="1600" y="556"/>
                  </a:lnTo>
                  <a:lnTo>
                    <a:pt x="1606" y="548"/>
                  </a:lnTo>
                  <a:lnTo>
                    <a:pt x="1612" y="541"/>
                  </a:lnTo>
                  <a:lnTo>
                    <a:pt x="1619" y="534"/>
                  </a:lnTo>
                  <a:lnTo>
                    <a:pt x="1625" y="529"/>
                  </a:lnTo>
                  <a:lnTo>
                    <a:pt x="1632" y="525"/>
                  </a:lnTo>
                  <a:lnTo>
                    <a:pt x="1638" y="520"/>
                  </a:lnTo>
                  <a:lnTo>
                    <a:pt x="1644" y="518"/>
                  </a:lnTo>
                  <a:lnTo>
                    <a:pt x="1651" y="515"/>
                  </a:lnTo>
                  <a:lnTo>
                    <a:pt x="1657" y="514"/>
                  </a:lnTo>
                  <a:lnTo>
                    <a:pt x="1664" y="513"/>
                  </a:lnTo>
                  <a:lnTo>
                    <a:pt x="1669" y="513"/>
                  </a:lnTo>
                  <a:lnTo>
                    <a:pt x="1675" y="513"/>
                  </a:lnTo>
                  <a:lnTo>
                    <a:pt x="1687" y="515"/>
                  </a:lnTo>
                  <a:lnTo>
                    <a:pt x="1697" y="518"/>
                  </a:lnTo>
                  <a:lnTo>
                    <a:pt x="1707" y="523"/>
                  </a:lnTo>
                  <a:lnTo>
                    <a:pt x="1716" y="527"/>
                  </a:lnTo>
                  <a:lnTo>
                    <a:pt x="1723" y="532"/>
                  </a:lnTo>
                  <a:lnTo>
                    <a:pt x="1731" y="537"/>
                  </a:lnTo>
                  <a:lnTo>
                    <a:pt x="1740" y="546"/>
                  </a:lnTo>
                  <a:lnTo>
                    <a:pt x="1744" y="550"/>
                  </a:lnTo>
                  <a:lnTo>
                    <a:pt x="1749" y="555"/>
                  </a:lnTo>
                  <a:lnTo>
                    <a:pt x="1754" y="560"/>
                  </a:lnTo>
                  <a:lnTo>
                    <a:pt x="1761" y="563"/>
                  </a:lnTo>
                  <a:lnTo>
                    <a:pt x="1768" y="567"/>
                  </a:lnTo>
                  <a:lnTo>
                    <a:pt x="1782" y="573"/>
                  </a:lnTo>
                  <a:lnTo>
                    <a:pt x="1797" y="578"/>
                  </a:lnTo>
                  <a:lnTo>
                    <a:pt x="1813" y="580"/>
                  </a:lnTo>
                  <a:lnTo>
                    <a:pt x="1829" y="582"/>
                  </a:lnTo>
                  <a:lnTo>
                    <a:pt x="1845" y="583"/>
                  </a:lnTo>
                  <a:lnTo>
                    <a:pt x="1861" y="583"/>
                  </a:lnTo>
                  <a:lnTo>
                    <a:pt x="1891" y="582"/>
                  </a:lnTo>
                  <a:lnTo>
                    <a:pt x="1914" y="579"/>
                  </a:lnTo>
                  <a:lnTo>
                    <a:pt x="1931" y="576"/>
                  </a:lnTo>
                  <a:lnTo>
                    <a:pt x="1937" y="575"/>
                  </a:lnTo>
                  <a:lnTo>
                    <a:pt x="1947" y="576"/>
                  </a:lnTo>
                  <a:lnTo>
                    <a:pt x="1958" y="575"/>
                  </a:lnTo>
                  <a:lnTo>
                    <a:pt x="1968" y="573"/>
                  </a:lnTo>
                  <a:lnTo>
                    <a:pt x="1977" y="569"/>
                  </a:lnTo>
                  <a:lnTo>
                    <a:pt x="1986" y="565"/>
                  </a:lnTo>
                  <a:lnTo>
                    <a:pt x="1993" y="561"/>
                  </a:lnTo>
                  <a:lnTo>
                    <a:pt x="2002" y="555"/>
                  </a:lnTo>
                  <a:lnTo>
                    <a:pt x="2008" y="548"/>
                  </a:lnTo>
                  <a:lnTo>
                    <a:pt x="2016" y="541"/>
                  </a:lnTo>
                  <a:lnTo>
                    <a:pt x="2021" y="532"/>
                  </a:lnTo>
                  <a:lnTo>
                    <a:pt x="2027" y="524"/>
                  </a:lnTo>
                  <a:lnTo>
                    <a:pt x="2033" y="515"/>
                  </a:lnTo>
                  <a:lnTo>
                    <a:pt x="2042" y="496"/>
                  </a:lnTo>
                  <a:lnTo>
                    <a:pt x="2050" y="477"/>
                  </a:lnTo>
                  <a:lnTo>
                    <a:pt x="2057" y="456"/>
                  </a:lnTo>
                  <a:lnTo>
                    <a:pt x="2063" y="437"/>
                  </a:lnTo>
                  <a:lnTo>
                    <a:pt x="2067" y="419"/>
                  </a:lnTo>
                  <a:lnTo>
                    <a:pt x="2070" y="403"/>
                  </a:lnTo>
                  <a:lnTo>
                    <a:pt x="2073" y="379"/>
                  </a:lnTo>
                  <a:lnTo>
                    <a:pt x="2074" y="369"/>
                  </a:lnTo>
                  <a:lnTo>
                    <a:pt x="2082" y="366"/>
                  </a:lnTo>
                  <a:lnTo>
                    <a:pt x="2088" y="363"/>
                  </a:lnTo>
                  <a:lnTo>
                    <a:pt x="2095" y="359"/>
                  </a:lnTo>
                  <a:lnTo>
                    <a:pt x="2099" y="356"/>
                  </a:lnTo>
                  <a:lnTo>
                    <a:pt x="2104" y="352"/>
                  </a:lnTo>
                  <a:lnTo>
                    <a:pt x="2108" y="348"/>
                  </a:lnTo>
                  <a:lnTo>
                    <a:pt x="2112" y="342"/>
                  </a:lnTo>
                  <a:lnTo>
                    <a:pt x="2115" y="338"/>
                  </a:lnTo>
                  <a:lnTo>
                    <a:pt x="2119" y="327"/>
                  </a:lnTo>
                  <a:lnTo>
                    <a:pt x="2122" y="317"/>
                  </a:lnTo>
                  <a:lnTo>
                    <a:pt x="2123" y="305"/>
                  </a:lnTo>
                  <a:lnTo>
                    <a:pt x="2123" y="293"/>
                  </a:lnTo>
                  <a:lnTo>
                    <a:pt x="2123" y="283"/>
                  </a:lnTo>
                  <a:lnTo>
                    <a:pt x="2121" y="272"/>
                  </a:lnTo>
                  <a:lnTo>
                    <a:pt x="2119" y="263"/>
                  </a:lnTo>
                  <a:lnTo>
                    <a:pt x="2117" y="255"/>
                  </a:lnTo>
                  <a:lnTo>
                    <a:pt x="2114" y="242"/>
                  </a:lnTo>
                  <a:lnTo>
                    <a:pt x="2112" y="238"/>
                  </a:lnTo>
                  <a:lnTo>
                    <a:pt x="2113" y="231"/>
                  </a:lnTo>
                  <a:lnTo>
                    <a:pt x="2114" y="226"/>
                  </a:lnTo>
                  <a:lnTo>
                    <a:pt x="2116" y="222"/>
                  </a:lnTo>
                  <a:lnTo>
                    <a:pt x="2118" y="216"/>
                  </a:lnTo>
                  <a:lnTo>
                    <a:pt x="2124" y="208"/>
                  </a:lnTo>
                  <a:lnTo>
                    <a:pt x="2132" y="200"/>
                  </a:lnTo>
                  <a:lnTo>
                    <a:pt x="2140" y="194"/>
                  </a:lnTo>
                  <a:lnTo>
                    <a:pt x="2149" y="189"/>
                  </a:lnTo>
                  <a:lnTo>
                    <a:pt x="2159" y="183"/>
                  </a:lnTo>
                  <a:lnTo>
                    <a:pt x="2167" y="178"/>
                  </a:lnTo>
                  <a:lnTo>
                    <a:pt x="2177" y="174"/>
                  </a:lnTo>
                  <a:lnTo>
                    <a:pt x="2184" y="169"/>
                  </a:lnTo>
                  <a:lnTo>
                    <a:pt x="2192" y="165"/>
                  </a:lnTo>
                  <a:lnTo>
                    <a:pt x="2197" y="160"/>
                  </a:lnTo>
                  <a:lnTo>
                    <a:pt x="2201" y="156"/>
                  </a:lnTo>
                  <a:lnTo>
                    <a:pt x="2203" y="150"/>
                  </a:lnTo>
                  <a:lnTo>
                    <a:pt x="2203" y="147"/>
                  </a:lnTo>
                  <a:lnTo>
                    <a:pt x="2202" y="144"/>
                  </a:lnTo>
                  <a:lnTo>
                    <a:pt x="2201" y="141"/>
                  </a:lnTo>
                  <a:lnTo>
                    <a:pt x="2199" y="137"/>
                  </a:lnTo>
                  <a:lnTo>
                    <a:pt x="2199" y="128"/>
                  </a:lnTo>
                  <a:lnTo>
                    <a:pt x="2199" y="119"/>
                  </a:lnTo>
                  <a:lnTo>
                    <a:pt x="2200" y="111"/>
                  </a:lnTo>
                  <a:lnTo>
                    <a:pt x="2201" y="103"/>
                  </a:lnTo>
                  <a:lnTo>
                    <a:pt x="2203" y="95"/>
                  </a:lnTo>
                  <a:lnTo>
                    <a:pt x="2207" y="87"/>
                  </a:lnTo>
                  <a:lnTo>
                    <a:pt x="2211" y="81"/>
                  </a:lnTo>
                  <a:lnTo>
                    <a:pt x="2215" y="73"/>
                  </a:lnTo>
                  <a:lnTo>
                    <a:pt x="2225" y="62"/>
                  </a:lnTo>
                  <a:lnTo>
                    <a:pt x="2235" y="50"/>
                  </a:lnTo>
                  <a:lnTo>
                    <a:pt x="2247" y="40"/>
                  </a:lnTo>
                  <a:lnTo>
                    <a:pt x="2260" y="31"/>
                  </a:lnTo>
                  <a:lnTo>
                    <a:pt x="2273" y="23"/>
                  </a:lnTo>
                  <a:lnTo>
                    <a:pt x="2285" y="17"/>
                  </a:lnTo>
                  <a:lnTo>
                    <a:pt x="2297" y="12"/>
                  </a:lnTo>
                  <a:lnTo>
                    <a:pt x="2308" y="7"/>
                  </a:lnTo>
                  <a:lnTo>
                    <a:pt x="2325" y="2"/>
                  </a:lnTo>
                  <a:lnTo>
                    <a:pt x="2330" y="0"/>
                  </a:lnTo>
                  <a:lnTo>
                    <a:pt x="2332" y="11"/>
                  </a:lnTo>
                  <a:lnTo>
                    <a:pt x="2335" y="21"/>
                  </a:lnTo>
                  <a:lnTo>
                    <a:pt x="2337" y="31"/>
                  </a:lnTo>
                  <a:lnTo>
                    <a:pt x="2340" y="39"/>
                  </a:lnTo>
                  <a:lnTo>
                    <a:pt x="2343" y="48"/>
                  </a:lnTo>
                  <a:lnTo>
                    <a:pt x="2346" y="56"/>
                  </a:lnTo>
                  <a:lnTo>
                    <a:pt x="2351" y="64"/>
                  </a:lnTo>
                  <a:lnTo>
                    <a:pt x="2356" y="70"/>
                  </a:lnTo>
                  <a:lnTo>
                    <a:pt x="2365" y="83"/>
                  </a:lnTo>
                  <a:lnTo>
                    <a:pt x="2375" y="94"/>
                  </a:lnTo>
                  <a:lnTo>
                    <a:pt x="2387" y="102"/>
                  </a:lnTo>
                  <a:lnTo>
                    <a:pt x="2397" y="110"/>
                  </a:lnTo>
                  <a:lnTo>
                    <a:pt x="2409" y="116"/>
                  </a:lnTo>
                  <a:lnTo>
                    <a:pt x="2419" y="121"/>
                  </a:lnTo>
                  <a:lnTo>
                    <a:pt x="2429" y="125"/>
                  </a:lnTo>
                  <a:lnTo>
                    <a:pt x="2438" y="128"/>
                  </a:lnTo>
                  <a:lnTo>
                    <a:pt x="2451" y="130"/>
                  </a:lnTo>
                  <a:lnTo>
                    <a:pt x="2455" y="131"/>
                  </a:lnTo>
                  <a:lnTo>
                    <a:pt x="2456" y="162"/>
                  </a:lnTo>
                  <a:lnTo>
                    <a:pt x="2458" y="189"/>
                  </a:lnTo>
                  <a:lnTo>
                    <a:pt x="2461" y="211"/>
                  </a:lnTo>
                  <a:lnTo>
                    <a:pt x="2466" y="229"/>
                  </a:lnTo>
                  <a:lnTo>
                    <a:pt x="2471" y="245"/>
                  </a:lnTo>
                  <a:lnTo>
                    <a:pt x="2477" y="258"/>
                  </a:lnTo>
                  <a:lnTo>
                    <a:pt x="2484" y="268"/>
                  </a:lnTo>
                  <a:lnTo>
                    <a:pt x="2490" y="275"/>
                  </a:lnTo>
                  <a:lnTo>
                    <a:pt x="2497" y="280"/>
                  </a:lnTo>
                  <a:lnTo>
                    <a:pt x="2502" y="284"/>
                  </a:lnTo>
                  <a:lnTo>
                    <a:pt x="2508" y="287"/>
                  </a:lnTo>
                  <a:lnTo>
                    <a:pt x="2514" y="288"/>
                  </a:lnTo>
                  <a:lnTo>
                    <a:pt x="2521" y="288"/>
                  </a:lnTo>
                  <a:lnTo>
                    <a:pt x="2524" y="288"/>
                  </a:lnTo>
                  <a:lnTo>
                    <a:pt x="2536" y="288"/>
                  </a:lnTo>
                  <a:lnTo>
                    <a:pt x="2548" y="291"/>
                  </a:lnTo>
                  <a:lnTo>
                    <a:pt x="2557" y="295"/>
                  </a:lnTo>
                  <a:lnTo>
                    <a:pt x="2566" y="301"/>
                  </a:lnTo>
                  <a:lnTo>
                    <a:pt x="2573" y="308"/>
                  </a:lnTo>
                  <a:lnTo>
                    <a:pt x="2580" y="316"/>
                  </a:lnTo>
                  <a:lnTo>
                    <a:pt x="2586" y="323"/>
                  </a:lnTo>
                  <a:lnTo>
                    <a:pt x="2591" y="332"/>
                  </a:lnTo>
                  <a:lnTo>
                    <a:pt x="2598" y="348"/>
                  </a:lnTo>
                  <a:lnTo>
                    <a:pt x="2602" y="361"/>
                  </a:lnTo>
                  <a:lnTo>
                    <a:pt x="2604" y="371"/>
                  </a:lnTo>
                  <a:lnTo>
                    <a:pt x="2605" y="375"/>
                  </a:lnTo>
                  <a:lnTo>
                    <a:pt x="2610" y="379"/>
                  </a:lnTo>
                  <a:lnTo>
                    <a:pt x="2614" y="383"/>
                  </a:lnTo>
                  <a:lnTo>
                    <a:pt x="2617" y="387"/>
                  </a:lnTo>
                  <a:lnTo>
                    <a:pt x="2620" y="391"/>
                  </a:lnTo>
                  <a:lnTo>
                    <a:pt x="2625" y="402"/>
                  </a:lnTo>
                  <a:lnTo>
                    <a:pt x="2629" y="413"/>
                  </a:lnTo>
                  <a:lnTo>
                    <a:pt x="2630" y="424"/>
                  </a:lnTo>
                  <a:lnTo>
                    <a:pt x="2631" y="437"/>
                  </a:lnTo>
                  <a:lnTo>
                    <a:pt x="2631" y="449"/>
                  </a:lnTo>
                  <a:lnTo>
                    <a:pt x="2630" y="461"/>
                  </a:lnTo>
                  <a:lnTo>
                    <a:pt x="2627" y="483"/>
                  </a:lnTo>
                  <a:lnTo>
                    <a:pt x="2623" y="501"/>
                  </a:lnTo>
                  <a:lnTo>
                    <a:pt x="2619" y="514"/>
                  </a:lnTo>
                  <a:lnTo>
                    <a:pt x="2618" y="518"/>
                  </a:lnTo>
                  <a:lnTo>
                    <a:pt x="2610" y="520"/>
                  </a:lnTo>
                  <a:lnTo>
                    <a:pt x="2602" y="523"/>
                  </a:lnTo>
                  <a:lnTo>
                    <a:pt x="2596" y="526"/>
                  </a:lnTo>
                  <a:lnTo>
                    <a:pt x="2592" y="529"/>
                  </a:lnTo>
                  <a:lnTo>
                    <a:pt x="2588" y="532"/>
                  </a:lnTo>
                  <a:lnTo>
                    <a:pt x="2586" y="536"/>
                  </a:lnTo>
                  <a:lnTo>
                    <a:pt x="2585" y="541"/>
                  </a:lnTo>
                  <a:lnTo>
                    <a:pt x="2584" y="545"/>
                  </a:lnTo>
                  <a:lnTo>
                    <a:pt x="2585" y="549"/>
                  </a:lnTo>
                  <a:lnTo>
                    <a:pt x="2586" y="555"/>
                  </a:lnTo>
                  <a:lnTo>
                    <a:pt x="2588" y="560"/>
                  </a:lnTo>
                  <a:lnTo>
                    <a:pt x="2592" y="564"/>
                  </a:lnTo>
                  <a:lnTo>
                    <a:pt x="2599" y="575"/>
                  </a:lnTo>
                  <a:lnTo>
                    <a:pt x="2609" y="585"/>
                  </a:lnTo>
                  <a:lnTo>
                    <a:pt x="2619" y="595"/>
                  </a:lnTo>
                  <a:lnTo>
                    <a:pt x="2630" y="605"/>
                  </a:lnTo>
                  <a:lnTo>
                    <a:pt x="2641" y="613"/>
                  </a:lnTo>
                  <a:lnTo>
                    <a:pt x="2651" y="622"/>
                  </a:lnTo>
                  <a:lnTo>
                    <a:pt x="2667" y="633"/>
                  </a:lnTo>
                  <a:lnTo>
                    <a:pt x="2674" y="638"/>
                  </a:lnTo>
                  <a:lnTo>
                    <a:pt x="2695" y="647"/>
                  </a:lnTo>
                  <a:lnTo>
                    <a:pt x="2713" y="658"/>
                  </a:lnTo>
                  <a:lnTo>
                    <a:pt x="2729" y="669"/>
                  </a:lnTo>
                  <a:lnTo>
                    <a:pt x="2743" y="680"/>
                  </a:lnTo>
                  <a:lnTo>
                    <a:pt x="2755" y="693"/>
                  </a:lnTo>
                  <a:lnTo>
                    <a:pt x="2764" y="705"/>
                  </a:lnTo>
                  <a:lnTo>
                    <a:pt x="2772" y="717"/>
                  </a:lnTo>
                  <a:lnTo>
                    <a:pt x="2778" y="728"/>
                  </a:lnTo>
                  <a:lnTo>
                    <a:pt x="2783" y="739"/>
                  </a:lnTo>
                  <a:lnTo>
                    <a:pt x="2787" y="749"/>
                  </a:lnTo>
                  <a:lnTo>
                    <a:pt x="2789" y="758"/>
                  </a:lnTo>
                  <a:lnTo>
                    <a:pt x="2791" y="766"/>
                  </a:lnTo>
                  <a:lnTo>
                    <a:pt x="2793" y="776"/>
                  </a:lnTo>
                  <a:lnTo>
                    <a:pt x="2793" y="781"/>
                  </a:lnTo>
                  <a:lnTo>
                    <a:pt x="2817" y="785"/>
                  </a:lnTo>
                  <a:lnTo>
                    <a:pt x="2838" y="791"/>
                  </a:lnTo>
                  <a:lnTo>
                    <a:pt x="2855" y="798"/>
                  </a:lnTo>
                  <a:lnTo>
                    <a:pt x="2869" y="805"/>
                  </a:lnTo>
                  <a:lnTo>
                    <a:pt x="2882" y="814"/>
                  </a:lnTo>
                  <a:lnTo>
                    <a:pt x="2891" y="823"/>
                  </a:lnTo>
                  <a:lnTo>
                    <a:pt x="2899" y="832"/>
                  </a:lnTo>
                  <a:lnTo>
                    <a:pt x="2904" y="841"/>
                  </a:lnTo>
                  <a:lnTo>
                    <a:pt x="2907" y="850"/>
                  </a:lnTo>
                  <a:lnTo>
                    <a:pt x="2911" y="859"/>
                  </a:lnTo>
                  <a:lnTo>
                    <a:pt x="2912" y="866"/>
                  </a:lnTo>
                  <a:lnTo>
                    <a:pt x="2913" y="873"/>
                  </a:lnTo>
                  <a:lnTo>
                    <a:pt x="2913" y="883"/>
                  </a:lnTo>
                  <a:lnTo>
                    <a:pt x="2912" y="887"/>
                  </a:lnTo>
                  <a:lnTo>
                    <a:pt x="2931" y="905"/>
                  </a:lnTo>
                  <a:lnTo>
                    <a:pt x="2946" y="920"/>
                  </a:lnTo>
                  <a:lnTo>
                    <a:pt x="2952" y="928"/>
                  </a:lnTo>
                  <a:lnTo>
                    <a:pt x="2956" y="934"/>
                  </a:lnTo>
                  <a:lnTo>
                    <a:pt x="2961" y="941"/>
                  </a:lnTo>
                  <a:lnTo>
                    <a:pt x="2964" y="947"/>
                  </a:lnTo>
                  <a:lnTo>
                    <a:pt x="2966" y="952"/>
                  </a:lnTo>
                  <a:lnTo>
                    <a:pt x="2967" y="958"/>
                  </a:lnTo>
                  <a:lnTo>
                    <a:pt x="2968" y="962"/>
                  </a:lnTo>
                  <a:lnTo>
                    <a:pt x="2968" y="966"/>
                  </a:lnTo>
                  <a:lnTo>
                    <a:pt x="2967" y="971"/>
                  </a:lnTo>
                  <a:lnTo>
                    <a:pt x="2966" y="975"/>
                  </a:lnTo>
                  <a:lnTo>
                    <a:pt x="2965" y="978"/>
                  </a:lnTo>
                  <a:lnTo>
                    <a:pt x="2963" y="981"/>
                  </a:lnTo>
                  <a:lnTo>
                    <a:pt x="2958" y="987"/>
                  </a:lnTo>
                  <a:lnTo>
                    <a:pt x="2951" y="991"/>
                  </a:lnTo>
                  <a:lnTo>
                    <a:pt x="2945" y="994"/>
                  </a:lnTo>
                  <a:lnTo>
                    <a:pt x="2939" y="996"/>
                  </a:lnTo>
                  <a:lnTo>
                    <a:pt x="2929" y="999"/>
                  </a:lnTo>
                  <a:lnTo>
                    <a:pt x="2924" y="999"/>
                  </a:lnTo>
                  <a:lnTo>
                    <a:pt x="2918" y="1008"/>
                  </a:lnTo>
                  <a:lnTo>
                    <a:pt x="2912" y="1016"/>
                  </a:lnTo>
                  <a:lnTo>
                    <a:pt x="2907" y="1024"/>
                  </a:lnTo>
                  <a:lnTo>
                    <a:pt x="2903" y="1032"/>
                  </a:lnTo>
                  <a:lnTo>
                    <a:pt x="2900" y="1040"/>
                  </a:lnTo>
                  <a:lnTo>
                    <a:pt x="2897" y="1048"/>
                  </a:lnTo>
                  <a:lnTo>
                    <a:pt x="2895" y="1056"/>
                  </a:lnTo>
                  <a:lnTo>
                    <a:pt x="2894" y="1064"/>
                  </a:lnTo>
                  <a:lnTo>
                    <a:pt x="2892" y="1079"/>
                  </a:lnTo>
                  <a:lnTo>
                    <a:pt x="2894" y="1093"/>
                  </a:lnTo>
                  <a:lnTo>
                    <a:pt x="2896" y="1107"/>
                  </a:lnTo>
                  <a:lnTo>
                    <a:pt x="2899" y="1120"/>
                  </a:lnTo>
                  <a:lnTo>
                    <a:pt x="2904" y="1132"/>
                  </a:lnTo>
                  <a:lnTo>
                    <a:pt x="2908" y="1142"/>
                  </a:lnTo>
                  <a:lnTo>
                    <a:pt x="2914" y="1152"/>
                  </a:lnTo>
                  <a:lnTo>
                    <a:pt x="2919" y="1159"/>
                  </a:lnTo>
                  <a:lnTo>
                    <a:pt x="2927" y="1171"/>
                  </a:lnTo>
                  <a:lnTo>
                    <a:pt x="2931" y="1174"/>
                  </a:lnTo>
                  <a:lnTo>
                    <a:pt x="2945" y="1192"/>
                  </a:lnTo>
                  <a:lnTo>
                    <a:pt x="2956" y="1212"/>
                  </a:lnTo>
                  <a:lnTo>
                    <a:pt x="2967" y="1231"/>
                  </a:lnTo>
                  <a:lnTo>
                    <a:pt x="2977" y="1250"/>
                  </a:lnTo>
                  <a:lnTo>
                    <a:pt x="2984" y="1270"/>
                  </a:lnTo>
                  <a:lnTo>
                    <a:pt x="2990" y="1289"/>
                  </a:lnTo>
                  <a:lnTo>
                    <a:pt x="2995" y="1308"/>
                  </a:lnTo>
                  <a:lnTo>
                    <a:pt x="2998" y="1326"/>
                  </a:lnTo>
                  <a:lnTo>
                    <a:pt x="3003" y="1358"/>
                  </a:lnTo>
                  <a:lnTo>
                    <a:pt x="3006" y="1383"/>
                  </a:lnTo>
                  <a:lnTo>
                    <a:pt x="3006" y="1399"/>
                  </a:lnTo>
                  <a:lnTo>
                    <a:pt x="3006" y="1406"/>
                  </a:lnTo>
                  <a:close/>
                </a:path>
              </a:pathLst>
            </a:custGeom>
            <a:noFill/>
            <a:ln w="7938">
              <a:solidFill>
                <a:srgbClr val="FFFFFF"/>
              </a:solidFill>
              <a:prstDash val="solid"/>
              <a:round/>
              <a:headEnd/>
              <a:tailEnd/>
            </a:ln>
          </p:spPr>
          <p:txBody>
            <a:bodyPr/>
            <a:lstStyle/>
            <a:p>
              <a:endParaRPr lang="uk-UA"/>
            </a:p>
          </p:txBody>
        </p:sp>
        <p:sp>
          <p:nvSpPr>
            <p:cNvPr id="22571" name="Freeform 151"/>
            <p:cNvSpPr>
              <a:spLocks/>
            </p:cNvSpPr>
            <p:nvPr/>
          </p:nvSpPr>
          <p:spPr bwMode="auto">
            <a:xfrm>
              <a:off x="2462" y="2020"/>
              <a:ext cx="1062" cy="593"/>
            </a:xfrm>
            <a:custGeom>
              <a:avLst/>
              <a:gdLst>
                <a:gd name="T0" fmla="*/ 16 w 3950"/>
                <a:gd name="T1" fmla="*/ 9 h 2198"/>
                <a:gd name="T2" fmla="*/ 15 w 3950"/>
                <a:gd name="T3" fmla="*/ 10 h 2198"/>
                <a:gd name="T4" fmla="*/ 15 w 3950"/>
                <a:gd name="T5" fmla="*/ 11 h 2198"/>
                <a:gd name="T6" fmla="*/ 14 w 3950"/>
                <a:gd name="T7" fmla="*/ 11 h 2198"/>
                <a:gd name="T8" fmla="*/ 13 w 3950"/>
                <a:gd name="T9" fmla="*/ 11 h 2198"/>
                <a:gd name="T10" fmla="*/ 12 w 3950"/>
                <a:gd name="T11" fmla="*/ 12 h 2198"/>
                <a:gd name="T12" fmla="*/ 12 w 3950"/>
                <a:gd name="T13" fmla="*/ 11 h 2198"/>
                <a:gd name="T14" fmla="*/ 11 w 3950"/>
                <a:gd name="T15" fmla="*/ 11 h 2198"/>
                <a:gd name="T16" fmla="*/ 11 w 3950"/>
                <a:gd name="T17" fmla="*/ 11 h 2198"/>
                <a:gd name="T18" fmla="*/ 10 w 3950"/>
                <a:gd name="T19" fmla="*/ 10 h 2198"/>
                <a:gd name="T20" fmla="*/ 10 w 3950"/>
                <a:gd name="T21" fmla="*/ 9 h 2198"/>
                <a:gd name="T22" fmla="*/ 10 w 3950"/>
                <a:gd name="T23" fmla="*/ 9 h 2198"/>
                <a:gd name="T24" fmla="*/ 9 w 3950"/>
                <a:gd name="T25" fmla="*/ 9 h 2198"/>
                <a:gd name="T26" fmla="*/ 9 w 3950"/>
                <a:gd name="T27" fmla="*/ 9 h 2198"/>
                <a:gd name="T28" fmla="*/ 8 w 3950"/>
                <a:gd name="T29" fmla="*/ 9 h 2198"/>
                <a:gd name="T30" fmla="*/ 7 w 3950"/>
                <a:gd name="T31" fmla="*/ 8 h 2198"/>
                <a:gd name="T32" fmla="*/ 6 w 3950"/>
                <a:gd name="T33" fmla="*/ 8 h 2198"/>
                <a:gd name="T34" fmla="*/ 5 w 3950"/>
                <a:gd name="T35" fmla="*/ 8 h 2198"/>
                <a:gd name="T36" fmla="*/ 4 w 3950"/>
                <a:gd name="T37" fmla="*/ 9 h 2198"/>
                <a:gd name="T38" fmla="*/ 3 w 3950"/>
                <a:gd name="T39" fmla="*/ 9 h 2198"/>
                <a:gd name="T40" fmla="*/ 2 w 3950"/>
                <a:gd name="T41" fmla="*/ 9 h 2198"/>
                <a:gd name="T42" fmla="*/ 1 w 3950"/>
                <a:gd name="T43" fmla="*/ 8 h 2198"/>
                <a:gd name="T44" fmla="*/ 0 w 3950"/>
                <a:gd name="T45" fmla="*/ 8 h 2198"/>
                <a:gd name="T46" fmla="*/ 0 w 3950"/>
                <a:gd name="T47" fmla="*/ 7 h 2198"/>
                <a:gd name="T48" fmla="*/ 1 w 3950"/>
                <a:gd name="T49" fmla="*/ 7 h 2198"/>
                <a:gd name="T50" fmla="*/ 2 w 3950"/>
                <a:gd name="T51" fmla="*/ 6 h 2198"/>
                <a:gd name="T52" fmla="*/ 2 w 3950"/>
                <a:gd name="T53" fmla="*/ 6 h 2198"/>
                <a:gd name="T54" fmla="*/ 4 w 3950"/>
                <a:gd name="T55" fmla="*/ 5 h 2198"/>
                <a:gd name="T56" fmla="*/ 4 w 3950"/>
                <a:gd name="T57" fmla="*/ 5 h 2198"/>
                <a:gd name="T58" fmla="*/ 4 w 3950"/>
                <a:gd name="T59" fmla="*/ 4 h 2198"/>
                <a:gd name="T60" fmla="*/ 6 w 3950"/>
                <a:gd name="T61" fmla="*/ 4 h 2198"/>
                <a:gd name="T62" fmla="*/ 7 w 3950"/>
                <a:gd name="T63" fmla="*/ 4 h 2198"/>
                <a:gd name="T64" fmla="*/ 8 w 3950"/>
                <a:gd name="T65" fmla="*/ 4 h 2198"/>
                <a:gd name="T66" fmla="*/ 9 w 3950"/>
                <a:gd name="T67" fmla="*/ 4 h 2198"/>
                <a:gd name="T68" fmla="*/ 9 w 3950"/>
                <a:gd name="T69" fmla="*/ 3 h 2198"/>
                <a:gd name="T70" fmla="*/ 9 w 3950"/>
                <a:gd name="T71" fmla="*/ 3 h 2198"/>
                <a:gd name="T72" fmla="*/ 10 w 3950"/>
                <a:gd name="T73" fmla="*/ 3 h 2198"/>
                <a:gd name="T74" fmla="*/ 11 w 3950"/>
                <a:gd name="T75" fmla="*/ 3 h 2198"/>
                <a:gd name="T76" fmla="*/ 12 w 3950"/>
                <a:gd name="T77" fmla="*/ 3 h 2198"/>
                <a:gd name="T78" fmla="*/ 12 w 3950"/>
                <a:gd name="T79" fmla="*/ 2 h 2198"/>
                <a:gd name="T80" fmla="*/ 13 w 3950"/>
                <a:gd name="T81" fmla="*/ 2 h 2198"/>
                <a:gd name="T82" fmla="*/ 13 w 3950"/>
                <a:gd name="T83" fmla="*/ 2 h 2198"/>
                <a:gd name="T84" fmla="*/ 14 w 3950"/>
                <a:gd name="T85" fmla="*/ 2 h 2198"/>
                <a:gd name="T86" fmla="*/ 15 w 3950"/>
                <a:gd name="T87" fmla="*/ 2 h 2198"/>
                <a:gd name="T88" fmla="*/ 15 w 3950"/>
                <a:gd name="T89" fmla="*/ 1 h 2198"/>
                <a:gd name="T90" fmla="*/ 15 w 3950"/>
                <a:gd name="T91" fmla="*/ 0 h 2198"/>
                <a:gd name="T92" fmla="*/ 17 w 3950"/>
                <a:gd name="T93" fmla="*/ 1 h 2198"/>
                <a:gd name="T94" fmla="*/ 18 w 3950"/>
                <a:gd name="T95" fmla="*/ 2 h 2198"/>
                <a:gd name="T96" fmla="*/ 18 w 3950"/>
                <a:gd name="T97" fmla="*/ 2 h 2198"/>
                <a:gd name="T98" fmla="*/ 19 w 3950"/>
                <a:gd name="T99" fmla="*/ 2 h 2198"/>
                <a:gd name="T100" fmla="*/ 20 w 3950"/>
                <a:gd name="T101" fmla="*/ 2 h 2198"/>
                <a:gd name="T102" fmla="*/ 20 w 3950"/>
                <a:gd name="T103" fmla="*/ 3 h 2198"/>
                <a:gd name="T104" fmla="*/ 19 w 3950"/>
                <a:gd name="T105" fmla="*/ 4 h 2198"/>
                <a:gd name="T106" fmla="*/ 20 w 3950"/>
                <a:gd name="T107" fmla="*/ 4 h 2198"/>
                <a:gd name="T108" fmla="*/ 20 w 3950"/>
                <a:gd name="T109" fmla="*/ 5 h 2198"/>
                <a:gd name="T110" fmla="*/ 19 w 3950"/>
                <a:gd name="T111" fmla="*/ 6 h 2198"/>
                <a:gd name="T112" fmla="*/ 19 w 3950"/>
                <a:gd name="T113" fmla="*/ 7 h 2198"/>
                <a:gd name="T114" fmla="*/ 19 w 3950"/>
                <a:gd name="T115" fmla="*/ 8 h 2198"/>
                <a:gd name="T116" fmla="*/ 18 w 3950"/>
                <a:gd name="T117" fmla="*/ 8 h 2198"/>
                <a:gd name="T118" fmla="*/ 17 w 3950"/>
                <a:gd name="T119" fmla="*/ 9 h 21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50"/>
                <a:gd name="T181" fmla="*/ 0 h 2198"/>
                <a:gd name="T182" fmla="*/ 3950 w 3950"/>
                <a:gd name="T183" fmla="*/ 2198 h 21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50" h="2198">
                  <a:moveTo>
                    <a:pt x="3162" y="1812"/>
                  </a:moveTo>
                  <a:lnTo>
                    <a:pt x="3150" y="1799"/>
                  </a:lnTo>
                  <a:lnTo>
                    <a:pt x="3138" y="1787"/>
                  </a:lnTo>
                  <a:lnTo>
                    <a:pt x="3126" y="1779"/>
                  </a:lnTo>
                  <a:lnTo>
                    <a:pt x="3117" y="1771"/>
                  </a:lnTo>
                  <a:lnTo>
                    <a:pt x="3107" y="1766"/>
                  </a:lnTo>
                  <a:lnTo>
                    <a:pt x="3097" y="1762"/>
                  </a:lnTo>
                  <a:lnTo>
                    <a:pt x="3090" y="1760"/>
                  </a:lnTo>
                  <a:lnTo>
                    <a:pt x="3082" y="1759"/>
                  </a:lnTo>
                  <a:lnTo>
                    <a:pt x="3075" y="1759"/>
                  </a:lnTo>
                  <a:lnTo>
                    <a:pt x="3069" y="1760"/>
                  </a:lnTo>
                  <a:lnTo>
                    <a:pt x="3062" y="1763"/>
                  </a:lnTo>
                  <a:lnTo>
                    <a:pt x="3057" y="1766"/>
                  </a:lnTo>
                  <a:lnTo>
                    <a:pt x="3052" y="1769"/>
                  </a:lnTo>
                  <a:lnTo>
                    <a:pt x="3046" y="1775"/>
                  </a:lnTo>
                  <a:lnTo>
                    <a:pt x="3041" y="1780"/>
                  </a:lnTo>
                  <a:lnTo>
                    <a:pt x="3037" y="1785"/>
                  </a:lnTo>
                  <a:lnTo>
                    <a:pt x="3027" y="1797"/>
                  </a:lnTo>
                  <a:lnTo>
                    <a:pt x="3017" y="1810"/>
                  </a:lnTo>
                  <a:lnTo>
                    <a:pt x="3008" y="1823"/>
                  </a:lnTo>
                  <a:lnTo>
                    <a:pt x="2997" y="1833"/>
                  </a:lnTo>
                  <a:lnTo>
                    <a:pt x="2992" y="1838"/>
                  </a:lnTo>
                  <a:lnTo>
                    <a:pt x="2985" y="1841"/>
                  </a:lnTo>
                  <a:lnTo>
                    <a:pt x="2979" y="1844"/>
                  </a:lnTo>
                  <a:lnTo>
                    <a:pt x="2973" y="1846"/>
                  </a:lnTo>
                  <a:lnTo>
                    <a:pt x="2964" y="1847"/>
                  </a:lnTo>
                  <a:lnTo>
                    <a:pt x="2957" y="1847"/>
                  </a:lnTo>
                  <a:lnTo>
                    <a:pt x="2947" y="1846"/>
                  </a:lnTo>
                  <a:lnTo>
                    <a:pt x="2937" y="1843"/>
                  </a:lnTo>
                  <a:lnTo>
                    <a:pt x="2932" y="1841"/>
                  </a:lnTo>
                  <a:lnTo>
                    <a:pt x="2916" y="1835"/>
                  </a:lnTo>
                  <a:lnTo>
                    <a:pt x="2906" y="1833"/>
                  </a:lnTo>
                  <a:lnTo>
                    <a:pt x="2895" y="1832"/>
                  </a:lnTo>
                  <a:lnTo>
                    <a:pt x="2882" y="1833"/>
                  </a:lnTo>
                  <a:lnTo>
                    <a:pt x="2869" y="1835"/>
                  </a:lnTo>
                  <a:lnTo>
                    <a:pt x="2863" y="1838"/>
                  </a:lnTo>
                  <a:lnTo>
                    <a:pt x="2856" y="1840"/>
                  </a:lnTo>
                  <a:lnTo>
                    <a:pt x="2850" y="1844"/>
                  </a:lnTo>
                  <a:lnTo>
                    <a:pt x="2844" y="1848"/>
                  </a:lnTo>
                  <a:lnTo>
                    <a:pt x="2838" y="1854"/>
                  </a:lnTo>
                  <a:lnTo>
                    <a:pt x="2832" y="1859"/>
                  </a:lnTo>
                  <a:lnTo>
                    <a:pt x="2826" y="1866"/>
                  </a:lnTo>
                  <a:lnTo>
                    <a:pt x="2822" y="1875"/>
                  </a:lnTo>
                  <a:lnTo>
                    <a:pt x="2817" y="1884"/>
                  </a:lnTo>
                  <a:lnTo>
                    <a:pt x="2813" y="1894"/>
                  </a:lnTo>
                  <a:lnTo>
                    <a:pt x="2809" y="1907"/>
                  </a:lnTo>
                  <a:lnTo>
                    <a:pt x="2806" y="1920"/>
                  </a:lnTo>
                  <a:lnTo>
                    <a:pt x="2804" y="1935"/>
                  </a:lnTo>
                  <a:lnTo>
                    <a:pt x="2802" y="1951"/>
                  </a:lnTo>
                  <a:lnTo>
                    <a:pt x="2801" y="1968"/>
                  </a:lnTo>
                  <a:lnTo>
                    <a:pt x="2801" y="1987"/>
                  </a:lnTo>
                  <a:lnTo>
                    <a:pt x="2802" y="1994"/>
                  </a:lnTo>
                  <a:lnTo>
                    <a:pt x="2805" y="2016"/>
                  </a:lnTo>
                  <a:lnTo>
                    <a:pt x="2804" y="2028"/>
                  </a:lnTo>
                  <a:lnTo>
                    <a:pt x="2803" y="2043"/>
                  </a:lnTo>
                  <a:lnTo>
                    <a:pt x="2801" y="2051"/>
                  </a:lnTo>
                  <a:lnTo>
                    <a:pt x="2799" y="2058"/>
                  </a:lnTo>
                  <a:lnTo>
                    <a:pt x="2796" y="2067"/>
                  </a:lnTo>
                  <a:lnTo>
                    <a:pt x="2792" y="2074"/>
                  </a:lnTo>
                  <a:lnTo>
                    <a:pt x="2787" y="2082"/>
                  </a:lnTo>
                  <a:lnTo>
                    <a:pt x="2782" y="2089"/>
                  </a:lnTo>
                  <a:lnTo>
                    <a:pt x="2775" y="2096"/>
                  </a:lnTo>
                  <a:lnTo>
                    <a:pt x="2767" y="2103"/>
                  </a:lnTo>
                  <a:lnTo>
                    <a:pt x="2758" y="2108"/>
                  </a:lnTo>
                  <a:lnTo>
                    <a:pt x="2749" y="2115"/>
                  </a:lnTo>
                  <a:lnTo>
                    <a:pt x="2737" y="2119"/>
                  </a:lnTo>
                  <a:lnTo>
                    <a:pt x="2724" y="2123"/>
                  </a:lnTo>
                  <a:lnTo>
                    <a:pt x="2710" y="2128"/>
                  </a:lnTo>
                  <a:lnTo>
                    <a:pt x="2694" y="2130"/>
                  </a:lnTo>
                  <a:lnTo>
                    <a:pt x="2676" y="2132"/>
                  </a:lnTo>
                  <a:lnTo>
                    <a:pt x="2658" y="2133"/>
                  </a:lnTo>
                  <a:lnTo>
                    <a:pt x="2637" y="2132"/>
                  </a:lnTo>
                  <a:lnTo>
                    <a:pt x="2614" y="2131"/>
                  </a:lnTo>
                  <a:lnTo>
                    <a:pt x="2590" y="2128"/>
                  </a:lnTo>
                  <a:lnTo>
                    <a:pt x="2563" y="2124"/>
                  </a:lnTo>
                  <a:lnTo>
                    <a:pt x="2557" y="2119"/>
                  </a:lnTo>
                  <a:lnTo>
                    <a:pt x="2539" y="2108"/>
                  </a:lnTo>
                  <a:lnTo>
                    <a:pt x="2528" y="2101"/>
                  </a:lnTo>
                  <a:lnTo>
                    <a:pt x="2515" y="2095"/>
                  </a:lnTo>
                  <a:lnTo>
                    <a:pt x="2500" y="2088"/>
                  </a:lnTo>
                  <a:lnTo>
                    <a:pt x="2485" y="2082"/>
                  </a:lnTo>
                  <a:lnTo>
                    <a:pt x="2469" y="2078"/>
                  </a:lnTo>
                  <a:lnTo>
                    <a:pt x="2452" y="2074"/>
                  </a:lnTo>
                  <a:lnTo>
                    <a:pt x="2445" y="2074"/>
                  </a:lnTo>
                  <a:lnTo>
                    <a:pt x="2436" y="2074"/>
                  </a:lnTo>
                  <a:lnTo>
                    <a:pt x="2429" y="2075"/>
                  </a:lnTo>
                  <a:lnTo>
                    <a:pt x="2421" y="2076"/>
                  </a:lnTo>
                  <a:lnTo>
                    <a:pt x="2413" y="2079"/>
                  </a:lnTo>
                  <a:lnTo>
                    <a:pt x="2406" y="2083"/>
                  </a:lnTo>
                  <a:lnTo>
                    <a:pt x="2399" y="2087"/>
                  </a:lnTo>
                  <a:lnTo>
                    <a:pt x="2392" y="2091"/>
                  </a:lnTo>
                  <a:lnTo>
                    <a:pt x="2386" y="2098"/>
                  </a:lnTo>
                  <a:lnTo>
                    <a:pt x="2379" y="2105"/>
                  </a:lnTo>
                  <a:lnTo>
                    <a:pt x="2374" y="2114"/>
                  </a:lnTo>
                  <a:lnTo>
                    <a:pt x="2369" y="2124"/>
                  </a:lnTo>
                  <a:lnTo>
                    <a:pt x="2366" y="2130"/>
                  </a:lnTo>
                  <a:lnTo>
                    <a:pt x="2354" y="2145"/>
                  </a:lnTo>
                  <a:lnTo>
                    <a:pt x="2346" y="2154"/>
                  </a:lnTo>
                  <a:lnTo>
                    <a:pt x="2338" y="2164"/>
                  </a:lnTo>
                  <a:lnTo>
                    <a:pt x="2329" y="2174"/>
                  </a:lnTo>
                  <a:lnTo>
                    <a:pt x="2320" y="2182"/>
                  </a:lnTo>
                  <a:lnTo>
                    <a:pt x="2309" y="2190"/>
                  </a:lnTo>
                  <a:lnTo>
                    <a:pt x="2299" y="2195"/>
                  </a:lnTo>
                  <a:lnTo>
                    <a:pt x="2294" y="2197"/>
                  </a:lnTo>
                  <a:lnTo>
                    <a:pt x="2289" y="2198"/>
                  </a:lnTo>
                  <a:lnTo>
                    <a:pt x="2285" y="2198"/>
                  </a:lnTo>
                  <a:lnTo>
                    <a:pt x="2279" y="2198"/>
                  </a:lnTo>
                  <a:lnTo>
                    <a:pt x="2275" y="2197"/>
                  </a:lnTo>
                  <a:lnTo>
                    <a:pt x="2271" y="2194"/>
                  </a:lnTo>
                  <a:lnTo>
                    <a:pt x="2266" y="2191"/>
                  </a:lnTo>
                  <a:lnTo>
                    <a:pt x="2263" y="2186"/>
                  </a:lnTo>
                  <a:lnTo>
                    <a:pt x="2259" y="2181"/>
                  </a:lnTo>
                  <a:lnTo>
                    <a:pt x="2256" y="2174"/>
                  </a:lnTo>
                  <a:lnTo>
                    <a:pt x="2254" y="2165"/>
                  </a:lnTo>
                  <a:lnTo>
                    <a:pt x="2250" y="2155"/>
                  </a:lnTo>
                  <a:lnTo>
                    <a:pt x="2248" y="2151"/>
                  </a:lnTo>
                  <a:lnTo>
                    <a:pt x="2241" y="2140"/>
                  </a:lnTo>
                  <a:lnTo>
                    <a:pt x="2235" y="2133"/>
                  </a:lnTo>
                  <a:lnTo>
                    <a:pt x="2229" y="2127"/>
                  </a:lnTo>
                  <a:lnTo>
                    <a:pt x="2222" y="2119"/>
                  </a:lnTo>
                  <a:lnTo>
                    <a:pt x="2213" y="2113"/>
                  </a:lnTo>
                  <a:lnTo>
                    <a:pt x="2203" y="2106"/>
                  </a:lnTo>
                  <a:lnTo>
                    <a:pt x="2194" y="2103"/>
                  </a:lnTo>
                  <a:lnTo>
                    <a:pt x="2189" y="2101"/>
                  </a:lnTo>
                  <a:lnTo>
                    <a:pt x="2183" y="2100"/>
                  </a:lnTo>
                  <a:lnTo>
                    <a:pt x="2177" y="2100"/>
                  </a:lnTo>
                  <a:lnTo>
                    <a:pt x="2171" y="2100"/>
                  </a:lnTo>
                  <a:lnTo>
                    <a:pt x="2165" y="2101"/>
                  </a:lnTo>
                  <a:lnTo>
                    <a:pt x="2160" y="2102"/>
                  </a:lnTo>
                  <a:lnTo>
                    <a:pt x="2153" y="2105"/>
                  </a:lnTo>
                  <a:lnTo>
                    <a:pt x="2147" y="2108"/>
                  </a:lnTo>
                  <a:lnTo>
                    <a:pt x="2139" y="2113"/>
                  </a:lnTo>
                  <a:lnTo>
                    <a:pt x="2133" y="2117"/>
                  </a:lnTo>
                  <a:lnTo>
                    <a:pt x="2127" y="2123"/>
                  </a:lnTo>
                  <a:lnTo>
                    <a:pt x="2119" y="2131"/>
                  </a:lnTo>
                  <a:lnTo>
                    <a:pt x="2114" y="2132"/>
                  </a:lnTo>
                  <a:lnTo>
                    <a:pt x="2099" y="2135"/>
                  </a:lnTo>
                  <a:lnTo>
                    <a:pt x="2089" y="2136"/>
                  </a:lnTo>
                  <a:lnTo>
                    <a:pt x="2079" y="2137"/>
                  </a:lnTo>
                  <a:lnTo>
                    <a:pt x="2069" y="2137"/>
                  </a:lnTo>
                  <a:lnTo>
                    <a:pt x="2058" y="2136"/>
                  </a:lnTo>
                  <a:lnTo>
                    <a:pt x="2053" y="2135"/>
                  </a:lnTo>
                  <a:lnTo>
                    <a:pt x="2049" y="2133"/>
                  </a:lnTo>
                  <a:lnTo>
                    <a:pt x="2045" y="2131"/>
                  </a:lnTo>
                  <a:lnTo>
                    <a:pt x="2040" y="2129"/>
                  </a:lnTo>
                  <a:lnTo>
                    <a:pt x="2037" y="2126"/>
                  </a:lnTo>
                  <a:lnTo>
                    <a:pt x="2034" y="2121"/>
                  </a:lnTo>
                  <a:lnTo>
                    <a:pt x="2032" y="2117"/>
                  </a:lnTo>
                  <a:lnTo>
                    <a:pt x="2030" y="2112"/>
                  </a:lnTo>
                  <a:lnTo>
                    <a:pt x="2029" y="2106"/>
                  </a:lnTo>
                  <a:lnTo>
                    <a:pt x="2029" y="2100"/>
                  </a:lnTo>
                  <a:lnTo>
                    <a:pt x="2029" y="2092"/>
                  </a:lnTo>
                  <a:lnTo>
                    <a:pt x="2030" y="2084"/>
                  </a:lnTo>
                  <a:lnTo>
                    <a:pt x="2032" y="2075"/>
                  </a:lnTo>
                  <a:lnTo>
                    <a:pt x="2035" y="2066"/>
                  </a:lnTo>
                  <a:lnTo>
                    <a:pt x="2039" y="2055"/>
                  </a:lnTo>
                  <a:lnTo>
                    <a:pt x="2045" y="2043"/>
                  </a:lnTo>
                  <a:lnTo>
                    <a:pt x="2045" y="2038"/>
                  </a:lnTo>
                  <a:lnTo>
                    <a:pt x="2043" y="2026"/>
                  </a:lnTo>
                  <a:lnTo>
                    <a:pt x="2040" y="2009"/>
                  </a:lnTo>
                  <a:lnTo>
                    <a:pt x="2034" y="1989"/>
                  </a:lnTo>
                  <a:lnTo>
                    <a:pt x="2030" y="1978"/>
                  </a:lnTo>
                  <a:lnTo>
                    <a:pt x="2024" y="1967"/>
                  </a:lnTo>
                  <a:lnTo>
                    <a:pt x="2018" y="1956"/>
                  </a:lnTo>
                  <a:lnTo>
                    <a:pt x="2010" y="1945"/>
                  </a:lnTo>
                  <a:lnTo>
                    <a:pt x="2001" y="1936"/>
                  </a:lnTo>
                  <a:lnTo>
                    <a:pt x="1990" y="1926"/>
                  </a:lnTo>
                  <a:lnTo>
                    <a:pt x="1977" y="1919"/>
                  </a:lnTo>
                  <a:lnTo>
                    <a:pt x="1963" y="1912"/>
                  </a:lnTo>
                  <a:lnTo>
                    <a:pt x="1957" y="1908"/>
                  </a:lnTo>
                  <a:lnTo>
                    <a:pt x="1942" y="1896"/>
                  </a:lnTo>
                  <a:lnTo>
                    <a:pt x="1922" y="1881"/>
                  </a:lnTo>
                  <a:lnTo>
                    <a:pt x="1903" y="1862"/>
                  </a:lnTo>
                  <a:lnTo>
                    <a:pt x="1893" y="1851"/>
                  </a:lnTo>
                  <a:lnTo>
                    <a:pt x="1887" y="1842"/>
                  </a:lnTo>
                  <a:lnTo>
                    <a:pt x="1883" y="1836"/>
                  </a:lnTo>
                  <a:lnTo>
                    <a:pt x="1881" y="1831"/>
                  </a:lnTo>
                  <a:lnTo>
                    <a:pt x="1879" y="1827"/>
                  </a:lnTo>
                  <a:lnTo>
                    <a:pt x="1879" y="1823"/>
                  </a:lnTo>
                  <a:lnTo>
                    <a:pt x="1879" y="1817"/>
                  </a:lnTo>
                  <a:lnTo>
                    <a:pt x="1879" y="1813"/>
                  </a:lnTo>
                  <a:lnTo>
                    <a:pt x="1881" y="1809"/>
                  </a:lnTo>
                  <a:lnTo>
                    <a:pt x="1885" y="1806"/>
                  </a:lnTo>
                  <a:lnTo>
                    <a:pt x="1888" y="1801"/>
                  </a:lnTo>
                  <a:lnTo>
                    <a:pt x="1893" y="1798"/>
                  </a:lnTo>
                  <a:lnTo>
                    <a:pt x="1899" y="1796"/>
                  </a:lnTo>
                  <a:lnTo>
                    <a:pt x="1907" y="1793"/>
                  </a:lnTo>
                  <a:lnTo>
                    <a:pt x="1911" y="1790"/>
                  </a:lnTo>
                  <a:lnTo>
                    <a:pt x="1921" y="1779"/>
                  </a:lnTo>
                  <a:lnTo>
                    <a:pt x="1926" y="1772"/>
                  </a:lnTo>
                  <a:lnTo>
                    <a:pt x="1931" y="1765"/>
                  </a:lnTo>
                  <a:lnTo>
                    <a:pt x="1936" y="1756"/>
                  </a:lnTo>
                  <a:lnTo>
                    <a:pt x="1938" y="1748"/>
                  </a:lnTo>
                  <a:lnTo>
                    <a:pt x="1939" y="1744"/>
                  </a:lnTo>
                  <a:lnTo>
                    <a:pt x="1939" y="1739"/>
                  </a:lnTo>
                  <a:lnTo>
                    <a:pt x="1938" y="1734"/>
                  </a:lnTo>
                  <a:lnTo>
                    <a:pt x="1937" y="1730"/>
                  </a:lnTo>
                  <a:lnTo>
                    <a:pt x="1935" y="1726"/>
                  </a:lnTo>
                  <a:lnTo>
                    <a:pt x="1931" y="1721"/>
                  </a:lnTo>
                  <a:lnTo>
                    <a:pt x="1927" y="1718"/>
                  </a:lnTo>
                  <a:lnTo>
                    <a:pt x="1923" y="1714"/>
                  </a:lnTo>
                  <a:lnTo>
                    <a:pt x="1917" y="1711"/>
                  </a:lnTo>
                  <a:lnTo>
                    <a:pt x="1909" y="1707"/>
                  </a:lnTo>
                  <a:lnTo>
                    <a:pt x="1901" y="1704"/>
                  </a:lnTo>
                  <a:lnTo>
                    <a:pt x="1891" y="1701"/>
                  </a:lnTo>
                  <a:lnTo>
                    <a:pt x="1880" y="1699"/>
                  </a:lnTo>
                  <a:lnTo>
                    <a:pt x="1867" y="1697"/>
                  </a:lnTo>
                  <a:lnTo>
                    <a:pt x="1854" y="1695"/>
                  </a:lnTo>
                  <a:lnTo>
                    <a:pt x="1839" y="1694"/>
                  </a:lnTo>
                  <a:lnTo>
                    <a:pt x="1837" y="1690"/>
                  </a:lnTo>
                  <a:lnTo>
                    <a:pt x="1830" y="1684"/>
                  </a:lnTo>
                  <a:lnTo>
                    <a:pt x="1826" y="1681"/>
                  </a:lnTo>
                  <a:lnTo>
                    <a:pt x="1821" y="1678"/>
                  </a:lnTo>
                  <a:lnTo>
                    <a:pt x="1813" y="1675"/>
                  </a:lnTo>
                  <a:lnTo>
                    <a:pt x="1806" y="1673"/>
                  </a:lnTo>
                  <a:lnTo>
                    <a:pt x="1796" y="1673"/>
                  </a:lnTo>
                  <a:lnTo>
                    <a:pt x="1785" y="1675"/>
                  </a:lnTo>
                  <a:lnTo>
                    <a:pt x="1773" y="1679"/>
                  </a:lnTo>
                  <a:lnTo>
                    <a:pt x="1759" y="1685"/>
                  </a:lnTo>
                  <a:lnTo>
                    <a:pt x="1744" y="1695"/>
                  </a:lnTo>
                  <a:lnTo>
                    <a:pt x="1727" y="1706"/>
                  </a:lnTo>
                  <a:lnTo>
                    <a:pt x="1708" y="1723"/>
                  </a:lnTo>
                  <a:lnTo>
                    <a:pt x="1688" y="1743"/>
                  </a:lnTo>
                  <a:lnTo>
                    <a:pt x="1689" y="1738"/>
                  </a:lnTo>
                  <a:lnTo>
                    <a:pt x="1691" y="1728"/>
                  </a:lnTo>
                  <a:lnTo>
                    <a:pt x="1691" y="1720"/>
                  </a:lnTo>
                  <a:lnTo>
                    <a:pt x="1691" y="1713"/>
                  </a:lnTo>
                  <a:lnTo>
                    <a:pt x="1689" y="1704"/>
                  </a:lnTo>
                  <a:lnTo>
                    <a:pt x="1686" y="1696"/>
                  </a:lnTo>
                  <a:lnTo>
                    <a:pt x="1683" y="1692"/>
                  </a:lnTo>
                  <a:lnTo>
                    <a:pt x="1681" y="1688"/>
                  </a:lnTo>
                  <a:lnTo>
                    <a:pt x="1676" y="1684"/>
                  </a:lnTo>
                  <a:lnTo>
                    <a:pt x="1672" y="1681"/>
                  </a:lnTo>
                  <a:lnTo>
                    <a:pt x="1668" y="1678"/>
                  </a:lnTo>
                  <a:lnTo>
                    <a:pt x="1663" y="1674"/>
                  </a:lnTo>
                  <a:lnTo>
                    <a:pt x="1656" y="1671"/>
                  </a:lnTo>
                  <a:lnTo>
                    <a:pt x="1649" y="1669"/>
                  </a:lnTo>
                  <a:lnTo>
                    <a:pt x="1640" y="1667"/>
                  </a:lnTo>
                  <a:lnTo>
                    <a:pt x="1632" y="1666"/>
                  </a:lnTo>
                  <a:lnTo>
                    <a:pt x="1622" y="1665"/>
                  </a:lnTo>
                  <a:lnTo>
                    <a:pt x="1611" y="1664"/>
                  </a:lnTo>
                  <a:lnTo>
                    <a:pt x="1600" y="1664"/>
                  </a:lnTo>
                  <a:lnTo>
                    <a:pt x="1586" y="1665"/>
                  </a:lnTo>
                  <a:lnTo>
                    <a:pt x="1572" y="1666"/>
                  </a:lnTo>
                  <a:lnTo>
                    <a:pt x="1557" y="1668"/>
                  </a:lnTo>
                  <a:lnTo>
                    <a:pt x="1551" y="1669"/>
                  </a:lnTo>
                  <a:lnTo>
                    <a:pt x="1535" y="1672"/>
                  </a:lnTo>
                  <a:lnTo>
                    <a:pt x="1523" y="1673"/>
                  </a:lnTo>
                  <a:lnTo>
                    <a:pt x="1510" y="1674"/>
                  </a:lnTo>
                  <a:lnTo>
                    <a:pt x="1497" y="1674"/>
                  </a:lnTo>
                  <a:lnTo>
                    <a:pt x="1482" y="1673"/>
                  </a:lnTo>
                  <a:lnTo>
                    <a:pt x="1468" y="1671"/>
                  </a:lnTo>
                  <a:lnTo>
                    <a:pt x="1455" y="1668"/>
                  </a:lnTo>
                  <a:lnTo>
                    <a:pt x="1447" y="1666"/>
                  </a:lnTo>
                  <a:lnTo>
                    <a:pt x="1441" y="1663"/>
                  </a:lnTo>
                  <a:lnTo>
                    <a:pt x="1434" y="1659"/>
                  </a:lnTo>
                  <a:lnTo>
                    <a:pt x="1428" y="1655"/>
                  </a:lnTo>
                  <a:lnTo>
                    <a:pt x="1422" y="1650"/>
                  </a:lnTo>
                  <a:lnTo>
                    <a:pt x="1416" y="1646"/>
                  </a:lnTo>
                  <a:lnTo>
                    <a:pt x="1412" y="1639"/>
                  </a:lnTo>
                  <a:lnTo>
                    <a:pt x="1407" y="1633"/>
                  </a:lnTo>
                  <a:lnTo>
                    <a:pt x="1402" y="1625"/>
                  </a:lnTo>
                  <a:lnTo>
                    <a:pt x="1399" y="1618"/>
                  </a:lnTo>
                  <a:lnTo>
                    <a:pt x="1397" y="1609"/>
                  </a:lnTo>
                  <a:lnTo>
                    <a:pt x="1395" y="1600"/>
                  </a:lnTo>
                  <a:lnTo>
                    <a:pt x="1392" y="1593"/>
                  </a:lnTo>
                  <a:lnTo>
                    <a:pt x="1382" y="1577"/>
                  </a:lnTo>
                  <a:lnTo>
                    <a:pt x="1375" y="1567"/>
                  </a:lnTo>
                  <a:lnTo>
                    <a:pt x="1365" y="1557"/>
                  </a:lnTo>
                  <a:lnTo>
                    <a:pt x="1354" y="1546"/>
                  </a:lnTo>
                  <a:lnTo>
                    <a:pt x="1342" y="1537"/>
                  </a:lnTo>
                  <a:lnTo>
                    <a:pt x="1334" y="1532"/>
                  </a:lnTo>
                  <a:lnTo>
                    <a:pt x="1327" y="1529"/>
                  </a:lnTo>
                  <a:lnTo>
                    <a:pt x="1318" y="1526"/>
                  </a:lnTo>
                  <a:lnTo>
                    <a:pt x="1310" y="1523"/>
                  </a:lnTo>
                  <a:lnTo>
                    <a:pt x="1300" y="1521"/>
                  </a:lnTo>
                  <a:lnTo>
                    <a:pt x="1289" y="1520"/>
                  </a:lnTo>
                  <a:lnTo>
                    <a:pt x="1279" y="1520"/>
                  </a:lnTo>
                  <a:lnTo>
                    <a:pt x="1268" y="1521"/>
                  </a:lnTo>
                  <a:lnTo>
                    <a:pt x="1256" y="1522"/>
                  </a:lnTo>
                  <a:lnTo>
                    <a:pt x="1244" y="1525"/>
                  </a:lnTo>
                  <a:lnTo>
                    <a:pt x="1231" y="1528"/>
                  </a:lnTo>
                  <a:lnTo>
                    <a:pt x="1218" y="1534"/>
                  </a:lnTo>
                  <a:lnTo>
                    <a:pt x="1203" y="1540"/>
                  </a:lnTo>
                  <a:lnTo>
                    <a:pt x="1189" y="1547"/>
                  </a:lnTo>
                  <a:lnTo>
                    <a:pt x="1173" y="1557"/>
                  </a:lnTo>
                  <a:lnTo>
                    <a:pt x="1157" y="1568"/>
                  </a:lnTo>
                  <a:lnTo>
                    <a:pt x="1144" y="1585"/>
                  </a:lnTo>
                  <a:lnTo>
                    <a:pt x="1132" y="1598"/>
                  </a:lnTo>
                  <a:lnTo>
                    <a:pt x="1127" y="1602"/>
                  </a:lnTo>
                  <a:lnTo>
                    <a:pt x="1122" y="1605"/>
                  </a:lnTo>
                  <a:lnTo>
                    <a:pt x="1118" y="1607"/>
                  </a:lnTo>
                  <a:lnTo>
                    <a:pt x="1112" y="1609"/>
                  </a:lnTo>
                  <a:lnTo>
                    <a:pt x="1108" y="1609"/>
                  </a:lnTo>
                  <a:lnTo>
                    <a:pt x="1104" y="1609"/>
                  </a:lnTo>
                  <a:lnTo>
                    <a:pt x="1098" y="1609"/>
                  </a:lnTo>
                  <a:lnTo>
                    <a:pt x="1094" y="1608"/>
                  </a:lnTo>
                  <a:lnTo>
                    <a:pt x="1084" y="1604"/>
                  </a:lnTo>
                  <a:lnTo>
                    <a:pt x="1074" y="1600"/>
                  </a:lnTo>
                  <a:lnTo>
                    <a:pt x="1061" y="1594"/>
                  </a:lnTo>
                  <a:lnTo>
                    <a:pt x="1047" y="1588"/>
                  </a:lnTo>
                  <a:lnTo>
                    <a:pt x="1031" y="1584"/>
                  </a:lnTo>
                  <a:lnTo>
                    <a:pt x="1012" y="1580"/>
                  </a:lnTo>
                  <a:lnTo>
                    <a:pt x="1001" y="1579"/>
                  </a:lnTo>
                  <a:lnTo>
                    <a:pt x="991" y="1579"/>
                  </a:lnTo>
                  <a:lnTo>
                    <a:pt x="978" y="1579"/>
                  </a:lnTo>
                  <a:lnTo>
                    <a:pt x="965" y="1580"/>
                  </a:lnTo>
                  <a:lnTo>
                    <a:pt x="950" y="1582"/>
                  </a:lnTo>
                  <a:lnTo>
                    <a:pt x="935" y="1585"/>
                  </a:lnTo>
                  <a:lnTo>
                    <a:pt x="918" y="1588"/>
                  </a:lnTo>
                  <a:lnTo>
                    <a:pt x="901" y="1593"/>
                  </a:lnTo>
                  <a:lnTo>
                    <a:pt x="890" y="1592"/>
                  </a:lnTo>
                  <a:lnTo>
                    <a:pt x="881" y="1594"/>
                  </a:lnTo>
                  <a:lnTo>
                    <a:pt x="872" y="1596"/>
                  </a:lnTo>
                  <a:lnTo>
                    <a:pt x="864" y="1600"/>
                  </a:lnTo>
                  <a:lnTo>
                    <a:pt x="849" y="1607"/>
                  </a:lnTo>
                  <a:lnTo>
                    <a:pt x="834" y="1615"/>
                  </a:lnTo>
                  <a:lnTo>
                    <a:pt x="826" y="1618"/>
                  </a:lnTo>
                  <a:lnTo>
                    <a:pt x="820" y="1620"/>
                  </a:lnTo>
                  <a:lnTo>
                    <a:pt x="812" y="1621"/>
                  </a:lnTo>
                  <a:lnTo>
                    <a:pt x="806" y="1621"/>
                  </a:lnTo>
                  <a:lnTo>
                    <a:pt x="799" y="1619"/>
                  </a:lnTo>
                  <a:lnTo>
                    <a:pt x="791" y="1615"/>
                  </a:lnTo>
                  <a:lnTo>
                    <a:pt x="784" y="1608"/>
                  </a:lnTo>
                  <a:lnTo>
                    <a:pt x="776" y="1600"/>
                  </a:lnTo>
                  <a:lnTo>
                    <a:pt x="769" y="1596"/>
                  </a:lnTo>
                  <a:lnTo>
                    <a:pt x="751" y="1590"/>
                  </a:lnTo>
                  <a:lnTo>
                    <a:pt x="737" y="1586"/>
                  </a:lnTo>
                  <a:lnTo>
                    <a:pt x="722" y="1583"/>
                  </a:lnTo>
                  <a:lnTo>
                    <a:pt x="706" y="1579"/>
                  </a:lnTo>
                  <a:lnTo>
                    <a:pt x="688" y="1576"/>
                  </a:lnTo>
                  <a:lnTo>
                    <a:pt x="668" y="1575"/>
                  </a:lnTo>
                  <a:lnTo>
                    <a:pt x="649" y="1575"/>
                  </a:lnTo>
                  <a:lnTo>
                    <a:pt x="630" y="1577"/>
                  </a:lnTo>
                  <a:lnTo>
                    <a:pt x="610" y="1580"/>
                  </a:lnTo>
                  <a:lnTo>
                    <a:pt x="600" y="1584"/>
                  </a:lnTo>
                  <a:lnTo>
                    <a:pt x="591" y="1587"/>
                  </a:lnTo>
                  <a:lnTo>
                    <a:pt x="581" y="1591"/>
                  </a:lnTo>
                  <a:lnTo>
                    <a:pt x="572" y="1596"/>
                  </a:lnTo>
                  <a:lnTo>
                    <a:pt x="563" y="1602"/>
                  </a:lnTo>
                  <a:lnTo>
                    <a:pt x="554" y="1608"/>
                  </a:lnTo>
                  <a:lnTo>
                    <a:pt x="547" y="1616"/>
                  </a:lnTo>
                  <a:lnTo>
                    <a:pt x="538" y="1624"/>
                  </a:lnTo>
                  <a:lnTo>
                    <a:pt x="524" y="1627"/>
                  </a:lnTo>
                  <a:lnTo>
                    <a:pt x="488" y="1634"/>
                  </a:lnTo>
                  <a:lnTo>
                    <a:pt x="465" y="1635"/>
                  </a:lnTo>
                  <a:lnTo>
                    <a:pt x="438" y="1635"/>
                  </a:lnTo>
                  <a:lnTo>
                    <a:pt x="424" y="1634"/>
                  </a:lnTo>
                  <a:lnTo>
                    <a:pt x="410" y="1632"/>
                  </a:lnTo>
                  <a:lnTo>
                    <a:pt x="396" y="1628"/>
                  </a:lnTo>
                  <a:lnTo>
                    <a:pt x="383" y="1624"/>
                  </a:lnTo>
                  <a:lnTo>
                    <a:pt x="375" y="1626"/>
                  </a:lnTo>
                  <a:lnTo>
                    <a:pt x="368" y="1628"/>
                  </a:lnTo>
                  <a:lnTo>
                    <a:pt x="360" y="1628"/>
                  </a:lnTo>
                  <a:lnTo>
                    <a:pt x="354" y="1628"/>
                  </a:lnTo>
                  <a:lnTo>
                    <a:pt x="346" y="1627"/>
                  </a:lnTo>
                  <a:lnTo>
                    <a:pt x="340" y="1626"/>
                  </a:lnTo>
                  <a:lnTo>
                    <a:pt x="333" y="1624"/>
                  </a:lnTo>
                  <a:lnTo>
                    <a:pt x="327" y="1621"/>
                  </a:lnTo>
                  <a:lnTo>
                    <a:pt x="314" y="1614"/>
                  </a:lnTo>
                  <a:lnTo>
                    <a:pt x="303" y="1604"/>
                  </a:lnTo>
                  <a:lnTo>
                    <a:pt x="290" y="1594"/>
                  </a:lnTo>
                  <a:lnTo>
                    <a:pt x="278" y="1583"/>
                  </a:lnTo>
                  <a:lnTo>
                    <a:pt x="265" y="1571"/>
                  </a:lnTo>
                  <a:lnTo>
                    <a:pt x="252" y="1560"/>
                  </a:lnTo>
                  <a:lnTo>
                    <a:pt x="240" y="1550"/>
                  </a:lnTo>
                  <a:lnTo>
                    <a:pt x="226" y="1539"/>
                  </a:lnTo>
                  <a:lnTo>
                    <a:pt x="212" y="1530"/>
                  </a:lnTo>
                  <a:lnTo>
                    <a:pt x="197" y="1524"/>
                  </a:lnTo>
                  <a:lnTo>
                    <a:pt x="188" y="1522"/>
                  </a:lnTo>
                  <a:lnTo>
                    <a:pt x="181" y="1520"/>
                  </a:lnTo>
                  <a:lnTo>
                    <a:pt x="172" y="1519"/>
                  </a:lnTo>
                  <a:lnTo>
                    <a:pt x="164" y="1519"/>
                  </a:lnTo>
                  <a:lnTo>
                    <a:pt x="163" y="1521"/>
                  </a:lnTo>
                  <a:lnTo>
                    <a:pt x="159" y="1526"/>
                  </a:lnTo>
                  <a:lnTo>
                    <a:pt x="151" y="1532"/>
                  </a:lnTo>
                  <a:lnTo>
                    <a:pt x="139" y="1541"/>
                  </a:lnTo>
                  <a:lnTo>
                    <a:pt x="132" y="1544"/>
                  </a:lnTo>
                  <a:lnTo>
                    <a:pt x="123" y="1547"/>
                  </a:lnTo>
                  <a:lnTo>
                    <a:pt x="114" y="1551"/>
                  </a:lnTo>
                  <a:lnTo>
                    <a:pt x="103" y="1553"/>
                  </a:lnTo>
                  <a:lnTo>
                    <a:pt x="90" y="1554"/>
                  </a:lnTo>
                  <a:lnTo>
                    <a:pt x="76" y="1554"/>
                  </a:lnTo>
                  <a:lnTo>
                    <a:pt x="61" y="1552"/>
                  </a:lnTo>
                  <a:lnTo>
                    <a:pt x="44" y="1550"/>
                  </a:lnTo>
                  <a:lnTo>
                    <a:pt x="37" y="1539"/>
                  </a:lnTo>
                  <a:lnTo>
                    <a:pt x="29" y="1529"/>
                  </a:lnTo>
                  <a:lnTo>
                    <a:pt x="23" y="1520"/>
                  </a:lnTo>
                  <a:lnTo>
                    <a:pt x="18" y="1509"/>
                  </a:lnTo>
                  <a:lnTo>
                    <a:pt x="12" y="1499"/>
                  </a:lnTo>
                  <a:lnTo>
                    <a:pt x="9" y="1489"/>
                  </a:lnTo>
                  <a:lnTo>
                    <a:pt x="6" y="1479"/>
                  </a:lnTo>
                  <a:lnTo>
                    <a:pt x="4" y="1470"/>
                  </a:lnTo>
                  <a:lnTo>
                    <a:pt x="2" y="1460"/>
                  </a:lnTo>
                  <a:lnTo>
                    <a:pt x="1" y="1450"/>
                  </a:lnTo>
                  <a:lnTo>
                    <a:pt x="0" y="1441"/>
                  </a:lnTo>
                  <a:lnTo>
                    <a:pt x="0" y="1431"/>
                  </a:lnTo>
                  <a:lnTo>
                    <a:pt x="1" y="1414"/>
                  </a:lnTo>
                  <a:lnTo>
                    <a:pt x="4" y="1397"/>
                  </a:lnTo>
                  <a:lnTo>
                    <a:pt x="7" y="1382"/>
                  </a:lnTo>
                  <a:lnTo>
                    <a:pt x="11" y="1367"/>
                  </a:lnTo>
                  <a:lnTo>
                    <a:pt x="17" y="1355"/>
                  </a:lnTo>
                  <a:lnTo>
                    <a:pt x="21" y="1345"/>
                  </a:lnTo>
                  <a:lnTo>
                    <a:pt x="29" y="1330"/>
                  </a:lnTo>
                  <a:lnTo>
                    <a:pt x="33" y="1324"/>
                  </a:lnTo>
                  <a:lnTo>
                    <a:pt x="42" y="1303"/>
                  </a:lnTo>
                  <a:lnTo>
                    <a:pt x="51" y="1285"/>
                  </a:lnTo>
                  <a:lnTo>
                    <a:pt x="60" y="1270"/>
                  </a:lnTo>
                  <a:lnTo>
                    <a:pt x="70" y="1259"/>
                  </a:lnTo>
                  <a:lnTo>
                    <a:pt x="80" y="1250"/>
                  </a:lnTo>
                  <a:lnTo>
                    <a:pt x="88" y="1243"/>
                  </a:lnTo>
                  <a:lnTo>
                    <a:pt x="97" y="1239"/>
                  </a:lnTo>
                  <a:lnTo>
                    <a:pt x="104" y="1237"/>
                  </a:lnTo>
                  <a:lnTo>
                    <a:pt x="112" y="1236"/>
                  </a:lnTo>
                  <a:lnTo>
                    <a:pt x="118" y="1236"/>
                  </a:lnTo>
                  <a:lnTo>
                    <a:pt x="124" y="1237"/>
                  </a:lnTo>
                  <a:lnTo>
                    <a:pt x="129" y="1238"/>
                  </a:lnTo>
                  <a:lnTo>
                    <a:pt x="136" y="1241"/>
                  </a:lnTo>
                  <a:lnTo>
                    <a:pt x="138" y="1243"/>
                  </a:lnTo>
                  <a:lnTo>
                    <a:pt x="145" y="1252"/>
                  </a:lnTo>
                  <a:lnTo>
                    <a:pt x="150" y="1260"/>
                  </a:lnTo>
                  <a:lnTo>
                    <a:pt x="156" y="1267"/>
                  </a:lnTo>
                  <a:lnTo>
                    <a:pt x="163" y="1273"/>
                  </a:lnTo>
                  <a:lnTo>
                    <a:pt x="168" y="1278"/>
                  </a:lnTo>
                  <a:lnTo>
                    <a:pt x="175" y="1281"/>
                  </a:lnTo>
                  <a:lnTo>
                    <a:pt x="181" y="1284"/>
                  </a:lnTo>
                  <a:lnTo>
                    <a:pt x="186" y="1285"/>
                  </a:lnTo>
                  <a:lnTo>
                    <a:pt x="193" y="1286"/>
                  </a:lnTo>
                  <a:lnTo>
                    <a:pt x="198" y="1286"/>
                  </a:lnTo>
                  <a:lnTo>
                    <a:pt x="204" y="1285"/>
                  </a:lnTo>
                  <a:lnTo>
                    <a:pt x="210" y="1284"/>
                  </a:lnTo>
                  <a:lnTo>
                    <a:pt x="220" y="1280"/>
                  </a:lnTo>
                  <a:lnTo>
                    <a:pt x="231" y="1273"/>
                  </a:lnTo>
                  <a:lnTo>
                    <a:pt x="241" y="1267"/>
                  </a:lnTo>
                  <a:lnTo>
                    <a:pt x="249" y="1258"/>
                  </a:lnTo>
                  <a:lnTo>
                    <a:pt x="257" y="1250"/>
                  </a:lnTo>
                  <a:lnTo>
                    <a:pt x="263" y="1242"/>
                  </a:lnTo>
                  <a:lnTo>
                    <a:pt x="273" y="1230"/>
                  </a:lnTo>
                  <a:lnTo>
                    <a:pt x="276" y="1224"/>
                  </a:lnTo>
                  <a:lnTo>
                    <a:pt x="289" y="1211"/>
                  </a:lnTo>
                  <a:lnTo>
                    <a:pt x="299" y="1200"/>
                  </a:lnTo>
                  <a:lnTo>
                    <a:pt x="311" y="1189"/>
                  </a:lnTo>
                  <a:lnTo>
                    <a:pt x="322" y="1179"/>
                  </a:lnTo>
                  <a:lnTo>
                    <a:pt x="332" y="1171"/>
                  </a:lnTo>
                  <a:lnTo>
                    <a:pt x="342" y="1164"/>
                  </a:lnTo>
                  <a:lnTo>
                    <a:pt x="352" y="1159"/>
                  </a:lnTo>
                  <a:lnTo>
                    <a:pt x="360" y="1154"/>
                  </a:lnTo>
                  <a:lnTo>
                    <a:pt x="369" y="1150"/>
                  </a:lnTo>
                  <a:lnTo>
                    <a:pt x="377" y="1146"/>
                  </a:lnTo>
                  <a:lnTo>
                    <a:pt x="386" y="1144"/>
                  </a:lnTo>
                  <a:lnTo>
                    <a:pt x="393" y="1143"/>
                  </a:lnTo>
                  <a:lnTo>
                    <a:pt x="408" y="1141"/>
                  </a:lnTo>
                  <a:lnTo>
                    <a:pt x="421" y="1142"/>
                  </a:lnTo>
                  <a:lnTo>
                    <a:pt x="445" y="1146"/>
                  </a:lnTo>
                  <a:lnTo>
                    <a:pt x="466" y="1151"/>
                  </a:lnTo>
                  <a:lnTo>
                    <a:pt x="475" y="1152"/>
                  </a:lnTo>
                  <a:lnTo>
                    <a:pt x="484" y="1152"/>
                  </a:lnTo>
                  <a:lnTo>
                    <a:pt x="488" y="1151"/>
                  </a:lnTo>
                  <a:lnTo>
                    <a:pt x="492" y="1148"/>
                  </a:lnTo>
                  <a:lnTo>
                    <a:pt x="497" y="1146"/>
                  </a:lnTo>
                  <a:lnTo>
                    <a:pt x="501" y="1143"/>
                  </a:lnTo>
                  <a:lnTo>
                    <a:pt x="512" y="1130"/>
                  </a:lnTo>
                  <a:lnTo>
                    <a:pt x="523" y="1119"/>
                  </a:lnTo>
                  <a:lnTo>
                    <a:pt x="534" y="1107"/>
                  </a:lnTo>
                  <a:lnTo>
                    <a:pt x="545" y="1097"/>
                  </a:lnTo>
                  <a:lnTo>
                    <a:pt x="566" y="1079"/>
                  </a:lnTo>
                  <a:lnTo>
                    <a:pt x="586" y="1065"/>
                  </a:lnTo>
                  <a:lnTo>
                    <a:pt x="605" y="1054"/>
                  </a:lnTo>
                  <a:lnTo>
                    <a:pt x="625" y="1044"/>
                  </a:lnTo>
                  <a:lnTo>
                    <a:pt x="642" y="1038"/>
                  </a:lnTo>
                  <a:lnTo>
                    <a:pt x="658" y="1033"/>
                  </a:lnTo>
                  <a:lnTo>
                    <a:pt x="673" y="1030"/>
                  </a:lnTo>
                  <a:lnTo>
                    <a:pt x="687" y="1028"/>
                  </a:lnTo>
                  <a:lnTo>
                    <a:pt x="697" y="1028"/>
                  </a:lnTo>
                  <a:lnTo>
                    <a:pt x="708" y="1028"/>
                  </a:lnTo>
                  <a:lnTo>
                    <a:pt x="721" y="1030"/>
                  </a:lnTo>
                  <a:lnTo>
                    <a:pt x="726" y="1031"/>
                  </a:lnTo>
                  <a:lnTo>
                    <a:pt x="742" y="1034"/>
                  </a:lnTo>
                  <a:lnTo>
                    <a:pt x="755" y="1035"/>
                  </a:lnTo>
                  <a:lnTo>
                    <a:pt x="765" y="1035"/>
                  </a:lnTo>
                  <a:lnTo>
                    <a:pt x="774" y="1033"/>
                  </a:lnTo>
                  <a:lnTo>
                    <a:pt x="780" y="1030"/>
                  </a:lnTo>
                  <a:lnTo>
                    <a:pt x="785" y="1026"/>
                  </a:lnTo>
                  <a:lnTo>
                    <a:pt x="788" y="1020"/>
                  </a:lnTo>
                  <a:lnTo>
                    <a:pt x="789" y="1015"/>
                  </a:lnTo>
                  <a:lnTo>
                    <a:pt x="790" y="1009"/>
                  </a:lnTo>
                  <a:lnTo>
                    <a:pt x="789" y="1003"/>
                  </a:lnTo>
                  <a:lnTo>
                    <a:pt x="788" y="997"/>
                  </a:lnTo>
                  <a:lnTo>
                    <a:pt x="787" y="992"/>
                  </a:lnTo>
                  <a:lnTo>
                    <a:pt x="784" y="984"/>
                  </a:lnTo>
                  <a:lnTo>
                    <a:pt x="783" y="981"/>
                  </a:lnTo>
                  <a:lnTo>
                    <a:pt x="779" y="978"/>
                  </a:lnTo>
                  <a:lnTo>
                    <a:pt x="777" y="975"/>
                  </a:lnTo>
                  <a:lnTo>
                    <a:pt x="776" y="970"/>
                  </a:lnTo>
                  <a:lnTo>
                    <a:pt x="775" y="967"/>
                  </a:lnTo>
                  <a:lnTo>
                    <a:pt x="774" y="959"/>
                  </a:lnTo>
                  <a:lnTo>
                    <a:pt x="775" y="950"/>
                  </a:lnTo>
                  <a:lnTo>
                    <a:pt x="777" y="940"/>
                  </a:lnTo>
                  <a:lnTo>
                    <a:pt x="780" y="932"/>
                  </a:lnTo>
                  <a:lnTo>
                    <a:pt x="785" y="922"/>
                  </a:lnTo>
                  <a:lnTo>
                    <a:pt x="789" y="913"/>
                  </a:lnTo>
                  <a:lnTo>
                    <a:pt x="809" y="882"/>
                  </a:lnTo>
                  <a:lnTo>
                    <a:pt x="820" y="868"/>
                  </a:lnTo>
                  <a:lnTo>
                    <a:pt x="821" y="855"/>
                  </a:lnTo>
                  <a:lnTo>
                    <a:pt x="823" y="843"/>
                  </a:lnTo>
                  <a:lnTo>
                    <a:pt x="825" y="833"/>
                  </a:lnTo>
                  <a:lnTo>
                    <a:pt x="827" y="822"/>
                  </a:lnTo>
                  <a:lnTo>
                    <a:pt x="831" y="814"/>
                  </a:lnTo>
                  <a:lnTo>
                    <a:pt x="834" y="805"/>
                  </a:lnTo>
                  <a:lnTo>
                    <a:pt x="837" y="798"/>
                  </a:lnTo>
                  <a:lnTo>
                    <a:pt x="840" y="791"/>
                  </a:lnTo>
                  <a:lnTo>
                    <a:pt x="849" y="780"/>
                  </a:lnTo>
                  <a:lnTo>
                    <a:pt x="857" y="772"/>
                  </a:lnTo>
                  <a:lnTo>
                    <a:pt x="866" y="766"/>
                  </a:lnTo>
                  <a:lnTo>
                    <a:pt x="874" y="761"/>
                  </a:lnTo>
                  <a:lnTo>
                    <a:pt x="883" y="759"/>
                  </a:lnTo>
                  <a:lnTo>
                    <a:pt x="891" y="758"/>
                  </a:lnTo>
                  <a:lnTo>
                    <a:pt x="899" y="758"/>
                  </a:lnTo>
                  <a:lnTo>
                    <a:pt x="906" y="758"/>
                  </a:lnTo>
                  <a:lnTo>
                    <a:pt x="916" y="760"/>
                  </a:lnTo>
                  <a:lnTo>
                    <a:pt x="920" y="762"/>
                  </a:lnTo>
                  <a:lnTo>
                    <a:pt x="951" y="757"/>
                  </a:lnTo>
                  <a:lnTo>
                    <a:pt x="981" y="754"/>
                  </a:lnTo>
                  <a:lnTo>
                    <a:pt x="1011" y="751"/>
                  </a:lnTo>
                  <a:lnTo>
                    <a:pt x="1039" y="750"/>
                  </a:lnTo>
                  <a:lnTo>
                    <a:pt x="1065" y="750"/>
                  </a:lnTo>
                  <a:lnTo>
                    <a:pt x="1091" y="751"/>
                  </a:lnTo>
                  <a:lnTo>
                    <a:pt x="1114" y="752"/>
                  </a:lnTo>
                  <a:lnTo>
                    <a:pt x="1136" y="754"/>
                  </a:lnTo>
                  <a:lnTo>
                    <a:pt x="1173" y="758"/>
                  </a:lnTo>
                  <a:lnTo>
                    <a:pt x="1202" y="763"/>
                  </a:lnTo>
                  <a:lnTo>
                    <a:pt x="1220" y="767"/>
                  </a:lnTo>
                  <a:lnTo>
                    <a:pt x="1226" y="769"/>
                  </a:lnTo>
                  <a:lnTo>
                    <a:pt x="1228" y="774"/>
                  </a:lnTo>
                  <a:lnTo>
                    <a:pt x="1233" y="778"/>
                  </a:lnTo>
                  <a:lnTo>
                    <a:pt x="1236" y="783"/>
                  </a:lnTo>
                  <a:lnTo>
                    <a:pt x="1239" y="786"/>
                  </a:lnTo>
                  <a:lnTo>
                    <a:pt x="1243" y="789"/>
                  </a:lnTo>
                  <a:lnTo>
                    <a:pt x="1248" y="791"/>
                  </a:lnTo>
                  <a:lnTo>
                    <a:pt x="1252" y="793"/>
                  </a:lnTo>
                  <a:lnTo>
                    <a:pt x="1256" y="794"/>
                  </a:lnTo>
                  <a:lnTo>
                    <a:pt x="1266" y="796"/>
                  </a:lnTo>
                  <a:lnTo>
                    <a:pt x="1275" y="795"/>
                  </a:lnTo>
                  <a:lnTo>
                    <a:pt x="1285" y="794"/>
                  </a:lnTo>
                  <a:lnTo>
                    <a:pt x="1294" y="792"/>
                  </a:lnTo>
                  <a:lnTo>
                    <a:pt x="1311" y="785"/>
                  </a:lnTo>
                  <a:lnTo>
                    <a:pt x="1326" y="777"/>
                  </a:lnTo>
                  <a:lnTo>
                    <a:pt x="1335" y="771"/>
                  </a:lnTo>
                  <a:lnTo>
                    <a:pt x="1338" y="769"/>
                  </a:lnTo>
                  <a:lnTo>
                    <a:pt x="1356" y="758"/>
                  </a:lnTo>
                  <a:lnTo>
                    <a:pt x="1372" y="751"/>
                  </a:lnTo>
                  <a:lnTo>
                    <a:pt x="1388" y="745"/>
                  </a:lnTo>
                  <a:lnTo>
                    <a:pt x="1402" y="743"/>
                  </a:lnTo>
                  <a:lnTo>
                    <a:pt x="1414" y="742"/>
                  </a:lnTo>
                  <a:lnTo>
                    <a:pt x="1426" y="743"/>
                  </a:lnTo>
                  <a:lnTo>
                    <a:pt x="1435" y="745"/>
                  </a:lnTo>
                  <a:lnTo>
                    <a:pt x="1445" y="748"/>
                  </a:lnTo>
                  <a:lnTo>
                    <a:pt x="1452" y="752"/>
                  </a:lnTo>
                  <a:lnTo>
                    <a:pt x="1459" y="756"/>
                  </a:lnTo>
                  <a:lnTo>
                    <a:pt x="1464" y="760"/>
                  </a:lnTo>
                  <a:lnTo>
                    <a:pt x="1468" y="764"/>
                  </a:lnTo>
                  <a:lnTo>
                    <a:pt x="1474" y="772"/>
                  </a:lnTo>
                  <a:lnTo>
                    <a:pt x="1476" y="774"/>
                  </a:lnTo>
                  <a:lnTo>
                    <a:pt x="1478" y="780"/>
                  </a:lnTo>
                  <a:lnTo>
                    <a:pt x="1480" y="785"/>
                  </a:lnTo>
                  <a:lnTo>
                    <a:pt x="1484" y="788"/>
                  </a:lnTo>
                  <a:lnTo>
                    <a:pt x="1488" y="791"/>
                  </a:lnTo>
                  <a:lnTo>
                    <a:pt x="1493" y="793"/>
                  </a:lnTo>
                  <a:lnTo>
                    <a:pt x="1497" y="795"/>
                  </a:lnTo>
                  <a:lnTo>
                    <a:pt x="1504" y="795"/>
                  </a:lnTo>
                  <a:lnTo>
                    <a:pt x="1509" y="796"/>
                  </a:lnTo>
                  <a:lnTo>
                    <a:pt x="1522" y="795"/>
                  </a:lnTo>
                  <a:lnTo>
                    <a:pt x="1536" y="792"/>
                  </a:lnTo>
                  <a:lnTo>
                    <a:pt x="1550" y="788"/>
                  </a:lnTo>
                  <a:lnTo>
                    <a:pt x="1564" y="783"/>
                  </a:lnTo>
                  <a:lnTo>
                    <a:pt x="1592" y="770"/>
                  </a:lnTo>
                  <a:lnTo>
                    <a:pt x="1616" y="757"/>
                  </a:lnTo>
                  <a:lnTo>
                    <a:pt x="1632" y="747"/>
                  </a:lnTo>
                  <a:lnTo>
                    <a:pt x="1638" y="743"/>
                  </a:lnTo>
                  <a:lnTo>
                    <a:pt x="1638" y="730"/>
                  </a:lnTo>
                  <a:lnTo>
                    <a:pt x="1639" y="718"/>
                  </a:lnTo>
                  <a:lnTo>
                    <a:pt x="1642" y="705"/>
                  </a:lnTo>
                  <a:lnTo>
                    <a:pt x="1647" y="692"/>
                  </a:lnTo>
                  <a:lnTo>
                    <a:pt x="1651" y="679"/>
                  </a:lnTo>
                  <a:lnTo>
                    <a:pt x="1657" y="667"/>
                  </a:lnTo>
                  <a:lnTo>
                    <a:pt x="1664" y="657"/>
                  </a:lnTo>
                  <a:lnTo>
                    <a:pt x="1670" y="646"/>
                  </a:lnTo>
                  <a:lnTo>
                    <a:pt x="1684" y="627"/>
                  </a:lnTo>
                  <a:lnTo>
                    <a:pt x="1696" y="612"/>
                  </a:lnTo>
                  <a:lnTo>
                    <a:pt x="1704" y="603"/>
                  </a:lnTo>
                  <a:lnTo>
                    <a:pt x="1707" y="599"/>
                  </a:lnTo>
                  <a:lnTo>
                    <a:pt x="1703" y="586"/>
                  </a:lnTo>
                  <a:lnTo>
                    <a:pt x="1700" y="575"/>
                  </a:lnTo>
                  <a:lnTo>
                    <a:pt x="1698" y="564"/>
                  </a:lnTo>
                  <a:lnTo>
                    <a:pt x="1697" y="554"/>
                  </a:lnTo>
                  <a:lnTo>
                    <a:pt x="1697" y="546"/>
                  </a:lnTo>
                  <a:lnTo>
                    <a:pt x="1697" y="537"/>
                  </a:lnTo>
                  <a:lnTo>
                    <a:pt x="1699" y="531"/>
                  </a:lnTo>
                  <a:lnTo>
                    <a:pt x="1701" y="524"/>
                  </a:lnTo>
                  <a:lnTo>
                    <a:pt x="1703" y="519"/>
                  </a:lnTo>
                  <a:lnTo>
                    <a:pt x="1706" y="514"/>
                  </a:lnTo>
                  <a:lnTo>
                    <a:pt x="1711" y="511"/>
                  </a:lnTo>
                  <a:lnTo>
                    <a:pt x="1715" y="506"/>
                  </a:lnTo>
                  <a:lnTo>
                    <a:pt x="1719" y="504"/>
                  </a:lnTo>
                  <a:lnTo>
                    <a:pt x="1724" y="502"/>
                  </a:lnTo>
                  <a:lnTo>
                    <a:pt x="1730" y="500"/>
                  </a:lnTo>
                  <a:lnTo>
                    <a:pt x="1735" y="499"/>
                  </a:lnTo>
                  <a:lnTo>
                    <a:pt x="1747" y="498"/>
                  </a:lnTo>
                  <a:lnTo>
                    <a:pt x="1758" y="498"/>
                  </a:lnTo>
                  <a:lnTo>
                    <a:pt x="1769" y="499"/>
                  </a:lnTo>
                  <a:lnTo>
                    <a:pt x="1779" y="500"/>
                  </a:lnTo>
                  <a:lnTo>
                    <a:pt x="1795" y="504"/>
                  </a:lnTo>
                  <a:lnTo>
                    <a:pt x="1800" y="506"/>
                  </a:lnTo>
                  <a:lnTo>
                    <a:pt x="1808" y="502"/>
                  </a:lnTo>
                  <a:lnTo>
                    <a:pt x="1815" y="498"/>
                  </a:lnTo>
                  <a:lnTo>
                    <a:pt x="1823" y="495"/>
                  </a:lnTo>
                  <a:lnTo>
                    <a:pt x="1830" y="492"/>
                  </a:lnTo>
                  <a:lnTo>
                    <a:pt x="1846" y="489"/>
                  </a:lnTo>
                  <a:lnTo>
                    <a:pt x="1862" y="488"/>
                  </a:lnTo>
                  <a:lnTo>
                    <a:pt x="1879" y="488"/>
                  </a:lnTo>
                  <a:lnTo>
                    <a:pt x="1895" y="490"/>
                  </a:lnTo>
                  <a:lnTo>
                    <a:pt x="1910" y="492"/>
                  </a:lnTo>
                  <a:lnTo>
                    <a:pt x="1926" y="497"/>
                  </a:lnTo>
                  <a:lnTo>
                    <a:pt x="1953" y="505"/>
                  </a:lnTo>
                  <a:lnTo>
                    <a:pt x="1975" y="515"/>
                  </a:lnTo>
                  <a:lnTo>
                    <a:pt x="1989" y="521"/>
                  </a:lnTo>
                  <a:lnTo>
                    <a:pt x="1994" y="524"/>
                  </a:lnTo>
                  <a:lnTo>
                    <a:pt x="1998" y="536"/>
                  </a:lnTo>
                  <a:lnTo>
                    <a:pt x="2002" y="547"/>
                  </a:lnTo>
                  <a:lnTo>
                    <a:pt x="2006" y="555"/>
                  </a:lnTo>
                  <a:lnTo>
                    <a:pt x="2009" y="563"/>
                  </a:lnTo>
                  <a:lnTo>
                    <a:pt x="2014" y="569"/>
                  </a:lnTo>
                  <a:lnTo>
                    <a:pt x="2018" y="575"/>
                  </a:lnTo>
                  <a:lnTo>
                    <a:pt x="2022" y="579"/>
                  </a:lnTo>
                  <a:lnTo>
                    <a:pt x="2026" y="582"/>
                  </a:lnTo>
                  <a:lnTo>
                    <a:pt x="2031" y="584"/>
                  </a:lnTo>
                  <a:lnTo>
                    <a:pt x="2036" y="585"/>
                  </a:lnTo>
                  <a:lnTo>
                    <a:pt x="2040" y="586"/>
                  </a:lnTo>
                  <a:lnTo>
                    <a:pt x="2045" y="586"/>
                  </a:lnTo>
                  <a:lnTo>
                    <a:pt x="2053" y="584"/>
                  </a:lnTo>
                  <a:lnTo>
                    <a:pt x="2062" y="580"/>
                  </a:lnTo>
                  <a:lnTo>
                    <a:pt x="2069" y="575"/>
                  </a:lnTo>
                  <a:lnTo>
                    <a:pt x="2077" y="568"/>
                  </a:lnTo>
                  <a:lnTo>
                    <a:pt x="2084" y="561"/>
                  </a:lnTo>
                  <a:lnTo>
                    <a:pt x="2089" y="553"/>
                  </a:lnTo>
                  <a:lnTo>
                    <a:pt x="2098" y="542"/>
                  </a:lnTo>
                  <a:lnTo>
                    <a:pt x="2101" y="537"/>
                  </a:lnTo>
                  <a:lnTo>
                    <a:pt x="2112" y="521"/>
                  </a:lnTo>
                  <a:lnTo>
                    <a:pt x="2123" y="510"/>
                  </a:lnTo>
                  <a:lnTo>
                    <a:pt x="2134" y="501"/>
                  </a:lnTo>
                  <a:lnTo>
                    <a:pt x="2144" y="495"/>
                  </a:lnTo>
                  <a:lnTo>
                    <a:pt x="2153" y="491"/>
                  </a:lnTo>
                  <a:lnTo>
                    <a:pt x="2162" y="490"/>
                  </a:lnTo>
                  <a:lnTo>
                    <a:pt x="2169" y="490"/>
                  </a:lnTo>
                  <a:lnTo>
                    <a:pt x="2177" y="492"/>
                  </a:lnTo>
                  <a:lnTo>
                    <a:pt x="2184" y="496"/>
                  </a:lnTo>
                  <a:lnTo>
                    <a:pt x="2190" y="500"/>
                  </a:lnTo>
                  <a:lnTo>
                    <a:pt x="2195" y="504"/>
                  </a:lnTo>
                  <a:lnTo>
                    <a:pt x="2199" y="508"/>
                  </a:lnTo>
                  <a:lnTo>
                    <a:pt x="2205" y="515"/>
                  </a:lnTo>
                  <a:lnTo>
                    <a:pt x="2207" y="518"/>
                  </a:lnTo>
                  <a:lnTo>
                    <a:pt x="2215" y="522"/>
                  </a:lnTo>
                  <a:lnTo>
                    <a:pt x="2223" y="526"/>
                  </a:lnTo>
                  <a:lnTo>
                    <a:pt x="2230" y="529"/>
                  </a:lnTo>
                  <a:lnTo>
                    <a:pt x="2237" y="530"/>
                  </a:lnTo>
                  <a:lnTo>
                    <a:pt x="2243" y="531"/>
                  </a:lnTo>
                  <a:lnTo>
                    <a:pt x="2248" y="531"/>
                  </a:lnTo>
                  <a:lnTo>
                    <a:pt x="2254" y="530"/>
                  </a:lnTo>
                  <a:lnTo>
                    <a:pt x="2258" y="529"/>
                  </a:lnTo>
                  <a:lnTo>
                    <a:pt x="2262" y="527"/>
                  </a:lnTo>
                  <a:lnTo>
                    <a:pt x="2265" y="524"/>
                  </a:lnTo>
                  <a:lnTo>
                    <a:pt x="2269" y="522"/>
                  </a:lnTo>
                  <a:lnTo>
                    <a:pt x="2272" y="518"/>
                  </a:lnTo>
                  <a:lnTo>
                    <a:pt x="2276" y="512"/>
                  </a:lnTo>
                  <a:lnTo>
                    <a:pt x="2279" y="503"/>
                  </a:lnTo>
                  <a:lnTo>
                    <a:pt x="2281" y="494"/>
                  </a:lnTo>
                  <a:lnTo>
                    <a:pt x="2282" y="485"/>
                  </a:lnTo>
                  <a:lnTo>
                    <a:pt x="2283" y="475"/>
                  </a:lnTo>
                  <a:lnTo>
                    <a:pt x="2283" y="468"/>
                  </a:lnTo>
                  <a:lnTo>
                    <a:pt x="2282" y="455"/>
                  </a:lnTo>
                  <a:lnTo>
                    <a:pt x="2281" y="450"/>
                  </a:lnTo>
                  <a:lnTo>
                    <a:pt x="2281" y="435"/>
                  </a:lnTo>
                  <a:lnTo>
                    <a:pt x="2283" y="422"/>
                  </a:lnTo>
                  <a:lnTo>
                    <a:pt x="2286" y="410"/>
                  </a:lnTo>
                  <a:lnTo>
                    <a:pt x="2290" y="401"/>
                  </a:lnTo>
                  <a:lnTo>
                    <a:pt x="2295" y="392"/>
                  </a:lnTo>
                  <a:lnTo>
                    <a:pt x="2301" y="385"/>
                  </a:lnTo>
                  <a:lnTo>
                    <a:pt x="2307" y="377"/>
                  </a:lnTo>
                  <a:lnTo>
                    <a:pt x="2313" y="372"/>
                  </a:lnTo>
                  <a:lnTo>
                    <a:pt x="2327" y="364"/>
                  </a:lnTo>
                  <a:lnTo>
                    <a:pt x="2339" y="359"/>
                  </a:lnTo>
                  <a:lnTo>
                    <a:pt x="2347" y="357"/>
                  </a:lnTo>
                  <a:lnTo>
                    <a:pt x="2351" y="356"/>
                  </a:lnTo>
                  <a:lnTo>
                    <a:pt x="2368" y="343"/>
                  </a:lnTo>
                  <a:lnTo>
                    <a:pt x="2385" y="327"/>
                  </a:lnTo>
                  <a:lnTo>
                    <a:pt x="2402" y="310"/>
                  </a:lnTo>
                  <a:lnTo>
                    <a:pt x="2417" y="294"/>
                  </a:lnTo>
                  <a:lnTo>
                    <a:pt x="2441" y="267"/>
                  </a:lnTo>
                  <a:lnTo>
                    <a:pt x="2451" y="256"/>
                  </a:lnTo>
                  <a:lnTo>
                    <a:pt x="2455" y="267"/>
                  </a:lnTo>
                  <a:lnTo>
                    <a:pt x="2462" y="277"/>
                  </a:lnTo>
                  <a:lnTo>
                    <a:pt x="2467" y="284"/>
                  </a:lnTo>
                  <a:lnTo>
                    <a:pt x="2473" y="292"/>
                  </a:lnTo>
                  <a:lnTo>
                    <a:pt x="2481" y="298"/>
                  </a:lnTo>
                  <a:lnTo>
                    <a:pt x="2487" y="304"/>
                  </a:lnTo>
                  <a:lnTo>
                    <a:pt x="2494" y="307"/>
                  </a:lnTo>
                  <a:lnTo>
                    <a:pt x="2500" y="311"/>
                  </a:lnTo>
                  <a:lnTo>
                    <a:pt x="2513" y="315"/>
                  </a:lnTo>
                  <a:lnTo>
                    <a:pt x="2522" y="318"/>
                  </a:lnTo>
                  <a:lnTo>
                    <a:pt x="2529" y="319"/>
                  </a:lnTo>
                  <a:lnTo>
                    <a:pt x="2532" y="319"/>
                  </a:lnTo>
                  <a:lnTo>
                    <a:pt x="2548" y="329"/>
                  </a:lnTo>
                  <a:lnTo>
                    <a:pt x="2563" y="341"/>
                  </a:lnTo>
                  <a:lnTo>
                    <a:pt x="2577" y="353"/>
                  </a:lnTo>
                  <a:lnTo>
                    <a:pt x="2588" y="364"/>
                  </a:lnTo>
                  <a:lnTo>
                    <a:pt x="2598" y="376"/>
                  </a:lnTo>
                  <a:lnTo>
                    <a:pt x="2607" y="389"/>
                  </a:lnTo>
                  <a:lnTo>
                    <a:pt x="2614" y="401"/>
                  </a:lnTo>
                  <a:lnTo>
                    <a:pt x="2620" y="411"/>
                  </a:lnTo>
                  <a:lnTo>
                    <a:pt x="2629" y="432"/>
                  </a:lnTo>
                  <a:lnTo>
                    <a:pt x="2634" y="448"/>
                  </a:lnTo>
                  <a:lnTo>
                    <a:pt x="2638" y="458"/>
                  </a:lnTo>
                  <a:lnTo>
                    <a:pt x="2638" y="463"/>
                  </a:lnTo>
                  <a:lnTo>
                    <a:pt x="2652" y="467"/>
                  </a:lnTo>
                  <a:lnTo>
                    <a:pt x="2665" y="469"/>
                  </a:lnTo>
                  <a:lnTo>
                    <a:pt x="2678" y="470"/>
                  </a:lnTo>
                  <a:lnTo>
                    <a:pt x="2690" y="469"/>
                  </a:lnTo>
                  <a:lnTo>
                    <a:pt x="2702" y="467"/>
                  </a:lnTo>
                  <a:lnTo>
                    <a:pt x="2712" y="464"/>
                  </a:lnTo>
                  <a:lnTo>
                    <a:pt x="2723" y="459"/>
                  </a:lnTo>
                  <a:lnTo>
                    <a:pt x="2732" y="455"/>
                  </a:lnTo>
                  <a:lnTo>
                    <a:pt x="2748" y="444"/>
                  </a:lnTo>
                  <a:lnTo>
                    <a:pt x="2759" y="435"/>
                  </a:lnTo>
                  <a:lnTo>
                    <a:pt x="2767" y="427"/>
                  </a:lnTo>
                  <a:lnTo>
                    <a:pt x="2769" y="424"/>
                  </a:lnTo>
                  <a:lnTo>
                    <a:pt x="2781" y="420"/>
                  </a:lnTo>
                  <a:lnTo>
                    <a:pt x="2790" y="418"/>
                  </a:lnTo>
                  <a:lnTo>
                    <a:pt x="2799" y="418"/>
                  </a:lnTo>
                  <a:lnTo>
                    <a:pt x="2806" y="420"/>
                  </a:lnTo>
                  <a:lnTo>
                    <a:pt x="2820" y="426"/>
                  </a:lnTo>
                  <a:lnTo>
                    <a:pt x="2833" y="435"/>
                  </a:lnTo>
                  <a:lnTo>
                    <a:pt x="2839" y="438"/>
                  </a:lnTo>
                  <a:lnTo>
                    <a:pt x="2847" y="441"/>
                  </a:lnTo>
                  <a:lnTo>
                    <a:pt x="2854" y="442"/>
                  </a:lnTo>
                  <a:lnTo>
                    <a:pt x="2863" y="441"/>
                  </a:lnTo>
                  <a:lnTo>
                    <a:pt x="2871" y="438"/>
                  </a:lnTo>
                  <a:lnTo>
                    <a:pt x="2882" y="433"/>
                  </a:lnTo>
                  <a:lnTo>
                    <a:pt x="2894" y="424"/>
                  </a:lnTo>
                  <a:lnTo>
                    <a:pt x="2906" y="412"/>
                  </a:lnTo>
                  <a:lnTo>
                    <a:pt x="2912" y="406"/>
                  </a:lnTo>
                  <a:lnTo>
                    <a:pt x="2916" y="399"/>
                  </a:lnTo>
                  <a:lnTo>
                    <a:pt x="2919" y="392"/>
                  </a:lnTo>
                  <a:lnTo>
                    <a:pt x="2922" y="385"/>
                  </a:lnTo>
                  <a:lnTo>
                    <a:pt x="2928" y="371"/>
                  </a:lnTo>
                  <a:lnTo>
                    <a:pt x="2930" y="356"/>
                  </a:lnTo>
                  <a:lnTo>
                    <a:pt x="2932" y="341"/>
                  </a:lnTo>
                  <a:lnTo>
                    <a:pt x="2931" y="326"/>
                  </a:lnTo>
                  <a:lnTo>
                    <a:pt x="2930" y="312"/>
                  </a:lnTo>
                  <a:lnTo>
                    <a:pt x="2928" y="299"/>
                  </a:lnTo>
                  <a:lnTo>
                    <a:pt x="2921" y="275"/>
                  </a:lnTo>
                  <a:lnTo>
                    <a:pt x="2915" y="255"/>
                  </a:lnTo>
                  <a:lnTo>
                    <a:pt x="2909" y="242"/>
                  </a:lnTo>
                  <a:lnTo>
                    <a:pt x="2906" y="238"/>
                  </a:lnTo>
                  <a:lnTo>
                    <a:pt x="2900" y="216"/>
                  </a:lnTo>
                  <a:lnTo>
                    <a:pt x="2893" y="199"/>
                  </a:lnTo>
                  <a:lnTo>
                    <a:pt x="2884" y="184"/>
                  </a:lnTo>
                  <a:lnTo>
                    <a:pt x="2876" y="171"/>
                  </a:lnTo>
                  <a:lnTo>
                    <a:pt x="2858" y="149"/>
                  </a:lnTo>
                  <a:lnTo>
                    <a:pt x="2845" y="130"/>
                  </a:lnTo>
                  <a:lnTo>
                    <a:pt x="2839" y="120"/>
                  </a:lnTo>
                  <a:lnTo>
                    <a:pt x="2836" y="110"/>
                  </a:lnTo>
                  <a:lnTo>
                    <a:pt x="2835" y="103"/>
                  </a:lnTo>
                  <a:lnTo>
                    <a:pt x="2835" y="98"/>
                  </a:lnTo>
                  <a:lnTo>
                    <a:pt x="2835" y="90"/>
                  </a:lnTo>
                  <a:lnTo>
                    <a:pt x="2836" y="84"/>
                  </a:lnTo>
                  <a:lnTo>
                    <a:pt x="2838" y="75"/>
                  </a:lnTo>
                  <a:lnTo>
                    <a:pt x="2840" y="67"/>
                  </a:lnTo>
                  <a:lnTo>
                    <a:pt x="2845" y="58"/>
                  </a:lnTo>
                  <a:lnTo>
                    <a:pt x="2849" y="48"/>
                  </a:lnTo>
                  <a:lnTo>
                    <a:pt x="2860" y="26"/>
                  </a:lnTo>
                  <a:lnTo>
                    <a:pt x="2876" y="0"/>
                  </a:lnTo>
                  <a:lnTo>
                    <a:pt x="2887" y="4"/>
                  </a:lnTo>
                  <a:lnTo>
                    <a:pt x="2897" y="8"/>
                  </a:lnTo>
                  <a:lnTo>
                    <a:pt x="2908" y="14"/>
                  </a:lnTo>
                  <a:lnTo>
                    <a:pt x="2916" y="19"/>
                  </a:lnTo>
                  <a:lnTo>
                    <a:pt x="2932" y="32"/>
                  </a:lnTo>
                  <a:lnTo>
                    <a:pt x="2946" y="44"/>
                  </a:lnTo>
                  <a:lnTo>
                    <a:pt x="2963" y="66"/>
                  </a:lnTo>
                  <a:lnTo>
                    <a:pt x="2969" y="74"/>
                  </a:lnTo>
                  <a:lnTo>
                    <a:pt x="3002" y="76"/>
                  </a:lnTo>
                  <a:lnTo>
                    <a:pt x="3033" y="81"/>
                  </a:lnTo>
                  <a:lnTo>
                    <a:pt x="3061" y="85"/>
                  </a:lnTo>
                  <a:lnTo>
                    <a:pt x="3086" y="91"/>
                  </a:lnTo>
                  <a:lnTo>
                    <a:pt x="3107" y="98"/>
                  </a:lnTo>
                  <a:lnTo>
                    <a:pt x="3126" y="105"/>
                  </a:lnTo>
                  <a:lnTo>
                    <a:pt x="3143" y="113"/>
                  </a:lnTo>
                  <a:lnTo>
                    <a:pt x="3158" y="121"/>
                  </a:lnTo>
                  <a:lnTo>
                    <a:pt x="3171" y="129"/>
                  </a:lnTo>
                  <a:lnTo>
                    <a:pt x="3181" y="136"/>
                  </a:lnTo>
                  <a:lnTo>
                    <a:pt x="3189" y="144"/>
                  </a:lnTo>
                  <a:lnTo>
                    <a:pt x="3196" y="149"/>
                  </a:lnTo>
                  <a:lnTo>
                    <a:pt x="3204" y="159"/>
                  </a:lnTo>
                  <a:lnTo>
                    <a:pt x="3206" y="162"/>
                  </a:lnTo>
                  <a:lnTo>
                    <a:pt x="3224" y="181"/>
                  </a:lnTo>
                  <a:lnTo>
                    <a:pt x="3240" y="200"/>
                  </a:lnTo>
                  <a:lnTo>
                    <a:pt x="3254" y="218"/>
                  </a:lnTo>
                  <a:lnTo>
                    <a:pt x="3266" y="234"/>
                  </a:lnTo>
                  <a:lnTo>
                    <a:pt x="3282" y="259"/>
                  </a:lnTo>
                  <a:lnTo>
                    <a:pt x="3287" y="268"/>
                  </a:lnTo>
                  <a:lnTo>
                    <a:pt x="3310" y="270"/>
                  </a:lnTo>
                  <a:lnTo>
                    <a:pt x="3329" y="272"/>
                  </a:lnTo>
                  <a:lnTo>
                    <a:pt x="3345" y="277"/>
                  </a:lnTo>
                  <a:lnTo>
                    <a:pt x="3358" y="282"/>
                  </a:lnTo>
                  <a:lnTo>
                    <a:pt x="3369" y="289"/>
                  </a:lnTo>
                  <a:lnTo>
                    <a:pt x="3378" y="296"/>
                  </a:lnTo>
                  <a:lnTo>
                    <a:pt x="3385" y="304"/>
                  </a:lnTo>
                  <a:lnTo>
                    <a:pt x="3391" y="312"/>
                  </a:lnTo>
                  <a:lnTo>
                    <a:pt x="3395" y="321"/>
                  </a:lnTo>
                  <a:lnTo>
                    <a:pt x="3397" y="328"/>
                  </a:lnTo>
                  <a:lnTo>
                    <a:pt x="3399" y="336"/>
                  </a:lnTo>
                  <a:lnTo>
                    <a:pt x="3400" y="342"/>
                  </a:lnTo>
                  <a:lnTo>
                    <a:pt x="3400" y="352"/>
                  </a:lnTo>
                  <a:lnTo>
                    <a:pt x="3400" y="356"/>
                  </a:lnTo>
                  <a:lnTo>
                    <a:pt x="3407" y="383"/>
                  </a:lnTo>
                  <a:lnTo>
                    <a:pt x="3413" y="404"/>
                  </a:lnTo>
                  <a:lnTo>
                    <a:pt x="3417" y="412"/>
                  </a:lnTo>
                  <a:lnTo>
                    <a:pt x="3421" y="420"/>
                  </a:lnTo>
                  <a:lnTo>
                    <a:pt x="3425" y="426"/>
                  </a:lnTo>
                  <a:lnTo>
                    <a:pt x="3429" y="433"/>
                  </a:lnTo>
                  <a:lnTo>
                    <a:pt x="3433" y="437"/>
                  </a:lnTo>
                  <a:lnTo>
                    <a:pt x="3438" y="441"/>
                  </a:lnTo>
                  <a:lnTo>
                    <a:pt x="3442" y="444"/>
                  </a:lnTo>
                  <a:lnTo>
                    <a:pt x="3446" y="447"/>
                  </a:lnTo>
                  <a:lnTo>
                    <a:pt x="3455" y="450"/>
                  </a:lnTo>
                  <a:lnTo>
                    <a:pt x="3464" y="451"/>
                  </a:lnTo>
                  <a:lnTo>
                    <a:pt x="3484" y="451"/>
                  </a:lnTo>
                  <a:lnTo>
                    <a:pt x="3502" y="449"/>
                  </a:lnTo>
                  <a:lnTo>
                    <a:pt x="3511" y="450"/>
                  </a:lnTo>
                  <a:lnTo>
                    <a:pt x="3521" y="452"/>
                  </a:lnTo>
                  <a:lnTo>
                    <a:pt x="3525" y="453"/>
                  </a:lnTo>
                  <a:lnTo>
                    <a:pt x="3529" y="455"/>
                  </a:lnTo>
                  <a:lnTo>
                    <a:pt x="3534" y="458"/>
                  </a:lnTo>
                  <a:lnTo>
                    <a:pt x="3538" y="463"/>
                  </a:lnTo>
                  <a:lnTo>
                    <a:pt x="3549" y="469"/>
                  </a:lnTo>
                  <a:lnTo>
                    <a:pt x="3559" y="473"/>
                  </a:lnTo>
                  <a:lnTo>
                    <a:pt x="3571" y="478"/>
                  </a:lnTo>
                  <a:lnTo>
                    <a:pt x="3583" y="480"/>
                  </a:lnTo>
                  <a:lnTo>
                    <a:pt x="3595" y="482"/>
                  </a:lnTo>
                  <a:lnTo>
                    <a:pt x="3606" y="483"/>
                  </a:lnTo>
                  <a:lnTo>
                    <a:pt x="3617" y="483"/>
                  </a:lnTo>
                  <a:lnTo>
                    <a:pt x="3628" y="483"/>
                  </a:lnTo>
                  <a:lnTo>
                    <a:pt x="3647" y="481"/>
                  </a:lnTo>
                  <a:lnTo>
                    <a:pt x="3662" y="478"/>
                  </a:lnTo>
                  <a:lnTo>
                    <a:pt x="3671" y="475"/>
                  </a:lnTo>
                  <a:lnTo>
                    <a:pt x="3676" y="474"/>
                  </a:lnTo>
                  <a:lnTo>
                    <a:pt x="3697" y="471"/>
                  </a:lnTo>
                  <a:lnTo>
                    <a:pt x="3717" y="468"/>
                  </a:lnTo>
                  <a:lnTo>
                    <a:pt x="3736" y="466"/>
                  </a:lnTo>
                  <a:lnTo>
                    <a:pt x="3756" y="465"/>
                  </a:lnTo>
                  <a:lnTo>
                    <a:pt x="3773" y="464"/>
                  </a:lnTo>
                  <a:lnTo>
                    <a:pt x="3789" y="464"/>
                  </a:lnTo>
                  <a:lnTo>
                    <a:pt x="3804" y="465"/>
                  </a:lnTo>
                  <a:lnTo>
                    <a:pt x="3819" y="466"/>
                  </a:lnTo>
                  <a:lnTo>
                    <a:pt x="3831" y="468"/>
                  </a:lnTo>
                  <a:lnTo>
                    <a:pt x="3844" y="470"/>
                  </a:lnTo>
                  <a:lnTo>
                    <a:pt x="3856" y="472"/>
                  </a:lnTo>
                  <a:lnTo>
                    <a:pt x="3867" y="475"/>
                  </a:lnTo>
                  <a:lnTo>
                    <a:pt x="3886" y="482"/>
                  </a:lnTo>
                  <a:lnTo>
                    <a:pt x="3902" y="489"/>
                  </a:lnTo>
                  <a:lnTo>
                    <a:pt x="3915" y="498"/>
                  </a:lnTo>
                  <a:lnTo>
                    <a:pt x="3925" y="506"/>
                  </a:lnTo>
                  <a:lnTo>
                    <a:pt x="3934" y="514"/>
                  </a:lnTo>
                  <a:lnTo>
                    <a:pt x="3940" y="521"/>
                  </a:lnTo>
                  <a:lnTo>
                    <a:pt x="3948" y="533"/>
                  </a:lnTo>
                  <a:lnTo>
                    <a:pt x="3950" y="537"/>
                  </a:lnTo>
                  <a:lnTo>
                    <a:pt x="3869" y="668"/>
                  </a:lnTo>
                  <a:lnTo>
                    <a:pt x="3868" y="665"/>
                  </a:lnTo>
                  <a:lnTo>
                    <a:pt x="3862" y="658"/>
                  </a:lnTo>
                  <a:lnTo>
                    <a:pt x="3858" y="652"/>
                  </a:lnTo>
                  <a:lnTo>
                    <a:pt x="3852" y="647"/>
                  </a:lnTo>
                  <a:lnTo>
                    <a:pt x="3845" y="643"/>
                  </a:lnTo>
                  <a:lnTo>
                    <a:pt x="3837" y="638"/>
                  </a:lnTo>
                  <a:lnTo>
                    <a:pt x="3827" y="634"/>
                  </a:lnTo>
                  <a:lnTo>
                    <a:pt x="3815" y="631"/>
                  </a:lnTo>
                  <a:lnTo>
                    <a:pt x="3803" y="629"/>
                  </a:lnTo>
                  <a:lnTo>
                    <a:pt x="3788" y="629"/>
                  </a:lnTo>
                  <a:lnTo>
                    <a:pt x="3771" y="630"/>
                  </a:lnTo>
                  <a:lnTo>
                    <a:pt x="3751" y="634"/>
                  </a:lnTo>
                  <a:lnTo>
                    <a:pt x="3730" y="641"/>
                  </a:lnTo>
                  <a:lnTo>
                    <a:pt x="3707" y="649"/>
                  </a:lnTo>
                  <a:lnTo>
                    <a:pt x="3698" y="650"/>
                  </a:lnTo>
                  <a:lnTo>
                    <a:pt x="3677" y="651"/>
                  </a:lnTo>
                  <a:lnTo>
                    <a:pt x="3664" y="654"/>
                  </a:lnTo>
                  <a:lnTo>
                    <a:pt x="3650" y="656"/>
                  </a:lnTo>
                  <a:lnTo>
                    <a:pt x="3638" y="660"/>
                  </a:lnTo>
                  <a:lnTo>
                    <a:pt x="3627" y="664"/>
                  </a:lnTo>
                  <a:lnTo>
                    <a:pt x="3622" y="667"/>
                  </a:lnTo>
                  <a:lnTo>
                    <a:pt x="3618" y="671"/>
                  </a:lnTo>
                  <a:lnTo>
                    <a:pt x="3615" y="675"/>
                  </a:lnTo>
                  <a:lnTo>
                    <a:pt x="3613" y="678"/>
                  </a:lnTo>
                  <a:lnTo>
                    <a:pt x="3612" y="683"/>
                  </a:lnTo>
                  <a:lnTo>
                    <a:pt x="3613" y="688"/>
                  </a:lnTo>
                  <a:lnTo>
                    <a:pt x="3614" y="694"/>
                  </a:lnTo>
                  <a:lnTo>
                    <a:pt x="3617" y="699"/>
                  </a:lnTo>
                  <a:lnTo>
                    <a:pt x="3621" y="706"/>
                  </a:lnTo>
                  <a:lnTo>
                    <a:pt x="3628" y="713"/>
                  </a:lnTo>
                  <a:lnTo>
                    <a:pt x="3635" y="721"/>
                  </a:lnTo>
                  <a:lnTo>
                    <a:pt x="3646" y="729"/>
                  </a:lnTo>
                  <a:lnTo>
                    <a:pt x="3657" y="738"/>
                  </a:lnTo>
                  <a:lnTo>
                    <a:pt x="3671" y="747"/>
                  </a:lnTo>
                  <a:lnTo>
                    <a:pt x="3687" y="757"/>
                  </a:lnTo>
                  <a:lnTo>
                    <a:pt x="3707" y="769"/>
                  </a:lnTo>
                  <a:lnTo>
                    <a:pt x="3712" y="768"/>
                  </a:lnTo>
                  <a:lnTo>
                    <a:pt x="3727" y="768"/>
                  </a:lnTo>
                  <a:lnTo>
                    <a:pt x="3748" y="769"/>
                  </a:lnTo>
                  <a:lnTo>
                    <a:pt x="3773" y="772"/>
                  </a:lnTo>
                  <a:lnTo>
                    <a:pt x="3787" y="773"/>
                  </a:lnTo>
                  <a:lnTo>
                    <a:pt x="3799" y="776"/>
                  </a:lnTo>
                  <a:lnTo>
                    <a:pt x="3812" y="779"/>
                  </a:lnTo>
                  <a:lnTo>
                    <a:pt x="3825" y="784"/>
                  </a:lnTo>
                  <a:lnTo>
                    <a:pt x="3837" y="789"/>
                  </a:lnTo>
                  <a:lnTo>
                    <a:pt x="3847" y="795"/>
                  </a:lnTo>
                  <a:lnTo>
                    <a:pt x="3852" y="800"/>
                  </a:lnTo>
                  <a:lnTo>
                    <a:pt x="3856" y="803"/>
                  </a:lnTo>
                  <a:lnTo>
                    <a:pt x="3859" y="807"/>
                  </a:lnTo>
                  <a:lnTo>
                    <a:pt x="3862" y="812"/>
                  </a:lnTo>
                  <a:lnTo>
                    <a:pt x="3862" y="815"/>
                  </a:lnTo>
                  <a:lnTo>
                    <a:pt x="3859" y="823"/>
                  </a:lnTo>
                  <a:lnTo>
                    <a:pt x="3854" y="835"/>
                  </a:lnTo>
                  <a:lnTo>
                    <a:pt x="3845" y="850"/>
                  </a:lnTo>
                  <a:lnTo>
                    <a:pt x="3839" y="859"/>
                  </a:lnTo>
                  <a:lnTo>
                    <a:pt x="3831" y="869"/>
                  </a:lnTo>
                  <a:lnTo>
                    <a:pt x="3823" y="879"/>
                  </a:lnTo>
                  <a:lnTo>
                    <a:pt x="3812" y="888"/>
                  </a:lnTo>
                  <a:lnTo>
                    <a:pt x="3801" y="899"/>
                  </a:lnTo>
                  <a:lnTo>
                    <a:pt x="3788" y="910"/>
                  </a:lnTo>
                  <a:lnTo>
                    <a:pt x="3773" y="920"/>
                  </a:lnTo>
                  <a:lnTo>
                    <a:pt x="3757" y="931"/>
                  </a:lnTo>
                  <a:lnTo>
                    <a:pt x="3619" y="981"/>
                  </a:lnTo>
                  <a:lnTo>
                    <a:pt x="3614" y="983"/>
                  </a:lnTo>
                  <a:lnTo>
                    <a:pt x="3601" y="992"/>
                  </a:lnTo>
                  <a:lnTo>
                    <a:pt x="3592" y="998"/>
                  </a:lnTo>
                  <a:lnTo>
                    <a:pt x="3583" y="1006"/>
                  </a:lnTo>
                  <a:lnTo>
                    <a:pt x="3574" y="1014"/>
                  </a:lnTo>
                  <a:lnTo>
                    <a:pt x="3565" y="1025"/>
                  </a:lnTo>
                  <a:lnTo>
                    <a:pt x="3557" y="1035"/>
                  </a:lnTo>
                  <a:lnTo>
                    <a:pt x="3551" y="1048"/>
                  </a:lnTo>
                  <a:lnTo>
                    <a:pt x="3548" y="1055"/>
                  </a:lnTo>
                  <a:lnTo>
                    <a:pt x="3545" y="1061"/>
                  </a:lnTo>
                  <a:lnTo>
                    <a:pt x="3543" y="1068"/>
                  </a:lnTo>
                  <a:lnTo>
                    <a:pt x="3542" y="1076"/>
                  </a:lnTo>
                  <a:lnTo>
                    <a:pt x="3542" y="1083"/>
                  </a:lnTo>
                  <a:lnTo>
                    <a:pt x="3542" y="1091"/>
                  </a:lnTo>
                  <a:lnTo>
                    <a:pt x="3543" y="1099"/>
                  </a:lnTo>
                  <a:lnTo>
                    <a:pt x="3545" y="1108"/>
                  </a:lnTo>
                  <a:lnTo>
                    <a:pt x="3549" y="1116"/>
                  </a:lnTo>
                  <a:lnTo>
                    <a:pt x="3552" y="1125"/>
                  </a:lnTo>
                  <a:lnTo>
                    <a:pt x="3557" y="1134"/>
                  </a:lnTo>
                  <a:lnTo>
                    <a:pt x="3563" y="1143"/>
                  </a:lnTo>
                  <a:lnTo>
                    <a:pt x="3564" y="1145"/>
                  </a:lnTo>
                  <a:lnTo>
                    <a:pt x="3568" y="1151"/>
                  </a:lnTo>
                  <a:lnTo>
                    <a:pt x="3572" y="1160"/>
                  </a:lnTo>
                  <a:lnTo>
                    <a:pt x="3579" y="1175"/>
                  </a:lnTo>
                  <a:lnTo>
                    <a:pt x="3582" y="1185"/>
                  </a:lnTo>
                  <a:lnTo>
                    <a:pt x="3584" y="1196"/>
                  </a:lnTo>
                  <a:lnTo>
                    <a:pt x="3587" y="1210"/>
                  </a:lnTo>
                  <a:lnTo>
                    <a:pt x="3589" y="1225"/>
                  </a:lnTo>
                  <a:lnTo>
                    <a:pt x="3591" y="1242"/>
                  </a:lnTo>
                  <a:lnTo>
                    <a:pt x="3592" y="1260"/>
                  </a:lnTo>
                  <a:lnTo>
                    <a:pt x="3593" y="1282"/>
                  </a:lnTo>
                  <a:lnTo>
                    <a:pt x="3595" y="1305"/>
                  </a:lnTo>
                  <a:lnTo>
                    <a:pt x="3597" y="1312"/>
                  </a:lnTo>
                  <a:lnTo>
                    <a:pt x="3603" y="1330"/>
                  </a:lnTo>
                  <a:lnTo>
                    <a:pt x="3605" y="1342"/>
                  </a:lnTo>
                  <a:lnTo>
                    <a:pt x="3607" y="1356"/>
                  </a:lnTo>
                  <a:lnTo>
                    <a:pt x="3608" y="1372"/>
                  </a:lnTo>
                  <a:lnTo>
                    <a:pt x="3608" y="1390"/>
                  </a:lnTo>
                  <a:lnTo>
                    <a:pt x="3607" y="1398"/>
                  </a:lnTo>
                  <a:lnTo>
                    <a:pt x="3605" y="1408"/>
                  </a:lnTo>
                  <a:lnTo>
                    <a:pt x="3603" y="1417"/>
                  </a:lnTo>
                  <a:lnTo>
                    <a:pt x="3600" y="1427"/>
                  </a:lnTo>
                  <a:lnTo>
                    <a:pt x="3596" y="1436"/>
                  </a:lnTo>
                  <a:lnTo>
                    <a:pt x="3590" y="1446"/>
                  </a:lnTo>
                  <a:lnTo>
                    <a:pt x="3585" y="1457"/>
                  </a:lnTo>
                  <a:lnTo>
                    <a:pt x="3579" y="1466"/>
                  </a:lnTo>
                  <a:lnTo>
                    <a:pt x="3570" y="1476"/>
                  </a:lnTo>
                  <a:lnTo>
                    <a:pt x="3561" y="1487"/>
                  </a:lnTo>
                  <a:lnTo>
                    <a:pt x="3552" y="1496"/>
                  </a:lnTo>
                  <a:lnTo>
                    <a:pt x="3540" y="1506"/>
                  </a:lnTo>
                  <a:lnTo>
                    <a:pt x="3527" y="1515"/>
                  </a:lnTo>
                  <a:lnTo>
                    <a:pt x="3513" y="1525"/>
                  </a:lnTo>
                  <a:lnTo>
                    <a:pt x="3499" y="1535"/>
                  </a:lnTo>
                  <a:lnTo>
                    <a:pt x="3481" y="1543"/>
                  </a:lnTo>
                  <a:lnTo>
                    <a:pt x="3476" y="1543"/>
                  </a:lnTo>
                  <a:lnTo>
                    <a:pt x="3463" y="1545"/>
                  </a:lnTo>
                  <a:lnTo>
                    <a:pt x="3455" y="1546"/>
                  </a:lnTo>
                  <a:lnTo>
                    <a:pt x="3445" y="1550"/>
                  </a:lnTo>
                  <a:lnTo>
                    <a:pt x="3435" y="1553"/>
                  </a:lnTo>
                  <a:lnTo>
                    <a:pt x="3423" y="1558"/>
                  </a:lnTo>
                  <a:lnTo>
                    <a:pt x="3411" y="1564"/>
                  </a:lnTo>
                  <a:lnTo>
                    <a:pt x="3400" y="1572"/>
                  </a:lnTo>
                  <a:lnTo>
                    <a:pt x="3389" y="1582"/>
                  </a:lnTo>
                  <a:lnTo>
                    <a:pt x="3379" y="1593"/>
                  </a:lnTo>
                  <a:lnTo>
                    <a:pt x="3374" y="1600"/>
                  </a:lnTo>
                  <a:lnTo>
                    <a:pt x="3369" y="1607"/>
                  </a:lnTo>
                  <a:lnTo>
                    <a:pt x="3365" y="1615"/>
                  </a:lnTo>
                  <a:lnTo>
                    <a:pt x="3361" y="1623"/>
                  </a:lnTo>
                  <a:lnTo>
                    <a:pt x="3358" y="1632"/>
                  </a:lnTo>
                  <a:lnTo>
                    <a:pt x="3354" y="1641"/>
                  </a:lnTo>
                  <a:lnTo>
                    <a:pt x="3352" y="1651"/>
                  </a:lnTo>
                  <a:lnTo>
                    <a:pt x="3350" y="1662"/>
                  </a:lnTo>
                  <a:lnTo>
                    <a:pt x="3344" y="1664"/>
                  </a:lnTo>
                  <a:lnTo>
                    <a:pt x="3327" y="1669"/>
                  </a:lnTo>
                  <a:lnTo>
                    <a:pt x="3316" y="1672"/>
                  </a:lnTo>
                  <a:lnTo>
                    <a:pt x="3302" y="1678"/>
                  </a:lnTo>
                  <a:lnTo>
                    <a:pt x="3288" y="1684"/>
                  </a:lnTo>
                  <a:lnTo>
                    <a:pt x="3273" y="1692"/>
                  </a:lnTo>
                  <a:lnTo>
                    <a:pt x="3257" y="1701"/>
                  </a:lnTo>
                  <a:lnTo>
                    <a:pt x="3241" y="1712"/>
                  </a:lnTo>
                  <a:lnTo>
                    <a:pt x="3225" y="1724"/>
                  </a:lnTo>
                  <a:lnTo>
                    <a:pt x="3210" y="1738"/>
                  </a:lnTo>
                  <a:lnTo>
                    <a:pt x="3203" y="1746"/>
                  </a:lnTo>
                  <a:lnTo>
                    <a:pt x="3197" y="1754"/>
                  </a:lnTo>
                  <a:lnTo>
                    <a:pt x="3190" y="1762"/>
                  </a:lnTo>
                  <a:lnTo>
                    <a:pt x="3184" y="1771"/>
                  </a:lnTo>
                  <a:lnTo>
                    <a:pt x="3177" y="1781"/>
                  </a:lnTo>
                  <a:lnTo>
                    <a:pt x="3172" y="1791"/>
                  </a:lnTo>
                  <a:lnTo>
                    <a:pt x="3167" y="1801"/>
                  </a:lnTo>
                  <a:lnTo>
                    <a:pt x="3162" y="1812"/>
                  </a:lnTo>
                  <a:close/>
                </a:path>
              </a:pathLst>
            </a:custGeom>
            <a:solidFill>
              <a:srgbClr val="AAA9A9"/>
            </a:solidFill>
            <a:ln w="9525">
              <a:noFill/>
              <a:round/>
              <a:headEnd/>
              <a:tailEnd/>
            </a:ln>
          </p:spPr>
          <p:txBody>
            <a:bodyPr/>
            <a:lstStyle/>
            <a:p>
              <a:endParaRPr lang="uk-UA"/>
            </a:p>
          </p:txBody>
        </p:sp>
        <p:sp>
          <p:nvSpPr>
            <p:cNvPr id="22572" name="Freeform 152"/>
            <p:cNvSpPr>
              <a:spLocks/>
            </p:cNvSpPr>
            <p:nvPr/>
          </p:nvSpPr>
          <p:spPr bwMode="auto">
            <a:xfrm>
              <a:off x="2462" y="2020"/>
              <a:ext cx="1062" cy="593"/>
            </a:xfrm>
            <a:custGeom>
              <a:avLst/>
              <a:gdLst>
                <a:gd name="T0" fmla="*/ 16 w 3950"/>
                <a:gd name="T1" fmla="*/ 9 h 2198"/>
                <a:gd name="T2" fmla="*/ 15 w 3950"/>
                <a:gd name="T3" fmla="*/ 10 h 2198"/>
                <a:gd name="T4" fmla="*/ 15 w 3950"/>
                <a:gd name="T5" fmla="*/ 11 h 2198"/>
                <a:gd name="T6" fmla="*/ 14 w 3950"/>
                <a:gd name="T7" fmla="*/ 11 h 2198"/>
                <a:gd name="T8" fmla="*/ 13 w 3950"/>
                <a:gd name="T9" fmla="*/ 11 h 2198"/>
                <a:gd name="T10" fmla="*/ 12 w 3950"/>
                <a:gd name="T11" fmla="*/ 12 h 2198"/>
                <a:gd name="T12" fmla="*/ 12 w 3950"/>
                <a:gd name="T13" fmla="*/ 11 h 2198"/>
                <a:gd name="T14" fmla="*/ 11 w 3950"/>
                <a:gd name="T15" fmla="*/ 11 h 2198"/>
                <a:gd name="T16" fmla="*/ 11 w 3950"/>
                <a:gd name="T17" fmla="*/ 11 h 2198"/>
                <a:gd name="T18" fmla="*/ 10 w 3950"/>
                <a:gd name="T19" fmla="*/ 10 h 2198"/>
                <a:gd name="T20" fmla="*/ 10 w 3950"/>
                <a:gd name="T21" fmla="*/ 9 h 2198"/>
                <a:gd name="T22" fmla="*/ 10 w 3950"/>
                <a:gd name="T23" fmla="*/ 9 h 2198"/>
                <a:gd name="T24" fmla="*/ 9 w 3950"/>
                <a:gd name="T25" fmla="*/ 9 h 2198"/>
                <a:gd name="T26" fmla="*/ 9 w 3950"/>
                <a:gd name="T27" fmla="*/ 9 h 2198"/>
                <a:gd name="T28" fmla="*/ 8 w 3950"/>
                <a:gd name="T29" fmla="*/ 9 h 2198"/>
                <a:gd name="T30" fmla="*/ 7 w 3950"/>
                <a:gd name="T31" fmla="*/ 8 h 2198"/>
                <a:gd name="T32" fmla="*/ 6 w 3950"/>
                <a:gd name="T33" fmla="*/ 8 h 2198"/>
                <a:gd name="T34" fmla="*/ 5 w 3950"/>
                <a:gd name="T35" fmla="*/ 8 h 2198"/>
                <a:gd name="T36" fmla="*/ 4 w 3950"/>
                <a:gd name="T37" fmla="*/ 9 h 2198"/>
                <a:gd name="T38" fmla="*/ 3 w 3950"/>
                <a:gd name="T39" fmla="*/ 9 h 2198"/>
                <a:gd name="T40" fmla="*/ 2 w 3950"/>
                <a:gd name="T41" fmla="*/ 9 h 2198"/>
                <a:gd name="T42" fmla="*/ 1 w 3950"/>
                <a:gd name="T43" fmla="*/ 8 h 2198"/>
                <a:gd name="T44" fmla="*/ 0 w 3950"/>
                <a:gd name="T45" fmla="*/ 8 h 2198"/>
                <a:gd name="T46" fmla="*/ 0 w 3950"/>
                <a:gd name="T47" fmla="*/ 7 h 2198"/>
                <a:gd name="T48" fmla="*/ 1 w 3950"/>
                <a:gd name="T49" fmla="*/ 7 h 2198"/>
                <a:gd name="T50" fmla="*/ 2 w 3950"/>
                <a:gd name="T51" fmla="*/ 6 h 2198"/>
                <a:gd name="T52" fmla="*/ 2 w 3950"/>
                <a:gd name="T53" fmla="*/ 6 h 2198"/>
                <a:gd name="T54" fmla="*/ 4 w 3950"/>
                <a:gd name="T55" fmla="*/ 5 h 2198"/>
                <a:gd name="T56" fmla="*/ 4 w 3950"/>
                <a:gd name="T57" fmla="*/ 5 h 2198"/>
                <a:gd name="T58" fmla="*/ 4 w 3950"/>
                <a:gd name="T59" fmla="*/ 4 h 2198"/>
                <a:gd name="T60" fmla="*/ 6 w 3950"/>
                <a:gd name="T61" fmla="*/ 4 h 2198"/>
                <a:gd name="T62" fmla="*/ 7 w 3950"/>
                <a:gd name="T63" fmla="*/ 4 h 2198"/>
                <a:gd name="T64" fmla="*/ 8 w 3950"/>
                <a:gd name="T65" fmla="*/ 4 h 2198"/>
                <a:gd name="T66" fmla="*/ 9 w 3950"/>
                <a:gd name="T67" fmla="*/ 4 h 2198"/>
                <a:gd name="T68" fmla="*/ 9 w 3950"/>
                <a:gd name="T69" fmla="*/ 3 h 2198"/>
                <a:gd name="T70" fmla="*/ 9 w 3950"/>
                <a:gd name="T71" fmla="*/ 3 h 2198"/>
                <a:gd name="T72" fmla="*/ 10 w 3950"/>
                <a:gd name="T73" fmla="*/ 3 h 2198"/>
                <a:gd name="T74" fmla="*/ 11 w 3950"/>
                <a:gd name="T75" fmla="*/ 3 h 2198"/>
                <a:gd name="T76" fmla="*/ 12 w 3950"/>
                <a:gd name="T77" fmla="*/ 3 h 2198"/>
                <a:gd name="T78" fmla="*/ 12 w 3950"/>
                <a:gd name="T79" fmla="*/ 2 h 2198"/>
                <a:gd name="T80" fmla="*/ 13 w 3950"/>
                <a:gd name="T81" fmla="*/ 2 h 2198"/>
                <a:gd name="T82" fmla="*/ 13 w 3950"/>
                <a:gd name="T83" fmla="*/ 2 h 2198"/>
                <a:gd name="T84" fmla="*/ 14 w 3950"/>
                <a:gd name="T85" fmla="*/ 2 h 2198"/>
                <a:gd name="T86" fmla="*/ 15 w 3950"/>
                <a:gd name="T87" fmla="*/ 2 h 2198"/>
                <a:gd name="T88" fmla="*/ 15 w 3950"/>
                <a:gd name="T89" fmla="*/ 1 h 2198"/>
                <a:gd name="T90" fmla="*/ 15 w 3950"/>
                <a:gd name="T91" fmla="*/ 0 h 2198"/>
                <a:gd name="T92" fmla="*/ 17 w 3950"/>
                <a:gd name="T93" fmla="*/ 1 h 2198"/>
                <a:gd name="T94" fmla="*/ 18 w 3950"/>
                <a:gd name="T95" fmla="*/ 2 h 2198"/>
                <a:gd name="T96" fmla="*/ 18 w 3950"/>
                <a:gd name="T97" fmla="*/ 2 h 2198"/>
                <a:gd name="T98" fmla="*/ 19 w 3950"/>
                <a:gd name="T99" fmla="*/ 2 h 2198"/>
                <a:gd name="T100" fmla="*/ 20 w 3950"/>
                <a:gd name="T101" fmla="*/ 2 h 2198"/>
                <a:gd name="T102" fmla="*/ 20 w 3950"/>
                <a:gd name="T103" fmla="*/ 3 h 2198"/>
                <a:gd name="T104" fmla="*/ 19 w 3950"/>
                <a:gd name="T105" fmla="*/ 4 h 2198"/>
                <a:gd name="T106" fmla="*/ 20 w 3950"/>
                <a:gd name="T107" fmla="*/ 4 h 2198"/>
                <a:gd name="T108" fmla="*/ 20 w 3950"/>
                <a:gd name="T109" fmla="*/ 5 h 2198"/>
                <a:gd name="T110" fmla="*/ 19 w 3950"/>
                <a:gd name="T111" fmla="*/ 6 h 2198"/>
                <a:gd name="T112" fmla="*/ 19 w 3950"/>
                <a:gd name="T113" fmla="*/ 6 h 2198"/>
                <a:gd name="T114" fmla="*/ 19 w 3950"/>
                <a:gd name="T115" fmla="*/ 8 h 2198"/>
                <a:gd name="T116" fmla="*/ 18 w 3950"/>
                <a:gd name="T117" fmla="*/ 8 h 2198"/>
                <a:gd name="T118" fmla="*/ 17 w 3950"/>
                <a:gd name="T119" fmla="*/ 9 h 21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50"/>
                <a:gd name="T181" fmla="*/ 0 h 2198"/>
                <a:gd name="T182" fmla="*/ 3950 w 3950"/>
                <a:gd name="T183" fmla="*/ 2198 h 219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50" h="2198">
                  <a:moveTo>
                    <a:pt x="3162" y="1812"/>
                  </a:moveTo>
                  <a:lnTo>
                    <a:pt x="3150" y="1799"/>
                  </a:lnTo>
                  <a:lnTo>
                    <a:pt x="3138" y="1787"/>
                  </a:lnTo>
                  <a:lnTo>
                    <a:pt x="3126" y="1779"/>
                  </a:lnTo>
                  <a:lnTo>
                    <a:pt x="3117" y="1771"/>
                  </a:lnTo>
                  <a:lnTo>
                    <a:pt x="3107" y="1766"/>
                  </a:lnTo>
                  <a:lnTo>
                    <a:pt x="3097" y="1762"/>
                  </a:lnTo>
                  <a:lnTo>
                    <a:pt x="3090" y="1760"/>
                  </a:lnTo>
                  <a:lnTo>
                    <a:pt x="3082" y="1759"/>
                  </a:lnTo>
                  <a:lnTo>
                    <a:pt x="3075" y="1759"/>
                  </a:lnTo>
                  <a:lnTo>
                    <a:pt x="3069" y="1760"/>
                  </a:lnTo>
                  <a:lnTo>
                    <a:pt x="3062" y="1763"/>
                  </a:lnTo>
                  <a:lnTo>
                    <a:pt x="3057" y="1766"/>
                  </a:lnTo>
                  <a:lnTo>
                    <a:pt x="3052" y="1769"/>
                  </a:lnTo>
                  <a:lnTo>
                    <a:pt x="3046" y="1775"/>
                  </a:lnTo>
                  <a:lnTo>
                    <a:pt x="3041" y="1780"/>
                  </a:lnTo>
                  <a:lnTo>
                    <a:pt x="3037" y="1785"/>
                  </a:lnTo>
                  <a:lnTo>
                    <a:pt x="3027" y="1797"/>
                  </a:lnTo>
                  <a:lnTo>
                    <a:pt x="3017" y="1810"/>
                  </a:lnTo>
                  <a:lnTo>
                    <a:pt x="3008" y="1823"/>
                  </a:lnTo>
                  <a:lnTo>
                    <a:pt x="2997" y="1833"/>
                  </a:lnTo>
                  <a:lnTo>
                    <a:pt x="2992" y="1838"/>
                  </a:lnTo>
                  <a:lnTo>
                    <a:pt x="2985" y="1841"/>
                  </a:lnTo>
                  <a:lnTo>
                    <a:pt x="2979" y="1844"/>
                  </a:lnTo>
                  <a:lnTo>
                    <a:pt x="2973" y="1846"/>
                  </a:lnTo>
                  <a:lnTo>
                    <a:pt x="2964" y="1847"/>
                  </a:lnTo>
                  <a:lnTo>
                    <a:pt x="2957" y="1847"/>
                  </a:lnTo>
                  <a:lnTo>
                    <a:pt x="2947" y="1846"/>
                  </a:lnTo>
                  <a:lnTo>
                    <a:pt x="2937" y="1843"/>
                  </a:lnTo>
                  <a:lnTo>
                    <a:pt x="2932" y="1841"/>
                  </a:lnTo>
                  <a:lnTo>
                    <a:pt x="2916" y="1835"/>
                  </a:lnTo>
                  <a:lnTo>
                    <a:pt x="2906" y="1833"/>
                  </a:lnTo>
                  <a:lnTo>
                    <a:pt x="2895" y="1832"/>
                  </a:lnTo>
                  <a:lnTo>
                    <a:pt x="2882" y="1833"/>
                  </a:lnTo>
                  <a:lnTo>
                    <a:pt x="2869" y="1835"/>
                  </a:lnTo>
                  <a:lnTo>
                    <a:pt x="2863" y="1838"/>
                  </a:lnTo>
                  <a:lnTo>
                    <a:pt x="2856" y="1840"/>
                  </a:lnTo>
                  <a:lnTo>
                    <a:pt x="2850" y="1844"/>
                  </a:lnTo>
                  <a:lnTo>
                    <a:pt x="2844" y="1848"/>
                  </a:lnTo>
                  <a:lnTo>
                    <a:pt x="2838" y="1854"/>
                  </a:lnTo>
                  <a:lnTo>
                    <a:pt x="2832" y="1859"/>
                  </a:lnTo>
                  <a:lnTo>
                    <a:pt x="2826" y="1866"/>
                  </a:lnTo>
                  <a:lnTo>
                    <a:pt x="2822" y="1875"/>
                  </a:lnTo>
                  <a:lnTo>
                    <a:pt x="2817" y="1884"/>
                  </a:lnTo>
                  <a:lnTo>
                    <a:pt x="2813" y="1894"/>
                  </a:lnTo>
                  <a:lnTo>
                    <a:pt x="2809" y="1907"/>
                  </a:lnTo>
                  <a:lnTo>
                    <a:pt x="2806" y="1920"/>
                  </a:lnTo>
                  <a:lnTo>
                    <a:pt x="2804" y="1935"/>
                  </a:lnTo>
                  <a:lnTo>
                    <a:pt x="2802" y="1951"/>
                  </a:lnTo>
                  <a:lnTo>
                    <a:pt x="2801" y="1968"/>
                  </a:lnTo>
                  <a:lnTo>
                    <a:pt x="2801" y="1987"/>
                  </a:lnTo>
                  <a:lnTo>
                    <a:pt x="2802" y="1994"/>
                  </a:lnTo>
                  <a:lnTo>
                    <a:pt x="2805" y="2016"/>
                  </a:lnTo>
                  <a:lnTo>
                    <a:pt x="2804" y="2028"/>
                  </a:lnTo>
                  <a:lnTo>
                    <a:pt x="2803" y="2043"/>
                  </a:lnTo>
                  <a:lnTo>
                    <a:pt x="2801" y="2051"/>
                  </a:lnTo>
                  <a:lnTo>
                    <a:pt x="2799" y="2058"/>
                  </a:lnTo>
                  <a:lnTo>
                    <a:pt x="2796" y="2067"/>
                  </a:lnTo>
                  <a:lnTo>
                    <a:pt x="2792" y="2074"/>
                  </a:lnTo>
                  <a:lnTo>
                    <a:pt x="2787" y="2082"/>
                  </a:lnTo>
                  <a:lnTo>
                    <a:pt x="2782" y="2089"/>
                  </a:lnTo>
                  <a:lnTo>
                    <a:pt x="2775" y="2096"/>
                  </a:lnTo>
                  <a:lnTo>
                    <a:pt x="2767" y="2103"/>
                  </a:lnTo>
                  <a:lnTo>
                    <a:pt x="2758" y="2108"/>
                  </a:lnTo>
                  <a:lnTo>
                    <a:pt x="2749" y="2115"/>
                  </a:lnTo>
                  <a:lnTo>
                    <a:pt x="2737" y="2119"/>
                  </a:lnTo>
                  <a:lnTo>
                    <a:pt x="2724" y="2123"/>
                  </a:lnTo>
                  <a:lnTo>
                    <a:pt x="2710" y="2128"/>
                  </a:lnTo>
                  <a:lnTo>
                    <a:pt x="2694" y="2130"/>
                  </a:lnTo>
                  <a:lnTo>
                    <a:pt x="2676" y="2132"/>
                  </a:lnTo>
                  <a:lnTo>
                    <a:pt x="2658" y="2133"/>
                  </a:lnTo>
                  <a:lnTo>
                    <a:pt x="2637" y="2132"/>
                  </a:lnTo>
                  <a:lnTo>
                    <a:pt x="2614" y="2131"/>
                  </a:lnTo>
                  <a:lnTo>
                    <a:pt x="2590" y="2128"/>
                  </a:lnTo>
                  <a:lnTo>
                    <a:pt x="2563" y="2124"/>
                  </a:lnTo>
                  <a:lnTo>
                    <a:pt x="2557" y="2119"/>
                  </a:lnTo>
                  <a:lnTo>
                    <a:pt x="2539" y="2108"/>
                  </a:lnTo>
                  <a:lnTo>
                    <a:pt x="2528" y="2101"/>
                  </a:lnTo>
                  <a:lnTo>
                    <a:pt x="2515" y="2095"/>
                  </a:lnTo>
                  <a:lnTo>
                    <a:pt x="2500" y="2088"/>
                  </a:lnTo>
                  <a:lnTo>
                    <a:pt x="2485" y="2082"/>
                  </a:lnTo>
                  <a:lnTo>
                    <a:pt x="2469" y="2078"/>
                  </a:lnTo>
                  <a:lnTo>
                    <a:pt x="2452" y="2074"/>
                  </a:lnTo>
                  <a:lnTo>
                    <a:pt x="2445" y="2074"/>
                  </a:lnTo>
                  <a:lnTo>
                    <a:pt x="2436" y="2074"/>
                  </a:lnTo>
                  <a:lnTo>
                    <a:pt x="2429" y="2075"/>
                  </a:lnTo>
                  <a:lnTo>
                    <a:pt x="2421" y="2076"/>
                  </a:lnTo>
                  <a:lnTo>
                    <a:pt x="2413" y="2079"/>
                  </a:lnTo>
                  <a:lnTo>
                    <a:pt x="2406" y="2083"/>
                  </a:lnTo>
                  <a:lnTo>
                    <a:pt x="2399" y="2087"/>
                  </a:lnTo>
                  <a:lnTo>
                    <a:pt x="2392" y="2091"/>
                  </a:lnTo>
                  <a:lnTo>
                    <a:pt x="2386" y="2098"/>
                  </a:lnTo>
                  <a:lnTo>
                    <a:pt x="2379" y="2105"/>
                  </a:lnTo>
                  <a:lnTo>
                    <a:pt x="2374" y="2114"/>
                  </a:lnTo>
                  <a:lnTo>
                    <a:pt x="2369" y="2124"/>
                  </a:lnTo>
                  <a:lnTo>
                    <a:pt x="2366" y="2130"/>
                  </a:lnTo>
                  <a:lnTo>
                    <a:pt x="2354" y="2145"/>
                  </a:lnTo>
                  <a:lnTo>
                    <a:pt x="2346" y="2154"/>
                  </a:lnTo>
                  <a:lnTo>
                    <a:pt x="2338" y="2164"/>
                  </a:lnTo>
                  <a:lnTo>
                    <a:pt x="2329" y="2174"/>
                  </a:lnTo>
                  <a:lnTo>
                    <a:pt x="2320" y="2182"/>
                  </a:lnTo>
                  <a:lnTo>
                    <a:pt x="2309" y="2190"/>
                  </a:lnTo>
                  <a:lnTo>
                    <a:pt x="2299" y="2195"/>
                  </a:lnTo>
                  <a:lnTo>
                    <a:pt x="2294" y="2197"/>
                  </a:lnTo>
                  <a:lnTo>
                    <a:pt x="2289" y="2198"/>
                  </a:lnTo>
                  <a:lnTo>
                    <a:pt x="2285" y="2198"/>
                  </a:lnTo>
                  <a:lnTo>
                    <a:pt x="2279" y="2198"/>
                  </a:lnTo>
                  <a:lnTo>
                    <a:pt x="2275" y="2197"/>
                  </a:lnTo>
                  <a:lnTo>
                    <a:pt x="2271" y="2194"/>
                  </a:lnTo>
                  <a:lnTo>
                    <a:pt x="2266" y="2191"/>
                  </a:lnTo>
                  <a:lnTo>
                    <a:pt x="2263" y="2186"/>
                  </a:lnTo>
                  <a:lnTo>
                    <a:pt x="2259" y="2181"/>
                  </a:lnTo>
                  <a:lnTo>
                    <a:pt x="2256" y="2174"/>
                  </a:lnTo>
                  <a:lnTo>
                    <a:pt x="2254" y="2165"/>
                  </a:lnTo>
                  <a:lnTo>
                    <a:pt x="2250" y="2155"/>
                  </a:lnTo>
                  <a:lnTo>
                    <a:pt x="2248" y="2151"/>
                  </a:lnTo>
                  <a:lnTo>
                    <a:pt x="2241" y="2140"/>
                  </a:lnTo>
                  <a:lnTo>
                    <a:pt x="2235" y="2133"/>
                  </a:lnTo>
                  <a:lnTo>
                    <a:pt x="2229" y="2127"/>
                  </a:lnTo>
                  <a:lnTo>
                    <a:pt x="2222" y="2119"/>
                  </a:lnTo>
                  <a:lnTo>
                    <a:pt x="2213" y="2113"/>
                  </a:lnTo>
                  <a:lnTo>
                    <a:pt x="2203" y="2106"/>
                  </a:lnTo>
                  <a:lnTo>
                    <a:pt x="2194" y="2103"/>
                  </a:lnTo>
                  <a:lnTo>
                    <a:pt x="2189" y="2101"/>
                  </a:lnTo>
                  <a:lnTo>
                    <a:pt x="2183" y="2100"/>
                  </a:lnTo>
                  <a:lnTo>
                    <a:pt x="2177" y="2100"/>
                  </a:lnTo>
                  <a:lnTo>
                    <a:pt x="2171" y="2100"/>
                  </a:lnTo>
                  <a:lnTo>
                    <a:pt x="2165" y="2101"/>
                  </a:lnTo>
                  <a:lnTo>
                    <a:pt x="2160" y="2102"/>
                  </a:lnTo>
                  <a:lnTo>
                    <a:pt x="2153" y="2105"/>
                  </a:lnTo>
                  <a:lnTo>
                    <a:pt x="2147" y="2108"/>
                  </a:lnTo>
                  <a:lnTo>
                    <a:pt x="2139" y="2113"/>
                  </a:lnTo>
                  <a:lnTo>
                    <a:pt x="2133" y="2117"/>
                  </a:lnTo>
                  <a:lnTo>
                    <a:pt x="2127" y="2123"/>
                  </a:lnTo>
                  <a:lnTo>
                    <a:pt x="2119" y="2131"/>
                  </a:lnTo>
                  <a:lnTo>
                    <a:pt x="2114" y="2132"/>
                  </a:lnTo>
                  <a:lnTo>
                    <a:pt x="2099" y="2135"/>
                  </a:lnTo>
                  <a:lnTo>
                    <a:pt x="2089" y="2136"/>
                  </a:lnTo>
                  <a:lnTo>
                    <a:pt x="2079" y="2137"/>
                  </a:lnTo>
                  <a:lnTo>
                    <a:pt x="2069" y="2137"/>
                  </a:lnTo>
                  <a:lnTo>
                    <a:pt x="2058" y="2136"/>
                  </a:lnTo>
                  <a:lnTo>
                    <a:pt x="2053" y="2135"/>
                  </a:lnTo>
                  <a:lnTo>
                    <a:pt x="2049" y="2133"/>
                  </a:lnTo>
                  <a:lnTo>
                    <a:pt x="2045" y="2131"/>
                  </a:lnTo>
                  <a:lnTo>
                    <a:pt x="2040" y="2129"/>
                  </a:lnTo>
                  <a:lnTo>
                    <a:pt x="2037" y="2126"/>
                  </a:lnTo>
                  <a:lnTo>
                    <a:pt x="2034" y="2121"/>
                  </a:lnTo>
                  <a:lnTo>
                    <a:pt x="2032" y="2117"/>
                  </a:lnTo>
                  <a:lnTo>
                    <a:pt x="2030" y="2112"/>
                  </a:lnTo>
                  <a:lnTo>
                    <a:pt x="2029" y="2106"/>
                  </a:lnTo>
                  <a:lnTo>
                    <a:pt x="2029" y="2100"/>
                  </a:lnTo>
                  <a:lnTo>
                    <a:pt x="2029" y="2092"/>
                  </a:lnTo>
                  <a:lnTo>
                    <a:pt x="2030" y="2084"/>
                  </a:lnTo>
                  <a:lnTo>
                    <a:pt x="2032" y="2075"/>
                  </a:lnTo>
                  <a:lnTo>
                    <a:pt x="2035" y="2066"/>
                  </a:lnTo>
                  <a:lnTo>
                    <a:pt x="2039" y="2055"/>
                  </a:lnTo>
                  <a:lnTo>
                    <a:pt x="2045" y="2043"/>
                  </a:lnTo>
                  <a:lnTo>
                    <a:pt x="2045" y="2038"/>
                  </a:lnTo>
                  <a:lnTo>
                    <a:pt x="2043" y="2026"/>
                  </a:lnTo>
                  <a:lnTo>
                    <a:pt x="2040" y="2009"/>
                  </a:lnTo>
                  <a:lnTo>
                    <a:pt x="2034" y="1989"/>
                  </a:lnTo>
                  <a:lnTo>
                    <a:pt x="2030" y="1978"/>
                  </a:lnTo>
                  <a:lnTo>
                    <a:pt x="2024" y="1967"/>
                  </a:lnTo>
                  <a:lnTo>
                    <a:pt x="2018" y="1956"/>
                  </a:lnTo>
                  <a:lnTo>
                    <a:pt x="2010" y="1945"/>
                  </a:lnTo>
                  <a:lnTo>
                    <a:pt x="2001" y="1936"/>
                  </a:lnTo>
                  <a:lnTo>
                    <a:pt x="1990" y="1926"/>
                  </a:lnTo>
                  <a:lnTo>
                    <a:pt x="1977" y="1919"/>
                  </a:lnTo>
                  <a:lnTo>
                    <a:pt x="1963" y="1912"/>
                  </a:lnTo>
                  <a:lnTo>
                    <a:pt x="1957" y="1908"/>
                  </a:lnTo>
                  <a:lnTo>
                    <a:pt x="1942" y="1896"/>
                  </a:lnTo>
                  <a:lnTo>
                    <a:pt x="1922" y="1881"/>
                  </a:lnTo>
                  <a:lnTo>
                    <a:pt x="1903" y="1862"/>
                  </a:lnTo>
                  <a:lnTo>
                    <a:pt x="1893" y="1851"/>
                  </a:lnTo>
                  <a:lnTo>
                    <a:pt x="1887" y="1842"/>
                  </a:lnTo>
                  <a:lnTo>
                    <a:pt x="1883" y="1836"/>
                  </a:lnTo>
                  <a:lnTo>
                    <a:pt x="1881" y="1831"/>
                  </a:lnTo>
                  <a:lnTo>
                    <a:pt x="1879" y="1827"/>
                  </a:lnTo>
                  <a:lnTo>
                    <a:pt x="1879" y="1823"/>
                  </a:lnTo>
                  <a:lnTo>
                    <a:pt x="1879" y="1817"/>
                  </a:lnTo>
                  <a:lnTo>
                    <a:pt x="1879" y="1813"/>
                  </a:lnTo>
                  <a:lnTo>
                    <a:pt x="1881" y="1809"/>
                  </a:lnTo>
                  <a:lnTo>
                    <a:pt x="1885" y="1806"/>
                  </a:lnTo>
                  <a:lnTo>
                    <a:pt x="1888" y="1801"/>
                  </a:lnTo>
                  <a:lnTo>
                    <a:pt x="1893" y="1798"/>
                  </a:lnTo>
                  <a:lnTo>
                    <a:pt x="1899" y="1796"/>
                  </a:lnTo>
                  <a:lnTo>
                    <a:pt x="1907" y="1793"/>
                  </a:lnTo>
                  <a:lnTo>
                    <a:pt x="1911" y="1790"/>
                  </a:lnTo>
                  <a:lnTo>
                    <a:pt x="1921" y="1779"/>
                  </a:lnTo>
                  <a:lnTo>
                    <a:pt x="1926" y="1772"/>
                  </a:lnTo>
                  <a:lnTo>
                    <a:pt x="1931" y="1765"/>
                  </a:lnTo>
                  <a:lnTo>
                    <a:pt x="1936" y="1756"/>
                  </a:lnTo>
                  <a:lnTo>
                    <a:pt x="1938" y="1748"/>
                  </a:lnTo>
                  <a:lnTo>
                    <a:pt x="1939" y="1744"/>
                  </a:lnTo>
                  <a:lnTo>
                    <a:pt x="1939" y="1739"/>
                  </a:lnTo>
                  <a:lnTo>
                    <a:pt x="1938" y="1734"/>
                  </a:lnTo>
                  <a:lnTo>
                    <a:pt x="1937" y="1730"/>
                  </a:lnTo>
                  <a:lnTo>
                    <a:pt x="1935" y="1726"/>
                  </a:lnTo>
                  <a:lnTo>
                    <a:pt x="1931" y="1721"/>
                  </a:lnTo>
                  <a:lnTo>
                    <a:pt x="1927" y="1718"/>
                  </a:lnTo>
                  <a:lnTo>
                    <a:pt x="1923" y="1714"/>
                  </a:lnTo>
                  <a:lnTo>
                    <a:pt x="1917" y="1711"/>
                  </a:lnTo>
                  <a:lnTo>
                    <a:pt x="1909" y="1707"/>
                  </a:lnTo>
                  <a:lnTo>
                    <a:pt x="1901" y="1704"/>
                  </a:lnTo>
                  <a:lnTo>
                    <a:pt x="1891" y="1701"/>
                  </a:lnTo>
                  <a:lnTo>
                    <a:pt x="1880" y="1699"/>
                  </a:lnTo>
                  <a:lnTo>
                    <a:pt x="1867" y="1697"/>
                  </a:lnTo>
                  <a:lnTo>
                    <a:pt x="1854" y="1695"/>
                  </a:lnTo>
                  <a:lnTo>
                    <a:pt x="1839" y="1694"/>
                  </a:lnTo>
                  <a:lnTo>
                    <a:pt x="1837" y="1690"/>
                  </a:lnTo>
                  <a:lnTo>
                    <a:pt x="1830" y="1684"/>
                  </a:lnTo>
                  <a:lnTo>
                    <a:pt x="1826" y="1681"/>
                  </a:lnTo>
                  <a:lnTo>
                    <a:pt x="1821" y="1678"/>
                  </a:lnTo>
                  <a:lnTo>
                    <a:pt x="1813" y="1675"/>
                  </a:lnTo>
                  <a:lnTo>
                    <a:pt x="1806" y="1673"/>
                  </a:lnTo>
                  <a:lnTo>
                    <a:pt x="1796" y="1673"/>
                  </a:lnTo>
                  <a:lnTo>
                    <a:pt x="1785" y="1675"/>
                  </a:lnTo>
                  <a:lnTo>
                    <a:pt x="1773" y="1679"/>
                  </a:lnTo>
                  <a:lnTo>
                    <a:pt x="1759" y="1685"/>
                  </a:lnTo>
                  <a:lnTo>
                    <a:pt x="1744" y="1695"/>
                  </a:lnTo>
                  <a:lnTo>
                    <a:pt x="1727" y="1706"/>
                  </a:lnTo>
                  <a:lnTo>
                    <a:pt x="1708" y="1723"/>
                  </a:lnTo>
                  <a:lnTo>
                    <a:pt x="1688" y="1743"/>
                  </a:lnTo>
                  <a:lnTo>
                    <a:pt x="1689" y="1738"/>
                  </a:lnTo>
                  <a:lnTo>
                    <a:pt x="1691" y="1728"/>
                  </a:lnTo>
                  <a:lnTo>
                    <a:pt x="1691" y="1720"/>
                  </a:lnTo>
                  <a:lnTo>
                    <a:pt x="1691" y="1713"/>
                  </a:lnTo>
                  <a:lnTo>
                    <a:pt x="1689" y="1704"/>
                  </a:lnTo>
                  <a:lnTo>
                    <a:pt x="1686" y="1696"/>
                  </a:lnTo>
                  <a:lnTo>
                    <a:pt x="1683" y="1692"/>
                  </a:lnTo>
                  <a:lnTo>
                    <a:pt x="1681" y="1688"/>
                  </a:lnTo>
                  <a:lnTo>
                    <a:pt x="1676" y="1684"/>
                  </a:lnTo>
                  <a:lnTo>
                    <a:pt x="1672" y="1681"/>
                  </a:lnTo>
                  <a:lnTo>
                    <a:pt x="1668" y="1678"/>
                  </a:lnTo>
                  <a:lnTo>
                    <a:pt x="1663" y="1674"/>
                  </a:lnTo>
                  <a:lnTo>
                    <a:pt x="1656" y="1671"/>
                  </a:lnTo>
                  <a:lnTo>
                    <a:pt x="1649" y="1669"/>
                  </a:lnTo>
                  <a:lnTo>
                    <a:pt x="1640" y="1667"/>
                  </a:lnTo>
                  <a:lnTo>
                    <a:pt x="1632" y="1666"/>
                  </a:lnTo>
                  <a:lnTo>
                    <a:pt x="1622" y="1665"/>
                  </a:lnTo>
                  <a:lnTo>
                    <a:pt x="1611" y="1664"/>
                  </a:lnTo>
                  <a:lnTo>
                    <a:pt x="1600" y="1664"/>
                  </a:lnTo>
                  <a:lnTo>
                    <a:pt x="1586" y="1665"/>
                  </a:lnTo>
                  <a:lnTo>
                    <a:pt x="1572" y="1666"/>
                  </a:lnTo>
                  <a:lnTo>
                    <a:pt x="1557" y="1668"/>
                  </a:lnTo>
                  <a:lnTo>
                    <a:pt x="1551" y="1669"/>
                  </a:lnTo>
                  <a:lnTo>
                    <a:pt x="1535" y="1672"/>
                  </a:lnTo>
                  <a:lnTo>
                    <a:pt x="1523" y="1673"/>
                  </a:lnTo>
                  <a:lnTo>
                    <a:pt x="1510" y="1674"/>
                  </a:lnTo>
                  <a:lnTo>
                    <a:pt x="1497" y="1674"/>
                  </a:lnTo>
                  <a:lnTo>
                    <a:pt x="1482" y="1673"/>
                  </a:lnTo>
                  <a:lnTo>
                    <a:pt x="1468" y="1671"/>
                  </a:lnTo>
                  <a:lnTo>
                    <a:pt x="1455" y="1668"/>
                  </a:lnTo>
                  <a:lnTo>
                    <a:pt x="1447" y="1666"/>
                  </a:lnTo>
                  <a:lnTo>
                    <a:pt x="1441" y="1663"/>
                  </a:lnTo>
                  <a:lnTo>
                    <a:pt x="1434" y="1659"/>
                  </a:lnTo>
                  <a:lnTo>
                    <a:pt x="1428" y="1655"/>
                  </a:lnTo>
                  <a:lnTo>
                    <a:pt x="1422" y="1650"/>
                  </a:lnTo>
                  <a:lnTo>
                    <a:pt x="1416" y="1646"/>
                  </a:lnTo>
                  <a:lnTo>
                    <a:pt x="1412" y="1639"/>
                  </a:lnTo>
                  <a:lnTo>
                    <a:pt x="1407" y="1633"/>
                  </a:lnTo>
                  <a:lnTo>
                    <a:pt x="1402" y="1625"/>
                  </a:lnTo>
                  <a:lnTo>
                    <a:pt x="1399" y="1618"/>
                  </a:lnTo>
                  <a:lnTo>
                    <a:pt x="1397" y="1609"/>
                  </a:lnTo>
                  <a:lnTo>
                    <a:pt x="1395" y="1600"/>
                  </a:lnTo>
                  <a:lnTo>
                    <a:pt x="1392" y="1593"/>
                  </a:lnTo>
                  <a:lnTo>
                    <a:pt x="1382" y="1577"/>
                  </a:lnTo>
                  <a:lnTo>
                    <a:pt x="1375" y="1567"/>
                  </a:lnTo>
                  <a:lnTo>
                    <a:pt x="1365" y="1557"/>
                  </a:lnTo>
                  <a:lnTo>
                    <a:pt x="1354" y="1546"/>
                  </a:lnTo>
                  <a:lnTo>
                    <a:pt x="1342" y="1537"/>
                  </a:lnTo>
                  <a:lnTo>
                    <a:pt x="1334" y="1532"/>
                  </a:lnTo>
                  <a:lnTo>
                    <a:pt x="1327" y="1529"/>
                  </a:lnTo>
                  <a:lnTo>
                    <a:pt x="1318" y="1526"/>
                  </a:lnTo>
                  <a:lnTo>
                    <a:pt x="1310" y="1523"/>
                  </a:lnTo>
                  <a:lnTo>
                    <a:pt x="1300" y="1521"/>
                  </a:lnTo>
                  <a:lnTo>
                    <a:pt x="1289" y="1520"/>
                  </a:lnTo>
                  <a:lnTo>
                    <a:pt x="1279" y="1520"/>
                  </a:lnTo>
                  <a:lnTo>
                    <a:pt x="1268" y="1521"/>
                  </a:lnTo>
                  <a:lnTo>
                    <a:pt x="1256" y="1522"/>
                  </a:lnTo>
                  <a:lnTo>
                    <a:pt x="1244" y="1525"/>
                  </a:lnTo>
                  <a:lnTo>
                    <a:pt x="1231" y="1528"/>
                  </a:lnTo>
                  <a:lnTo>
                    <a:pt x="1218" y="1534"/>
                  </a:lnTo>
                  <a:lnTo>
                    <a:pt x="1203" y="1540"/>
                  </a:lnTo>
                  <a:lnTo>
                    <a:pt x="1189" y="1547"/>
                  </a:lnTo>
                  <a:lnTo>
                    <a:pt x="1173" y="1557"/>
                  </a:lnTo>
                  <a:lnTo>
                    <a:pt x="1157" y="1568"/>
                  </a:lnTo>
                  <a:lnTo>
                    <a:pt x="1144" y="1585"/>
                  </a:lnTo>
                  <a:lnTo>
                    <a:pt x="1132" y="1598"/>
                  </a:lnTo>
                  <a:lnTo>
                    <a:pt x="1127" y="1602"/>
                  </a:lnTo>
                  <a:lnTo>
                    <a:pt x="1122" y="1605"/>
                  </a:lnTo>
                  <a:lnTo>
                    <a:pt x="1118" y="1607"/>
                  </a:lnTo>
                  <a:lnTo>
                    <a:pt x="1112" y="1609"/>
                  </a:lnTo>
                  <a:lnTo>
                    <a:pt x="1108" y="1609"/>
                  </a:lnTo>
                  <a:lnTo>
                    <a:pt x="1104" y="1609"/>
                  </a:lnTo>
                  <a:lnTo>
                    <a:pt x="1098" y="1609"/>
                  </a:lnTo>
                  <a:lnTo>
                    <a:pt x="1094" y="1608"/>
                  </a:lnTo>
                  <a:lnTo>
                    <a:pt x="1084" y="1604"/>
                  </a:lnTo>
                  <a:lnTo>
                    <a:pt x="1074" y="1600"/>
                  </a:lnTo>
                  <a:lnTo>
                    <a:pt x="1061" y="1594"/>
                  </a:lnTo>
                  <a:lnTo>
                    <a:pt x="1047" y="1588"/>
                  </a:lnTo>
                  <a:lnTo>
                    <a:pt x="1031" y="1584"/>
                  </a:lnTo>
                  <a:lnTo>
                    <a:pt x="1012" y="1580"/>
                  </a:lnTo>
                  <a:lnTo>
                    <a:pt x="1001" y="1579"/>
                  </a:lnTo>
                  <a:lnTo>
                    <a:pt x="991" y="1579"/>
                  </a:lnTo>
                  <a:lnTo>
                    <a:pt x="978" y="1579"/>
                  </a:lnTo>
                  <a:lnTo>
                    <a:pt x="965" y="1580"/>
                  </a:lnTo>
                  <a:lnTo>
                    <a:pt x="950" y="1582"/>
                  </a:lnTo>
                  <a:lnTo>
                    <a:pt x="935" y="1585"/>
                  </a:lnTo>
                  <a:lnTo>
                    <a:pt x="918" y="1588"/>
                  </a:lnTo>
                  <a:lnTo>
                    <a:pt x="901" y="1593"/>
                  </a:lnTo>
                  <a:lnTo>
                    <a:pt x="890" y="1592"/>
                  </a:lnTo>
                  <a:lnTo>
                    <a:pt x="881" y="1594"/>
                  </a:lnTo>
                  <a:lnTo>
                    <a:pt x="872" y="1596"/>
                  </a:lnTo>
                  <a:lnTo>
                    <a:pt x="864" y="1600"/>
                  </a:lnTo>
                  <a:lnTo>
                    <a:pt x="849" y="1607"/>
                  </a:lnTo>
                  <a:lnTo>
                    <a:pt x="834" y="1615"/>
                  </a:lnTo>
                  <a:lnTo>
                    <a:pt x="826" y="1618"/>
                  </a:lnTo>
                  <a:lnTo>
                    <a:pt x="820" y="1620"/>
                  </a:lnTo>
                  <a:lnTo>
                    <a:pt x="812" y="1621"/>
                  </a:lnTo>
                  <a:lnTo>
                    <a:pt x="806" y="1621"/>
                  </a:lnTo>
                  <a:lnTo>
                    <a:pt x="799" y="1619"/>
                  </a:lnTo>
                  <a:lnTo>
                    <a:pt x="791" y="1615"/>
                  </a:lnTo>
                  <a:lnTo>
                    <a:pt x="784" y="1608"/>
                  </a:lnTo>
                  <a:lnTo>
                    <a:pt x="776" y="1600"/>
                  </a:lnTo>
                  <a:lnTo>
                    <a:pt x="769" y="1596"/>
                  </a:lnTo>
                  <a:lnTo>
                    <a:pt x="751" y="1590"/>
                  </a:lnTo>
                  <a:lnTo>
                    <a:pt x="737" y="1586"/>
                  </a:lnTo>
                  <a:lnTo>
                    <a:pt x="722" y="1583"/>
                  </a:lnTo>
                  <a:lnTo>
                    <a:pt x="706" y="1579"/>
                  </a:lnTo>
                  <a:lnTo>
                    <a:pt x="688" y="1576"/>
                  </a:lnTo>
                  <a:lnTo>
                    <a:pt x="668" y="1575"/>
                  </a:lnTo>
                  <a:lnTo>
                    <a:pt x="649" y="1575"/>
                  </a:lnTo>
                  <a:lnTo>
                    <a:pt x="630" y="1577"/>
                  </a:lnTo>
                  <a:lnTo>
                    <a:pt x="610" y="1580"/>
                  </a:lnTo>
                  <a:lnTo>
                    <a:pt x="600" y="1584"/>
                  </a:lnTo>
                  <a:lnTo>
                    <a:pt x="591" y="1587"/>
                  </a:lnTo>
                  <a:lnTo>
                    <a:pt x="581" y="1591"/>
                  </a:lnTo>
                  <a:lnTo>
                    <a:pt x="572" y="1596"/>
                  </a:lnTo>
                  <a:lnTo>
                    <a:pt x="563" y="1602"/>
                  </a:lnTo>
                  <a:lnTo>
                    <a:pt x="554" y="1608"/>
                  </a:lnTo>
                  <a:lnTo>
                    <a:pt x="547" y="1616"/>
                  </a:lnTo>
                  <a:lnTo>
                    <a:pt x="538" y="1624"/>
                  </a:lnTo>
                  <a:lnTo>
                    <a:pt x="524" y="1627"/>
                  </a:lnTo>
                  <a:lnTo>
                    <a:pt x="488" y="1634"/>
                  </a:lnTo>
                  <a:lnTo>
                    <a:pt x="465" y="1635"/>
                  </a:lnTo>
                  <a:lnTo>
                    <a:pt x="438" y="1635"/>
                  </a:lnTo>
                  <a:lnTo>
                    <a:pt x="424" y="1634"/>
                  </a:lnTo>
                  <a:lnTo>
                    <a:pt x="410" y="1632"/>
                  </a:lnTo>
                  <a:lnTo>
                    <a:pt x="396" y="1628"/>
                  </a:lnTo>
                  <a:lnTo>
                    <a:pt x="383" y="1624"/>
                  </a:lnTo>
                  <a:lnTo>
                    <a:pt x="375" y="1626"/>
                  </a:lnTo>
                  <a:lnTo>
                    <a:pt x="368" y="1628"/>
                  </a:lnTo>
                  <a:lnTo>
                    <a:pt x="360" y="1628"/>
                  </a:lnTo>
                  <a:lnTo>
                    <a:pt x="354" y="1628"/>
                  </a:lnTo>
                  <a:lnTo>
                    <a:pt x="346" y="1627"/>
                  </a:lnTo>
                  <a:lnTo>
                    <a:pt x="340" y="1626"/>
                  </a:lnTo>
                  <a:lnTo>
                    <a:pt x="333" y="1624"/>
                  </a:lnTo>
                  <a:lnTo>
                    <a:pt x="327" y="1621"/>
                  </a:lnTo>
                  <a:lnTo>
                    <a:pt x="314" y="1614"/>
                  </a:lnTo>
                  <a:lnTo>
                    <a:pt x="303" y="1604"/>
                  </a:lnTo>
                  <a:lnTo>
                    <a:pt x="290" y="1594"/>
                  </a:lnTo>
                  <a:lnTo>
                    <a:pt x="278" y="1583"/>
                  </a:lnTo>
                  <a:lnTo>
                    <a:pt x="265" y="1571"/>
                  </a:lnTo>
                  <a:lnTo>
                    <a:pt x="252" y="1560"/>
                  </a:lnTo>
                  <a:lnTo>
                    <a:pt x="240" y="1550"/>
                  </a:lnTo>
                  <a:lnTo>
                    <a:pt x="226" y="1539"/>
                  </a:lnTo>
                  <a:lnTo>
                    <a:pt x="212" y="1530"/>
                  </a:lnTo>
                  <a:lnTo>
                    <a:pt x="197" y="1524"/>
                  </a:lnTo>
                  <a:lnTo>
                    <a:pt x="188" y="1522"/>
                  </a:lnTo>
                  <a:lnTo>
                    <a:pt x="181" y="1520"/>
                  </a:lnTo>
                  <a:lnTo>
                    <a:pt x="172" y="1519"/>
                  </a:lnTo>
                  <a:lnTo>
                    <a:pt x="164" y="1519"/>
                  </a:lnTo>
                  <a:lnTo>
                    <a:pt x="163" y="1521"/>
                  </a:lnTo>
                  <a:lnTo>
                    <a:pt x="159" y="1526"/>
                  </a:lnTo>
                  <a:lnTo>
                    <a:pt x="151" y="1532"/>
                  </a:lnTo>
                  <a:lnTo>
                    <a:pt x="139" y="1541"/>
                  </a:lnTo>
                  <a:lnTo>
                    <a:pt x="132" y="1544"/>
                  </a:lnTo>
                  <a:lnTo>
                    <a:pt x="123" y="1547"/>
                  </a:lnTo>
                  <a:lnTo>
                    <a:pt x="114" y="1551"/>
                  </a:lnTo>
                  <a:lnTo>
                    <a:pt x="103" y="1553"/>
                  </a:lnTo>
                  <a:lnTo>
                    <a:pt x="90" y="1554"/>
                  </a:lnTo>
                  <a:lnTo>
                    <a:pt x="76" y="1554"/>
                  </a:lnTo>
                  <a:lnTo>
                    <a:pt x="61" y="1552"/>
                  </a:lnTo>
                  <a:lnTo>
                    <a:pt x="44" y="1550"/>
                  </a:lnTo>
                  <a:lnTo>
                    <a:pt x="37" y="1539"/>
                  </a:lnTo>
                  <a:lnTo>
                    <a:pt x="29" y="1529"/>
                  </a:lnTo>
                  <a:lnTo>
                    <a:pt x="23" y="1520"/>
                  </a:lnTo>
                  <a:lnTo>
                    <a:pt x="18" y="1509"/>
                  </a:lnTo>
                  <a:lnTo>
                    <a:pt x="12" y="1499"/>
                  </a:lnTo>
                  <a:lnTo>
                    <a:pt x="9" y="1489"/>
                  </a:lnTo>
                  <a:lnTo>
                    <a:pt x="6" y="1479"/>
                  </a:lnTo>
                  <a:lnTo>
                    <a:pt x="4" y="1470"/>
                  </a:lnTo>
                  <a:lnTo>
                    <a:pt x="2" y="1460"/>
                  </a:lnTo>
                  <a:lnTo>
                    <a:pt x="1" y="1450"/>
                  </a:lnTo>
                  <a:lnTo>
                    <a:pt x="0" y="1441"/>
                  </a:lnTo>
                  <a:lnTo>
                    <a:pt x="0" y="1431"/>
                  </a:lnTo>
                  <a:lnTo>
                    <a:pt x="1" y="1414"/>
                  </a:lnTo>
                  <a:lnTo>
                    <a:pt x="4" y="1397"/>
                  </a:lnTo>
                  <a:lnTo>
                    <a:pt x="7" y="1382"/>
                  </a:lnTo>
                  <a:lnTo>
                    <a:pt x="11" y="1367"/>
                  </a:lnTo>
                  <a:lnTo>
                    <a:pt x="17" y="1355"/>
                  </a:lnTo>
                  <a:lnTo>
                    <a:pt x="21" y="1345"/>
                  </a:lnTo>
                  <a:lnTo>
                    <a:pt x="29" y="1330"/>
                  </a:lnTo>
                  <a:lnTo>
                    <a:pt x="33" y="1324"/>
                  </a:lnTo>
                  <a:lnTo>
                    <a:pt x="42" y="1303"/>
                  </a:lnTo>
                  <a:lnTo>
                    <a:pt x="51" y="1285"/>
                  </a:lnTo>
                  <a:lnTo>
                    <a:pt x="60" y="1270"/>
                  </a:lnTo>
                  <a:lnTo>
                    <a:pt x="70" y="1259"/>
                  </a:lnTo>
                  <a:lnTo>
                    <a:pt x="80" y="1250"/>
                  </a:lnTo>
                  <a:lnTo>
                    <a:pt x="88" y="1243"/>
                  </a:lnTo>
                  <a:lnTo>
                    <a:pt x="97" y="1239"/>
                  </a:lnTo>
                  <a:lnTo>
                    <a:pt x="104" y="1237"/>
                  </a:lnTo>
                  <a:lnTo>
                    <a:pt x="112" y="1236"/>
                  </a:lnTo>
                  <a:lnTo>
                    <a:pt x="118" y="1236"/>
                  </a:lnTo>
                  <a:lnTo>
                    <a:pt x="124" y="1237"/>
                  </a:lnTo>
                  <a:lnTo>
                    <a:pt x="129" y="1238"/>
                  </a:lnTo>
                  <a:lnTo>
                    <a:pt x="136" y="1241"/>
                  </a:lnTo>
                  <a:lnTo>
                    <a:pt x="138" y="1243"/>
                  </a:lnTo>
                  <a:lnTo>
                    <a:pt x="145" y="1252"/>
                  </a:lnTo>
                  <a:lnTo>
                    <a:pt x="150" y="1260"/>
                  </a:lnTo>
                  <a:lnTo>
                    <a:pt x="156" y="1267"/>
                  </a:lnTo>
                  <a:lnTo>
                    <a:pt x="163" y="1273"/>
                  </a:lnTo>
                  <a:lnTo>
                    <a:pt x="168" y="1278"/>
                  </a:lnTo>
                  <a:lnTo>
                    <a:pt x="175" y="1281"/>
                  </a:lnTo>
                  <a:lnTo>
                    <a:pt x="181" y="1284"/>
                  </a:lnTo>
                  <a:lnTo>
                    <a:pt x="186" y="1285"/>
                  </a:lnTo>
                  <a:lnTo>
                    <a:pt x="193" y="1286"/>
                  </a:lnTo>
                  <a:lnTo>
                    <a:pt x="198" y="1286"/>
                  </a:lnTo>
                  <a:lnTo>
                    <a:pt x="204" y="1285"/>
                  </a:lnTo>
                  <a:lnTo>
                    <a:pt x="210" y="1284"/>
                  </a:lnTo>
                  <a:lnTo>
                    <a:pt x="220" y="1280"/>
                  </a:lnTo>
                  <a:lnTo>
                    <a:pt x="231" y="1273"/>
                  </a:lnTo>
                  <a:lnTo>
                    <a:pt x="241" y="1267"/>
                  </a:lnTo>
                  <a:lnTo>
                    <a:pt x="249" y="1258"/>
                  </a:lnTo>
                  <a:lnTo>
                    <a:pt x="257" y="1250"/>
                  </a:lnTo>
                  <a:lnTo>
                    <a:pt x="263" y="1242"/>
                  </a:lnTo>
                  <a:lnTo>
                    <a:pt x="273" y="1230"/>
                  </a:lnTo>
                  <a:lnTo>
                    <a:pt x="276" y="1224"/>
                  </a:lnTo>
                  <a:lnTo>
                    <a:pt x="289" y="1211"/>
                  </a:lnTo>
                  <a:lnTo>
                    <a:pt x="299" y="1200"/>
                  </a:lnTo>
                  <a:lnTo>
                    <a:pt x="311" y="1189"/>
                  </a:lnTo>
                  <a:lnTo>
                    <a:pt x="322" y="1179"/>
                  </a:lnTo>
                  <a:lnTo>
                    <a:pt x="332" y="1171"/>
                  </a:lnTo>
                  <a:lnTo>
                    <a:pt x="342" y="1164"/>
                  </a:lnTo>
                  <a:lnTo>
                    <a:pt x="352" y="1159"/>
                  </a:lnTo>
                  <a:lnTo>
                    <a:pt x="360" y="1154"/>
                  </a:lnTo>
                  <a:lnTo>
                    <a:pt x="369" y="1150"/>
                  </a:lnTo>
                  <a:lnTo>
                    <a:pt x="377" y="1146"/>
                  </a:lnTo>
                  <a:lnTo>
                    <a:pt x="386" y="1144"/>
                  </a:lnTo>
                  <a:lnTo>
                    <a:pt x="393" y="1143"/>
                  </a:lnTo>
                  <a:lnTo>
                    <a:pt x="408" y="1141"/>
                  </a:lnTo>
                  <a:lnTo>
                    <a:pt x="421" y="1142"/>
                  </a:lnTo>
                  <a:lnTo>
                    <a:pt x="445" y="1146"/>
                  </a:lnTo>
                  <a:lnTo>
                    <a:pt x="466" y="1151"/>
                  </a:lnTo>
                  <a:lnTo>
                    <a:pt x="475" y="1152"/>
                  </a:lnTo>
                  <a:lnTo>
                    <a:pt x="484" y="1152"/>
                  </a:lnTo>
                  <a:lnTo>
                    <a:pt x="488" y="1151"/>
                  </a:lnTo>
                  <a:lnTo>
                    <a:pt x="492" y="1148"/>
                  </a:lnTo>
                  <a:lnTo>
                    <a:pt x="497" y="1146"/>
                  </a:lnTo>
                  <a:lnTo>
                    <a:pt x="501" y="1143"/>
                  </a:lnTo>
                  <a:lnTo>
                    <a:pt x="512" y="1130"/>
                  </a:lnTo>
                  <a:lnTo>
                    <a:pt x="523" y="1119"/>
                  </a:lnTo>
                  <a:lnTo>
                    <a:pt x="534" y="1107"/>
                  </a:lnTo>
                  <a:lnTo>
                    <a:pt x="545" y="1097"/>
                  </a:lnTo>
                  <a:lnTo>
                    <a:pt x="566" y="1079"/>
                  </a:lnTo>
                  <a:lnTo>
                    <a:pt x="586" y="1065"/>
                  </a:lnTo>
                  <a:lnTo>
                    <a:pt x="605" y="1054"/>
                  </a:lnTo>
                  <a:lnTo>
                    <a:pt x="625" y="1044"/>
                  </a:lnTo>
                  <a:lnTo>
                    <a:pt x="642" y="1038"/>
                  </a:lnTo>
                  <a:lnTo>
                    <a:pt x="658" y="1033"/>
                  </a:lnTo>
                  <a:lnTo>
                    <a:pt x="673" y="1030"/>
                  </a:lnTo>
                  <a:lnTo>
                    <a:pt x="687" y="1028"/>
                  </a:lnTo>
                  <a:lnTo>
                    <a:pt x="697" y="1028"/>
                  </a:lnTo>
                  <a:lnTo>
                    <a:pt x="708" y="1028"/>
                  </a:lnTo>
                  <a:lnTo>
                    <a:pt x="721" y="1030"/>
                  </a:lnTo>
                  <a:lnTo>
                    <a:pt x="726" y="1031"/>
                  </a:lnTo>
                  <a:lnTo>
                    <a:pt x="742" y="1034"/>
                  </a:lnTo>
                  <a:lnTo>
                    <a:pt x="755" y="1035"/>
                  </a:lnTo>
                  <a:lnTo>
                    <a:pt x="765" y="1035"/>
                  </a:lnTo>
                  <a:lnTo>
                    <a:pt x="774" y="1033"/>
                  </a:lnTo>
                  <a:lnTo>
                    <a:pt x="780" y="1030"/>
                  </a:lnTo>
                  <a:lnTo>
                    <a:pt x="785" y="1026"/>
                  </a:lnTo>
                  <a:lnTo>
                    <a:pt x="788" y="1020"/>
                  </a:lnTo>
                  <a:lnTo>
                    <a:pt x="789" y="1015"/>
                  </a:lnTo>
                  <a:lnTo>
                    <a:pt x="790" y="1009"/>
                  </a:lnTo>
                  <a:lnTo>
                    <a:pt x="789" y="1003"/>
                  </a:lnTo>
                  <a:lnTo>
                    <a:pt x="788" y="997"/>
                  </a:lnTo>
                  <a:lnTo>
                    <a:pt x="787" y="992"/>
                  </a:lnTo>
                  <a:lnTo>
                    <a:pt x="784" y="984"/>
                  </a:lnTo>
                  <a:lnTo>
                    <a:pt x="783" y="981"/>
                  </a:lnTo>
                  <a:lnTo>
                    <a:pt x="779" y="978"/>
                  </a:lnTo>
                  <a:lnTo>
                    <a:pt x="777" y="975"/>
                  </a:lnTo>
                  <a:lnTo>
                    <a:pt x="776" y="970"/>
                  </a:lnTo>
                  <a:lnTo>
                    <a:pt x="775" y="967"/>
                  </a:lnTo>
                  <a:lnTo>
                    <a:pt x="774" y="959"/>
                  </a:lnTo>
                  <a:lnTo>
                    <a:pt x="775" y="950"/>
                  </a:lnTo>
                  <a:lnTo>
                    <a:pt x="777" y="940"/>
                  </a:lnTo>
                  <a:lnTo>
                    <a:pt x="780" y="932"/>
                  </a:lnTo>
                  <a:lnTo>
                    <a:pt x="785" y="922"/>
                  </a:lnTo>
                  <a:lnTo>
                    <a:pt x="789" y="913"/>
                  </a:lnTo>
                  <a:lnTo>
                    <a:pt x="809" y="882"/>
                  </a:lnTo>
                  <a:lnTo>
                    <a:pt x="820" y="868"/>
                  </a:lnTo>
                  <a:lnTo>
                    <a:pt x="821" y="855"/>
                  </a:lnTo>
                  <a:lnTo>
                    <a:pt x="823" y="843"/>
                  </a:lnTo>
                  <a:lnTo>
                    <a:pt x="825" y="833"/>
                  </a:lnTo>
                  <a:lnTo>
                    <a:pt x="827" y="822"/>
                  </a:lnTo>
                  <a:lnTo>
                    <a:pt x="831" y="814"/>
                  </a:lnTo>
                  <a:lnTo>
                    <a:pt x="834" y="805"/>
                  </a:lnTo>
                  <a:lnTo>
                    <a:pt x="837" y="798"/>
                  </a:lnTo>
                  <a:lnTo>
                    <a:pt x="840" y="791"/>
                  </a:lnTo>
                  <a:lnTo>
                    <a:pt x="849" y="780"/>
                  </a:lnTo>
                  <a:lnTo>
                    <a:pt x="857" y="772"/>
                  </a:lnTo>
                  <a:lnTo>
                    <a:pt x="866" y="766"/>
                  </a:lnTo>
                  <a:lnTo>
                    <a:pt x="874" y="761"/>
                  </a:lnTo>
                  <a:lnTo>
                    <a:pt x="883" y="759"/>
                  </a:lnTo>
                  <a:lnTo>
                    <a:pt x="891" y="758"/>
                  </a:lnTo>
                  <a:lnTo>
                    <a:pt x="899" y="758"/>
                  </a:lnTo>
                  <a:lnTo>
                    <a:pt x="906" y="758"/>
                  </a:lnTo>
                  <a:lnTo>
                    <a:pt x="916" y="760"/>
                  </a:lnTo>
                  <a:lnTo>
                    <a:pt x="920" y="762"/>
                  </a:lnTo>
                  <a:lnTo>
                    <a:pt x="951" y="757"/>
                  </a:lnTo>
                  <a:lnTo>
                    <a:pt x="981" y="754"/>
                  </a:lnTo>
                  <a:lnTo>
                    <a:pt x="1011" y="751"/>
                  </a:lnTo>
                  <a:lnTo>
                    <a:pt x="1039" y="750"/>
                  </a:lnTo>
                  <a:lnTo>
                    <a:pt x="1065" y="750"/>
                  </a:lnTo>
                  <a:lnTo>
                    <a:pt x="1091" y="751"/>
                  </a:lnTo>
                  <a:lnTo>
                    <a:pt x="1114" y="752"/>
                  </a:lnTo>
                  <a:lnTo>
                    <a:pt x="1136" y="754"/>
                  </a:lnTo>
                  <a:lnTo>
                    <a:pt x="1173" y="758"/>
                  </a:lnTo>
                  <a:lnTo>
                    <a:pt x="1202" y="763"/>
                  </a:lnTo>
                  <a:lnTo>
                    <a:pt x="1220" y="767"/>
                  </a:lnTo>
                  <a:lnTo>
                    <a:pt x="1226" y="769"/>
                  </a:lnTo>
                  <a:lnTo>
                    <a:pt x="1228" y="774"/>
                  </a:lnTo>
                  <a:lnTo>
                    <a:pt x="1233" y="778"/>
                  </a:lnTo>
                  <a:lnTo>
                    <a:pt x="1236" y="783"/>
                  </a:lnTo>
                  <a:lnTo>
                    <a:pt x="1239" y="786"/>
                  </a:lnTo>
                  <a:lnTo>
                    <a:pt x="1243" y="789"/>
                  </a:lnTo>
                  <a:lnTo>
                    <a:pt x="1248" y="791"/>
                  </a:lnTo>
                  <a:lnTo>
                    <a:pt x="1252" y="793"/>
                  </a:lnTo>
                  <a:lnTo>
                    <a:pt x="1256" y="794"/>
                  </a:lnTo>
                  <a:lnTo>
                    <a:pt x="1266" y="796"/>
                  </a:lnTo>
                  <a:lnTo>
                    <a:pt x="1275" y="795"/>
                  </a:lnTo>
                  <a:lnTo>
                    <a:pt x="1285" y="794"/>
                  </a:lnTo>
                  <a:lnTo>
                    <a:pt x="1294" y="792"/>
                  </a:lnTo>
                  <a:lnTo>
                    <a:pt x="1311" y="785"/>
                  </a:lnTo>
                  <a:lnTo>
                    <a:pt x="1326" y="777"/>
                  </a:lnTo>
                  <a:lnTo>
                    <a:pt x="1335" y="771"/>
                  </a:lnTo>
                  <a:lnTo>
                    <a:pt x="1338" y="769"/>
                  </a:lnTo>
                  <a:lnTo>
                    <a:pt x="1356" y="758"/>
                  </a:lnTo>
                  <a:lnTo>
                    <a:pt x="1372" y="751"/>
                  </a:lnTo>
                  <a:lnTo>
                    <a:pt x="1388" y="745"/>
                  </a:lnTo>
                  <a:lnTo>
                    <a:pt x="1402" y="743"/>
                  </a:lnTo>
                  <a:lnTo>
                    <a:pt x="1414" y="742"/>
                  </a:lnTo>
                  <a:lnTo>
                    <a:pt x="1426" y="743"/>
                  </a:lnTo>
                  <a:lnTo>
                    <a:pt x="1435" y="745"/>
                  </a:lnTo>
                  <a:lnTo>
                    <a:pt x="1445" y="748"/>
                  </a:lnTo>
                  <a:lnTo>
                    <a:pt x="1452" y="752"/>
                  </a:lnTo>
                  <a:lnTo>
                    <a:pt x="1459" y="756"/>
                  </a:lnTo>
                  <a:lnTo>
                    <a:pt x="1464" y="760"/>
                  </a:lnTo>
                  <a:lnTo>
                    <a:pt x="1468" y="764"/>
                  </a:lnTo>
                  <a:lnTo>
                    <a:pt x="1474" y="772"/>
                  </a:lnTo>
                  <a:lnTo>
                    <a:pt x="1476" y="774"/>
                  </a:lnTo>
                  <a:lnTo>
                    <a:pt x="1478" y="780"/>
                  </a:lnTo>
                  <a:lnTo>
                    <a:pt x="1480" y="785"/>
                  </a:lnTo>
                  <a:lnTo>
                    <a:pt x="1484" y="788"/>
                  </a:lnTo>
                  <a:lnTo>
                    <a:pt x="1488" y="791"/>
                  </a:lnTo>
                  <a:lnTo>
                    <a:pt x="1493" y="793"/>
                  </a:lnTo>
                  <a:lnTo>
                    <a:pt x="1497" y="795"/>
                  </a:lnTo>
                  <a:lnTo>
                    <a:pt x="1504" y="795"/>
                  </a:lnTo>
                  <a:lnTo>
                    <a:pt x="1509" y="796"/>
                  </a:lnTo>
                  <a:lnTo>
                    <a:pt x="1522" y="795"/>
                  </a:lnTo>
                  <a:lnTo>
                    <a:pt x="1536" y="792"/>
                  </a:lnTo>
                  <a:lnTo>
                    <a:pt x="1550" y="788"/>
                  </a:lnTo>
                  <a:lnTo>
                    <a:pt x="1564" y="783"/>
                  </a:lnTo>
                  <a:lnTo>
                    <a:pt x="1592" y="770"/>
                  </a:lnTo>
                  <a:lnTo>
                    <a:pt x="1616" y="757"/>
                  </a:lnTo>
                  <a:lnTo>
                    <a:pt x="1632" y="747"/>
                  </a:lnTo>
                  <a:lnTo>
                    <a:pt x="1638" y="743"/>
                  </a:lnTo>
                  <a:lnTo>
                    <a:pt x="1638" y="730"/>
                  </a:lnTo>
                  <a:lnTo>
                    <a:pt x="1639" y="718"/>
                  </a:lnTo>
                  <a:lnTo>
                    <a:pt x="1642" y="705"/>
                  </a:lnTo>
                  <a:lnTo>
                    <a:pt x="1647" y="692"/>
                  </a:lnTo>
                  <a:lnTo>
                    <a:pt x="1651" y="679"/>
                  </a:lnTo>
                  <a:lnTo>
                    <a:pt x="1657" y="667"/>
                  </a:lnTo>
                  <a:lnTo>
                    <a:pt x="1664" y="657"/>
                  </a:lnTo>
                  <a:lnTo>
                    <a:pt x="1670" y="646"/>
                  </a:lnTo>
                  <a:lnTo>
                    <a:pt x="1684" y="627"/>
                  </a:lnTo>
                  <a:lnTo>
                    <a:pt x="1696" y="612"/>
                  </a:lnTo>
                  <a:lnTo>
                    <a:pt x="1704" y="603"/>
                  </a:lnTo>
                  <a:lnTo>
                    <a:pt x="1707" y="599"/>
                  </a:lnTo>
                  <a:lnTo>
                    <a:pt x="1703" y="586"/>
                  </a:lnTo>
                  <a:lnTo>
                    <a:pt x="1700" y="575"/>
                  </a:lnTo>
                  <a:lnTo>
                    <a:pt x="1698" y="564"/>
                  </a:lnTo>
                  <a:lnTo>
                    <a:pt x="1697" y="554"/>
                  </a:lnTo>
                  <a:lnTo>
                    <a:pt x="1697" y="546"/>
                  </a:lnTo>
                  <a:lnTo>
                    <a:pt x="1697" y="537"/>
                  </a:lnTo>
                  <a:lnTo>
                    <a:pt x="1699" y="531"/>
                  </a:lnTo>
                  <a:lnTo>
                    <a:pt x="1701" y="524"/>
                  </a:lnTo>
                  <a:lnTo>
                    <a:pt x="1703" y="519"/>
                  </a:lnTo>
                  <a:lnTo>
                    <a:pt x="1706" y="514"/>
                  </a:lnTo>
                  <a:lnTo>
                    <a:pt x="1711" y="511"/>
                  </a:lnTo>
                  <a:lnTo>
                    <a:pt x="1715" y="506"/>
                  </a:lnTo>
                  <a:lnTo>
                    <a:pt x="1719" y="504"/>
                  </a:lnTo>
                  <a:lnTo>
                    <a:pt x="1724" y="502"/>
                  </a:lnTo>
                  <a:lnTo>
                    <a:pt x="1730" y="500"/>
                  </a:lnTo>
                  <a:lnTo>
                    <a:pt x="1735" y="499"/>
                  </a:lnTo>
                  <a:lnTo>
                    <a:pt x="1747" y="498"/>
                  </a:lnTo>
                  <a:lnTo>
                    <a:pt x="1758" y="498"/>
                  </a:lnTo>
                  <a:lnTo>
                    <a:pt x="1769" y="499"/>
                  </a:lnTo>
                  <a:lnTo>
                    <a:pt x="1779" y="500"/>
                  </a:lnTo>
                  <a:lnTo>
                    <a:pt x="1795" y="504"/>
                  </a:lnTo>
                  <a:lnTo>
                    <a:pt x="1800" y="506"/>
                  </a:lnTo>
                  <a:lnTo>
                    <a:pt x="1808" y="502"/>
                  </a:lnTo>
                  <a:lnTo>
                    <a:pt x="1815" y="498"/>
                  </a:lnTo>
                  <a:lnTo>
                    <a:pt x="1823" y="495"/>
                  </a:lnTo>
                  <a:lnTo>
                    <a:pt x="1830" y="492"/>
                  </a:lnTo>
                  <a:lnTo>
                    <a:pt x="1846" y="489"/>
                  </a:lnTo>
                  <a:lnTo>
                    <a:pt x="1862" y="488"/>
                  </a:lnTo>
                  <a:lnTo>
                    <a:pt x="1879" y="488"/>
                  </a:lnTo>
                  <a:lnTo>
                    <a:pt x="1895" y="490"/>
                  </a:lnTo>
                  <a:lnTo>
                    <a:pt x="1910" y="492"/>
                  </a:lnTo>
                  <a:lnTo>
                    <a:pt x="1926" y="497"/>
                  </a:lnTo>
                  <a:lnTo>
                    <a:pt x="1953" y="505"/>
                  </a:lnTo>
                  <a:lnTo>
                    <a:pt x="1975" y="515"/>
                  </a:lnTo>
                  <a:lnTo>
                    <a:pt x="1989" y="521"/>
                  </a:lnTo>
                  <a:lnTo>
                    <a:pt x="1994" y="524"/>
                  </a:lnTo>
                  <a:lnTo>
                    <a:pt x="1998" y="536"/>
                  </a:lnTo>
                  <a:lnTo>
                    <a:pt x="2002" y="547"/>
                  </a:lnTo>
                  <a:lnTo>
                    <a:pt x="2006" y="555"/>
                  </a:lnTo>
                  <a:lnTo>
                    <a:pt x="2009" y="563"/>
                  </a:lnTo>
                  <a:lnTo>
                    <a:pt x="2014" y="569"/>
                  </a:lnTo>
                  <a:lnTo>
                    <a:pt x="2018" y="575"/>
                  </a:lnTo>
                  <a:lnTo>
                    <a:pt x="2022" y="579"/>
                  </a:lnTo>
                  <a:lnTo>
                    <a:pt x="2026" y="582"/>
                  </a:lnTo>
                  <a:lnTo>
                    <a:pt x="2031" y="584"/>
                  </a:lnTo>
                  <a:lnTo>
                    <a:pt x="2036" y="585"/>
                  </a:lnTo>
                  <a:lnTo>
                    <a:pt x="2040" y="586"/>
                  </a:lnTo>
                  <a:lnTo>
                    <a:pt x="2045" y="586"/>
                  </a:lnTo>
                  <a:lnTo>
                    <a:pt x="2053" y="584"/>
                  </a:lnTo>
                  <a:lnTo>
                    <a:pt x="2062" y="580"/>
                  </a:lnTo>
                  <a:lnTo>
                    <a:pt x="2069" y="575"/>
                  </a:lnTo>
                  <a:lnTo>
                    <a:pt x="2077" y="568"/>
                  </a:lnTo>
                  <a:lnTo>
                    <a:pt x="2084" y="561"/>
                  </a:lnTo>
                  <a:lnTo>
                    <a:pt x="2089" y="553"/>
                  </a:lnTo>
                  <a:lnTo>
                    <a:pt x="2098" y="542"/>
                  </a:lnTo>
                  <a:lnTo>
                    <a:pt x="2101" y="537"/>
                  </a:lnTo>
                  <a:lnTo>
                    <a:pt x="2112" y="521"/>
                  </a:lnTo>
                  <a:lnTo>
                    <a:pt x="2123" y="510"/>
                  </a:lnTo>
                  <a:lnTo>
                    <a:pt x="2134" y="501"/>
                  </a:lnTo>
                  <a:lnTo>
                    <a:pt x="2144" y="495"/>
                  </a:lnTo>
                  <a:lnTo>
                    <a:pt x="2153" y="491"/>
                  </a:lnTo>
                  <a:lnTo>
                    <a:pt x="2162" y="490"/>
                  </a:lnTo>
                  <a:lnTo>
                    <a:pt x="2169" y="490"/>
                  </a:lnTo>
                  <a:lnTo>
                    <a:pt x="2177" y="492"/>
                  </a:lnTo>
                  <a:lnTo>
                    <a:pt x="2184" y="496"/>
                  </a:lnTo>
                  <a:lnTo>
                    <a:pt x="2190" y="500"/>
                  </a:lnTo>
                  <a:lnTo>
                    <a:pt x="2195" y="504"/>
                  </a:lnTo>
                  <a:lnTo>
                    <a:pt x="2199" y="508"/>
                  </a:lnTo>
                  <a:lnTo>
                    <a:pt x="2205" y="515"/>
                  </a:lnTo>
                  <a:lnTo>
                    <a:pt x="2207" y="518"/>
                  </a:lnTo>
                  <a:lnTo>
                    <a:pt x="2215" y="522"/>
                  </a:lnTo>
                  <a:lnTo>
                    <a:pt x="2223" y="526"/>
                  </a:lnTo>
                  <a:lnTo>
                    <a:pt x="2230" y="529"/>
                  </a:lnTo>
                  <a:lnTo>
                    <a:pt x="2237" y="530"/>
                  </a:lnTo>
                  <a:lnTo>
                    <a:pt x="2243" y="531"/>
                  </a:lnTo>
                  <a:lnTo>
                    <a:pt x="2248" y="531"/>
                  </a:lnTo>
                  <a:lnTo>
                    <a:pt x="2254" y="530"/>
                  </a:lnTo>
                  <a:lnTo>
                    <a:pt x="2258" y="529"/>
                  </a:lnTo>
                  <a:lnTo>
                    <a:pt x="2262" y="527"/>
                  </a:lnTo>
                  <a:lnTo>
                    <a:pt x="2265" y="524"/>
                  </a:lnTo>
                  <a:lnTo>
                    <a:pt x="2269" y="522"/>
                  </a:lnTo>
                  <a:lnTo>
                    <a:pt x="2272" y="518"/>
                  </a:lnTo>
                  <a:lnTo>
                    <a:pt x="2276" y="512"/>
                  </a:lnTo>
                  <a:lnTo>
                    <a:pt x="2279" y="503"/>
                  </a:lnTo>
                  <a:lnTo>
                    <a:pt x="2281" y="494"/>
                  </a:lnTo>
                  <a:lnTo>
                    <a:pt x="2282" y="485"/>
                  </a:lnTo>
                  <a:lnTo>
                    <a:pt x="2283" y="475"/>
                  </a:lnTo>
                  <a:lnTo>
                    <a:pt x="2283" y="468"/>
                  </a:lnTo>
                  <a:lnTo>
                    <a:pt x="2282" y="455"/>
                  </a:lnTo>
                  <a:lnTo>
                    <a:pt x="2281" y="450"/>
                  </a:lnTo>
                  <a:lnTo>
                    <a:pt x="2281" y="435"/>
                  </a:lnTo>
                  <a:lnTo>
                    <a:pt x="2283" y="422"/>
                  </a:lnTo>
                  <a:lnTo>
                    <a:pt x="2286" y="410"/>
                  </a:lnTo>
                  <a:lnTo>
                    <a:pt x="2290" y="401"/>
                  </a:lnTo>
                  <a:lnTo>
                    <a:pt x="2295" y="392"/>
                  </a:lnTo>
                  <a:lnTo>
                    <a:pt x="2301" y="385"/>
                  </a:lnTo>
                  <a:lnTo>
                    <a:pt x="2307" y="377"/>
                  </a:lnTo>
                  <a:lnTo>
                    <a:pt x="2313" y="372"/>
                  </a:lnTo>
                  <a:lnTo>
                    <a:pt x="2327" y="364"/>
                  </a:lnTo>
                  <a:lnTo>
                    <a:pt x="2339" y="359"/>
                  </a:lnTo>
                  <a:lnTo>
                    <a:pt x="2347" y="357"/>
                  </a:lnTo>
                  <a:lnTo>
                    <a:pt x="2351" y="356"/>
                  </a:lnTo>
                  <a:lnTo>
                    <a:pt x="2368" y="343"/>
                  </a:lnTo>
                  <a:lnTo>
                    <a:pt x="2385" y="327"/>
                  </a:lnTo>
                  <a:lnTo>
                    <a:pt x="2402" y="310"/>
                  </a:lnTo>
                  <a:lnTo>
                    <a:pt x="2417" y="294"/>
                  </a:lnTo>
                  <a:lnTo>
                    <a:pt x="2441" y="267"/>
                  </a:lnTo>
                  <a:lnTo>
                    <a:pt x="2451" y="256"/>
                  </a:lnTo>
                  <a:lnTo>
                    <a:pt x="2455" y="267"/>
                  </a:lnTo>
                  <a:lnTo>
                    <a:pt x="2462" y="277"/>
                  </a:lnTo>
                  <a:lnTo>
                    <a:pt x="2467" y="284"/>
                  </a:lnTo>
                  <a:lnTo>
                    <a:pt x="2473" y="292"/>
                  </a:lnTo>
                  <a:lnTo>
                    <a:pt x="2481" y="298"/>
                  </a:lnTo>
                  <a:lnTo>
                    <a:pt x="2487" y="304"/>
                  </a:lnTo>
                  <a:lnTo>
                    <a:pt x="2494" y="307"/>
                  </a:lnTo>
                  <a:lnTo>
                    <a:pt x="2500" y="311"/>
                  </a:lnTo>
                  <a:lnTo>
                    <a:pt x="2513" y="315"/>
                  </a:lnTo>
                  <a:lnTo>
                    <a:pt x="2522" y="318"/>
                  </a:lnTo>
                  <a:lnTo>
                    <a:pt x="2529" y="319"/>
                  </a:lnTo>
                  <a:lnTo>
                    <a:pt x="2532" y="319"/>
                  </a:lnTo>
                  <a:lnTo>
                    <a:pt x="2548" y="329"/>
                  </a:lnTo>
                  <a:lnTo>
                    <a:pt x="2563" y="341"/>
                  </a:lnTo>
                  <a:lnTo>
                    <a:pt x="2577" y="353"/>
                  </a:lnTo>
                  <a:lnTo>
                    <a:pt x="2588" y="364"/>
                  </a:lnTo>
                  <a:lnTo>
                    <a:pt x="2598" y="376"/>
                  </a:lnTo>
                  <a:lnTo>
                    <a:pt x="2607" y="389"/>
                  </a:lnTo>
                  <a:lnTo>
                    <a:pt x="2614" y="401"/>
                  </a:lnTo>
                  <a:lnTo>
                    <a:pt x="2620" y="411"/>
                  </a:lnTo>
                  <a:lnTo>
                    <a:pt x="2629" y="432"/>
                  </a:lnTo>
                  <a:lnTo>
                    <a:pt x="2634" y="448"/>
                  </a:lnTo>
                  <a:lnTo>
                    <a:pt x="2638" y="458"/>
                  </a:lnTo>
                  <a:lnTo>
                    <a:pt x="2638" y="463"/>
                  </a:lnTo>
                  <a:lnTo>
                    <a:pt x="2652" y="467"/>
                  </a:lnTo>
                  <a:lnTo>
                    <a:pt x="2665" y="469"/>
                  </a:lnTo>
                  <a:lnTo>
                    <a:pt x="2678" y="470"/>
                  </a:lnTo>
                  <a:lnTo>
                    <a:pt x="2690" y="469"/>
                  </a:lnTo>
                  <a:lnTo>
                    <a:pt x="2702" y="467"/>
                  </a:lnTo>
                  <a:lnTo>
                    <a:pt x="2712" y="464"/>
                  </a:lnTo>
                  <a:lnTo>
                    <a:pt x="2723" y="459"/>
                  </a:lnTo>
                  <a:lnTo>
                    <a:pt x="2732" y="455"/>
                  </a:lnTo>
                  <a:lnTo>
                    <a:pt x="2748" y="444"/>
                  </a:lnTo>
                  <a:lnTo>
                    <a:pt x="2759" y="435"/>
                  </a:lnTo>
                  <a:lnTo>
                    <a:pt x="2767" y="427"/>
                  </a:lnTo>
                  <a:lnTo>
                    <a:pt x="2769" y="424"/>
                  </a:lnTo>
                  <a:lnTo>
                    <a:pt x="2781" y="420"/>
                  </a:lnTo>
                  <a:lnTo>
                    <a:pt x="2790" y="418"/>
                  </a:lnTo>
                  <a:lnTo>
                    <a:pt x="2799" y="418"/>
                  </a:lnTo>
                  <a:lnTo>
                    <a:pt x="2806" y="420"/>
                  </a:lnTo>
                  <a:lnTo>
                    <a:pt x="2820" y="426"/>
                  </a:lnTo>
                  <a:lnTo>
                    <a:pt x="2833" y="435"/>
                  </a:lnTo>
                  <a:lnTo>
                    <a:pt x="2839" y="438"/>
                  </a:lnTo>
                  <a:lnTo>
                    <a:pt x="2847" y="441"/>
                  </a:lnTo>
                  <a:lnTo>
                    <a:pt x="2854" y="442"/>
                  </a:lnTo>
                  <a:lnTo>
                    <a:pt x="2863" y="441"/>
                  </a:lnTo>
                  <a:lnTo>
                    <a:pt x="2871" y="438"/>
                  </a:lnTo>
                  <a:lnTo>
                    <a:pt x="2882" y="433"/>
                  </a:lnTo>
                  <a:lnTo>
                    <a:pt x="2894" y="424"/>
                  </a:lnTo>
                  <a:lnTo>
                    <a:pt x="2906" y="412"/>
                  </a:lnTo>
                  <a:lnTo>
                    <a:pt x="2912" y="406"/>
                  </a:lnTo>
                  <a:lnTo>
                    <a:pt x="2916" y="399"/>
                  </a:lnTo>
                  <a:lnTo>
                    <a:pt x="2919" y="392"/>
                  </a:lnTo>
                  <a:lnTo>
                    <a:pt x="2922" y="385"/>
                  </a:lnTo>
                  <a:lnTo>
                    <a:pt x="2928" y="371"/>
                  </a:lnTo>
                  <a:lnTo>
                    <a:pt x="2930" y="356"/>
                  </a:lnTo>
                  <a:lnTo>
                    <a:pt x="2932" y="341"/>
                  </a:lnTo>
                  <a:lnTo>
                    <a:pt x="2931" y="326"/>
                  </a:lnTo>
                  <a:lnTo>
                    <a:pt x="2930" y="312"/>
                  </a:lnTo>
                  <a:lnTo>
                    <a:pt x="2928" y="299"/>
                  </a:lnTo>
                  <a:lnTo>
                    <a:pt x="2921" y="275"/>
                  </a:lnTo>
                  <a:lnTo>
                    <a:pt x="2915" y="255"/>
                  </a:lnTo>
                  <a:lnTo>
                    <a:pt x="2909" y="242"/>
                  </a:lnTo>
                  <a:lnTo>
                    <a:pt x="2906" y="238"/>
                  </a:lnTo>
                  <a:lnTo>
                    <a:pt x="2900" y="216"/>
                  </a:lnTo>
                  <a:lnTo>
                    <a:pt x="2893" y="199"/>
                  </a:lnTo>
                  <a:lnTo>
                    <a:pt x="2884" y="184"/>
                  </a:lnTo>
                  <a:lnTo>
                    <a:pt x="2876" y="171"/>
                  </a:lnTo>
                  <a:lnTo>
                    <a:pt x="2858" y="149"/>
                  </a:lnTo>
                  <a:lnTo>
                    <a:pt x="2845" y="130"/>
                  </a:lnTo>
                  <a:lnTo>
                    <a:pt x="2839" y="120"/>
                  </a:lnTo>
                  <a:lnTo>
                    <a:pt x="2836" y="110"/>
                  </a:lnTo>
                  <a:lnTo>
                    <a:pt x="2835" y="103"/>
                  </a:lnTo>
                  <a:lnTo>
                    <a:pt x="2835" y="98"/>
                  </a:lnTo>
                  <a:lnTo>
                    <a:pt x="2835" y="90"/>
                  </a:lnTo>
                  <a:lnTo>
                    <a:pt x="2836" y="84"/>
                  </a:lnTo>
                  <a:lnTo>
                    <a:pt x="2838" y="75"/>
                  </a:lnTo>
                  <a:lnTo>
                    <a:pt x="2840" y="67"/>
                  </a:lnTo>
                  <a:lnTo>
                    <a:pt x="2845" y="58"/>
                  </a:lnTo>
                  <a:lnTo>
                    <a:pt x="2849" y="48"/>
                  </a:lnTo>
                  <a:lnTo>
                    <a:pt x="2860" y="26"/>
                  </a:lnTo>
                  <a:lnTo>
                    <a:pt x="2876" y="0"/>
                  </a:lnTo>
                  <a:lnTo>
                    <a:pt x="2887" y="4"/>
                  </a:lnTo>
                  <a:lnTo>
                    <a:pt x="2897" y="8"/>
                  </a:lnTo>
                  <a:lnTo>
                    <a:pt x="2908" y="14"/>
                  </a:lnTo>
                  <a:lnTo>
                    <a:pt x="2916" y="19"/>
                  </a:lnTo>
                  <a:lnTo>
                    <a:pt x="2932" y="32"/>
                  </a:lnTo>
                  <a:lnTo>
                    <a:pt x="2946" y="44"/>
                  </a:lnTo>
                  <a:lnTo>
                    <a:pt x="2963" y="66"/>
                  </a:lnTo>
                  <a:lnTo>
                    <a:pt x="2969" y="74"/>
                  </a:lnTo>
                  <a:lnTo>
                    <a:pt x="3002" y="76"/>
                  </a:lnTo>
                  <a:lnTo>
                    <a:pt x="3033" y="81"/>
                  </a:lnTo>
                  <a:lnTo>
                    <a:pt x="3061" y="85"/>
                  </a:lnTo>
                  <a:lnTo>
                    <a:pt x="3086" y="91"/>
                  </a:lnTo>
                  <a:lnTo>
                    <a:pt x="3107" y="98"/>
                  </a:lnTo>
                  <a:lnTo>
                    <a:pt x="3126" y="105"/>
                  </a:lnTo>
                  <a:lnTo>
                    <a:pt x="3143" y="113"/>
                  </a:lnTo>
                  <a:lnTo>
                    <a:pt x="3158" y="121"/>
                  </a:lnTo>
                  <a:lnTo>
                    <a:pt x="3171" y="129"/>
                  </a:lnTo>
                  <a:lnTo>
                    <a:pt x="3181" y="136"/>
                  </a:lnTo>
                  <a:lnTo>
                    <a:pt x="3189" y="144"/>
                  </a:lnTo>
                  <a:lnTo>
                    <a:pt x="3196" y="149"/>
                  </a:lnTo>
                  <a:lnTo>
                    <a:pt x="3204" y="159"/>
                  </a:lnTo>
                  <a:lnTo>
                    <a:pt x="3206" y="162"/>
                  </a:lnTo>
                  <a:lnTo>
                    <a:pt x="3224" y="181"/>
                  </a:lnTo>
                  <a:lnTo>
                    <a:pt x="3240" y="200"/>
                  </a:lnTo>
                  <a:lnTo>
                    <a:pt x="3254" y="218"/>
                  </a:lnTo>
                  <a:lnTo>
                    <a:pt x="3266" y="234"/>
                  </a:lnTo>
                  <a:lnTo>
                    <a:pt x="3282" y="259"/>
                  </a:lnTo>
                  <a:lnTo>
                    <a:pt x="3287" y="268"/>
                  </a:lnTo>
                  <a:lnTo>
                    <a:pt x="3310" y="270"/>
                  </a:lnTo>
                  <a:lnTo>
                    <a:pt x="3329" y="272"/>
                  </a:lnTo>
                  <a:lnTo>
                    <a:pt x="3345" y="277"/>
                  </a:lnTo>
                  <a:lnTo>
                    <a:pt x="3358" y="282"/>
                  </a:lnTo>
                  <a:lnTo>
                    <a:pt x="3369" y="289"/>
                  </a:lnTo>
                  <a:lnTo>
                    <a:pt x="3378" y="296"/>
                  </a:lnTo>
                  <a:lnTo>
                    <a:pt x="3385" y="304"/>
                  </a:lnTo>
                  <a:lnTo>
                    <a:pt x="3391" y="312"/>
                  </a:lnTo>
                  <a:lnTo>
                    <a:pt x="3395" y="321"/>
                  </a:lnTo>
                  <a:lnTo>
                    <a:pt x="3397" y="328"/>
                  </a:lnTo>
                  <a:lnTo>
                    <a:pt x="3399" y="336"/>
                  </a:lnTo>
                  <a:lnTo>
                    <a:pt x="3400" y="342"/>
                  </a:lnTo>
                  <a:lnTo>
                    <a:pt x="3400" y="352"/>
                  </a:lnTo>
                  <a:lnTo>
                    <a:pt x="3400" y="356"/>
                  </a:lnTo>
                  <a:lnTo>
                    <a:pt x="3407" y="383"/>
                  </a:lnTo>
                  <a:lnTo>
                    <a:pt x="3413" y="404"/>
                  </a:lnTo>
                  <a:lnTo>
                    <a:pt x="3417" y="412"/>
                  </a:lnTo>
                  <a:lnTo>
                    <a:pt x="3421" y="420"/>
                  </a:lnTo>
                  <a:lnTo>
                    <a:pt x="3425" y="426"/>
                  </a:lnTo>
                  <a:lnTo>
                    <a:pt x="3429" y="433"/>
                  </a:lnTo>
                  <a:lnTo>
                    <a:pt x="3433" y="437"/>
                  </a:lnTo>
                  <a:lnTo>
                    <a:pt x="3438" y="441"/>
                  </a:lnTo>
                  <a:lnTo>
                    <a:pt x="3442" y="444"/>
                  </a:lnTo>
                  <a:lnTo>
                    <a:pt x="3446" y="447"/>
                  </a:lnTo>
                  <a:lnTo>
                    <a:pt x="3455" y="450"/>
                  </a:lnTo>
                  <a:lnTo>
                    <a:pt x="3464" y="451"/>
                  </a:lnTo>
                  <a:lnTo>
                    <a:pt x="3484" y="451"/>
                  </a:lnTo>
                  <a:lnTo>
                    <a:pt x="3502" y="449"/>
                  </a:lnTo>
                  <a:lnTo>
                    <a:pt x="3511" y="450"/>
                  </a:lnTo>
                  <a:lnTo>
                    <a:pt x="3521" y="452"/>
                  </a:lnTo>
                  <a:lnTo>
                    <a:pt x="3525" y="453"/>
                  </a:lnTo>
                  <a:lnTo>
                    <a:pt x="3529" y="455"/>
                  </a:lnTo>
                  <a:lnTo>
                    <a:pt x="3534" y="458"/>
                  </a:lnTo>
                  <a:lnTo>
                    <a:pt x="3538" y="463"/>
                  </a:lnTo>
                  <a:lnTo>
                    <a:pt x="3549" y="469"/>
                  </a:lnTo>
                  <a:lnTo>
                    <a:pt x="3559" y="473"/>
                  </a:lnTo>
                  <a:lnTo>
                    <a:pt x="3571" y="478"/>
                  </a:lnTo>
                  <a:lnTo>
                    <a:pt x="3583" y="480"/>
                  </a:lnTo>
                  <a:lnTo>
                    <a:pt x="3595" y="482"/>
                  </a:lnTo>
                  <a:lnTo>
                    <a:pt x="3606" y="483"/>
                  </a:lnTo>
                  <a:lnTo>
                    <a:pt x="3617" y="483"/>
                  </a:lnTo>
                  <a:lnTo>
                    <a:pt x="3628" y="483"/>
                  </a:lnTo>
                  <a:lnTo>
                    <a:pt x="3647" y="481"/>
                  </a:lnTo>
                  <a:lnTo>
                    <a:pt x="3662" y="478"/>
                  </a:lnTo>
                  <a:lnTo>
                    <a:pt x="3671" y="475"/>
                  </a:lnTo>
                  <a:lnTo>
                    <a:pt x="3676" y="474"/>
                  </a:lnTo>
                  <a:lnTo>
                    <a:pt x="3697" y="471"/>
                  </a:lnTo>
                  <a:lnTo>
                    <a:pt x="3717" y="468"/>
                  </a:lnTo>
                  <a:lnTo>
                    <a:pt x="3736" y="466"/>
                  </a:lnTo>
                  <a:lnTo>
                    <a:pt x="3756" y="465"/>
                  </a:lnTo>
                  <a:lnTo>
                    <a:pt x="3773" y="464"/>
                  </a:lnTo>
                  <a:lnTo>
                    <a:pt x="3789" y="464"/>
                  </a:lnTo>
                  <a:lnTo>
                    <a:pt x="3804" y="465"/>
                  </a:lnTo>
                  <a:lnTo>
                    <a:pt x="3819" y="466"/>
                  </a:lnTo>
                  <a:lnTo>
                    <a:pt x="3831" y="468"/>
                  </a:lnTo>
                  <a:lnTo>
                    <a:pt x="3844" y="470"/>
                  </a:lnTo>
                  <a:lnTo>
                    <a:pt x="3856" y="472"/>
                  </a:lnTo>
                  <a:lnTo>
                    <a:pt x="3867" y="475"/>
                  </a:lnTo>
                  <a:lnTo>
                    <a:pt x="3886" y="482"/>
                  </a:lnTo>
                  <a:lnTo>
                    <a:pt x="3902" y="489"/>
                  </a:lnTo>
                  <a:lnTo>
                    <a:pt x="3915" y="498"/>
                  </a:lnTo>
                  <a:lnTo>
                    <a:pt x="3925" y="506"/>
                  </a:lnTo>
                  <a:lnTo>
                    <a:pt x="3934" y="514"/>
                  </a:lnTo>
                  <a:lnTo>
                    <a:pt x="3940" y="521"/>
                  </a:lnTo>
                  <a:lnTo>
                    <a:pt x="3948" y="533"/>
                  </a:lnTo>
                  <a:lnTo>
                    <a:pt x="3950" y="537"/>
                  </a:lnTo>
                  <a:lnTo>
                    <a:pt x="3869" y="668"/>
                  </a:lnTo>
                  <a:lnTo>
                    <a:pt x="3868" y="665"/>
                  </a:lnTo>
                  <a:lnTo>
                    <a:pt x="3862" y="658"/>
                  </a:lnTo>
                  <a:lnTo>
                    <a:pt x="3858" y="652"/>
                  </a:lnTo>
                  <a:lnTo>
                    <a:pt x="3852" y="647"/>
                  </a:lnTo>
                  <a:lnTo>
                    <a:pt x="3845" y="643"/>
                  </a:lnTo>
                  <a:lnTo>
                    <a:pt x="3837" y="638"/>
                  </a:lnTo>
                  <a:lnTo>
                    <a:pt x="3827" y="634"/>
                  </a:lnTo>
                  <a:lnTo>
                    <a:pt x="3815" y="631"/>
                  </a:lnTo>
                  <a:lnTo>
                    <a:pt x="3803" y="629"/>
                  </a:lnTo>
                  <a:lnTo>
                    <a:pt x="3788" y="629"/>
                  </a:lnTo>
                  <a:lnTo>
                    <a:pt x="3771" y="630"/>
                  </a:lnTo>
                  <a:lnTo>
                    <a:pt x="3751" y="634"/>
                  </a:lnTo>
                  <a:lnTo>
                    <a:pt x="3730" y="641"/>
                  </a:lnTo>
                  <a:lnTo>
                    <a:pt x="3707" y="649"/>
                  </a:lnTo>
                  <a:lnTo>
                    <a:pt x="3698" y="650"/>
                  </a:lnTo>
                  <a:lnTo>
                    <a:pt x="3677" y="651"/>
                  </a:lnTo>
                  <a:lnTo>
                    <a:pt x="3664" y="654"/>
                  </a:lnTo>
                  <a:lnTo>
                    <a:pt x="3650" y="656"/>
                  </a:lnTo>
                  <a:lnTo>
                    <a:pt x="3638" y="660"/>
                  </a:lnTo>
                  <a:lnTo>
                    <a:pt x="3627" y="664"/>
                  </a:lnTo>
                  <a:lnTo>
                    <a:pt x="3622" y="667"/>
                  </a:lnTo>
                  <a:lnTo>
                    <a:pt x="3618" y="671"/>
                  </a:lnTo>
                  <a:lnTo>
                    <a:pt x="3615" y="675"/>
                  </a:lnTo>
                  <a:lnTo>
                    <a:pt x="3613" y="678"/>
                  </a:lnTo>
                  <a:lnTo>
                    <a:pt x="3612" y="683"/>
                  </a:lnTo>
                  <a:lnTo>
                    <a:pt x="3613" y="688"/>
                  </a:lnTo>
                  <a:lnTo>
                    <a:pt x="3614" y="694"/>
                  </a:lnTo>
                  <a:lnTo>
                    <a:pt x="3617" y="699"/>
                  </a:lnTo>
                  <a:lnTo>
                    <a:pt x="3621" y="706"/>
                  </a:lnTo>
                  <a:lnTo>
                    <a:pt x="3628" y="713"/>
                  </a:lnTo>
                  <a:lnTo>
                    <a:pt x="3635" y="721"/>
                  </a:lnTo>
                  <a:lnTo>
                    <a:pt x="3646" y="729"/>
                  </a:lnTo>
                  <a:lnTo>
                    <a:pt x="3657" y="738"/>
                  </a:lnTo>
                  <a:lnTo>
                    <a:pt x="3671" y="747"/>
                  </a:lnTo>
                  <a:lnTo>
                    <a:pt x="3687" y="757"/>
                  </a:lnTo>
                  <a:lnTo>
                    <a:pt x="3707" y="769"/>
                  </a:lnTo>
                  <a:lnTo>
                    <a:pt x="3712" y="768"/>
                  </a:lnTo>
                  <a:lnTo>
                    <a:pt x="3727" y="768"/>
                  </a:lnTo>
                  <a:lnTo>
                    <a:pt x="3748" y="769"/>
                  </a:lnTo>
                  <a:lnTo>
                    <a:pt x="3773" y="772"/>
                  </a:lnTo>
                  <a:lnTo>
                    <a:pt x="3787" y="773"/>
                  </a:lnTo>
                  <a:lnTo>
                    <a:pt x="3799" y="776"/>
                  </a:lnTo>
                  <a:lnTo>
                    <a:pt x="3812" y="779"/>
                  </a:lnTo>
                  <a:lnTo>
                    <a:pt x="3825" y="784"/>
                  </a:lnTo>
                  <a:lnTo>
                    <a:pt x="3837" y="789"/>
                  </a:lnTo>
                  <a:lnTo>
                    <a:pt x="3847" y="795"/>
                  </a:lnTo>
                  <a:lnTo>
                    <a:pt x="3852" y="800"/>
                  </a:lnTo>
                  <a:lnTo>
                    <a:pt x="3856" y="803"/>
                  </a:lnTo>
                  <a:lnTo>
                    <a:pt x="3859" y="807"/>
                  </a:lnTo>
                  <a:lnTo>
                    <a:pt x="3862" y="812"/>
                  </a:lnTo>
                  <a:lnTo>
                    <a:pt x="3862" y="815"/>
                  </a:lnTo>
                  <a:lnTo>
                    <a:pt x="3859" y="823"/>
                  </a:lnTo>
                  <a:lnTo>
                    <a:pt x="3854" y="835"/>
                  </a:lnTo>
                  <a:lnTo>
                    <a:pt x="3845" y="850"/>
                  </a:lnTo>
                  <a:lnTo>
                    <a:pt x="3839" y="859"/>
                  </a:lnTo>
                  <a:lnTo>
                    <a:pt x="3831" y="869"/>
                  </a:lnTo>
                  <a:lnTo>
                    <a:pt x="3823" y="879"/>
                  </a:lnTo>
                  <a:lnTo>
                    <a:pt x="3812" y="888"/>
                  </a:lnTo>
                  <a:lnTo>
                    <a:pt x="3801" y="899"/>
                  </a:lnTo>
                  <a:lnTo>
                    <a:pt x="3788" y="910"/>
                  </a:lnTo>
                  <a:lnTo>
                    <a:pt x="3773" y="920"/>
                  </a:lnTo>
                  <a:lnTo>
                    <a:pt x="3757" y="931"/>
                  </a:lnTo>
                  <a:lnTo>
                    <a:pt x="3619" y="981"/>
                  </a:lnTo>
                  <a:lnTo>
                    <a:pt x="3614" y="983"/>
                  </a:lnTo>
                  <a:lnTo>
                    <a:pt x="3601" y="992"/>
                  </a:lnTo>
                  <a:lnTo>
                    <a:pt x="3592" y="998"/>
                  </a:lnTo>
                  <a:lnTo>
                    <a:pt x="3583" y="1006"/>
                  </a:lnTo>
                  <a:lnTo>
                    <a:pt x="3574" y="1014"/>
                  </a:lnTo>
                  <a:lnTo>
                    <a:pt x="3565" y="1025"/>
                  </a:lnTo>
                  <a:lnTo>
                    <a:pt x="3557" y="1035"/>
                  </a:lnTo>
                  <a:lnTo>
                    <a:pt x="3551" y="1048"/>
                  </a:lnTo>
                  <a:lnTo>
                    <a:pt x="3548" y="1055"/>
                  </a:lnTo>
                  <a:lnTo>
                    <a:pt x="3545" y="1061"/>
                  </a:lnTo>
                  <a:lnTo>
                    <a:pt x="3543" y="1068"/>
                  </a:lnTo>
                  <a:lnTo>
                    <a:pt x="3542" y="1076"/>
                  </a:lnTo>
                  <a:lnTo>
                    <a:pt x="3542" y="1083"/>
                  </a:lnTo>
                  <a:lnTo>
                    <a:pt x="3542" y="1091"/>
                  </a:lnTo>
                  <a:lnTo>
                    <a:pt x="3543" y="1099"/>
                  </a:lnTo>
                  <a:lnTo>
                    <a:pt x="3545" y="1108"/>
                  </a:lnTo>
                  <a:lnTo>
                    <a:pt x="3549" y="1116"/>
                  </a:lnTo>
                  <a:lnTo>
                    <a:pt x="3552" y="1125"/>
                  </a:lnTo>
                  <a:lnTo>
                    <a:pt x="3557" y="1134"/>
                  </a:lnTo>
                  <a:lnTo>
                    <a:pt x="3563" y="1143"/>
                  </a:lnTo>
                  <a:lnTo>
                    <a:pt x="3564" y="1145"/>
                  </a:lnTo>
                  <a:lnTo>
                    <a:pt x="3568" y="1151"/>
                  </a:lnTo>
                  <a:lnTo>
                    <a:pt x="3572" y="1160"/>
                  </a:lnTo>
                  <a:lnTo>
                    <a:pt x="3579" y="1175"/>
                  </a:lnTo>
                  <a:lnTo>
                    <a:pt x="3582" y="1185"/>
                  </a:lnTo>
                  <a:lnTo>
                    <a:pt x="3584" y="1196"/>
                  </a:lnTo>
                  <a:lnTo>
                    <a:pt x="3587" y="1210"/>
                  </a:lnTo>
                  <a:lnTo>
                    <a:pt x="3589" y="1225"/>
                  </a:lnTo>
                  <a:lnTo>
                    <a:pt x="3591" y="1242"/>
                  </a:lnTo>
                  <a:lnTo>
                    <a:pt x="3592" y="1260"/>
                  </a:lnTo>
                  <a:lnTo>
                    <a:pt x="3593" y="1282"/>
                  </a:lnTo>
                  <a:lnTo>
                    <a:pt x="3595" y="1305"/>
                  </a:lnTo>
                  <a:lnTo>
                    <a:pt x="3597" y="1312"/>
                  </a:lnTo>
                  <a:lnTo>
                    <a:pt x="3603" y="1330"/>
                  </a:lnTo>
                  <a:lnTo>
                    <a:pt x="3605" y="1342"/>
                  </a:lnTo>
                  <a:lnTo>
                    <a:pt x="3607" y="1356"/>
                  </a:lnTo>
                  <a:lnTo>
                    <a:pt x="3608" y="1372"/>
                  </a:lnTo>
                  <a:lnTo>
                    <a:pt x="3608" y="1390"/>
                  </a:lnTo>
                  <a:lnTo>
                    <a:pt x="3607" y="1398"/>
                  </a:lnTo>
                  <a:lnTo>
                    <a:pt x="3605" y="1408"/>
                  </a:lnTo>
                  <a:lnTo>
                    <a:pt x="3603" y="1417"/>
                  </a:lnTo>
                  <a:lnTo>
                    <a:pt x="3600" y="1427"/>
                  </a:lnTo>
                  <a:lnTo>
                    <a:pt x="3596" y="1436"/>
                  </a:lnTo>
                  <a:lnTo>
                    <a:pt x="3590" y="1446"/>
                  </a:lnTo>
                  <a:lnTo>
                    <a:pt x="3585" y="1457"/>
                  </a:lnTo>
                  <a:lnTo>
                    <a:pt x="3579" y="1466"/>
                  </a:lnTo>
                  <a:lnTo>
                    <a:pt x="3570" y="1476"/>
                  </a:lnTo>
                  <a:lnTo>
                    <a:pt x="3561" y="1487"/>
                  </a:lnTo>
                  <a:lnTo>
                    <a:pt x="3552" y="1496"/>
                  </a:lnTo>
                  <a:lnTo>
                    <a:pt x="3540" y="1506"/>
                  </a:lnTo>
                  <a:lnTo>
                    <a:pt x="3527" y="1515"/>
                  </a:lnTo>
                  <a:lnTo>
                    <a:pt x="3513" y="1525"/>
                  </a:lnTo>
                  <a:lnTo>
                    <a:pt x="3499" y="1535"/>
                  </a:lnTo>
                  <a:lnTo>
                    <a:pt x="3481" y="1543"/>
                  </a:lnTo>
                  <a:lnTo>
                    <a:pt x="3476" y="1543"/>
                  </a:lnTo>
                  <a:lnTo>
                    <a:pt x="3463" y="1545"/>
                  </a:lnTo>
                  <a:lnTo>
                    <a:pt x="3455" y="1546"/>
                  </a:lnTo>
                  <a:lnTo>
                    <a:pt x="3445" y="1550"/>
                  </a:lnTo>
                  <a:lnTo>
                    <a:pt x="3435" y="1553"/>
                  </a:lnTo>
                  <a:lnTo>
                    <a:pt x="3423" y="1558"/>
                  </a:lnTo>
                  <a:lnTo>
                    <a:pt x="3411" y="1564"/>
                  </a:lnTo>
                  <a:lnTo>
                    <a:pt x="3400" y="1572"/>
                  </a:lnTo>
                  <a:lnTo>
                    <a:pt x="3389" y="1582"/>
                  </a:lnTo>
                  <a:lnTo>
                    <a:pt x="3379" y="1593"/>
                  </a:lnTo>
                  <a:lnTo>
                    <a:pt x="3374" y="1600"/>
                  </a:lnTo>
                  <a:lnTo>
                    <a:pt x="3369" y="1607"/>
                  </a:lnTo>
                  <a:lnTo>
                    <a:pt x="3365" y="1615"/>
                  </a:lnTo>
                  <a:lnTo>
                    <a:pt x="3361" y="1623"/>
                  </a:lnTo>
                  <a:lnTo>
                    <a:pt x="3358" y="1632"/>
                  </a:lnTo>
                  <a:lnTo>
                    <a:pt x="3354" y="1641"/>
                  </a:lnTo>
                  <a:lnTo>
                    <a:pt x="3352" y="1651"/>
                  </a:lnTo>
                  <a:lnTo>
                    <a:pt x="3350" y="1662"/>
                  </a:lnTo>
                  <a:lnTo>
                    <a:pt x="3344" y="1664"/>
                  </a:lnTo>
                  <a:lnTo>
                    <a:pt x="3327" y="1669"/>
                  </a:lnTo>
                  <a:lnTo>
                    <a:pt x="3316" y="1672"/>
                  </a:lnTo>
                  <a:lnTo>
                    <a:pt x="3302" y="1678"/>
                  </a:lnTo>
                  <a:lnTo>
                    <a:pt x="3288" y="1684"/>
                  </a:lnTo>
                  <a:lnTo>
                    <a:pt x="3273" y="1692"/>
                  </a:lnTo>
                  <a:lnTo>
                    <a:pt x="3257" y="1701"/>
                  </a:lnTo>
                  <a:lnTo>
                    <a:pt x="3241" y="1712"/>
                  </a:lnTo>
                  <a:lnTo>
                    <a:pt x="3225" y="1724"/>
                  </a:lnTo>
                  <a:lnTo>
                    <a:pt x="3210" y="1738"/>
                  </a:lnTo>
                  <a:lnTo>
                    <a:pt x="3203" y="1746"/>
                  </a:lnTo>
                  <a:lnTo>
                    <a:pt x="3197" y="1754"/>
                  </a:lnTo>
                  <a:lnTo>
                    <a:pt x="3190" y="1762"/>
                  </a:lnTo>
                  <a:lnTo>
                    <a:pt x="3184" y="1771"/>
                  </a:lnTo>
                  <a:lnTo>
                    <a:pt x="3177" y="1781"/>
                  </a:lnTo>
                  <a:lnTo>
                    <a:pt x="3172" y="1791"/>
                  </a:lnTo>
                  <a:lnTo>
                    <a:pt x="3167" y="1801"/>
                  </a:lnTo>
                  <a:lnTo>
                    <a:pt x="3162" y="1812"/>
                  </a:lnTo>
                  <a:close/>
                </a:path>
              </a:pathLst>
            </a:custGeom>
            <a:noFill/>
            <a:ln w="7938">
              <a:solidFill>
                <a:srgbClr val="FFFFFF"/>
              </a:solidFill>
              <a:prstDash val="solid"/>
              <a:round/>
              <a:headEnd/>
              <a:tailEnd/>
            </a:ln>
          </p:spPr>
          <p:txBody>
            <a:bodyPr/>
            <a:lstStyle/>
            <a:p>
              <a:endParaRPr lang="uk-UA"/>
            </a:p>
          </p:txBody>
        </p:sp>
        <p:sp>
          <p:nvSpPr>
            <p:cNvPr id="22573" name="Freeform 153"/>
            <p:cNvSpPr>
              <a:spLocks/>
            </p:cNvSpPr>
            <p:nvPr/>
          </p:nvSpPr>
          <p:spPr bwMode="auto">
            <a:xfrm>
              <a:off x="2028" y="2430"/>
              <a:ext cx="837" cy="1164"/>
            </a:xfrm>
            <a:custGeom>
              <a:avLst/>
              <a:gdLst>
                <a:gd name="T0" fmla="*/ 5 w 3109"/>
                <a:gd name="T1" fmla="*/ 0 h 4316"/>
                <a:gd name="T2" fmla="*/ 7 w 3109"/>
                <a:gd name="T3" fmla="*/ 1 h 4316"/>
                <a:gd name="T4" fmla="*/ 8 w 3109"/>
                <a:gd name="T5" fmla="*/ 1 h 4316"/>
                <a:gd name="T6" fmla="*/ 9 w 3109"/>
                <a:gd name="T7" fmla="*/ 0 h 4316"/>
                <a:gd name="T8" fmla="*/ 10 w 3109"/>
                <a:gd name="T9" fmla="*/ 1 h 4316"/>
                <a:gd name="T10" fmla="*/ 11 w 3109"/>
                <a:gd name="T11" fmla="*/ 1 h 4316"/>
                <a:gd name="T12" fmla="*/ 11 w 3109"/>
                <a:gd name="T13" fmla="*/ 2 h 4316"/>
                <a:gd name="T14" fmla="*/ 12 w 3109"/>
                <a:gd name="T15" fmla="*/ 4 h 4316"/>
                <a:gd name="T16" fmla="*/ 13 w 3109"/>
                <a:gd name="T17" fmla="*/ 5 h 4316"/>
                <a:gd name="T18" fmla="*/ 14 w 3109"/>
                <a:gd name="T19" fmla="*/ 6 h 4316"/>
                <a:gd name="T20" fmla="*/ 14 w 3109"/>
                <a:gd name="T21" fmla="*/ 7 h 4316"/>
                <a:gd name="T22" fmla="*/ 16 w 3109"/>
                <a:gd name="T23" fmla="*/ 8 h 4316"/>
                <a:gd name="T24" fmla="*/ 16 w 3109"/>
                <a:gd name="T25" fmla="*/ 8 h 4316"/>
                <a:gd name="T26" fmla="*/ 16 w 3109"/>
                <a:gd name="T27" fmla="*/ 9 h 4316"/>
                <a:gd name="T28" fmla="*/ 15 w 3109"/>
                <a:gd name="T29" fmla="*/ 10 h 4316"/>
                <a:gd name="T30" fmla="*/ 16 w 3109"/>
                <a:gd name="T31" fmla="*/ 12 h 4316"/>
                <a:gd name="T32" fmla="*/ 14 w 3109"/>
                <a:gd name="T33" fmla="*/ 12 h 4316"/>
                <a:gd name="T34" fmla="*/ 14 w 3109"/>
                <a:gd name="T35" fmla="*/ 14 h 4316"/>
                <a:gd name="T36" fmla="*/ 13 w 3109"/>
                <a:gd name="T37" fmla="*/ 16 h 4316"/>
                <a:gd name="T38" fmla="*/ 11 w 3109"/>
                <a:gd name="T39" fmla="*/ 14 h 4316"/>
                <a:gd name="T40" fmla="*/ 10 w 3109"/>
                <a:gd name="T41" fmla="*/ 15 h 4316"/>
                <a:gd name="T42" fmla="*/ 12 w 3109"/>
                <a:gd name="T43" fmla="*/ 16 h 4316"/>
                <a:gd name="T44" fmla="*/ 9 w 3109"/>
                <a:gd name="T45" fmla="*/ 18 h 4316"/>
                <a:gd name="T46" fmla="*/ 9 w 3109"/>
                <a:gd name="T47" fmla="*/ 19 h 4316"/>
                <a:gd name="T48" fmla="*/ 8 w 3109"/>
                <a:gd name="T49" fmla="*/ 19 h 4316"/>
                <a:gd name="T50" fmla="*/ 8 w 3109"/>
                <a:gd name="T51" fmla="*/ 20 h 4316"/>
                <a:gd name="T52" fmla="*/ 8 w 3109"/>
                <a:gd name="T53" fmla="*/ 21 h 4316"/>
                <a:gd name="T54" fmla="*/ 8 w 3109"/>
                <a:gd name="T55" fmla="*/ 23 h 4316"/>
                <a:gd name="T56" fmla="*/ 8 w 3109"/>
                <a:gd name="T57" fmla="*/ 22 h 4316"/>
                <a:gd name="T58" fmla="*/ 5 w 3109"/>
                <a:gd name="T59" fmla="*/ 21 h 4316"/>
                <a:gd name="T60" fmla="*/ 3 w 3109"/>
                <a:gd name="T61" fmla="*/ 22 h 4316"/>
                <a:gd name="T62" fmla="*/ 2 w 3109"/>
                <a:gd name="T63" fmla="*/ 23 h 4316"/>
                <a:gd name="T64" fmla="*/ 1 w 3109"/>
                <a:gd name="T65" fmla="*/ 22 h 4316"/>
                <a:gd name="T66" fmla="*/ 0 w 3109"/>
                <a:gd name="T67" fmla="*/ 20 h 4316"/>
                <a:gd name="T68" fmla="*/ 1 w 3109"/>
                <a:gd name="T69" fmla="*/ 20 h 4316"/>
                <a:gd name="T70" fmla="*/ 2 w 3109"/>
                <a:gd name="T71" fmla="*/ 19 h 4316"/>
                <a:gd name="T72" fmla="*/ 2 w 3109"/>
                <a:gd name="T73" fmla="*/ 18 h 4316"/>
                <a:gd name="T74" fmla="*/ 3 w 3109"/>
                <a:gd name="T75" fmla="*/ 17 h 4316"/>
                <a:gd name="T76" fmla="*/ 4 w 3109"/>
                <a:gd name="T77" fmla="*/ 17 h 4316"/>
                <a:gd name="T78" fmla="*/ 4 w 3109"/>
                <a:gd name="T79" fmla="*/ 16 h 4316"/>
                <a:gd name="T80" fmla="*/ 4 w 3109"/>
                <a:gd name="T81" fmla="*/ 15 h 4316"/>
                <a:gd name="T82" fmla="*/ 4 w 3109"/>
                <a:gd name="T83" fmla="*/ 13 h 4316"/>
                <a:gd name="T84" fmla="*/ 5 w 3109"/>
                <a:gd name="T85" fmla="*/ 13 h 4316"/>
                <a:gd name="T86" fmla="*/ 6 w 3109"/>
                <a:gd name="T87" fmla="*/ 14 h 4316"/>
                <a:gd name="T88" fmla="*/ 6 w 3109"/>
                <a:gd name="T89" fmla="*/ 13 h 4316"/>
                <a:gd name="T90" fmla="*/ 7 w 3109"/>
                <a:gd name="T91" fmla="*/ 13 h 4316"/>
                <a:gd name="T92" fmla="*/ 8 w 3109"/>
                <a:gd name="T93" fmla="*/ 14 h 4316"/>
                <a:gd name="T94" fmla="*/ 8 w 3109"/>
                <a:gd name="T95" fmla="*/ 13 h 4316"/>
                <a:gd name="T96" fmla="*/ 9 w 3109"/>
                <a:gd name="T97" fmla="*/ 14 h 4316"/>
                <a:gd name="T98" fmla="*/ 10 w 3109"/>
                <a:gd name="T99" fmla="*/ 14 h 4316"/>
                <a:gd name="T100" fmla="*/ 9 w 3109"/>
                <a:gd name="T101" fmla="*/ 13 h 4316"/>
                <a:gd name="T102" fmla="*/ 9 w 3109"/>
                <a:gd name="T103" fmla="*/ 12 h 4316"/>
                <a:gd name="T104" fmla="*/ 9 w 3109"/>
                <a:gd name="T105" fmla="*/ 10 h 4316"/>
                <a:gd name="T106" fmla="*/ 7 w 3109"/>
                <a:gd name="T107" fmla="*/ 8 h 4316"/>
                <a:gd name="T108" fmla="*/ 8 w 3109"/>
                <a:gd name="T109" fmla="*/ 8 h 4316"/>
                <a:gd name="T110" fmla="*/ 7 w 3109"/>
                <a:gd name="T111" fmla="*/ 7 h 4316"/>
                <a:gd name="T112" fmla="*/ 6 w 3109"/>
                <a:gd name="T113" fmla="*/ 7 h 4316"/>
                <a:gd name="T114" fmla="*/ 5 w 3109"/>
                <a:gd name="T115" fmla="*/ 6 h 4316"/>
                <a:gd name="T116" fmla="*/ 6 w 3109"/>
                <a:gd name="T117" fmla="*/ 4 h 4316"/>
                <a:gd name="T118" fmla="*/ 6 w 3109"/>
                <a:gd name="T119" fmla="*/ 3 h 4316"/>
                <a:gd name="T120" fmla="*/ 5 w 3109"/>
                <a:gd name="T121" fmla="*/ 2 h 4316"/>
                <a:gd name="T122" fmla="*/ 4 w 3109"/>
                <a:gd name="T123" fmla="*/ 2 h 43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09"/>
                <a:gd name="T187" fmla="*/ 0 h 4316"/>
                <a:gd name="T188" fmla="*/ 3109 w 3109"/>
                <a:gd name="T189" fmla="*/ 4316 h 43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09" h="4316">
                  <a:moveTo>
                    <a:pt x="800" y="267"/>
                  </a:moveTo>
                  <a:lnTo>
                    <a:pt x="818" y="262"/>
                  </a:lnTo>
                  <a:lnTo>
                    <a:pt x="834" y="255"/>
                  </a:lnTo>
                  <a:lnTo>
                    <a:pt x="849" y="246"/>
                  </a:lnTo>
                  <a:lnTo>
                    <a:pt x="863" y="236"/>
                  </a:lnTo>
                  <a:lnTo>
                    <a:pt x="875" y="226"/>
                  </a:lnTo>
                  <a:lnTo>
                    <a:pt x="885" y="215"/>
                  </a:lnTo>
                  <a:lnTo>
                    <a:pt x="895" y="204"/>
                  </a:lnTo>
                  <a:lnTo>
                    <a:pt x="903" y="193"/>
                  </a:lnTo>
                  <a:lnTo>
                    <a:pt x="916" y="171"/>
                  </a:lnTo>
                  <a:lnTo>
                    <a:pt x="925" y="153"/>
                  </a:lnTo>
                  <a:lnTo>
                    <a:pt x="930" y="141"/>
                  </a:lnTo>
                  <a:lnTo>
                    <a:pt x="931" y="136"/>
                  </a:lnTo>
                  <a:lnTo>
                    <a:pt x="936" y="112"/>
                  </a:lnTo>
                  <a:lnTo>
                    <a:pt x="942" y="93"/>
                  </a:lnTo>
                  <a:lnTo>
                    <a:pt x="945" y="86"/>
                  </a:lnTo>
                  <a:lnTo>
                    <a:pt x="948" y="80"/>
                  </a:lnTo>
                  <a:lnTo>
                    <a:pt x="951" y="75"/>
                  </a:lnTo>
                  <a:lnTo>
                    <a:pt x="955" y="71"/>
                  </a:lnTo>
                  <a:lnTo>
                    <a:pt x="958" y="69"/>
                  </a:lnTo>
                  <a:lnTo>
                    <a:pt x="961" y="67"/>
                  </a:lnTo>
                  <a:lnTo>
                    <a:pt x="964" y="67"/>
                  </a:lnTo>
                  <a:lnTo>
                    <a:pt x="967" y="67"/>
                  </a:lnTo>
                  <a:lnTo>
                    <a:pt x="972" y="68"/>
                  </a:lnTo>
                  <a:lnTo>
                    <a:pt x="975" y="69"/>
                  </a:lnTo>
                  <a:lnTo>
                    <a:pt x="978" y="71"/>
                  </a:lnTo>
                  <a:lnTo>
                    <a:pt x="981" y="74"/>
                  </a:lnTo>
                  <a:lnTo>
                    <a:pt x="988" y="81"/>
                  </a:lnTo>
                  <a:lnTo>
                    <a:pt x="993" y="88"/>
                  </a:lnTo>
                  <a:lnTo>
                    <a:pt x="998" y="97"/>
                  </a:lnTo>
                  <a:lnTo>
                    <a:pt x="1004" y="105"/>
                  </a:lnTo>
                  <a:lnTo>
                    <a:pt x="1010" y="118"/>
                  </a:lnTo>
                  <a:lnTo>
                    <a:pt x="1012" y="124"/>
                  </a:lnTo>
                  <a:lnTo>
                    <a:pt x="1020" y="131"/>
                  </a:lnTo>
                  <a:lnTo>
                    <a:pt x="1028" y="137"/>
                  </a:lnTo>
                  <a:lnTo>
                    <a:pt x="1037" y="143"/>
                  </a:lnTo>
                  <a:lnTo>
                    <a:pt x="1045" y="148"/>
                  </a:lnTo>
                  <a:lnTo>
                    <a:pt x="1063" y="156"/>
                  </a:lnTo>
                  <a:lnTo>
                    <a:pt x="1081" y="164"/>
                  </a:lnTo>
                  <a:lnTo>
                    <a:pt x="1101" y="169"/>
                  </a:lnTo>
                  <a:lnTo>
                    <a:pt x="1119" y="172"/>
                  </a:lnTo>
                  <a:lnTo>
                    <a:pt x="1138" y="176"/>
                  </a:lnTo>
                  <a:lnTo>
                    <a:pt x="1155" y="177"/>
                  </a:lnTo>
                  <a:lnTo>
                    <a:pt x="1187" y="178"/>
                  </a:lnTo>
                  <a:lnTo>
                    <a:pt x="1214" y="177"/>
                  </a:lnTo>
                  <a:lnTo>
                    <a:pt x="1231" y="175"/>
                  </a:lnTo>
                  <a:lnTo>
                    <a:pt x="1237" y="175"/>
                  </a:lnTo>
                  <a:lnTo>
                    <a:pt x="1246" y="167"/>
                  </a:lnTo>
                  <a:lnTo>
                    <a:pt x="1253" y="161"/>
                  </a:lnTo>
                  <a:lnTo>
                    <a:pt x="1261" y="155"/>
                  </a:lnTo>
                  <a:lnTo>
                    <a:pt x="1268" y="151"/>
                  </a:lnTo>
                  <a:lnTo>
                    <a:pt x="1276" y="148"/>
                  </a:lnTo>
                  <a:lnTo>
                    <a:pt x="1283" y="145"/>
                  </a:lnTo>
                  <a:lnTo>
                    <a:pt x="1289" y="143"/>
                  </a:lnTo>
                  <a:lnTo>
                    <a:pt x="1297" y="140"/>
                  </a:lnTo>
                  <a:lnTo>
                    <a:pt x="1310" y="139"/>
                  </a:lnTo>
                  <a:lnTo>
                    <a:pt x="1321" y="140"/>
                  </a:lnTo>
                  <a:lnTo>
                    <a:pt x="1332" y="143"/>
                  </a:lnTo>
                  <a:lnTo>
                    <a:pt x="1342" y="147"/>
                  </a:lnTo>
                  <a:lnTo>
                    <a:pt x="1350" y="151"/>
                  </a:lnTo>
                  <a:lnTo>
                    <a:pt x="1359" y="156"/>
                  </a:lnTo>
                  <a:lnTo>
                    <a:pt x="1365" y="163"/>
                  </a:lnTo>
                  <a:lnTo>
                    <a:pt x="1371" y="168"/>
                  </a:lnTo>
                  <a:lnTo>
                    <a:pt x="1378" y="177"/>
                  </a:lnTo>
                  <a:lnTo>
                    <a:pt x="1381" y="180"/>
                  </a:lnTo>
                  <a:lnTo>
                    <a:pt x="1411" y="183"/>
                  </a:lnTo>
                  <a:lnTo>
                    <a:pt x="1437" y="183"/>
                  </a:lnTo>
                  <a:lnTo>
                    <a:pt x="1459" y="182"/>
                  </a:lnTo>
                  <a:lnTo>
                    <a:pt x="1478" y="179"/>
                  </a:lnTo>
                  <a:lnTo>
                    <a:pt x="1494" y="175"/>
                  </a:lnTo>
                  <a:lnTo>
                    <a:pt x="1508" y="169"/>
                  </a:lnTo>
                  <a:lnTo>
                    <a:pt x="1520" y="163"/>
                  </a:lnTo>
                  <a:lnTo>
                    <a:pt x="1528" y="156"/>
                  </a:lnTo>
                  <a:lnTo>
                    <a:pt x="1536" y="149"/>
                  </a:lnTo>
                  <a:lnTo>
                    <a:pt x="1541" y="143"/>
                  </a:lnTo>
                  <a:lnTo>
                    <a:pt x="1544" y="136"/>
                  </a:lnTo>
                  <a:lnTo>
                    <a:pt x="1547" y="130"/>
                  </a:lnTo>
                  <a:lnTo>
                    <a:pt x="1550" y="121"/>
                  </a:lnTo>
                  <a:lnTo>
                    <a:pt x="1550" y="118"/>
                  </a:lnTo>
                  <a:lnTo>
                    <a:pt x="1549" y="109"/>
                  </a:lnTo>
                  <a:lnTo>
                    <a:pt x="1548" y="101"/>
                  </a:lnTo>
                  <a:lnTo>
                    <a:pt x="1548" y="93"/>
                  </a:lnTo>
                  <a:lnTo>
                    <a:pt x="1549" y="87"/>
                  </a:lnTo>
                  <a:lnTo>
                    <a:pt x="1551" y="81"/>
                  </a:lnTo>
                  <a:lnTo>
                    <a:pt x="1553" y="75"/>
                  </a:lnTo>
                  <a:lnTo>
                    <a:pt x="1555" y="70"/>
                  </a:lnTo>
                  <a:lnTo>
                    <a:pt x="1558" y="65"/>
                  </a:lnTo>
                  <a:lnTo>
                    <a:pt x="1566" y="56"/>
                  </a:lnTo>
                  <a:lnTo>
                    <a:pt x="1575" y="49"/>
                  </a:lnTo>
                  <a:lnTo>
                    <a:pt x="1585" y="43"/>
                  </a:lnTo>
                  <a:lnTo>
                    <a:pt x="1596" y="39"/>
                  </a:lnTo>
                  <a:lnTo>
                    <a:pt x="1606" y="36"/>
                  </a:lnTo>
                  <a:lnTo>
                    <a:pt x="1617" y="34"/>
                  </a:lnTo>
                  <a:lnTo>
                    <a:pt x="1628" y="32"/>
                  </a:lnTo>
                  <a:lnTo>
                    <a:pt x="1636" y="31"/>
                  </a:lnTo>
                  <a:lnTo>
                    <a:pt x="1650" y="31"/>
                  </a:lnTo>
                  <a:lnTo>
                    <a:pt x="1655" y="31"/>
                  </a:lnTo>
                  <a:lnTo>
                    <a:pt x="1672" y="33"/>
                  </a:lnTo>
                  <a:lnTo>
                    <a:pt x="1687" y="35"/>
                  </a:lnTo>
                  <a:lnTo>
                    <a:pt x="1701" y="35"/>
                  </a:lnTo>
                  <a:lnTo>
                    <a:pt x="1714" y="34"/>
                  </a:lnTo>
                  <a:lnTo>
                    <a:pt x="1725" y="32"/>
                  </a:lnTo>
                  <a:lnTo>
                    <a:pt x="1734" y="28"/>
                  </a:lnTo>
                  <a:lnTo>
                    <a:pt x="1743" y="25"/>
                  </a:lnTo>
                  <a:lnTo>
                    <a:pt x="1750" y="22"/>
                  </a:lnTo>
                  <a:lnTo>
                    <a:pt x="1762" y="13"/>
                  </a:lnTo>
                  <a:lnTo>
                    <a:pt x="1770" y="7"/>
                  </a:lnTo>
                  <a:lnTo>
                    <a:pt x="1774" y="2"/>
                  </a:lnTo>
                  <a:lnTo>
                    <a:pt x="1775" y="0"/>
                  </a:lnTo>
                  <a:lnTo>
                    <a:pt x="1783" y="0"/>
                  </a:lnTo>
                  <a:lnTo>
                    <a:pt x="1792" y="1"/>
                  </a:lnTo>
                  <a:lnTo>
                    <a:pt x="1799" y="3"/>
                  </a:lnTo>
                  <a:lnTo>
                    <a:pt x="1808" y="5"/>
                  </a:lnTo>
                  <a:lnTo>
                    <a:pt x="1823" y="11"/>
                  </a:lnTo>
                  <a:lnTo>
                    <a:pt x="1837" y="20"/>
                  </a:lnTo>
                  <a:lnTo>
                    <a:pt x="1851" y="31"/>
                  </a:lnTo>
                  <a:lnTo>
                    <a:pt x="1863" y="41"/>
                  </a:lnTo>
                  <a:lnTo>
                    <a:pt x="1876" y="52"/>
                  </a:lnTo>
                  <a:lnTo>
                    <a:pt x="1889" y="64"/>
                  </a:lnTo>
                  <a:lnTo>
                    <a:pt x="1901" y="75"/>
                  </a:lnTo>
                  <a:lnTo>
                    <a:pt x="1914" y="85"/>
                  </a:lnTo>
                  <a:lnTo>
                    <a:pt x="1925" y="95"/>
                  </a:lnTo>
                  <a:lnTo>
                    <a:pt x="1938" y="102"/>
                  </a:lnTo>
                  <a:lnTo>
                    <a:pt x="1944" y="105"/>
                  </a:lnTo>
                  <a:lnTo>
                    <a:pt x="1951" y="107"/>
                  </a:lnTo>
                  <a:lnTo>
                    <a:pt x="1957" y="108"/>
                  </a:lnTo>
                  <a:lnTo>
                    <a:pt x="1965" y="109"/>
                  </a:lnTo>
                  <a:lnTo>
                    <a:pt x="1971" y="109"/>
                  </a:lnTo>
                  <a:lnTo>
                    <a:pt x="1979" y="109"/>
                  </a:lnTo>
                  <a:lnTo>
                    <a:pt x="1986" y="107"/>
                  </a:lnTo>
                  <a:lnTo>
                    <a:pt x="1994" y="105"/>
                  </a:lnTo>
                  <a:lnTo>
                    <a:pt x="2007" y="109"/>
                  </a:lnTo>
                  <a:lnTo>
                    <a:pt x="2021" y="113"/>
                  </a:lnTo>
                  <a:lnTo>
                    <a:pt x="2034" y="115"/>
                  </a:lnTo>
                  <a:lnTo>
                    <a:pt x="2047" y="116"/>
                  </a:lnTo>
                  <a:lnTo>
                    <a:pt x="2071" y="116"/>
                  </a:lnTo>
                  <a:lnTo>
                    <a:pt x="2093" y="115"/>
                  </a:lnTo>
                  <a:lnTo>
                    <a:pt x="2125" y="108"/>
                  </a:lnTo>
                  <a:lnTo>
                    <a:pt x="2136" y="105"/>
                  </a:lnTo>
                  <a:lnTo>
                    <a:pt x="2143" y="118"/>
                  </a:lnTo>
                  <a:lnTo>
                    <a:pt x="2146" y="130"/>
                  </a:lnTo>
                  <a:lnTo>
                    <a:pt x="2148" y="139"/>
                  </a:lnTo>
                  <a:lnTo>
                    <a:pt x="2148" y="148"/>
                  </a:lnTo>
                  <a:lnTo>
                    <a:pt x="2146" y="154"/>
                  </a:lnTo>
                  <a:lnTo>
                    <a:pt x="2144" y="160"/>
                  </a:lnTo>
                  <a:lnTo>
                    <a:pt x="2140" y="165"/>
                  </a:lnTo>
                  <a:lnTo>
                    <a:pt x="2135" y="168"/>
                  </a:lnTo>
                  <a:lnTo>
                    <a:pt x="2130" y="170"/>
                  </a:lnTo>
                  <a:lnTo>
                    <a:pt x="2126" y="172"/>
                  </a:lnTo>
                  <a:lnTo>
                    <a:pt x="2120" y="173"/>
                  </a:lnTo>
                  <a:lnTo>
                    <a:pt x="2116" y="173"/>
                  </a:lnTo>
                  <a:lnTo>
                    <a:pt x="2109" y="175"/>
                  </a:lnTo>
                  <a:lnTo>
                    <a:pt x="2106" y="175"/>
                  </a:lnTo>
                  <a:lnTo>
                    <a:pt x="2096" y="181"/>
                  </a:lnTo>
                  <a:lnTo>
                    <a:pt x="2088" y="187"/>
                  </a:lnTo>
                  <a:lnTo>
                    <a:pt x="2081" y="195"/>
                  </a:lnTo>
                  <a:lnTo>
                    <a:pt x="2075" y="202"/>
                  </a:lnTo>
                  <a:lnTo>
                    <a:pt x="2070" y="210"/>
                  </a:lnTo>
                  <a:lnTo>
                    <a:pt x="2066" y="217"/>
                  </a:lnTo>
                  <a:lnTo>
                    <a:pt x="2063" y="225"/>
                  </a:lnTo>
                  <a:lnTo>
                    <a:pt x="2060" y="232"/>
                  </a:lnTo>
                  <a:lnTo>
                    <a:pt x="2059" y="241"/>
                  </a:lnTo>
                  <a:lnTo>
                    <a:pt x="2058" y="248"/>
                  </a:lnTo>
                  <a:lnTo>
                    <a:pt x="2056" y="256"/>
                  </a:lnTo>
                  <a:lnTo>
                    <a:pt x="2058" y="263"/>
                  </a:lnTo>
                  <a:lnTo>
                    <a:pt x="2059" y="279"/>
                  </a:lnTo>
                  <a:lnTo>
                    <a:pt x="2063" y="294"/>
                  </a:lnTo>
                  <a:lnTo>
                    <a:pt x="2068" y="308"/>
                  </a:lnTo>
                  <a:lnTo>
                    <a:pt x="2074" y="321"/>
                  </a:lnTo>
                  <a:lnTo>
                    <a:pt x="2080" y="331"/>
                  </a:lnTo>
                  <a:lnTo>
                    <a:pt x="2085" y="342"/>
                  </a:lnTo>
                  <a:lnTo>
                    <a:pt x="2096" y="356"/>
                  </a:lnTo>
                  <a:lnTo>
                    <a:pt x="2099" y="361"/>
                  </a:lnTo>
                  <a:lnTo>
                    <a:pt x="2107" y="367"/>
                  </a:lnTo>
                  <a:lnTo>
                    <a:pt x="2114" y="372"/>
                  </a:lnTo>
                  <a:lnTo>
                    <a:pt x="2119" y="377"/>
                  </a:lnTo>
                  <a:lnTo>
                    <a:pt x="2126" y="385"/>
                  </a:lnTo>
                  <a:lnTo>
                    <a:pt x="2131" y="392"/>
                  </a:lnTo>
                  <a:lnTo>
                    <a:pt x="2135" y="400"/>
                  </a:lnTo>
                  <a:lnTo>
                    <a:pt x="2140" y="408"/>
                  </a:lnTo>
                  <a:lnTo>
                    <a:pt x="2144" y="417"/>
                  </a:lnTo>
                  <a:lnTo>
                    <a:pt x="2150" y="436"/>
                  </a:lnTo>
                  <a:lnTo>
                    <a:pt x="2155" y="456"/>
                  </a:lnTo>
                  <a:lnTo>
                    <a:pt x="2159" y="476"/>
                  </a:lnTo>
                  <a:lnTo>
                    <a:pt x="2161" y="497"/>
                  </a:lnTo>
                  <a:lnTo>
                    <a:pt x="2163" y="517"/>
                  </a:lnTo>
                  <a:lnTo>
                    <a:pt x="2163" y="535"/>
                  </a:lnTo>
                  <a:lnTo>
                    <a:pt x="2164" y="552"/>
                  </a:lnTo>
                  <a:lnTo>
                    <a:pt x="2163" y="568"/>
                  </a:lnTo>
                  <a:lnTo>
                    <a:pt x="2163" y="591"/>
                  </a:lnTo>
                  <a:lnTo>
                    <a:pt x="2162" y="599"/>
                  </a:lnTo>
                  <a:lnTo>
                    <a:pt x="2168" y="599"/>
                  </a:lnTo>
                  <a:lnTo>
                    <a:pt x="2175" y="599"/>
                  </a:lnTo>
                  <a:lnTo>
                    <a:pt x="2181" y="600"/>
                  </a:lnTo>
                  <a:lnTo>
                    <a:pt x="2187" y="602"/>
                  </a:lnTo>
                  <a:lnTo>
                    <a:pt x="2192" y="605"/>
                  </a:lnTo>
                  <a:lnTo>
                    <a:pt x="2196" y="608"/>
                  </a:lnTo>
                  <a:lnTo>
                    <a:pt x="2200" y="612"/>
                  </a:lnTo>
                  <a:lnTo>
                    <a:pt x="2205" y="616"/>
                  </a:lnTo>
                  <a:lnTo>
                    <a:pt x="2211" y="625"/>
                  </a:lnTo>
                  <a:lnTo>
                    <a:pt x="2216" y="635"/>
                  </a:lnTo>
                  <a:lnTo>
                    <a:pt x="2221" y="647"/>
                  </a:lnTo>
                  <a:lnTo>
                    <a:pt x="2224" y="659"/>
                  </a:lnTo>
                  <a:lnTo>
                    <a:pt x="2228" y="682"/>
                  </a:lnTo>
                  <a:lnTo>
                    <a:pt x="2230" y="704"/>
                  </a:lnTo>
                  <a:lnTo>
                    <a:pt x="2230" y="719"/>
                  </a:lnTo>
                  <a:lnTo>
                    <a:pt x="2230" y="724"/>
                  </a:lnTo>
                  <a:lnTo>
                    <a:pt x="2229" y="742"/>
                  </a:lnTo>
                  <a:lnTo>
                    <a:pt x="2229" y="758"/>
                  </a:lnTo>
                  <a:lnTo>
                    <a:pt x="2230" y="773"/>
                  </a:lnTo>
                  <a:lnTo>
                    <a:pt x="2234" y="787"/>
                  </a:lnTo>
                  <a:lnTo>
                    <a:pt x="2237" y="800"/>
                  </a:lnTo>
                  <a:lnTo>
                    <a:pt x="2240" y="811"/>
                  </a:lnTo>
                  <a:lnTo>
                    <a:pt x="2245" y="821"/>
                  </a:lnTo>
                  <a:lnTo>
                    <a:pt x="2251" y="829"/>
                  </a:lnTo>
                  <a:lnTo>
                    <a:pt x="2257" y="838"/>
                  </a:lnTo>
                  <a:lnTo>
                    <a:pt x="2264" y="844"/>
                  </a:lnTo>
                  <a:lnTo>
                    <a:pt x="2272" y="850"/>
                  </a:lnTo>
                  <a:lnTo>
                    <a:pt x="2279" y="855"/>
                  </a:lnTo>
                  <a:lnTo>
                    <a:pt x="2288" y="859"/>
                  </a:lnTo>
                  <a:lnTo>
                    <a:pt x="2296" y="863"/>
                  </a:lnTo>
                  <a:lnTo>
                    <a:pt x="2305" y="866"/>
                  </a:lnTo>
                  <a:lnTo>
                    <a:pt x="2315" y="868"/>
                  </a:lnTo>
                  <a:lnTo>
                    <a:pt x="2332" y="870"/>
                  </a:lnTo>
                  <a:lnTo>
                    <a:pt x="2350" y="871"/>
                  </a:lnTo>
                  <a:lnTo>
                    <a:pt x="2366" y="870"/>
                  </a:lnTo>
                  <a:lnTo>
                    <a:pt x="2381" y="868"/>
                  </a:lnTo>
                  <a:lnTo>
                    <a:pt x="2403" y="864"/>
                  </a:lnTo>
                  <a:lnTo>
                    <a:pt x="2412" y="861"/>
                  </a:lnTo>
                  <a:lnTo>
                    <a:pt x="2437" y="864"/>
                  </a:lnTo>
                  <a:lnTo>
                    <a:pt x="2461" y="865"/>
                  </a:lnTo>
                  <a:lnTo>
                    <a:pt x="2483" y="865"/>
                  </a:lnTo>
                  <a:lnTo>
                    <a:pt x="2505" y="864"/>
                  </a:lnTo>
                  <a:lnTo>
                    <a:pt x="2542" y="861"/>
                  </a:lnTo>
                  <a:lnTo>
                    <a:pt x="2573" y="859"/>
                  </a:lnTo>
                  <a:lnTo>
                    <a:pt x="2586" y="860"/>
                  </a:lnTo>
                  <a:lnTo>
                    <a:pt x="2597" y="863"/>
                  </a:lnTo>
                  <a:lnTo>
                    <a:pt x="2603" y="864"/>
                  </a:lnTo>
                  <a:lnTo>
                    <a:pt x="2608" y="866"/>
                  </a:lnTo>
                  <a:lnTo>
                    <a:pt x="2612" y="869"/>
                  </a:lnTo>
                  <a:lnTo>
                    <a:pt x="2615" y="872"/>
                  </a:lnTo>
                  <a:lnTo>
                    <a:pt x="2620" y="875"/>
                  </a:lnTo>
                  <a:lnTo>
                    <a:pt x="2622" y="881"/>
                  </a:lnTo>
                  <a:lnTo>
                    <a:pt x="2625" y="885"/>
                  </a:lnTo>
                  <a:lnTo>
                    <a:pt x="2627" y="891"/>
                  </a:lnTo>
                  <a:lnTo>
                    <a:pt x="2628" y="898"/>
                  </a:lnTo>
                  <a:lnTo>
                    <a:pt x="2629" y="906"/>
                  </a:lnTo>
                  <a:lnTo>
                    <a:pt x="2630" y="915"/>
                  </a:lnTo>
                  <a:lnTo>
                    <a:pt x="2630" y="923"/>
                  </a:lnTo>
                  <a:lnTo>
                    <a:pt x="2640" y="935"/>
                  </a:lnTo>
                  <a:lnTo>
                    <a:pt x="2647" y="946"/>
                  </a:lnTo>
                  <a:lnTo>
                    <a:pt x="2654" y="956"/>
                  </a:lnTo>
                  <a:lnTo>
                    <a:pt x="2660" y="966"/>
                  </a:lnTo>
                  <a:lnTo>
                    <a:pt x="2666" y="977"/>
                  </a:lnTo>
                  <a:lnTo>
                    <a:pt x="2670" y="986"/>
                  </a:lnTo>
                  <a:lnTo>
                    <a:pt x="2673" y="995"/>
                  </a:lnTo>
                  <a:lnTo>
                    <a:pt x="2676" y="1004"/>
                  </a:lnTo>
                  <a:lnTo>
                    <a:pt x="2679" y="1021"/>
                  </a:lnTo>
                  <a:lnTo>
                    <a:pt x="2681" y="1037"/>
                  </a:lnTo>
                  <a:lnTo>
                    <a:pt x="2679" y="1052"/>
                  </a:lnTo>
                  <a:lnTo>
                    <a:pt x="2677" y="1065"/>
                  </a:lnTo>
                  <a:lnTo>
                    <a:pt x="2674" y="1077"/>
                  </a:lnTo>
                  <a:lnTo>
                    <a:pt x="2670" y="1088"/>
                  </a:lnTo>
                  <a:lnTo>
                    <a:pt x="2666" y="1096"/>
                  </a:lnTo>
                  <a:lnTo>
                    <a:pt x="2660" y="1104"/>
                  </a:lnTo>
                  <a:lnTo>
                    <a:pt x="2653" y="1114"/>
                  </a:lnTo>
                  <a:lnTo>
                    <a:pt x="2650" y="1117"/>
                  </a:lnTo>
                  <a:lnTo>
                    <a:pt x="2647" y="1133"/>
                  </a:lnTo>
                  <a:lnTo>
                    <a:pt x="2647" y="1148"/>
                  </a:lnTo>
                  <a:lnTo>
                    <a:pt x="2647" y="1165"/>
                  </a:lnTo>
                  <a:lnTo>
                    <a:pt x="2649" y="1181"/>
                  </a:lnTo>
                  <a:lnTo>
                    <a:pt x="2651" y="1197"/>
                  </a:lnTo>
                  <a:lnTo>
                    <a:pt x="2654" y="1212"/>
                  </a:lnTo>
                  <a:lnTo>
                    <a:pt x="2657" y="1227"/>
                  </a:lnTo>
                  <a:lnTo>
                    <a:pt x="2660" y="1241"/>
                  </a:lnTo>
                  <a:lnTo>
                    <a:pt x="2668" y="1267"/>
                  </a:lnTo>
                  <a:lnTo>
                    <a:pt x="2674" y="1287"/>
                  </a:lnTo>
                  <a:lnTo>
                    <a:pt x="2678" y="1300"/>
                  </a:lnTo>
                  <a:lnTo>
                    <a:pt x="2681" y="1305"/>
                  </a:lnTo>
                  <a:lnTo>
                    <a:pt x="2683" y="1314"/>
                  </a:lnTo>
                  <a:lnTo>
                    <a:pt x="2685" y="1322"/>
                  </a:lnTo>
                  <a:lnTo>
                    <a:pt x="2688" y="1330"/>
                  </a:lnTo>
                  <a:lnTo>
                    <a:pt x="2691" y="1337"/>
                  </a:lnTo>
                  <a:lnTo>
                    <a:pt x="2695" y="1344"/>
                  </a:lnTo>
                  <a:lnTo>
                    <a:pt x="2701" y="1350"/>
                  </a:lnTo>
                  <a:lnTo>
                    <a:pt x="2706" y="1355"/>
                  </a:lnTo>
                  <a:lnTo>
                    <a:pt x="2713" y="1360"/>
                  </a:lnTo>
                  <a:lnTo>
                    <a:pt x="2719" y="1364"/>
                  </a:lnTo>
                  <a:lnTo>
                    <a:pt x="2725" y="1368"/>
                  </a:lnTo>
                  <a:lnTo>
                    <a:pt x="2732" y="1371"/>
                  </a:lnTo>
                  <a:lnTo>
                    <a:pt x="2739" y="1374"/>
                  </a:lnTo>
                  <a:lnTo>
                    <a:pt x="2754" y="1380"/>
                  </a:lnTo>
                  <a:lnTo>
                    <a:pt x="2770" y="1383"/>
                  </a:lnTo>
                  <a:lnTo>
                    <a:pt x="2785" y="1385"/>
                  </a:lnTo>
                  <a:lnTo>
                    <a:pt x="2799" y="1387"/>
                  </a:lnTo>
                  <a:lnTo>
                    <a:pt x="2813" y="1387"/>
                  </a:lnTo>
                  <a:lnTo>
                    <a:pt x="2825" y="1387"/>
                  </a:lnTo>
                  <a:lnTo>
                    <a:pt x="2843" y="1386"/>
                  </a:lnTo>
                  <a:lnTo>
                    <a:pt x="2849" y="1386"/>
                  </a:lnTo>
                  <a:lnTo>
                    <a:pt x="2867" y="1384"/>
                  </a:lnTo>
                  <a:lnTo>
                    <a:pt x="2883" y="1382"/>
                  </a:lnTo>
                  <a:lnTo>
                    <a:pt x="2897" y="1381"/>
                  </a:lnTo>
                  <a:lnTo>
                    <a:pt x="2910" y="1381"/>
                  </a:lnTo>
                  <a:lnTo>
                    <a:pt x="2921" y="1382"/>
                  </a:lnTo>
                  <a:lnTo>
                    <a:pt x="2929" y="1383"/>
                  </a:lnTo>
                  <a:lnTo>
                    <a:pt x="2938" y="1384"/>
                  </a:lnTo>
                  <a:lnTo>
                    <a:pt x="2944" y="1387"/>
                  </a:lnTo>
                  <a:lnTo>
                    <a:pt x="2948" y="1389"/>
                  </a:lnTo>
                  <a:lnTo>
                    <a:pt x="2953" y="1394"/>
                  </a:lnTo>
                  <a:lnTo>
                    <a:pt x="2956" y="1397"/>
                  </a:lnTo>
                  <a:lnTo>
                    <a:pt x="2958" y="1401"/>
                  </a:lnTo>
                  <a:lnTo>
                    <a:pt x="2959" y="1406"/>
                  </a:lnTo>
                  <a:lnTo>
                    <a:pt x="2959" y="1411"/>
                  </a:lnTo>
                  <a:lnTo>
                    <a:pt x="2958" y="1416"/>
                  </a:lnTo>
                  <a:lnTo>
                    <a:pt x="2957" y="1421"/>
                  </a:lnTo>
                  <a:lnTo>
                    <a:pt x="2954" y="1432"/>
                  </a:lnTo>
                  <a:lnTo>
                    <a:pt x="2948" y="1444"/>
                  </a:lnTo>
                  <a:lnTo>
                    <a:pt x="2942" y="1456"/>
                  </a:lnTo>
                  <a:lnTo>
                    <a:pt x="2935" y="1466"/>
                  </a:lnTo>
                  <a:lnTo>
                    <a:pt x="2930" y="1476"/>
                  </a:lnTo>
                  <a:lnTo>
                    <a:pt x="2926" y="1485"/>
                  </a:lnTo>
                  <a:lnTo>
                    <a:pt x="2925" y="1490"/>
                  </a:lnTo>
                  <a:lnTo>
                    <a:pt x="2924" y="1493"/>
                  </a:lnTo>
                  <a:lnTo>
                    <a:pt x="2924" y="1496"/>
                  </a:lnTo>
                  <a:lnTo>
                    <a:pt x="2925" y="1498"/>
                  </a:lnTo>
                  <a:lnTo>
                    <a:pt x="2925" y="1502"/>
                  </a:lnTo>
                  <a:lnTo>
                    <a:pt x="2927" y="1507"/>
                  </a:lnTo>
                  <a:lnTo>
                    <a:pt x="2929" y="1510"/>
                  </a:lnTo>
                  <a:lnTo>
                    <a:pt x="2932" y="1513"/>
                  </a:lnTo>
                  <a:lnTo>
                    <a:pt x="2941" y="1520"/>
                  </a:lnTo>
                  <a:lnTo>
                    <a:pt x="2950" y="1525"/>
                  </a:lnTo>
                  <a:lnTo>
                    <a:pt x="2975" y="1534"/>
                  </a:lnTo>
                  <a:lnTo>
                    <a:pt x="3003" y="1544"/>
                  </a:lnTo>
                  <a:lnTo>
                    <a:pt x="3017" y="1548"/>
                  </a:lnTo>
                  <a:lnTo>
                    <a:pt x="3030" y="1554"/>
                  </a:lnTo>
                  <a:lnTo>
                    <a:pt x="3043" y="1559"/>
                  </a:lnTo>
                  <a:lnTo>
                    <a:pt x="3054" y="1565"/>
                  </a:lnTo>
                  <a:lnTo>
                    <a:pt x="3065" y="1572"/>
                  </a:lnTo>
                  <a:lnTo>
                    <a:pt x="3072" y="1580"/>
                  </a:lnTo>
                  <a:lnTo>
                    <a:pt x="3075" y="1585"/>
                  </a:lnTo>
                  <a:lnTo>
                    <a:pt x="3077" y="1589"/>
                  </a:lnTo>
                  <a:lnTo>
                    <a:pt x="3079" y="1593"/>
                  </a:lnTo>
                  <a:lnTo>
                    <a:pt x="3081" y="1598"/>
                  </a:lnTo>
                  <a:lnTo>
                    <a:pt x="3089" y="1614"/>
                  </a:lnTo>
                  <a:lnTo>
                    <a:pt x="3097" y="1629"/>
                  </a:lnTo>
                  <a:lnTo>
                    <a:pt x="3102" y="1644"/>
                  </a:lnTo>
                  <a:lnTo>
                    <a:pt x="3106" y="1657"/>
                  </a:lnTo>
                  <a:lnTo>
                    <a:pt x="3108" y="1670"/>
                  </a:lnTo>
                  <a:lnTo>
                    <a:pt x="3109" y="1682"/>
                  </a:lnTo>
                  <a:lnTo>
                    <a:pt x="3109" y="1693"/>
                  </a:lnTo>
                  <a:lnTo>
                    <a:pt x="3107" y="1704"/>
                  </a:lnTo>
                  <a:lnTo>
                    <a:pt x="3105" y="1714"/>
                  </a:lnTo>
                  <a:lnTo>
                    <a:pt x="3102" y="1722"/>
                  </a:lnTo>
                  <a:lnTo>
                    <a:pt x="3097" y="1731"/>
                  </a:lnTo>
                  <a:lnTo>
                    <a:pt x="3091" y="1738"/>
                  </a:lnTo>
                  <a:lnTo>
                    <a:pt x="3086" y="1746"/>
                  </a:lnTo>
                  <a:lnTo>
                    <a:pt x="3078" y="1752"/>
                  </a:lnTo>
                  <a:lnTo>
                    <a:pt x="3072" y="1758"/>
                  </a:lnTo>
                  <a:lnTo>
                    <a:pt x="3065" y="1764"/>
                  </a:lnTo>
                  <a:lnTo>
                    <a:pt x="3049" y="1773"/>
                  </a:lnTo>
                  <a:lnTo>
                    <a:pt x="3031" y="1781"/>
                  </a:lnTo>
                  <a:lnTo>
                    <a:pt x="3015" y="1787"/>
                  </a:lnTo>
                  <a:lnTo>
                    <a:pt x="3001" y="1792"/>
                  </a:lnTo>
                  <a:lnTo>
                    <a:pt x="2977" y="1797"/>
                  </a:lnTo>
                  <a:lnTo>
                    <a:pt x="2969" y="1799"/>
                  </a:lnTo>
                  <a:lnTo>
                    <a:pt x="2940" y="1800"/>
                  </a:lnTo>
                  <a:lnTo>
                    <a:pt x="2916" y="1803"/>
                  </a:lnTo>
                  <a:lnTo>
                    <a:pt x="2897" y="1808"/>
                  </a:lnTo>
                  <a:lnTo>
                    <a:pt x="2881" y="1812"/>
                  </a:lnTo>
                  <a:lnTo>
                    <a:pt x="2868" y="1817"/>
                  </a:lnTo>
                  <a:lnTo>
                    <a:pt x="2859" y="1822"/>
                  </a:lnTo>
                  <a:lnTo>
                    <a:pt x="2852" y="1829"/>
                  </a:lnTo>
                  <a:lnTo>
                    <a:pt x="2848" y="1835"/>
                  </a:lnTo>
                  <a:lnTo>
                    <a:pt x="2845" y="1842"/>
                  </a:lnTo>
                  <a:lnTo>
                    <a:pt x="2844" y="1847"/>
                  </a:lnTo>
                  <a:lnTo>
                    <a:pt x="2844" y="1852"/>
                  </a:lnTo>
                  <a:lnTo>
                    <a:pt x="2845" y="1858"/>
                  </a:lnTo>
                  <a:lnTo>
                    <a:pt x="2848" y="1864"/>
                  </a:lnTo>
                  <a:lnTo>
                    <a:pt x="2849" y="1867"/>
                  </a:lnTo>
                  <a:lnTo>
                    <a:pt x="2847" y="1877"/>
                  </a:lnTo>
                  <a:lnTo>
                    <a:pt x="2847" y="1885"/>
                  </a:lnTo>
                  <a:lnTo>
                    <a:pt x="2848" y="1893"/>
                  </a:lnTo>
                  <a:lnTo>
                    <a:pt x="2851" y="1901"/>
                  </a:lnTo>
                  <a:lnTo>
                    <a:pt x="2855" y="1908"/>
                  </a:lnTo>
                  <a:lnTo>
                    <a:pt x="2861" y="1915"/>
                  </a:lnTo>
                  <a:lnTo>
                    <a:pt x="2867" y="1921"/>
                  </a:lnTo>
                  <a:lnTo>
                    <a:pt x="2874" y="1927"/>
                  </a:lnTo>
                  <a:lnTo>
                    <a:pt x="2887" y="1936"/>
                  </a:lnTo>
                  <a:lnTo>
                    <a:pt x="2899" y="1943"/>
                  </a:lnTo>
                  <a:lnTo>
                    <a:pt x="2909" y="1947"/>
                  </a:lnTo>
                  <a:lnTo>
                    <a:pt x="2912" y="1948"/>
                  </a:lnTo>
                  <a:lnTo>
                    <a:pt x="2925" y="1962"/>
                  </a:lnTo>
                  <a:lnTo>
                    <a:pt x="2935" y="1976"/>
                  </a:lnTo>
                  <a:lnTo>
                    <a:pt x="2945" y="1990"/>
                  </a:lnTo>
                  <a:lnTo>
                    <a:pt x="2953" y="2005"/>
                  </a:lnTo>
                  <a:lnTo>
                    <a:pt x="2958" y="2020"/>
                  </a:lnTo>
                  <a:lnTo>
                    <a:pt x="2962" y="2034"/>
                  </a:lnTo>
                  <a:lnTo>
                    <a:pt x="2965" y="2049"/>
                  </a:lnTo>
                  <a:lnTo>
                    <a:pt x="2969" y="2061"/>
                  </a:lnTo>
                  <a:lnTo>
                    <a:pt x="2970" y="2086"/>
                  </a:lnTo>
                  <a:lnTo>
                    <a:pt x="2970" y="2106"/>
                  </a:lnTo>
                  <a:lnTo>
                    <a:pt x="2969" y="2119"/>
                  </a:lnTo>
                  <a:lnTo>
                    <a:pt x="2969" y="2123"/>
                  </a:lnTo>
                  <a:lnTo>
                    <a:pt x="2963" y="2148"/>
                  </a:lnTo>
                  <a:lnTo>
                    <a:pt x="2961" y="2169"/>
                  </a:lnTo>
                  <a:lnTo>
                    <a:pt x="2961" y="2187"/>
                  </a:lnTo>
                  <a:lnTo>
                    <a:pt x="2962" y="2203"/>
                  </a:lnTo>
                  <a:lnTo>
                    <a:pt x="2965" y="2216"/>
                  </a:lnTo>
                  <a:lnTo>
                    <a:pt x="2970" y="2228"/>
                  </a:lnTo>
                  <a:lnTo>
                    <a:pt x="2975" y="2236"/>
                  </a:lnTo>
                  <a:lnTo>
                    <a:pt x="2981" y="2244"/>
                  </a:lnTo>
                  <a:lnTo>
                    <a:pt x="2988" y="2249"/>
                  </a:lnTo>
                  <a:lnTo>
                    <a:pt x="2994" y="2253"/>
                  </a:lnTo>
                  <a:lnTo>
                    <a:pt x="3001" y="2257"/>
                  </a:lnTo>
                  <a:lnTo>
                    <a:pt x="3006" y="2259"/>
                  </a:lnTo>
                  <a:lnTo>
                    <a:pt x="3014" y="2261"/>
                  </a:lnTo>
                  <a:lnTo>
                    <a:pt x="3018" y="2261"/>
                  </a:lnTo>
                  <a:lnTo>
                    <a:pt x="3007" y="2270"/>
                  </a:lnTo>
                  <a:lnTo>
                    <a:pt x="2995" y="2280"/>
                  </a:lnTo>
                  <a:lnTo>
                    <a:pt x="2982" y="2288"/>
                  </a:lnTo>
                  <a:lnTo>
                    <a:pt x="2970" y="2294"/>
                  </a:lnTo>
                  <a:lnTo>
                    <a:pt x="2957" y="2300"/>
                  </a:lnTo>
                  <a:lnTo>
                    <a:pt x="2944" y="2306"/>
                  </a:lnTo>
                  <a:lnTo>
                    <a:pt x="2931" y="2310"/>
                  </a:lnTo>
                  <a:lnTo>
                    <a:pt x="2918" y="2313"/>
                  </a:lnTo>
                  <a:lnTo>
                    <a:pt x="2896" y="2318"/>
                  </a:lnTo>
                  <a:lnTo>
                    <a:pt x="2878" y="2322"/>
                  </a:lnTo>
                  <a:lnTo>
                    <a:pt x="2866" y="2323"/>
                  </a:lnTo>
                  <a:lnTo>
                    <a:pt x="2862" y="2324"/>
                  </a:lnTo>
                  <a:lnTo>
                    <a:pt x="2853" y="2330"/>
                  </a:lnTo>
                  <a:lnTo>
                    <a:pt x="2843" y="2336"/>
                  </a:lnTo>
                  <a:lnTo>
                    <a:pt x="2830" y="2341"/>
                  </a:lnTo>
                  <a:lnTo>
                    <a:pt x="2816" y="2346"/>
                  </a:lnTo>
                  <a:lnTo>
                    <a:pt x="2800" y="2350"/>
                  </a:lnTo>
                  <a:lnTo>
                    <a:pt x="2784" y="2354"/>
                  </a:lnTo>
                  <a:lnTo>
                    <a:pt x="2768" y="2357"/>
                  </a:lnTo>
                  <a:lnTo>
                    <a:pt x="2751" y="2359"/>
                  </a:lnTo>
                  <a:lnTo>
                    <a:pt x="2720" y="2363"/>
                  </a:lnTo>
                  <a:lnTo>
                    <a:pt x="2693" y="2365"/>
                  </a:lnTo>
                  <a:lnTo>
                    <a:pt x="2675" y="2366"/>
                  </a:lnTo>
                  <a:lnTo>
                    <a:pt x="2668" y="2368"/>
                  </a:lnTo>
                  <a:lnTo>
                    <a:pt x="2661" y="2365"/>
                  </a:lnTo>
                  <a:lnTo>
                    <a:pt x="2655" y="2365"/>
                  </a:lnTo>
                  <a:lnTo>
                    <a:pt x="2649" y="2366"/>
                  </a:lnTo>
                  <a:lnTo>
                    <a:pt x="2644" y="2369"/>
                  </a:lnTo>
                  <a:lnTo>
                    <a:pt x="2639" y="2371"/>
                  </a:lnTo>
                  <a:lnTo>
                    <a:pt x="2636" y="2375"/>
                  </a:lnTo>
                  <a:lnTo>
                    <a:pt x="2633" y="2378"/>
                  </a:lnTo>
                  <a:lnTo>
                    <a:pt x="2630" y="2384"/>
                  </a:lnTo>
                  <a:lnTo>
                    <a:pt x="2628" y="2389"/>
                  </a:lnTo>
                  <a:lnTo>
                    <a:pt x="2626" y="2395"/>
                  </a:lnTo>
                  <a:lnTo>
                    <a:pt x="2625" y="2402"/>
                  </a:lnTo>
                  <a:lnTo>
                    <a:pt x="2624" y="2408"/>
                  </a:lnTo>
                  <a:lnTo>
                    <a:pt x="2624" y="2423"/>
                  </a:lnTo>
                  <a:lnTo>
                    <a:pt x="2625" y="2438"/>
                  </a:lnTo>
                  <a:lnTo>
                    <a:pt x="2627" y="2454"/>
                  </a:lnTo>
                  <a:lnTo>
                    <a:pt x="2629" y="2469"/>
                  </a:lnTo>
                  <a:lnTo>
                    <a:pt x="2633" y="2484"/>
                  </a:lnTo>
                  <a:lnTo>
                    <a:pt x="2636" y="2497"/>
                  </a:lnTo>
                  <a:lnTo>
                    <a:pt x="2641" y="2516"/>
                  </a:lnTo>
                  <a:lnTo>
                    <a:pt x="2643" y="2523"/>
                  </a:lnTo>
                  <a:lnTo>
                    <a:pt x="2642" y="2536"/>
                  </a:lnTo>
                  <a:lnTo>
                    <a:pt x="2640" y="2548"/>
                  </a:lnTo>
                  <a:lnTo>
                    <a:pt x="2637" y="2560"/>
                  </a:lnTo>
                  <a:lnTo>
                    <a:pt x="2635" y="2571"/>
                  </a:lnTo>
                  <a:lnTo>
                    <a:pt x="2627" y="2592"/>
                  </a:lnTo>
                  <a:lnTo>
                    <a:pt x="2619" y="2611"/>
                  </a:lnTo>
                  <a:lnTo>
                    <a:pt x="2609" y="2628"/>
                  </a:lnTo>
                  <a:lnTo>
                    <a:pt x="2598" y="2643"/>
                  </a:lnTo>
                  <a:lnTo>
                    <a:pt x="2587" y="2657"/>
                  </a:lnTo>
                  <a:lnTo>
                    <a:pt x="2576" y="2668"/>
                  </a:lnTo>
                  <a:lnTo>
                    <a:pt x="2565" y="2679"/>
                  </a:lnTo>
                  <a:lnTo>
                    <a:pt x="2555" y="2688"/>
                  </a:lnTo>
                  <a:lnTo>
                    <a:pt x="2545" y="2695"/>
                  </a:lnTo>
                  <a:lnTo>
                    <a:pt x="2535" y="2700"/>
                  </a:lnTo>
                  <a:lnTo>
                    <a:pt x="2523" y="2708"/>
                  </a:lnTo>
                  <a:lnTo>
                    <a:pt x="2518" y="2711"/>
                  </a:lnTo>
                  <a:lnTo>
                    <a:pt x="2521" y="2726"/>
                  </a:lnTo>
                  <a:lnTo>
                    <a:pt x="2521" y="2741"/>
                  </a:lnTo>
                  <a:lnTo>
                    <a:pt x="2519" y="2755"/>
                  </a:lnTo>
                  <a:lnTo>
                    <a:pt x="2516" y="2769"/>
                  </a:lnTo>
                  <a:lnTo>
                    <a:pt x="2512" y="2781"/>
                  </a:lnTo>
                  <a:lnTo>
                    <a:pt x="2507" y="2794"/>
                  </a:lnTo>
                  <a:lnTo>
                    <a:pt x="2500" y="2806"/>
                  </a:lnTo>
                  <a:lnTo>
                    <a:pt x="2494" y="2817"/>
                  </a:lnTo>
                  <a:lnTo>
                    <a:pt x="2480" y="2835"/>
                  </a:lnTo>
                  <a:lnTo>
                    <a:pt x="2468" y="2849"/>
                  </a:lnTo>
                  <a:lnTo>
                    <a:pt x="2459" y="2857"/>
                  </a:lnTo>
                  <a:lnTo>
                    <a:pt x="2455" y="2860"/>
                  </a:lnTo>
                  <a:lnTo>
                    <a:pt x="2446" y="2884"/>
                  </a:lnTo>
                  <a:lnTo>
                    <a:pt x="2436" y="2904"/>
                  </a:lnTo>
                  <a:lnTo>
                    <a:pt x="2428" y="2922"/>
                  </a:lnTo>
                  <a:lnTo>
                    <a:pt x="2418" y="2938"/>
                  </a:lnTo>
                  <a:lnTo>
                    <a:pt x="2408" y="2952"/>
                  </a:lnTo>
                  <a:lnTo>
                    <a:pt x="2400" y="2964"/>
                  </a:lnTo>
                  <a:lnTo>
                    <a:pt x="2391" y="2973"/>
                  </a:lnTo>
                  <a:lnTo>
                    <a:pt x="2384" y="2982"/>
                  </a:lnTo>
                  <a:lnTo>
                    <a:pt x="2370" y="2994"/>
                  </a:lnTo>
                  <a:lnTo>
                    <a:pt x="2359" y="3000"/>
                  </a:lnTo>
                  <a:lnTo>
                    <a:pt x="2352" y="3003"/>
                  </a:lnTo>
                  <a:lnTo>
                    <a:pt x="2350" y="3004"/>
                  </a:lnTo>
                  <a:lnTo>
                    <a:pt x="2333" y="2992"/>
                  </a:lnTo>
                  <a:lnTo>
                    <a:pt x="2318" y="2977"/>
                  </a:lnTo>
                  <a:lnTo>
                    <a:pt x="2305" y="2962"/>
                  </a:lnTo>
                  <a:lnTo>
                    <a:pt x="2294" y="2947"/>
                  </a:lnTo>
                  <a:lnTo>
                    <a:pt x="2285" y="2932"/>
                  </a:lnTo>
                  <a:lnTo>
                    <a:pt x="2276" y="2917"/>
                  </a:lnTo>
                  <a:lnTo>
                    <a:pt x="2270" y="2902"/>
                  </a:lnTo>
                  <a:lnTo>
                    <a:pt x="2264" y="2888"/>
                  </a:lnTo>
                  <a:lnTo>
                    <a:pt x="2256" y="2862"/>
                  </a:lnTo>
                  <a:lnTo>
                    <a:pt x="2252" y="2842"/>
                  </a:lnTo>
                  <a:lnTo>
                    <a:pt x="2250" y="2828"/>
                  </a:lnTo>
                  <a:lnTo>
                    <a:pt x="2250" y="2823"/>
                  </a:lnTo>
                  <a:lnTo>
                    <a:pt x="2162" y="2736"/>
                  </a:lnTo>
                  <a:lnTo>
                    <a:pt x="2159" y="2723"/>
                  </a:lnTo>
                  <a:lnTo>
                    <a:pt x="2155" y="2711"/>
                  </a:lnTo>
                  <a:lnTo>
                    <a:pt x="2148" y="2698"/>
                  </a:lnTo>
                  <a:lnTo>
                    <a:pt x="2141" y="2688"/>
                  </a:lnTo>
                  <a:lnTo>
                    <a:pt x="2132" y="2677"/>
                  </a:lnTo>
                  <a:lnTo>
                    <a:pt x="2123" y="2667"/>
                  </a:lnTo>
                  <a:lnTo>
                    <a:pt x="2112" y="2659"/>
                  </a:lnTo>
                  <a:lnTo>
                    <a:pt x="2100" y="2652"/>
                  </a:lnTo>
                  <a:lnTo>
                    <a:pt x="2087" y="2647"/>
                  </a:lnTo>
                  <a:lnTo>
                    <a:pt x="2075" y="2643"/>
                  </a:lnTo>
                  <a:lnTo>
                    <a:pt x="2061" y="2642"/>
                  </a:lnTo>
                  <a:lnTo>
                    <a:pt x="2047" y="2642"/>
                  </a:lnTo>
                  <a:lnTo>
                    <a:pt x="2039" y="2643"/>
                  </a:lnTo>
                  <a:lnTo>
                    <a:pt x="2032" y="2644"/>
                  </a:lnTo>
                  <a:lnTo>
                    <a:pt x="2024" y="2646"/>
                  </a:lnTo>
                  <a:lnTo>
                    <a:pt x="2017" y="2649"/>
                  </a:lnTo>
                  <a:lnTo>
                    <a:pt x="2010" y="2652"/>
                  </a:lnTo>
                  <a:lnTo>
                    <a:pt x="2002" y="2657"/>
                  </a:lnTo>
                  <a:lnTo>
                    <a:pt x="1995" y="2662"/>
                  </a:lnTo>
                  <a:lnTo>
                    <a:pt x="1987" y="2667"/>
                  </a:lnTo>
                  <a:lnTo>
                    <a:pt x="1979" y="2674"/>
                  </a:lnTo>
                  <a:lnTo>
                    <a:pt x="1971" y="2680"/>
                  </a:lnTo>
                  <a:lnTo>
                    <a:pt x="1964" y="2685"/>
                  </a:lnTo>
                  <a:lnTo>
                    <a:pt x="1958" y="2692"/>
                  </a:lnTo>
                  <a:lnTo>
                    <a:pt x="1954" y="2697"/>
                  </a:lnTo>
                  <a:lnTo>
                    <a:pt x="1951" y="2702"/>
                  </a:lnTo>
                  <a:lnTo>
                    <a:pt x="1948" y="2708"/>
                  </a:lnTo>
                  <a:lnTo>
                    <a:pt x="1946" y="2713"/>
                  </a:lnTo>
                  <a:lnTo>
                    <a:pt x="1944" y="2718"/>
                  </a:lnTo>
                  <a:lnTo>
                    <a:pt x="1944" y="2724"/>
                  </a:lnTo>
                  <a:lnTo>
                    <a:pt x="1944" y="2728"/>
                  </a:lnTo>
                  <a:lnTo>
                    <a:pt x="1946" y="2732"/>
                  </a:lnTo>
                  <a:lnTo>
                    <a:pt x="1948" y="2741"/>
                  </a:lnTo>
                  <a:lnTo>
                    <a:pt x="1953" y="2749"/>
                  </a:lnTo>
                  <a:lnTo>
                    <a:pt x="1958" y="2756"/>
                  </a:lnTo>
                  <a:lnTo>
                    <a:pt x="1965" y="2762"/>
                  </a:lnTo>
                  <a:lnTo>
                    <a:pt x="1972" y="2768"/>
                  </a:lnTo>
                  <a:lnTo>
                    <a:pt x="1979" y="2772"/>
                  </a:lnTo>
                  <a:lnTo>
                    <a:pt x="1989" y="2777"/>
                  </a:lnTo>
                  <a:lnTo>
                    <a:pt x="1994" y="2779"/>
                  </a:lnTo>
                  <a:lnTo>
                    <a:pt x="2106" y="2854"/>
                  </a:lnTo>
                  <a:lnTo>
                    <a:pt x="2124" y="2864"/>
                  </a:lnTo>
                  <a:lnTo>
                    <a:pt x="2140" y="2873"/>
                  </a:lnTo>
                  <a:lnTo>
                    <a:pt x="2154" y="2885"/>
                  </a:lnTo>
                  <a:lnTo>
                    <a:pt x="2166" y="2897"/>
                  </a:lnTo>
                  <a:lnTo>
                    <a:pt x="2178" y="2908"/>
                  </a:lnTo>
                  <a:lnTo>
                    <a:pt x="2188" y="2921"/>
                  </a:lnTo>
                  <a:lnTo>
                    <a:pt x="2195" y="2934"/>
                  </a:lnTo>
                  <a:lnTo>
                    <a:pt x="2203" y="2946"/>
                  </a:lnTo>
                  <a:lnTo>
                    <a:pt x="2213" y="2968"/>
                  </a:lnTo>
                  <a:lnTo>
                    <a:pt x="2220" y="2987"/>
                  </a:lnTo>
                  <a:lnTo>
                    <a:pt x="2224" y="3000"/>
                  </a:lnTo>
                  <a:lnTo>
                    <a:pt x="2225" y="3004"/>
                  </a:lnTo>
                  <a:lnTo>
                    <a:pt x="2234" y="3017"/>
                  </a:lnTo>
                  <a:lnTo>
                    <a:pt x="2241" y="3030"/>
                  </a:lnTo>
                  <a:lnTo>
                    <a:pt x="2247" y="3043"/>
                  </a:lnTo>
                  <a:lnTo>
                    <a:pt x="2253" y="3054"/>
                  </a:lnTo>
                  <a:lnTo>
                    <a:pt x="2257" y="3066"/>
                  </a:lnTo>
                  <a:lnTo>
                    <a:pt x="2260" y="3077"/>
                  </a:lnTo>
                  <a:lnTo>
                    <a:pt x="2263" y="3088"/>
                  </a:lnTo>
                  <a:lnTo>
                    <a:pt x="2264" y="3097"/>
                  </a:lnTo>
                  <a:lnTo>
                    <a:pt x="2266" y="3107"/>
                  </a:lnTo>
                  <a:lnTo>
                    <a:pt x="2266" y="3116"/>
                  </a:lnTo>
                  <a:lnTo>
                    <a:pt x="2266" y="3125"/>
                  </a:lnTo>
                  <a:lnTo>
                    <a:pt x="2264" y="3132"/>
                  </a:lnTo>
                  <a:lnTo>
                    <a:pt x="2261" y="3148"/>
                  </a:lnTo>
                  <a:lnTo>
                    <a:pt x="2256" y="3161"/>
                  </a:lnTo>
                  <a:lnTo>
                    <a:pt x="2250" y="3173"/>
                  </a:lnTo>
                  <a:lnTo>
                    <a:pt x="2242" y="3184"/>
                  </a:lnTo>
                  <a:lnTo>
                    <a:pt x="2235" y="3192"/>
                  </a:lnTo>
                  <a:lnTo>
                    <a:pt x="2228" y="3198"/>
                  </a:lnTo>
                  <a:lnTo>
                    <a:pt x="2216" y="3208"/>
                  </a:lnTo>
                  <a:lnTo>
                    <a:pt x="2212" y="3210"/>
                  </a:lnTo>
                  <a:lnTo>
                    <a:pt x="1968" y="3467"/>
                  </a:lnTo>
                  <a:lnTo>
                    <a:pt x="1968" y="3373"/>
                  </a:lnTo>
                  <a:lnTo>
                    <a:pt x="1856" y="3435"/>
                  </a:lnTo>
                  <a:lnTo>
                    <a:pt x="1845" y="3436"/>
                  </a:lnTo>
                  <a:lnTo>
                    <a:pt x="1835" y="3437"/>
                  </a:lnTo>
                  <a:lnTo>
                    <a:pt x="1826" y="3440"/>
                  </a:lnTo>
                  <a:lnTo>
                    <a:pt x="1818" y="3442"/>
                  </a:lnTo>
                  <a:lnTo>
                    <a:pt x="1809" y="3445"/>
                  </a:lnTo>
                  <a:lnTo>
                    <a:pt x="1802" y="3448"/>
                  </a:lnTo>
                  <a:lnTo>
                    <a:pt x="1795" y="3452"/>
                  </a:lnTo>
                  <a:lnTo>
                    <a:pt x="1789" y="3456"/>
                  </a:lnTo>
                  <a:lnTo>
                    <a:pt x="1778" y="3464"/>
                  </a:lnTo>
                  <a:lnTo>
                    <a:pt x="1770" y="3474"/>
                  </a:lnTo>
                  <a:lnTo>
                    <a:pt x="1763" y="3484"/>
                  </a:lnTo>
                  <a:lnTo>
                    <a:pt x="1758" y="3494"/>
                  </a:lnTo>
                  <a:lnTo>
                    <a:pt x="1755" y="3505"/>
                  </a:lnTo>
                  <a:lnTo>
                    <a:pt x="1751" y="3514"/>
                  </a:lnTo>
                  <a:lnTo>
                    <a:pt x="1750" y="3523"/>
                  </a:lnTo>
                  <a:lnTo>
                    <a:pt x="1749" y="3531"/>
                  </a:lnTo>
                  <a:lnTo>
                    <a:pt x="1749" y="3543"/>
                  </a:lnTo>
                  <a:lnTo>
                    <a:pt x="1749" y="3548"/>
                  </a:lnTo>
                  <a:lnTo>
                    <a:pt x="1743" y="3556"/>
                  </a:lnTo>
                  <a:lnTo>
                    <a:pt x="1735" y="3561"/>
                  </a:lnTo>
                  <a:lnTo>
                    <a:pt x="1728" y="3566"/>
                  </a:lnTo>
                  <a:lnTo>
                    <a:pt x="1718" y="3570"/>
                  </a:lnTo>
                  <a:lnTo>
                    <a:pt x="1710" y="3572"/>
                  </a:lnTo>
                  <a:lnTo>
                    <a:pt x="1700" y="3573"/>
                  </a:lnTo>
                  <a:lnTo>
                    <a:pt x="1691" y="3574"/>
                  </a:lnTo>
                  <a:lnTo>
                    <a:pt x="1682" y="3574"/>
                  </a:lnTo>
                  <a:lnTo>
                    <a:pt x="1665" y="3572"/>
                  </a:lnTo>
                  <a:lnTo>
                    <a:pt x="1650" y="3570"/>
                  </a:lnTo>
                  <a:lnTo>
                    <a:pt x="1640" y="3568"/>
                  </a:lnTo>
                  <a:lnTo>
                    <a:pt x="1637" y="3566"/>
                  </a:lnTo>
                  <a:lnTo>
                    <a:pt x="1634" y="3575"/>
                  </a:lnTo>
                  <a:lnTo>
                    <a:pt x="1633" y="3581"/>
                  </a:lnTo>
                  <a:lnTo>
                    <a:pt x="1633" y="3589"/>
                  </a:lnTo>
                  <a:lnTo>
                    <a:pt x="1636" y="3595"/>
                  </a:lnTo>
                  <a:lnTo>
                    <a:pt x="1645" y="3607"/>
                  </a:lnTo>
                  <a:lnTo>
                    <a:pt x="1655" y="3620"/>
                  </a:lnTo>
                  <a:lnTo>
                    <a:pt x="1661" y="3626"/>
                  </a:lnTo>
                  <a:lnTo>
                    <a:pt x="1666" y="3634"/>
                  </a:lnTo>
                  <a:lnTo>
                    <a:pt x="1670" y="3641"/>
                  </a:lnTo>
                  <a:lnTo>
                    <a:pt x="1674" y="3650"/>
                  </a:lnTo>
                  <a:lnTo>
                    <a:pt x="1675" y="3658"/>
                  </a:lnTo>
                  <a:lnTo>
                    <a:pt x="1675" y="3669"/>
                  </a:lnTo>
                  <a:lnTo>
                    <a:pt x="1672" y="3680"/>
                  </a:lnTo>
                  <a:lnTo>
                    <a:pt x="1668" y="3691"/>
                  </a:lnTo>
                  <a:lnTo>
                    <a:pt x="1661" y="3699"/>
                  </a:lnTo>
                  <a:lnTo>
                    <a:pt x="1652" y="3704"/>
                  </a:lnTo>
                  <a:lnTo>
                    <a:pt x="1645" y="3708"/>
                  </a:lnTo>
                  <a:lnTo>
                    <a:pt x="1637" y="3713"/>
                  </a:lnTo>
                  <a:lnTo>
                    <a:pt x="1630" y="3716"/>
                  </a:lnTo>
                  <a:lnTo>
                    <a:pt x="1622" y="3718"/>
                  </a:lnTo>
                  <a:lnTo>
                    <a:pt x="1615" y="3719"/>
                  </a:lnTo>
                  <a:lnTo>
                    <a:pt x="1608" y="3720"/>
                  </a:lnTo>
                  <a:lnTo>
                    <a:pt x="1595" y="3720"/>
                  </a:lnTo>
                  <a:lnTo>
                    <a:pt x="1583" y="3719"/>
                  </a:lnTo>
                  <a:lnTo>
                    <a:pt x="1571" y="3715"/>
                  </a:lnTo>
                  <a:lnTo>
                    <a:pt x="1560" y="3710"/>
                  </a:lnTo>
                  <a:lnTo>
                    <a:pt x="1551" y="3705"/>
                  </a:lnTo>
                  <a:lnTo>
                    <a:pt x="1542" y="3699"/>
                  </a:lnTo>
                  <a:lnTo>
                    <a:pt x="1536" y="3692"/>
                  </a:lnTo>
                  <a:lnTo>
                    <a:pt x="1529" y="3686"/>
                  </a:lnTo>
                  <a:lnTo>
                    <a:pt x="1521" y="3676"/>
                  </a:lnTo>
                  <a:lnTo>
                    <a:pt x="1519" y="3673"/>
                  </a:lnTo>
                  <a:lnTo>
                    <a:pt x="1512" y="3555"/>
                  </a:lnTo>
                  <a:lnTo>
                    <a:pt x="1487" y="3473"/>
                  </a:lnTo>
                  <a:lnTo>
                    <a:pt x="1481" y="3477"/>
                  </a:lnTo>
                  <a:lnTo>
                    <a:pt x="1475" y="3481"/>
                  </a:lnTo>
                  <a:lnTo>
                    <a:pt x="1471" y="3485"/>
                  </a:lnTo>
                  <a:lnTo>
                    <a:pt x="1465" y="3491"/>
                  </a:lnTo>
                  <a:lnTo>
                    <a:pt x="1458" y="3501"/>
                  </a:lnTo>
                  <a:lnTo>
                    <a:pt x="1453" y="3513"/>
                  </a:lnTo>
                  <a:lnTo>
                    <a:pt x="1448" y="3526"/>
                  </a:lnTo>
                  <a:lnTo>
                    <a:pt x="1445" y="3539"/>
                  </a:lnTo>
                  <a:lnTo>
                    <a:pt x="1443" y="3553"/>
                  </a:lnTo>
                  <a:lnTo>
                    <a:pt x="1443" y="3565"/>
                  </a:lnTo>
                  <a:lnTo>
                    <a:pt x="1443" y="3590"/>
                  </a:lnTo>
                  <a:lnTo>
                    <a:pt x="1446" y="3610"/>
                  </a:lnTo>
                  <a:lnTo>
                    <a:pt x="1448" y="3624"/>
                  </a:lnTo>
                  <a:lnTo>
                    <a:pt x="1449" y="3629"/>
                  </a:lnTo>
                  <a:lnTo>
                    <a:pt x="1440" y="3653"/>
                  </a:lnTo>
                  <a:lnTo>
                    <a:pt x="1431" y="3676"/>
                  </a:lnTo>
                  <a:lnTo>
                    <a:pt x="1426" y="3698"/>
                  </a:lnTo>
                  <a:lnTo>
                    <a:pt x="1423" y="3718"/>
                  </a:lnTo>
                  <a:lnTo>
                    <a:pt x="1422" y="3737"/>
                  </a:lnTo>
                  <a:lnTo>
                    <a:pt x="1422" y="3754"/>
                  </a:lnTo>
                  <a:lnTo>
                    <a:pt x="1424" y="3770"/>
                  </a:lnTo>
                  <a:lnTo>
                    <a:pt x="1426" y="3785"/>
                  </a:lnTo>
                  <a:lnTo>
                    <a:pt x="1429" y="3798"/>
                  </a:lnTo>
                  <a:lnTo>
                    <a:pt x="1433" y="3809"/>
                  </a:lnTo>
                  <a:lnTo>
                    <a:pt x="1437" y="3819"/>
                  </a:lnTo>
                  <a:lnTo>
                    <a:pt x="1441" y="3827"/>
                  </a:lnTo>
                  <a:lnTo>
                    <a:pt x="1447" y="3837"/>
                  </a:lnTo>
                  <a:lnTo>
                    <a:pt x="1449" y="3842"/>
                  </a:lnTo>
                  <a:lnTo>
                    <a:pt x="1445" y="3869"/>
                  </a:lnTo>
                  <a:lnTo>
                    <a:pt x="1443" y="3894"/>
                  </a:lnTo>
                  <a:lnTo>
                    <a:pt x="1443" y="3913"/>
                  </a:lnTo>
                  <a:lnTo>
                    <a:pt x="1444" y="3929"/>
                  </a:lnTo>
                  <a:lnTo>
                    <a:pt x="1447" y="3941"/>
                  </a:lnTo>
                  <a:lnTo>
                    <a:pt x="1452" y="3950"/>
                  </a:lnTo>
                  <a:lnTo>
                    <a:pt x="1457" y="3958"/>
                  </a:lnTo>
                  <a:lnTo>
                    <a:pt x="1463" y="3962"/>
                  </a:lnTo>
                  <a:lnTo>
                    <a:pt x="1470" y="3964"/>
                  </a:lnTo>
                  <a:lnTo>
                    <a:pt x="1475" y="3965"/>
                  </a:lnTo>
                  <a:lnTo>
                    <a:pt x="1481" y="3965"/>
                  </a:lnTo>
                  <a:lnTo>
                    <a:pt x="1488" y="3964"/>
                  </a:lnTo>
                  <a:lnTo>
                    <a:pt x="1496" y="3962"/>
                  </a:lnTo>
                  <a:lnTo>
                    <a:pt x="1500" y="3960"/>
                  </a:lnTo>
                  <a:lnTo>
                    <a:pt x="1508" y="3960"/>
                  </a:lnTo>
                  <a:lnTo>
                    <a:pt x="1517" y="3960"/>
                  </a:lnTo>
                  <a:lnTo>
                    <a:pt x="1525" y="3961"/>
                  </a:lnTo>
                  <a:lnTo>
                    <a:pt x="1532" y="3963"/>
                  </a:lnTo>
                  <a:lnTo>
                    <a:pt x="1538" y="3966"/>
                  </a:lnTo>
                  <a:lnTo>
                    <a:pt x="1544" y="3970"/>
                  </a:lnTo>
                  <a:lnTo>
                    <a:pt x="1550" y="3975"/>
                  </a:lnTo>
                  <a:lnTo>
                    <a:pt x="1554" y="3979"/>
                  </a:lnTo>
                  <a:lnTo>
                    <a:pt x="1559" y="3985"/>
                  </a:lnTo>
                  <a:lnTo>
                    <a:pt x="1563" y="3991"/>
                  </a:lnTo>
                  <a:lnTo>
                    <a:pt x="1566" y="3997"/>
                  </a:lnTo>
                  <a:lnTo>
                    <a:pt x="1569" y="4004"/>
                  </a:lnTo>
                  <a:lnTo>
                    <a:pt x="1574" y="4019"/>
                  </a:lnTo>
                  <a:lnTo>
                    <a:pt x="1577" y="4034"/>
                  </a:lnTo>
                  <a:lnTo>
                    <a:pt x="1580" y="4049"/>
                  </a:lnTo>
                  <a:lnTo>
                    <a:pt x="1582" y="4064"/>
                  </a:lnTo>
                  <a:lnTo>
                    <a:pt x="1582" y="4077"/>
                  </a:lnTo>
                  <a:lnTo>
                    <a:pt x="1582" y="4090"/>
                  </a:lnTo>
                  <a:lnTo>
                    <a:pt x="1582" y="4109"/>
                  </a:lnTo>
                  <a:lnTo>
                    <a:pt x="1581" y="4117"/>
                  </a:lnTo>
                  <a:lnTo>
                    <a:pt x="1579" y="4135"/>
                  </a:lnTo>
                  <a:lnTo>
                    <a:pt x="1576" y="4152"/>
                  </a:lnTo>
                  <a:lnTo>
                    <a:pt x="1573" y="4168"/>
                  </a:lnTo>
                  <a:lnTo>
                    <a:pt x="1571" y="4183"/>
                  </a:lnTo>
                  <a:lnTo>
                    <a:pt x="1564" y="4210"/>
                  </a:lnTo>
                  <a:lnTo>
                    <a:pt x="1555" y="4232"/>
                  </a:lnTo>
                  <a:lnTo>
                    <a:pt x="1547" y="4251"/>
                  </a:lnTo>
                  <a:lnTo>
                    <a:pt x="1537" y="4267"/>
                  </a:lnTo>
                  <a:lnTo>
                    <a:pt x="1527" y="4281"/>
                  </a:lnTo>
                  <a:lnTo>
                    <a:pt x="1518" y="4292"/>
                  </a:lnTo>
                  <a:lnTo>
                    <a:pt x="1508" y="4299"/>
                  </a:lnTo>
                  <a:lnTo>
                    <a:pt x="1499" y="4306"/>
                  </a:lnTo>
                  <a:lnTo>
                    <a:pt x="1491" y="4310"/>
                  </a:lnTo>
                  <a:lnTo>
                    <a:pt x="1484" y="4313"/>
                  </a:lnTo>
                  <a:lnTo>
                    <a:pt x="1473" y="4316"/>
                  </a:lnTo>
                  <a:lnTo>
                    <a:pt x="1469" y="4316"/>
                  </a:lnTo>
                  <a:lnTo>
                    <a:pt x="1470" y="4310"/>
                  </a:lnTo>
                  <a:lnTo>
                    <a:pt x="1474" y="4292"/>
                  </a:lnTo>
                  <a:lnTo>
                    <a:pt x="1476" y="4280"/>
                  </a:lnTo>
                  <a:lnTo>
                    <a:pt x="1478" y="4265"/>
                  </a:lnTo>
                  <a:lnTo>
                    <a:pt x="1479" y="4250"/>
                  </a:lnTo>
                  <a:lnTo>
                    <a:pt x="1480" y="4233"/>
                  </a:lnTo>
                  <a:lnTo>
                    <a:pt x="1480" y="4215"/>
                  </a:lnTo>
                  <a:lnTo>
                    <a:pt x="1478" y="4197"/>
                  </a:lnTo>
                  <a:lnTo>
                    <a:pt x="1475" y="4179"/>
                  </a:lnTo>
                  <a:lnTo>
                    <a:pt x="1471" y="4161"/>
                  </a:lnTo>
                  <a:lnTo>
                    <a:pt x="1468" y="4152"/>
                  </a:lnTo>
                  <a:lnTo>
                    <a:pt x="1464" y="4143"/>
                  </a:lnTo>
                  <a:lnTo>
                    <a:pt x="1460" y="4135"/>
                  </a:lnTo>
                  <a:lnTo>
                    <a:pt x="1456" y="4126"/>
                  </a:lnTo>
                  <a:lnTo>
                    <a:pt x="1451" y="4119"/>
                  </a:lnTo>
                  <a:lnTo>
                    <a:pt x="1445" y="4111"/>
                  </a:lnTo>
                  <a:lnTo>
                    <a:pt x="1438" y="4104"/>
                  </a:lnTo>
                  <a:lnTo>
                    <a:pt x="1431" y="4098"/>
                  </a:lnTo>
                  <a:lnTo>
                    <a:pt x="1430" y="4094"/>
                  </a:lnTo>
                  <a:lnTo>
                    <a:pt x="1427" y="4084"/>
                  </a:lnTo>
                  <a:lnTo>
                    <a:pt x="1424" y="4077"/>
                  </a:lnTo>
                  <a:lnTo>
                    <a:pt x="1420" y="4069"/>
                  </a:lnTo>
                  <a:lnTo>
                    <a:pt x="1414" y="4060"/>
                  </a:lnTo>
                  <a:lnTo>
                    <a:pt x="1407" y="4052"/>
                  </a:lnTo>
                  <a:lnTo>
                    <a:pt x="1397" y="4042"/>
                  </a:lnTo>
                  <a:lnTo>
                    <a:pt x="1385" y="4034"/>
                  </a:lnTo>
                  <a:lnTo>
                    <a:pt x="1372" y="4024"/>
                  </a:lnTo>
                  <a:lnTo>
                    <a:pt x="1355" y="4017"/>
                  </a:lnTo>
                  <a:lnTo>
                    <a:pt x="1334" y="4008"/>
                  </a:lnTo>
                  <a:lnTo>
                    <a:pt x="1312" y="4002"/>
                  </a:lnTo>
                  <a:lnTo>
                    <a:pt x="1285" y="3996"/>
                  </a:lnTo>
                  <a:lnTo>
                    <a:pt x="1256" y="3992"/>
                  </a:lnTo>
                  <a:lnTo>
                    <a:pt x="1247" y="3990"/>
                  </a:lnTo>
                  <a:lnTo>
                    <a:pt x="1220" y="3987"/>
                  </a:lnTo>
                  <a:lnTo>
                    <a:pt x="1202" y="3985"/>
                  </a:lnTo>
                  <a:lnTo>
                    <a:pt x="1182" y="3984"/>
                  </a:lnTo>
                  <a:lnTo>
                    <a:pt x="1159" y="3984"/>
                  </a:lnTo>
                  <a:lnTo>
                    <a:pt x="1135" y="3985"/>
                  </a:lnTo>
                  <a:lnTo>
                    <a:pt x="1109" y="3987"/>
                  </a:lnTo>
                  <a:lnTo>
                    <a:pt x="1084" y="3991"/>
                  </a:lnTo>
                  <a:lnTo>
                    <a:pt x="1071" y="3993"/>
                  </a:lnTo>
                  <a:lnTo>
                    <a:pt x="1058" y="3996"/>
                  </a:lnTo>
                  <a:lnTo>
                    <a:pt x="1044" y="4001"/>
                  </a:lnTo>
                  <a:lnTo>
                    <a:pt x="1032" y="4005"/>
                  </a:lnTo>
                  <a:lnTo>
                    <a:pt x="1020" y="4010"/>
                  </a:lnTo>
                  <a:lnTo>
                    <a:pt x="1007" y="4016"/>
                  </a:lnTo>
                  <a:lnTo>
                    <a:pt x="995" y="4022"/>
                  </a:lnTo>
                  <a:lnTo>
                    <a:pt x="984" y="4029"/>
                  </a:lnTo>
                  <a:lnTo>
                    <a:pt x="973" y="4037"/>
                  </a:lnTo>
                  <a:lnTo>
                    <a:pt x="962" y="4046"/>
                  </a:lnTo>
                  <a:lnTo>
                    <a:pt x="952" y="4056"/>
                  </a:lnTo>
                  <a:lnTo>
                    <a:pt x="944" y="4067"/>
                  </a:lnTo>
                  <a:lnTo>
                    <a:pt x="936" y="4067"/>
                  </a:lnTo>
                  <a:lnTo>
                    <a:pt x="917" y="4070"/>
                  </a:lnTo>
                  <a:lnTo>
                    <a:pt x="904" y="4072"/>
                  </a:lnTo>
                  <a:lnTo>
                    <a:pt x="889" y="4076"/>
                  </a:lnTo>
                  <a:lnTo>
                    <a:pt x="872" y="4081"/>
                  </a:lnTo>
                  <a:lnTo>
                    <a:pt x="855" y="4087"/>
                  </a:lnTo>
                  <a:lnTo>
                    <a:pt x="837" y="4094"/>
                  </a:lnTo>
                  <a:lnTo>
                    <a:pt x="819" y="4104"/>
                  </a:lnTo>
                  <a:lnTo>
                    <a:pt x="801" y="4116"/>
                  </a:lnTo>
                  <a:lnTo>
                    <a:pt x="783" y="4130"/>
                  </a:lnTo>
                  <a:lnTo>
                    <a:pt x="774" y="4137"/>
                  </a:lnTo>
                  <a:lnTo>
                    <a:pt x="766" y="4146"/>
                  </a:lnTo>
                  <a:lnTo>
                    <a:pt x="758" y="4155"/>
                  </a:lnTo>
                  <a:lnTo>
                    <a:pt x="751" y="4165"/>
                  </a:lnTo>
                  <a:lnTo>
                    <a:pt x="743" y="4175"/>
                  </a:lnTo>
                  <a:lnTo>
                    <a:pt x="737" y="4186"/>
                  </a:lnTo>
                  <a:lnTo>
                    <a:pt x="730" y="4198"/>
                  </a:lnTo>
                  <a:lnTo>
                    <a:pt x="725" y="4211"/>
                  </a:lnTo>
                  <a:lnTo>
                    <a:pt x="631" y="4135"/>
                  </a:lnTo>
                  <a:lnTo>
                    <a:pt x="628" y="4137"/>
                  </a:lnTo>
                  <a:lnTo>
                    <a:pt x="618" y="4141"/>
                  </a:lnTo>
                  <a:lnTo>
                    <a:pt x="607" y="4148"/>
                  </a:lnTo>
                  <a:lnTo>
                    <a:pt x="594" y="4157"/>
                  </a:lnTo>
                  <a:lnTo>
                    <a:pt x="588" y="4163"/>
                  </a:lnTo>
                  <a:lnTo>
                    <a:pt x="582" y="4169"/>
                  </a:lnTo>
                  <a:lnTo>
                    <a:pt x="577" y="4175"/>
                  </a:lnTo>
                  <a:lnTo>
                    <a:pt x="573" y="4183"/>
                  </a:lnTo>
                  <a:lnTo>
                    <a:pt x="570" y="4190"/>
                  </a:lnTo>
                  <a:lnTo>
                    <a:pt x="570" y="4199"/>
                  </a:lnTo>
                  <a:lnTo>
                    <a:pt x="572" y="4207"/>
                  </a:lnTo>
                  <a:lnTo>
                    <a:pt x="575" y="4216"/>
                  </a:lnTo>
                  <a:lnTo>
                    <a:pt x="575" y="4221"/>
                  </a:lnTo>
                  <a:lnTo>
                    <a:pt x="572" y="4233"/>
                  </a:lnTo>
                  <a:lnTo>
                    <a:pt x="568" y="4239"/>
                  </a:lnTo>
                  <a:lnTo>
                    <a:pt x="564" y="4247"/>
                  </a:lnTo>
                  <a:lnTo>
                    <a:pt x="558" y="4254"/>
                  </a:lnTo>
                  <a:lnTo>
                    <a:pt x="550" y="4261"/>
                  </a:lnTo>
                  <a:lnTo>
                    <a:pt x="545" y="4264"/>
                  </a:lnTo>
                  <a:lnTo>
                    <a:pt x="540" y="4266"/>
                  </a:lnTo>
                  <a:lnTo>
                    <a:pt x="533" y="4268"/>
                  </a:lnTo>
                  <a:lnTo>
                    <a:pt x="526" y="4270"/>
                  </a:lnTo>
                  <a:lnTo>
                    <a:pt x="518" y="4271"/>
                  </a:lnTo>
                  <a:lnTo>
                    <a:pt x="510" y="4273"/>
                  </a:lnTo>
                  <a:lnTo>
                    <a:pt x="501" y="4273"/>
                  </a:lnTo>
                  <a:lnTo>
                    <a:pt x="490" y="4271"/>
                  </a:lnTo>
                  <a:lnTo>
                    <a:pt x="480" y="4270"/>
                  </a:lnTo>
                  <a:lnTo>
                    <a:pt x="468" y="4268"/>
                  </a:lnTo>
                  <a:lnTo>
                    <a:pt x="455" y="4265"/>
                  </a:lnTo>
                  <a:lnTo>
                    <a:pt x="441" y="4261"/>
                  </a:lnTo>
                  <a:lnTo>
                    <a:pt x="426" y="4257"/>
                  </a:lnTo>
                  <a:lnTo>
                    <a:pt x="410" y="4250"/>
                  </a:lnTo>
                  <a:lnTo>
                    <a:pt x="393" y="4244"/>
                  </a:lnTo>
                  <a:lnTo>
                    <a:pt x="375" y="4235"/>
                  </a:lnTo>
                  <a:lnTo>
                    <a:pt x="366" y="4227"/>
                  </a:lnTo>
                  <a:lnTo>
                    <a:pt x="357" y="4219"/>
                  </a:lnTo>
                  <a:lnTo>
                    <a:pt x="349" y="4213"/>
                  </a:lnTo>
                  <a:lnTo>
                    <a:pt x="340" y="4206"/>
                  </a:lnTo>
                  <a:lnTo>
                    <a:pt x="323" y="4197"/>
                  </a:lnTo>
                  <a:lnTo>
                    <a:pt x="306" y="4188"/>
                  </a:lnTo>
                  <a:lnTo>
                    <a:pt x="290" y="4183"/>
                  </a:lnTo>
                  <a:lnTo>
                    <a:pt x="274" y="4178"/>
                  </a:lnTo>
                  <a:lnTo>
                    <a:pt x="258" y="4174"/>
                  </a:lnTo>
                  <a:lnTo>
                    <a:pt x="243" y="4171"/>
                  </a:lnTo>
                  <a:lnTo>
                    <a:pt x="228" y="4168"/>
                  </a:lnTo>
                  <a:lnTo>
                    <a:pt x="214" y="4165"/>
                  </a:lnTo>
                  <a:lnTo>
                    <a:pt x="200" y="4162"/>
                  </a:lnTo>
                  <a:lnTo>
                    <a:pt x="188" y="4156"/>
                  </a:lnTo>
                  <a:lnTo>
                    <a:pt x="176" y="4150"/>
                  </a:lnTo>
                  <a:lnTo>
                    <a:pt x="164" y="4141"/>
                  </a:lnTo>
                  <a:lnTo>
                    <a:pt x="159" y="4136"/>
                  </a:lnTo>
                  <a:lnTo>
                    <a:pt x="153" y="4131"/>
                  </a:lnTo>
                  <a:lnTo>
                    <a:pt x="148" y="4123"/>
                  </a:lnTo>
                  <a:lnTo>
                    <a:pt x="144" y="4117"/>
                  </a:lnTo>
                  <a:lnTo>
                    <a:pt x="140" y="4115"/>
                  </a:lnTo>
                  <a:lnTo>
                    <a:pt x="130" y="4108"/>
                  </a:lnTo>
                  <a:lnTo>
                    <a:pt x="124" y="4104"/>
                  </a:lnTo>
                  <a:lnTo>
                    <a:pt x="116" y="4098"/>
                  </a:lnTo>
                  <a:lnTo>
                    <a:pt x="109" y="4090"/>
                  </a:lnTo>
                  <a:lnTo>
                    <a:pt x="100" y="4081"/>
                  </a:lnTo>
                  <a:lnTo>
                    <a:pt x="92" y="4070"/>
                  </a:lnTo>
                  <a:lnTo>
                    <a:pt x="84" y="4057"/>
                  </a:lnTo>
                  <a:lnTo>
                    <a:pt x="77" y="4043"/>
                  </a:lnTo>
                  <a:lnTo>
                    <a:pt x="70" y="4027"/>
                  </a:lnTo>
                  <a:lnTo>
                    <a:pt x="65" y="4009"/>
                  </a:lnTo>
                  <a:lnTo>
                    <a:pt x="60" y="3989"/>
                  </a:lnTo>
                  <a:lnTo>
                    <a:pt x="57" y="3966"/>
                  </a:lnTo>
                  <a:lnTo>
                    <a:pt x="56" y="3942"/>
                  </a:lnTo>
                  <a:lnTo>
                    <a:pt x="54" y="3942"/>
                  </a:lnTo>
                  <a:lnTo>
                    <a:pt x="49" y="3942"/>
                  </a:lnTo>
                  <a:lnTo>
                    <a:pt x="40" y="3941"/>
                  </a:lnTo>
                  <a:lnTo>
                    <a:pt x="31" y="3939"/>
                  </a:lnTo>
                  <a:lnTo>
                    <a:pt x="25" y="3937"/>
                  </a:lnTo>
                  <a:lnTo>
                    <a:pt x="21" y="3933"/>
                  </a:lnTo>
                  <a:lnTo>
                    <a:pt x="16" y="3930"/>
                  </a:lnTo>
                  <a:lnTo>
                    <a:pt x="12" y="3926"/>
                  </a:lnTo>
                  <a:lnTo>
                    <a:pt x="7" y="3921"/>
                  </a:lnTo>
                  <a:lnTo>
                    <a:pt x="4" y="3914"/>
                  </a:lnTo>
                  <a:lnTo>
                    <a:pt x="2" y="3907"/>
                  </a:lnTo>
                  <a:lnTo>
                    <a:pt x="0" y="3898"/>
                  </a:lnTo>
                  <a:lnTo>
                    <a:pt x="3" y="3893"/>
                  </a:lnTo>
                  <a:lnTo>
                    <a:pt x="12" y="3880"/>
                  </a:lnTo>
                  <a:lnTo>
                    <a:pt x="17" y="3873"/>
                  </a:lnTo>
                  <a:lnTo>
                    <a:pt x="24" y="3864"/>
                  </a:lnTo>
                  <a:lnTo>
                    <a:pt x="33" y="3854"/>
                  </a:lnTo>
                  <a:lnTo>
                    <a:pt x="42" y="3846"/>
                  </a:lnTo>
                  <a:lnTo>
                    <a:pt x="53" y="3838"/>
                  </a:lnTo>
                  <a:lnTo>
                    <a:pt x="64" y="3832"/>
                  </a:lnTo>
                  <a:lnTo>
                    <a:pt x="70" y="3829"/>
                  </a:lnTo>
                  <a:lnTo>
                    <a:pt x="77" y="3827"/>
                  </a:lnTo>
                  <a:lnTo>
                    <a:pt x="83" y="3826"/>
                  </a:lnTo>
                  <a:lnTo>
                    <a:pt x="89" y="3825"/>
                  </a:lnTo>
                  <a:lnTo>
                    <a:pt x="97" y="3824"/>
                  </a:lnTo>
                  <a:lnTo>
                    <a:pt x="103" y="3824"/>
                  </a:lnTo>
                  <a:lnTo>
                    <a:pt x="111" y="3825"/>
                  </a:lnTo>
                  <a:lnTo>
                    <a:pt x="118" y="3826"/>
                  </a:lnTo>
                  <a:lnTo>
                    <a:pt x="126" y="3829"/>
                  </a:lnTo>
                  <a:lnTo>
                    <a:pt x="134" y="3832"/>
                  </a:lnTo>
                  <a:lnTo>
                    <a:pt x="142" y="3836"/>
                  </a:lnTo>
                  <a:lnTo>
                    <a:pt x="150" y="3842"/>
                  </a:lnTo>
                  <a:lnTo>
                    <a:pt x="158" y="3838"/>
                  </a:lnTo>
                  <a:lnTo>
                    <a:pt x="180" y="3832"/>
                  </a:lnTo>
                  <a:lnTo>
                    <a:pt x="189" y="3831"/>
                  </a:lnTo>
                  <a:lnTo>
                    <a:pt x="197" y="3831"/>
                  </a:lnTo>
                  <a:lnTo>
                    <a:pt x="206" y="3831"/>
                  </a:lnTo>
                  <a:lnTo>
                    <a:pt x="216" y="3831"/>
                  </a:lnTo>
                  <a:lnTo>
                    <a:pt x="227" y="3832"/>
                  </a:lnTo>
                  <a:lnTo>
                    <a:pt x="238" y="3834"/>
                  </a:lnTo>
                  <a:lnTo>
                    <a:pt x="249" y="3837"/>
                  </a:lnTo>
                  <a:lnTo>
                    <a:pt x="262" y="3842"/>
                  </a:lnTo>
                  <a:lnTo>
                    <a:pt x="266" y="3843"/>
                  </a:lnTo>
                  <a:lnTo>
                    <a:pt x="278" y="3844"/>
                  </a:lnTo>
                  <a:lnTo>
                    <a:pt x="286" y="3844"/>
                  </a:lnTo>
                  <a:lnTo>
                    <a:pt x="294" y="3842"/>
                  </a:lnTo>
                  <a:lnTo>
                    <a:pt x="303" y="3838"/>
                  </a:lnTo>
                  <a:lnTo>
                    <a:pt x="311" y="3833"/>
                  </a:lnTo>
                  <a:lnTo>
                    <a:pt x="314" y="3829"/>
                  </a:lnTo>
                  <a:lnTo>
                    <a:pt x="319" y="3825"/>
                  </a:lnTo>
                  <a:lnTo>
                    <a:pt x="323" y="3820"/>
                  </a:lnTo>
                  <a:lnTo>
                    <a:pt x="326" y="3814"/>
                  </a:lnTo>
                  <a:lnTo>
                    <a:pt x="329" y="3808"/>
                  </a:lnTo>
                  <a:lnTo>
                    <a:pt x="332" y="3799"/>
                  </a:lnTo>
                  <a:lnTo>
                    <a:pt x="335" y="3790"/>
                  </a:lnTo>
                  <a:lnTo>
                    <a:pt x="336" y="3781"/>
                  </a:lnTo>
                  <a:lnTo>
                    <a:pt x="338" y="3770"/>
                  </a:lnTo>
                  <a:lnTo>
                    <a:pt x="339" y="3758"/>
                  </a:lnTo>
                  <a:lnTo>
                    <a:pt x="339" y="3746"/>
                  </a:lnTo>
                  <a:lnTo>
                    <a:pt x="339" y="3731"/>
                  </a:lnTo>
                  <a:lnTo>
                    <a:pt x="338" y="3716"/>
                  </a:lnTo>
                  <a:lnTo>
                    <a:pt x="337" y="3699"/>
                  </a:lnTo>
                  <a:lnTo>
                    <a:pt x="335" y="3681"/>
                  </a:lnTo>
                  <a:lnTo>
                    <a:pt x="332" y="3660"/>
                  </a:lnTo>
                  <a:lnTo>
                    <a:pt x="326" y="3659"/>
                  </a:lnTo>
                  <a:lnTo>
                    <a:pt x="316" y="3655"/>
                  </a:lnTo>
                  <a:lnTo>
                    <a:pt x="309" y="3651"/>
                  </a:lnTo>
                  <a:lnTo>
                    <a:pt x="304" y="3646"/>
                  </a:lnTo>
                  <a:lnTo>
                    <a:pt x="300" y="3640"/>
                  </a:lnTo>
                  <a:lnTo>
                    <a:pt x="296" y="3633"/>
                  </a:lnTo>
                  <a:lnTo>
                    <a:pt x="295" y="3629"/>
                  </a:lnTo>
                  <a:lnTo>
                    <a:pt x="295" y="3624"/>
                  </a:lnTo>
                  <a:lnTo>
                    <a:pt x="296" y="3620"/>
                  </a:lnTo>
                  <a:lnTo>
                    <a:pt x="297" y="3614"/>
                  </a:lnTo>
                  <a:lnTo>
                    <a:pt x="300" y="3609"/>
                  </a:lnTo>
                  <a:lnTo>
                    <a:pt x="303" y="3603"/>
                  </a:lnTo>
                  <a:lnTo>
                    <a:pt x="307" y="3596"/>
                  </a:lnTo>
                  <a:lnTo>
                    <a:pt x="312" y="3589"/>
                  </a:lnTo>
                  <a:lnTo>
                    <a:pt x="320" y="3581"/>
                  </a:lnTo>
                  <a:lnTo>
                    <a:pt x="327" y="3574"/>
                  </a:lnTo>
                  <a:lnTo>
                    <a:pt x="337" y="3565"/>
                  </a:lnTo>
                  <a:lnTo>
                    <a:pt x="348" y="3557"/>
                  </a:lnTo>
                  <a:lnTo>
                    <a:pt x="373" y="3538"/>
                  </a:lnTo>
                  <a:lnTo>
                    <a:pt x="406" y="3516"/>
                  </a:lnTo>
                  <a:lnTo>
                    <a:pt x="410" y="3515"/>
                  </a:lnTo>
                  <a:lnTo>
                    <a:pt x="421" y="3511"/>
                  </a:lnTo>
                  <a:lnTo>
                    <a:pt x="436" y="3504"/>
                  </a:lnTo>
                  <a:lnTo>
                    <a:pt x="454" y="3493"/>
                  </a:lnTo>
                  <a:lnTo>
                    <a:pt x="463" y="3486"/>
                  </a:lnTo>
                  <a:lnTo>
                    <a:pt x="471" y="3479"/>
                  </a:lnTo>
                  <a:lnTo>
                    <a:pt x="480" y="3470"/>
                  </a:lnTo>
                  <a:lnTo>
                    <a:pt x="488" y="3461"/>
                  </a:lnTo>
                  <a:lnTo>
                    <a:pt x="495" y="3451"/>
                  </a:lnTo>
                  <a:lnTo>
                    <a:pt x="500" y="3441"/>
                  </a:lnTo>
                  <a:lnTo>
                    <a:pt x="504" y="3429"/>
                  </a:lnTo>
                  <a:lnTo>
                    <a:pt x="506" y="3417"/>
                  </a:lnTo>
                  <a:lnTo>
                    <a:pt x="510" y="3417"/>
                  </a:lnTo>
                  <a:lnTo>
                    <a:pt x="520" y="3417"/>
                  </a:lnTo>
                  <a:lnTo>
                    <a:pt x="528" y="3417"/>
                  </a:lnTo>
                  <a:lnTo>
                    <a:pt x="535" y="3416"/>
                  </a:lnTo>
                  <a:lnTo>
                    <a:pt x="543" y="3414"/>
                  </a:lnTo>
                  <a:lnTo>
                    <a:pt x="550" y="3410"/>
                  </a:lnTo>
                  <a:lnTo>
                    <a:pt x="559" y="3404"/>
                  </a:lnTo>
                  <a:lnTo>
                    <a:pt x="565" y="3398"/>
                  </a:lnTo>
                  <a:lnTo>
                    <a:pt x="572" y="3388"/>
                  </a:lnTo>
                  <a:lnTo>
                    <a:pt x="577" y="3378"/>
                  </a:lnTo>
                  <a:lnTo>
                    <a:pt x="579" y="3370"/>
                  </a:lnTo>
                  <a:lnTo>
                    <a:pt x="581" y="3364"/>
                  </a:lnTo>
                  <a:lnTo>
                    <a:pt x="582" y="3355"/>
                  </a:lnTo>
                  <a:lnTo>
                    <a:pt x="583" y="3347"/>
                  </a:lnTo>
                  <a:lnTo>
                    <a:pt x="583" y="3337"/>
                  </a:lnTo>
                  <a:lnTo>
                    <a:pt x="583" y="3328"/>
                  </a:lnTo>
                  <a:lnTo>
                    <a:pt x="582" y="3316"/>
                  </a:lnTo>
                  <a:lnTo>
                    <a:pt x="581" y="3304"/>
                  </a:lnTo>
                  <a:lnTo>
                    <a:pt x="579" y="3300"/>
                  </a:lnTo>
                  <a:lnTo>
                    <a:pt x="575" y="3287"/>
                  </a:lnTo>
                  <a:lnTo>
                    <a:pt x="573" y="3280"/>
                  </a:lnTo>
                  <a:lnTo>
                    <a:pt x="572" y="3270"/>
                  </a:lnTo>
                  <a:lnTo>
                    <a:pt x="572" y="3260"/>
                  </a:lnTo>
                  <a:lnTo>
                    <a:pt x="574" y="3250"/>
                  </a:lnTo>
                  <a:lnTo>
                    <a:pt x="575" y="3244"/>
                  </a:lnTo>
                  <a:lnTo>
                    <a:pt x="577" y="3239"/>
                  </a:lnTo>
                  <a:lnTo>
                    <a:pt x="580" y="3234"/>
                  </a:lnTo>
                  <a:lnTo>
                    <a:pt x="584" y="3228"/>
                  </a:lnTo>
                  <a:lnTo>
                    <a:pt x="589" y="3224"/>
                  </a:lnTo>
                  <a:lnTo>
                    <a:pt x="594" y="3219"/>
                  </a:lnTo>
                  <a:lnTo>
                    <a:pt x="600" y="3214"/>
                  </a:lnTo>
                  <a:lnTo>
                    <a:pt x="608" y="3209"/>
                  </a:lnTo>
                  <a:lnTo>
                    <a:pt x="615" y="3205"/>
                  </a:lnTo>
                  <a:lnTo>
                    <a:pt x="625" y="3202"/>
                  </a:lnTo>
                  <a:lnTo>
                    <a:pt x="636" y="3197"/>
                  </a:lnTo>
                  <a:lnTo>
                    <a:pt x="647" y="3194"/>
                  </a:lnTo>
                  <a:lnTo>
                    <a:pt x="660" y="3191"/>
                  </a:lnTo>
                  <a:lnTo>
                    <a:pt x="674" y="3189"/>
                  </a:lnTo>
                  <a:lnTo>
                    <a:pt x="689" y="3187"/>
                  </a:lnTo>
                  <a:lnTo>
                    <a:pt x="706" y="3186"/>
                  </a:lnTo>
                  <a:lnTo>
                    <a:pt x="710" y="3186"/>
                  </a:lnTo>
                  <a:lnTo>
                    <a:pt x="722" y="3184"/>
                  </a:lnTo>
                  <a:lnTo>
                    <a:pt x="730" y="3181"/>
                  </a:lnTo>
                  <a:lnTo>
                    <a:pt x="739" y="3179"/>
                  </a:lnTo>
                  <a:lnTo>
                    <a:pt x="748" y="3176"/>
                  </a:lnTo>
                  <a:lnTo>
                    <a:pt x="757" y="3172"/>
                  </a:lnTo>
                  <a:lnTo>
                    <a:pt x="766" y="3166"/>
                  </a:lnTo>
                  <a:lnTo>
                    <a:pt x="774" y="3160"/>
                  </a:lnTo>
                  <a:lnTo>
                    <a:pt x="782" y="3153"/>
                  </a:lnTo>
                  <a:lnTo>
                    <a:pt x="788" y="3143"/>
                  </a:lnTo>
                  <a:lnTo>
                    <a:pt x="790" y="3139"/>
                  </a:lnTo>
                  <a:lnTo>
                    <a:pt x="792" y="3133"/>
                  </a:lnTo>
                  <a:lnTo>
                    <a:pt x="795" y="3127"/>
                  </a:lnTo>
                  <a:lnTo>
                    <a:pt x="796" y="3121"/>
                  </a:lnTo>
                  <a:lnTo>
                    <a:pt x="796" y="3114"/>
                  </a:lnTo>
                  <a:lnTo>
                    <a:pt x="796" y="3108"/>
                  </a:lnTo>
                  <a:lnTo>
                    <a:pt x="795" y="3100"/>
                  </a:lnTo>
                  <a:lnTo>
                    <a:pt x="793" y="3092"/>
                  </a:lnTo>
                  <a:lnTo>
                    <a:pt x="791" y="3089"/>
                  </a:lnTo>
                  <a:lnTo>
                    <a:pt x="786" y="3080"/>
                  </a:lnTo>
                  <a:lnTo>
                    <a:pt x="783" y="3075"/>
                  </a:lnTo>
                  <a:lnTo>
                    <a:pt x="780" y="3067"/>
                  </a:lnTo>
                  <a:lnTo>
                    <a:pt x="777" y="3059"/>
                  </a:lnTo>
                  <a:lnTo>
                    <a:pt x="775" y="3050"/>
                  </a:lnTo>
                  <a:lnTo>
                    <a:pt x="774" y="3041"/>
                  </a:lnTo>
                  <a:lnTo>
                    <a:pt x="775" y="3031"/>
                  </a:lnTo>
                  <a:lnTo>
                    <a:pt x="776" y="3020"/>
                  </a:lnTo>
                  <a:lnTo>
                    <a:pt x="781" y="3010"/>
                  </a:lnTo>
                  <a:lnTo>
                    <a:pt x="786" y="2999"/>
                  </a:lnTo>
                  <a:lnTo>
                    <a:pt x="795" y="2988"/>
                  </a:lnTo>
                  <a:lnTo>
                    <a:pt x="805" y="2978"/>
                  </a:lnTo>
                  <a:lnTo>
                    <a:pt x="819" y="2967"/>
                  </a:lnTo>
                  <a:lnTo>
                    <a:pt x="823" y="2964"/>
                  </a:lnTo>
                  <a:lnTo>
                    <a:pt x="834" y="2955"/>
                  </a:lnTo>
                  <a:lnTo>
                    <a:pt x="841" y="2949"/>
                  </a:lnTo>
                  <a:lnTo>
                    <a:pt x="848" y="2941"/>
                  </a:lnTo>
                  <a:lnTo>
                    <a:pt x="855" y="2934"/>
                  </a:lnTo>
                  <a:lnTo>
                    <a:pt x="861" y="2924"/>
                  </a:lnTo>
                  <a:lnTo>
                    <a:pt x="865" y="2915"/>
                  </a:lnTo>
                  <a:lnTo>
                    <a:pt x="868" y="2905"/>
                  </a:lnTo>
                  <a:lnTo>
                    <a:pt x="868" y="2900"/>
                  </a:lnTo>
                  <a:lnTo>
                    <a:pt x="868" y="2893"/>
                  </a:lnTo>
                  <a:lnTo>
                    <a:pt x="868" y="2888"/>
                  </a:lnTo>
                  <a:lnTo>
                    <a:pt x="866" y="2883"/>
                  </a:lnTo>
                  <a:lnTo>
                    <a:pt x="864" y="2876"/>
                  </a:lnTo>
                  <a:lnTo>
                    <a:pt x="861" y="2871"/>
                  </a:lnTo>
                  <a:lnTo>
                    <a:pt x="856" y="2866"/>
                  </a:lnTo>
                  <a:lnTo>
                    <a:pt x="851" y="2859"/>
                  </a:lnTo>
                  <a:lnTo>
                    <a:pt x="845" y="2853"/>
                  </a:lnTo>
                  <a:lnTo>
                    <a:pt x="837" y="2848"/>
                  </a:lnTo>
                  <a:lnTo>
                    <a:pt x="829" y="2841"/>
                  </a:lnTo>
                  <a:lnTo>
                    <a:pt x="819" y="2836"/>
                  </a:lnTo>
                  <a:lnTo>
                    <a:pt x="817" y="2835"/>
                  </a:lnTo>
                  <a:lnTo>
                    <a:pt x="811" y="2834"/>
                  </a:lnTo>
                  <a:lnTo>
                    <a:pt x="803" y="2829"/>
                  </a:lnTo>
                  <a:lnTo>
                    <a:pt x="793" y="2822"/>
                  </a:lnTo>
                  <a:lnTo>
                    <a:pt x="789" y="2818"/>
                  </a:lnTo>
                  <a:lnTo>
                    <a:pt x="785" y="2811"/>
                  </a:lnTo>
                  <a:lnTo>
                    <a:pt x="781" y="2805"/>
                  </a:lnTo>
                  <a:lnTo>
                    <a:pt x="776" y="2796"/>
                  </a:lnTo>
                  <a:lnTo>
                    <a:pt x="773" y="2787"/>
                  </a:lnTo>
                  <a:lnTo>
                    <a:pt x="771" y="2775"/>
                  </a:lnTo>
                  <a:lnTo>
                    <a:pt x="769" y="2762"/>
                  </a:lnTo>
                  <a:lnTo>
                    <a:pt x="769" y="2748"/>
                  </a:lnTo>
                  <a:lnTo>
                    <a:pt x="771" y="2746"/>
                  </a:lnTo>
                  <a:lnTo>
                    <a:pt x="777" y="2741"/>
                  </a:lnTo>
                  <a:lnTo>
                    <a:pt x="782" y="2737"/>
                  </a:lnTo>
                  <a:lnTo>
                    <a:pt x="785" y="2731"/>
                  </a:lnTo>
                  <a:lnTo>
                    <a:pt x="789" y="2725"/>
                  </a:lnTo>
                  <a:lnTo>
                    <a:pt x="792" y="2717"/>
                  </a:lnTo>
                  <a:lnTo>
                    <a:pt x="795" y="2708"/>
                  </a:lnTo>
                  <a:lnTo>
                    <a:pt x="796" y="2698"/>
                  </a:lnTo>
                  <a:lnTo>
                    <a:pt x="797" y="2686"/>
                  </a:lnTo>
                  <a:lnTo>
                    <a:pt x="795" y="2675"/>
                  </a:lnTo>
                  <a:lnTo>
                    <a:pt x="791" y="2661"/>
                  </a:lnTo>
                  <a:lnTo>
                    <a:pt x="787" y="2645"/>
                  </a:lnTo>
                  <a:lnTo>
                    <a:pt x="779" y="2629"/>
                  </a:lnTo>
                  <a:lnTo>
                    <a:pt x="769" y="2611"/>
                  </a:lnTo>
                  <a:lnTo>
                    <a:pt x="768" y="2606"/>
                  </a:lnTo>
                  <a:lnTo>
                    <a:pt x="766" y="2596"/>
                  </a:lnTo>
                  <a:lnTo>
                    <a:pt x="765" y="2588"/>
                  </a:lnTo>
                  <a:lnTo>
                    <a:pt x="765" y="2580"/>
                  </a:lnTo>
                  <a:lnTo>
                    <a:pt x="766" y="2569"/>
                  </a:lnTo>
                  <a:lnTo>
                    <a:pt x="768" y="2558"/>
                  </a:lnTo>
                  <a:lnTo>
                    <a:pt x="771" y="2547"/>
                  </a:lnTo>
                  <a:lnTo>
                    <a:pt x="776" y="2534"/>
                  </a:lnTo>
                  <a:lnTo>
                    <a:pt x="783" y="2521"/>
                  </a:lnTo>
                  <a:lnTo>
                    <a:pt x="792" y="2508"/>
                  </a:lnTo>
                  <a:lnTo>
                    <a:pt x="804" y="2494"/>
                  </a:lnTo>
                  <a:lnTo>
                    <a:pt x="818" y="2481"/>
                  </a:lnTo>
                  <a:lnTo>
                    <a:pt x="835" y="2468"/>
                  </a:lnTo>
                  <a:lnTo>
                    <a:pt x="856" y="2455"/>
                  </a:lnTo>
                  <a:lnTo>
                    <a:pt x="860" y="2454"/>
                  </a:lnTo>
                  <a:lnTo>
                    <a:pt x="869" y="2454"/>
                  </a:lnTo>
                  <a:lnTo>
                    <a:pt x="884" y="2452"/>
                  </a:lnTo>
                  <a:lnTo>
                    <a:pt x="902" y="2448"/>
                  </a:lnTo>
                  <a:lnTo>
                    <a:pt x="912" y="2444"/>
                  </a:lnTo>
                  <a:lnTo>
                    <a:pt x="923" y="2441"/>
                  </a:lnTo>
                  <a:lnTo>
                    <a:pt x="933" y="2436"/>
                  </a:lnTo>
                  <a:lnTo>
                    <a:pt x="943" y="2430"/>
                  </a:lnTo>
                  <a:lnTo>
                    <a:pt x="953" y="2424"/>
                  </a:lnTo>
                  <a:lnTo>
                    <a:pt x="963" y="2417"/>
                  </a:lnTo>
                  <a:lnTo>
                    <a:pt x="973" y="2408"/>
                  </a:lnTo>
                  <a:lnTo>
                    <a:pt x="981" y="2398"/>
                  </a:lnTo>
                  <a:lnTo>
                    <a:pt x="985" y="2395"/>
                  </a:lnTo>
                  <a:lnTo>
                    <a:pt x="996" y="2390"/>
                  </a:lnTo>
                  <a:lnTo>
                    <a:pt x="1003" y="2388"/>
                  </a:lnTo>
                  <a:lnTo>
                    <a:pt x="1010" y="2386"/>
                  </a:lnTo>
                  <a:lnTo>
                    <a:pt x="1019" y="2386"/>
                  </a:lnTo>
                  <a:lnTo>
                    <a:pt x="1027" y="2388"/>
                  </a:lnTo>
                  <a:lnTo>
                    <a:pt x="1031" y="2389"/>
                  </a:lnTo>
                  <a:lnTo>
                    <a:pt x="1036" y="2392"/>
                  </a:lnTo>
                  <a:lnTo>
                    <a:pt x="1040" y="2395"/>
                  </a:lnTo>
                  <a:lnTo>
                    <a:pt x="1043" y="2398"/>
                  </a:lnTo>
                  <a:lnTo>
                    <a:pt x="1047" y="2404"/>
                  </a:lnTo>
                  <a:lnTo>
                    <a:pt x="1051" y="2410"/>
                  </a:lnTo>
                  <a:lnTo>
                    <a:pt x="1055" y="2417"/>
                  </a:lnTo>
                  <a:lnTo>
                    <a:pt x="1058" y="2425"/>
                  </a:lnTo>
                  <a:lnTo>
                    <a:pt x="1060" y="2434"/>
                  </a:lnTo>
                  <a:lnTo>
                    <a:pt x="1062" y="2444"/>
                  </a:lnTo>
                  <a:lnTo>
                    <a:pt x="1064" y="2456"/>
                  </a:lnTo>
                  <a:lnTo>
                    <a:pt x="1067" y="2469"/>
                  </a:lnTo>
                  <a:lnTo>
                    <a:pt x="1068" y="2484"/>
                  </a:lnTo>
                  <a:lnTo>
                    <a:pt x="1069" y="2499"/>
                  </a:lnTo>
                  <a:lnTo>
                    <a:pt x="1069" y="2517"/>
                  </a:lnTo>
                  <a:lnTo>
                    <a:pt x="1069" y="2536"/>
                  </a:lnTo>
                  <a:lnTo>
                    <a:pt x="1064" y="2548"/>
                  </a:lnTo>
                  <a:lnTo>
                    <a:pt x="1061" y="2558"/>
                  </a:lnTo>
                  <a:lnTo>
                    <a:pt x="1059" y="2568"/>
                  </a:lnTo>
                  <a:lnTo>
                    <a:pt x="1058" y="2577"/>
                  </a:lnTo>
                  <a:lnTo>
                    <a:pt x="1057" y="2585"/>
                  </a:lnTo>
                  <a:lnTo>
                    <a:pt x="1057" y="2592"/>
                  </a:lnTo>
                  <a:lnTo>
                    <a:pt x="1058" y="2598"/>
                  </a:lnTo>
                  <a:lnTo>
                    <a:pt x="1060" y="2603"/>
                  </a:lnTo>
                  <a:lnTo>
                    <a:pt x="1062" y="2608"/>
                  </a:lnTo>
                  <a:lnTo>
                    <a:pt x="1064" y="2611"/>
                  </a:lnTo>
                  <a:lnTo>
                    <a:pt x="1068" y="2614"/>
                  </a:lnTo>
                  <a:lnTo>
                    <a:pt x="1072" y="2616"/>
                  </a:lnTo>
                  <a:lnTo>
                    <a:pt x="1075" y="2618"/>
                  </a:lnTo>
                  <a:lnTo>
                    <a:pt x="1079" y="2618"/>
                  </a:lnTo>
                  <a:lnTo>
                    <a:pt x="1085" y="2619"/>
                  </a:lnTo>
                  <a:lnTo>
                    <a:pt x="1089" y="2618"/>
                  </a:lnTo>
                  <a:lnTo>
                    <a:pt x="1099" y="2616"/>
                  </a:lnTo>
                  <a:lnTo>
                    <a:pt x="1108" y="2612"/>
                  </a:lnTo>
                  <a:lnTo>
                    <a:pt x="1117" y="2606"/>
                  </a:lnTo>
                  <a:lnTo>
                    <a:pt x="1125" y="2599"/>
                  </a:lnTo>
                  <a:lnTo>
                    <a:pt x="1132" y="2590"/>
                  </a:lnTo>
                  <a:lnTo>
                    <a:pt x="1136" y="2581"/>
                  </a:lnTo>
                  <a:lnTo>
                    <a:pt x="1137" y="2577"/>
                  </a:lnTo>
                  <a:lnTo>
                    <a:pt x="1138" y="2571"/>
                  </a:lnTo>
                  <a:lnTo>
                    <a:pt x="1138" y="2566"/>
                  </a:lnTo>
                  <a:lnTo>
                    <a:pt x="1137" y="2561"/>
                  </a:lnTo>
                  <a:lnTo>
                    <a:pt x="1138" y="2556"/>
                  </a:lnTo>
                  <a:lnTo>
                    <a:pt x="1140" y="2546"/>
                  </a:lnTo>
                  <a:lnTo>
                    <a:pt x="1143" y="2531"/>
                  </a:lnTo>
                  <a:lnTo>
                    <a:pt x="1149" y="2516"/>
                  </a:lnTo>
                  <a:lnTo>
                    <a:pt x="1153" y="2510"/>
                  </a:lnTo>
                  <a:lnTo>
                    <a:pt x="1156" y="2505"/>
                  </a:lnTo>
                  <a:lnTo>
                    <a:pt x="1161" y="2502"/>
                  </a:lnTo>
                  <a:lnTo>
                    <a:pt x="1166" y="2500"/>
                  </a:lnTo>
                  <a:lnTo>
                    <a:pt x="1169" y="2501"/>
                  </a:lnTo>
                  <a:lnTo>
                    <a:pt x="1172" y="2501"/>
                  </a:lnTo>
                  <a:lnTo>
                    <a:pt x="1175" y="2503"/>
                  </a:lnTo>
                  <a:lnTo>
                    <a:pt x="1179" y="2505"/>
                  </a:lnTo>
                  <a:lnTo>
                    <a:pt x="1186" y="2513"/>
                  </a:lnTo>
                  <a:lnTo>
                    <a:pt x="1193" y="2523"/>
                  </a:lnTo>
                  <a:lnTo>
                    <a:pt x="1195" y="2525"/>
                  </a:lnTo>
                  <a:lnTo>
                    <a:pt x="1197" y="2530"/>
                  </a:lnTo>
                  <a:lnTo>
                    <a:pt x="1199" y="2532"/>
                  </a:lnTo>
                  <a:lnTo>
                    <a:pt x="1201" y="2534"/>
                  </a:lnTo>
                  <a:lnTo>
                    <a:pt x="1204" y="2536"/>
                  </a:lnTo>
                  <a:lnTo>
                    <a:pt x="1208" y="2537"/>
                  </a:lnTo>
                  <a:lnTo>
                    <a:pt x="1213" y="2538"/>
                  </a:lnTo>
                  <a:lnTo>
                    <a:pt x="1219" y="2538"/>
                  </a:lnTo>
                  <a:lnTo>
                    <a:pt x="1225" y="2536"/>
                  </a:lnTo>
                  <a:lnTo>
                    <a:pt x="1233" y="2534"/>
                  </a:lnTo>
                  <a:lnTo>
                    <a:pt x="1241" y="2530"/>
                  </a:lnTo>
                  <a:lnTo>
                    <a:pt x="1251" y="2523"/>
                  </a:lnTo>
                  <a:lnTo>
                    <a:pt x="1263" y="2515"/>
                  </a:lnTo>
                  <a:lnTo>
                    <a:pt x="1275" y="2504"/>
                  </a:lnTo>
                  <a:lnTo>
                    <a:pt x="1285" y="2492"/>
                  </a:lnTo>
                  <a:lnTo>
                    <a:pt x="1295" y="2484"/>
                  </a:lnTo>
                  <a:lnTo>
                    <a:pt x="1299" y="2482"/>
                  </a:lnTo>
                  <a:lnTo>
                    <a:pt x="1302" y="2481"/>
                  </a:lnTo>
                  <a:lnTo>
                    <a:pt x="1307" y="2480"/>
                  </a:lnTo>
                  <a:lnTo>
                    <a:pt x="1310" y="2480"/>
                  </a:lnTo>
                  <a:lnTo>
                    <a:pt x="1313" y="2482"/>
                  </a:lnTo>
                  <a:lnTo>
                    <a:pt x="1315" y="2483"/>
                  </a:lnTo>
                  <a:lnTo>
                    <a:pt x="1318" y="2486"/>
                  </a:lnTo>
                  <a:lnTo>
                    <a:pt x="1321" y="2489"/>
                  </a:lnTo>
                  <a:lnTo>
                    <a:pt x="1327" y="2497"/>
                  </a:lnTo>
                  <a:lnTo>
                    <a:pt x="1332" y="2505"/>
                  </a:lnTo>
                  <a:lnTo>
                    <a:pt x="1337" y="2516"/>
                  </a:lnTo>
                  <a:lnTo>
                    <a:pt x="1344" y="2525"/>
                  </a:lnTo>
                  <a:lnTo>
                    <a:pt x="1351" y="2536"/>
                  </a:lnTo>
                  <a:lnTo>
                    <a:pt x="1360" y="2546"/>
                  </a:lnTo>
                  <a:lnTo>
                    <a:pt x="1365" y="2550"/>
                  </a:lnTo>
                  <a:lnTo>
                    <a:pt x="1371" y="2554"/>
                  </a:lnTo>
                  <a:lnTo>
                    <a:pt x="1376" y="2557"/>
                  </a:lnTo>
                  <a:lnTo>
                    <a:pt x="1382" y="2561"/>
                  </a:lnTo>
                  <a:lnTo>
                    <a:pt x="1389" y="2564"/>
                  </a:lnTo>
                  <a:lnTo>
                    <a:pt x="1396" y="2566"/>
                  </a:lnTo>
                  <a:lnTo>
                    <a:pt x="1404" y="2567"/>
                  </a:lnTo>
                  <a:lnTo>
                    <a:pt x="1412" y="2567"/>
                  </a:lnTo>
                  <a:lnTo>
                    <a:pt x="1412" y="2577"/>
                  </a:lnTo>
                  <a:lnTo>
                    <a:pt x="1413" y="2585"/>
                  </a:lnTo>
                  <a:lnTo>
                    <a:pt x="1414" y="2593"/>
                  </a:lnTo>
                  <a:lnTo>
                    <a:pt x="1416" y="2600"/>
                  </a:lnTo>
                  <a:lnTo>
                    <a:pt x="1420" y="2606"/>
                  </a:lnTo>
                  <a:lnTo>
                    <a:pt x="1422" y="2613"/>
                  </a:lnTo>
                  <a:lnTo>
                    <a:pt x="1425" y="2618"/>
                  </a:lnTo>
                  <a:lnTo>
                    <a:pt x="1429" y="2624"/>
                  </a:lnTo>
                  <a:lnTo>
                    <a:pt x="1432" y="2628"/>
                  </a:lnTo>
                  <a:lnTo>
                    <a:pt x="1437" y="2632"/>
                  </a:lnTo>
                  <a:lnTo>
                    <a:pt x="1441" y="2635"/>
                  </a:lnTo>
                  <a:lnTo>
                    <a:pt x="1446" y="2638"/>
                  </a:lnTo>
                  <a:lnTo>
                    <a:pt x="1451" y="2641"/>
                  </a:lnTo>
                  <a:lnTo>
                    <a:pt x="1456" y="2642"/>
                  </a:lnTo>
                  <a:lnTo>
                    <a:pt x="1460" y="2643"/>
                  </a:lnTo>
                  <a:lnTo>
                    <a:pt x="1465" y="2644"/>
                  </a:lnTo>
                  <a:lnTo>
                    <a:pt x="1470" y="2644"/>
                  </a:lnTo>
                  <a:lnTo>
                    <a:pt x="1475" y="2643"/>
                  </a:lnTo>
                  <a:lnTo>
                    <a:pt x="1480" y="2642"/>
                  </a:lnTo>
                  <a:lnTo>
                    <a:pt x="1485" y="2641"/>
                  </a:lnTo>
                  <a:lnTo>
                    <a:pt x="1489" y="2638"/>
                  </a:lnTo>
                  <a:lnTo>
                    <a:pt x="1494" y="2635"/>
                  </a:lnTo>
                  <a:lnTo>
                    <a:pt x="1497" y="2632"/>
                  </a:lnTo>
                  <a:lnTo>
                    <a:pt x="1502" y="2629"/>
                  </a:lnTo>
                  <a:lnTo>
                    <a:pt x="1505" y="2625"/>
                  </a:lnTo>
                  <a:lnTo>
                    <a:pt x="1508" y="2619"/>
                  </a:lnTo>
                  <a:lnTo>
                    <a:pt x="1511" y="2614"/>
                  </a:lnTo>
                  <a:lnTo>
                    <a:pt x="1513" y="2609"/>
                  </a:lnTo>
                  <a:lnTo>
                    <a:pt x="1516" y="2602"/>
                  </a:lnTo>
                  <a:lnTo>
                    <a:pt x="1517" y="2595"/>
                  </a:lnTo>
                  <a:lnTo>
                    <a:pt x="1518" y="2587"/>
                  </a:lnTo>
                  <a:lnTo>
                    <a:pt x="1519" y="2580"/>
                  </a:lnTo>
                  <a:lnTo>
                    <a:pt x="1522" y="2574"/>
                  </a:lnTo>
                  <a:lnTo>
                    <a:pt x="1533" y="2563"/>
                  </a:lnTo>
                  <a:lnTo>
                    <a:pt x="1540" y="2555"/>
                  </a:lnTo>
                  <a:lnTo>
                    <a:pt x="1550" y="2549"/>
                  </a:lnTo>
                  <a:lnTo>
                    <a:pt x="1559" y="2542"/>
                  </a:lnTo>
                  <a:lnTo>
                    <a:pt x="1570" y="2538"/>
                  </a:lnTo>
                  <a:lnTo>
                    <a:pt x="1575" y="2536"/>
                  </a:lnTo>
                  <a:lnTo>
                    <a:pt x="1582" y="2535"/>
                  </a:lnTo>
                  <a:lnTo>
                    <a:pt x="1587" y="2535"/>
                  </a:lnTo>
                  <a:lnTo>
                    <a:pt x="1593" y="2535"/>
                  </a:lnTo>
                  <a:lnTo>
                    <a:pt x="1600" y="2536"/>
                  </a:lnTo>
                  <a:lnTo>
                    <a:pt x="1606" y="2538"/>
                  </a:lnTo>
                  <a:lnTo>
                    <a:pt x="1613" y="2541"/>
                  </a:lnTo>
                  <a:lnTo>
                    <a:pt x="1619" y="2546"/>
                  </a:lnTo>
                  <a:lnTo>
                    <a:pt x="1624" y="2550"/>
                  </a:lnTo>
                  <a:lnTo>
                    <a:pt x="1631" y="2556"/>
                  </a:lnTo>
                  <a:lnTo>
                    <a:pt x="1637" y="2564"/>
                  </a:lnTo>
                  <a:lnTo>
                    <a:pt x="1644" y="2573"/>
                  </a:lnTo>
                  <a:lnTo>
                    <a:pt x="1650" y="2583"/>
                  </a:lnTo>
                  <a:lnTo>
                    <a:pt x="1656" y="2595"/>
                  </a:lnTo>
                  <a:lnTo>
                    <a:pt x="1663" y="2609"/>
                  </a:lnTo>
                  <a:lnTo>
                    <a:pt x="1668" y="2624"/>
                  </a:lnTo>
                  <a:lnTo>
                    <a:pt x="1668" y="2629"/>
                  </a:lnTo>
                  <a:lnTo>
                    <a:pt x="1669" y="2642"/>
                  </a:lnTo>
                  <a:lnTo>
                    <a:pt x="1671" y="2650"/>
                  </a:lnTo>
                  <a:lnTo>
                    <a:pt x="1672" y="2658"/>
                  </a:lnTo>
                  <a:lnTo>
                    <a:pt x="1676" y="2666"/>
                  </a:lnTo>
                  <a:lnTo>
                    <a:pt x="1679" y="2674"/>
                  </a:lnTo>
                  <a:lnTo>
                    <a:pt x="1681" y="2676"/>
                  </a:lnTo>
                  <a:lnTo>
                    <a:pt x="1683" y="2679"/>
                  </a:lnTo>
                  <a:lnTo>
                    <a:pt x="1685" y="2681"/>
                  </a:lnTo>
                  <a:lnTo>
                    <a:pt x="1688" y="2682"/>
                  </a:lnTo>
                  <a:lnTo>
                    <a:pt x="1692" y="2683"/>
                  </a:lnTo>
                  <a:lnTo>
                    <a:pt x="1695" y="2683"/>
                  </a:lnTo>
                  <a:lnTo>
                    <a:pt x="1698" y="2683"/>
                  </a:lnTo>
                  <a:lnTo>
                    <a:pt x="1702" y="2681"/>
                  </a:lnTo>
                  <a:lnTo>
                    <a:pt x="1707" y="2679"/>
                  </a:lnTo>
                  <a:lnTo>
                    <a:pt x="1712" y="2676"/>
                  </a:lnTo>
                  <a:lnTo>
                    <a:pt x="1717" y="2670"/>
                  </a:lnTo>
                  <a:lnTo>
                    <a:pt x="1723" y="2665"/>
                  </a:lnTo>
                  <a:lnTo>
                    <a:pt x="1735" y="2650"/>
                  </a:lnTo>
                  <a:lnTo>
                    <a:pt x="1749" y="2630"/>
                  </a:lnTo>
                  <a:lnTo>
                    <a:pt x="1758" y="2631"/>
                  </a:lnTo>
                  <a:lnTo>
                    <a:pt x="1779" y="2633"/>
                  </a:lnTo>
                  <a:lnTo>
                    <a:pt x="1810" y="2635"/>
                  </a:lnTo>
                  <a:lnTo>
                    <a:pt x="1847" y="2636"/>
                  </a:lnTo>
                  <a:lnTo>
                    <a:pt x="1867" y="2636"/>
                  </a:lnTo>
                  <a:lnTo>
                    <a:pt x="1886" y="2636"/>
                  </a:lnTo>
                  <a:lnTo>
                    <a:pt x="1904" y="2634"/>
                  </a:lnTo>
                  <a:lnTo>
                    <a:pt x="1921" y="2632"/>
                  </a:lnTo>
                  <a:lnTo>
                    <a:pt x="1937" y="2629"/>
                  </a:lnTo>
                  <a:lnTo>
                    <a:pt x="1950" y="2625"/>
                  </a:lnTo>
                  <a:lnTo>
                    <a:pt x="1956" y="2621"/>
                  </a:lnTo>
                  <a:lnTo>
                    <a:pt x="1960" y="2618"/>
                  </a:lnTo>
                  <a:lnTo>
                    <a:pt x="1965" y="2615"/>
                  </a:lnTo>
                  <a:lnTo>
                    <a:pt x="1968" y="2611"/>
                  </a:lnTo>
                  <a:lnTo>
                    <a:pt x="1966" y="2606"/>
                  </a:lnTo>
                  <a:lnTo>
                    <a:pt x="1958" y="2596"/>
                  </a:lnTo>
                  <a:lnTo>
                    <a:pt x="1948" y="2582"/>
                  </a:lnTo>
                  <a:lnTo>
                    <a:pt x="1933" y="2566"/>
                  </a:lnTo>
                  <a:lnTo>
                    <a:pt x="1925" y="2557"/>
                  </a:lnTo>
                  <a:lnTo>
                    <a:pt x="1916" y="2550"/>
                  </a:lnTo>
                  <a:lnTo>
                    <a:pt x="1907" y="2542"/>
                  </a:lnTo>
                  <a:lnTo>
                    <a:pt x="1898" y="2537"/>
                  </a:lnTo>
                  <a:lnTo>
                    <a:pt x="1887" y="2533"/>
                  </a:lnTo>
                  <a:lnTo>
                    <a:pt x="1877" y="2530"/>
                  </a:lnTo>
                  <a:lnTo>
                    <a:pt x="1872" y="2529"/>
                  </a:lnTo>
                  <a:lnTo>
                    <a:pt x="1867" y="2529"/>
                  </a:lnTo>
                  <a:lnTo>
                    <a:pt x="1861" y="2529"/>
                  </a:lnTo>
                  <a:lnTo>
                    <a:pt x="1856" y="2530"/>
                  </a:lnTo>
                  <a:lnTo>
                    <a:pt x="1854" y="2523"/>
                  </a:lnTo>
                  <a:lnTo>
                    <a:pt x="1853" y="2518"/>
                  </a:lnTo>
                  <a:lnTo>
                    <a:pt x="1850" y="2513"/>
                  </a:lnTo>
                  <a:lnTo>
                    <a:pt x="1846" y="2507"/>
                  </a:lnTo>
                  <a:lnTo>
                    <a:pt x="1839" y="2498"/>
                  </a:lnTo>
                  <a:lnTo>
                    <a:pt x="1829" y="2489"/>
                  </a:lnTo>
                  <a:lnTo>
                    <a:pt x="1808" y="2472"/>
                  </a:lnTo>
                  <a:lnTo>
                    <a:pt x="1786" y="2457"/>
                  </a:lnTo>
                  <a:lnTo>
                    <a:pt x="1775" y="2450"/>
                  </a:lnTo>
                  <a:lnTo>
                    <a:pt x="1764" y="2442"/>
                  </a:lnTo>
                  <a:lnTo>
                    <a:pt x="1756" y="2436"/>
                  </a:lnTo>
                  <a:lnTo>
                    <a:pt x="1748" y="2428"/>
                  </a:lnTo>
                  <a:lnTo>
                    <a:pt x="1746" y="2425"/>
                  </a:lnTo>
                  <a:lnTo>
                    <a:pt x="1743" y="2421"/>
                  </a:lnTo>
                  <a:lnTo>
                    <a:pt x="1742" y="2418"/>
                  </a:lnTo>
                  <a:lnTo>
                    <a:pt x="1741" y="2414"/>
                  </a:lnTo>
                  <a:lnTo>
                    <a:pt x="1740" y="2410"/>
                  </a:lnTo>
                  <a:lnTo>
                    <a:pt x="1741" y="2406"/>
                  </a:lnTo>
                  <a:lnTo>
                    <a:pt x="1742" y="2403"/>
                  </a:lnTo>
                  <a:lnTo>
                    <a:pt x="1743" y="2398"/>
                  </a:lnTo>
                  <a:lnTo>
                    <a:pt x="1746" y="2398"/>
                  </a:lnTo>
                  <a:lnTo>
                    <a:pt x="1755" y="2397"/>
                  </a:lnTo>
                  <a:lnTo>
                    <a:pt x="1760" y="2395"/>
                  </a:lnTo>
                  <a:lnTo>
                    <a:pt x="1765" y="2393"/>
                  </a:lnTo>
                  <a:lnTo>
                    <a:pt x="1772" y="2389"/>
                  </a:lnTo>
                  <a:lnTo>
                    <a:pt x="1778" y="2384"/>
                  </a:lnTo>
                  <a:lnTo>
                    <a:pt x="1783" y="2376"/>
                  </a:lnTo>
                  <a:lnTo>
                    <a:pt x="1789" y="2368"/>
                  </a:lnTo>
                  <a:lnTo>
                    <a:pt x="1793" y="2357"/>
                  </a:lnTo>
                  <a:lnTo>
                    <a:pt x="1796" y="2343"/>
                  </a:lnTo>
                  <a:lnTo>
                    <a:pt x="1798" y="2327"/>
                  </a:lnTo>
                  <a:lnTo>
                    <a:pt x="1798" y="2308"/>
                  </a:lnTo>
                  <a:lnTo>
                    <a:pt x="1797" y="2286"/>
                  </a:lnTo>
                  <a:lnTo>
                    <a:pt x="1793" y="2261"/>
                  </a:lnTo>
                  <a:lnTo>
                    <a:pt x="1795" y="2256"/>
                  </a:lnTo>
                  <a:lnTo>
                    <a:pt x="1798" y="2242"/>
                  </a:lnTo>
                  <a:lnTo>
                    <a:pt x="1804" y="2221"/>
                  </a:lnTo>
                  <a:lnTo>
                    <a:pt x="1808" y="2196"/>
                  </a:lnTo>
                  <a:lnTo>
                    <a:pt x="1809" y="2183"/>
                  </a:lnTo>
                  <a:lnTo>
                    <a:pt x="1810" y="2169"/>
                  </a:lnTo>
                  <a:lnTo>
                    <a:pt x="1810" y="2155"/>
                  </a:lnTo>
                  <a:lnTo>
                    <a:pt x="1809" y="2142"/>
                  </a:lnTo>
                  <a:lnTo>
                    <a:pt x="1807" y="2130"/>
                  </a:lnTo>
                  <a:lnTo>
                    <a:pt x="1804" y="2118"/>
                  </a:lnTo>
                  <a:lnTo>
                    <a:pt x="1799" y="2107"/>
                  </a:lnTo>
                  <a:lnTo>
                    <a:pt x="1793" y="2099"/>
                  </a:lnTo>
                  <a:lnTo>
                    <a:pt x="1794" y="2092"/>
                  </a:lnTo>
                  <a:lnTo>
                    <a:pt x="1795" y="2076"/>
                  </a:lnTo>
                  <a:lnTo>
                    <a:pt x="1795" y="2066"/>
                  </a:lnTo>
                  <a:lnTo>
                    <a:pt x="1793" y="2053"/>
                  </a:lnTo>
                  <a:lnTo>
                    <a:pt x="1789" y="2039"/>
                  </a:lnTo>
                  <a:lnTo>
                    <a:pt x="1783" y="2024"/>
                  </a:lnTo>
                  <a:lnTo>
                    <a:pt x="1779" y="2017"/>
                  </a:lnTo>
                  <a:lnTo>
                    <a:pt x="1775" y="2009"/>
                  </a:lnTo>
                  <a:lnTo>
                    <a:pt x="1768" y="2002"/>
                  </a:lnTo>
                  <a:lnTo>
                    <a:pt x="1762" y="1994"/>
                  </a:lnTo>
                  <a:lnTo>
                    <a:pt x="1756" y="1986"/>
                  </a:lnTo>
                  <a:lnTo>
                    <a:pt x="1747" y="1978"/>
                  </a:lnTo>
                  <a:lnTo>
                    <a:pt x="1738" y="1971"/>
                  </a:lnTo>
                  <a:lnTo>
                    <a:pt x="1728" y="1964"/>
                  </a:lnTo>
                  <a:lnTo>
                    <a:pt x="1716" y="1957"/>
                  </a:lnTo>
                  <a:lnTo>
                    <a:pt x="1703" y="1950"/>
                  </a:lnTo>
                  <a:lnTo>
                    <a:pt x="1690" y="1944"/>
                  </a:lnTo>
                  <a:lnTo>
                    <a:pt x="1675" y="1938"/>
                  </a:lnTo>
                  <a:lnTo>
                    <a:pt x="1658" y="1932"/>
                  </a:lnTo>
                  <a:lnTo>
                    <a:pt x="1640" y="1926"/>
                  </a:lnTo>
                  <a:lnTo>
                    <a:pt x="1620" y="1922"/>
                  </a:lnTo>
                  <a:lnTo>
                    <a:pt x="1600" y="1917"/>
                  </a:lnTo>
                  <a:lnTo>
                    <a:pt x="1587" y="1901"/>
                  </a:lnTo>
                  <a:lnTo>
                    <a:pt x="1574" y="1888"/>
                  </a:lnTo>
                  <a:lnTo>
                    <a:pt x="1563" y="1877"/>
                  </a:lnTo>
                  <a:lnTo>
                    <a:pt x="1551" y="1867"/>
                  </a:lnTo>
                  <a:lnTo>
                    <a:pt x="1539" y="1861"/>
                  </a:lnTo>
                  <a:lnTo>
                    <a:pt x="1528" y="1854"/>
                  </a:lnTo>
                  <a:lnTo>
                    <a:pt x="1518" y="1849"/>
                  </a:lnTo>
                  <a:lnTo>
                    <a:pt x="1508" y="1845"/>
                  </a:lnTo>
                  <a:lnTo>
                    <a:pt x="1499" y="1841"/>
                  </a:lnTo>
                  <a:lnTo>
                    <a:pt x="1490" y="1835"/>
                  </a:lnTo>
                  <a:lnTo>
                    <a:pt x="1481" y="1831"/>
                  </a:lnTo>
                  <a:lnTo>
                    <a:pt x="1474" y="1825"/>
                  </a:lnTo>
                  <a:lnTo>
                    <a:pt x="1467" y="1818"/>
                  </a:lnTo>
                  <a:lnTo>
                    <a:pt x="1460" y="1810"/>
                  </a:lnTo>
                  <a:lnTo>
                    <a:pt x="1455" y="1799"/>
                  </a:lnTo>
                  <a:lnTo>
                    <a:pt x="1449" y="1786"/>
                  </a:lnTo>
                  <a:lnTo>
                    <a:pt x="1469" y="1624"/>
                  </a:lnTo>
                  <a:lnTo>
                    <a:pt x="1462" y="1622"/>
                  </a:lnTo>
                  <a:lnTo>
                    <a:pt x="1445" y="1618"/>
                  </a:lnTo>
                  <a:lnTo>
                    <a:pt x="1423" y="1610"/>
                  </a:lnTo>
                  <a:lnTo>
                    <a:pt x="1399" y="1601"/>
                  </a:lnTo>
                  <a:lnTo>
                    <a:pt x="1388" y="1595"/>
                  </a:lnTo>
                  <a:lnTo>
                    <a:pt x="1378" y="1590"/>
                  </a:lnTo>
                  <a:lnTo>
                    <a:pt x="1371" y="1585"/>
                  </a:lnTo>
                  <a:lnTo>
                    <a:pt x="1365" y="1579"/>
                  </a:lnTo>
                  <a:lnTo>
                    <a:pt x="1364" y="1576"/>
                  </a:lnTo>
                  <a:lnTo>
                    <a:pt x="1363" y="1573"/>
                  </a:lnTo>
                  <a:lnTo>
                    <a:pt x="1364" y="1570"/>
                  </a:lnTo>
                  <a:lnTo>
                    <a:pt x="1365" y="1566"/>
                  </a:lnTo>
                  <a:lnTo>
                    <a:pt x="1367" y="1563"/>
                  </a:lnTo>
                  <a:lnTo>
                    <a:pt x="1371" y="1561"/>
                  </a:lnTo>
                  <a:lnTo>
                    <a:pt x="1375" y="1558"/>
                  </a:lnTo>
                  <a:lnTo>
                    <a:pt x="1381" y="1555"/>
                  </a:lnTo>
                  <a:lnTo>
                    <a:pt x="1387" y="1555"/>
                  </a:lnTo>
                  <a:lnTo>
                    <a:pt x="1392" y="1555"/>
                  </a:lnTo>
                  <a:lnTo>
                    <a:pt x="1397" y="1553"/>
                  </a:lnTo>
                  <a:lnTo>
                    <a:pt x="1401" y="1550"/>
                  </a:lnTo>
                  <a:lnTo>
                    <a:pt x="1405" y="1547"/>
                  </a:lnTo>
                  <a:lnTo>
                    <a:pt x="1408" y="1544"/>
                  </a:lnTo>
                  <a:lnTo>
                    <a:pt x="1410" y="1540"/>
                  </a:lnTo>
                  <a:lnTo>
                    <a:pt x="1412" y="1534"/>
                  </a:lnTo>
                  <a:lnTo>
                    <a:pt x="1415" y="1524"/>
                  </a:lnTo>
                  <a:lnTo>
                    <a:pt x="1417" y="1510"/>
                  </a:lnTo>
                  <a:lnTo>
                    <a:pt x="1419" y="1496"/>
                  </a:lnTo>
                  <a:lnTo>
                    <a:pt x="1419" y="1481"/>
                  </a:lnTo>
                  <a:lnTo>
                    <a:pt x="1419" y="1450"/>
                  </a:lnTo>
                  <a:lnTo>
                    <a:pt x="1420" y="1421"/>
                  </a:lnTo>
                  <a:lnTo>
                    <a:pt x="1422" y="1409"/>
                  </a:lnTo>
                  <a:lnTo>
                    <a:pt x="1425" y="1397"/>
                  </a:lnTo>
                  <a:lnTo>
                    <a:pt x="1427" y="1392"/>
                  </a:lnTo>
                  <a:lnTo>
                    <a:pt x="1430" y="1387"/>
                  </a:lnTo>
                  <a:lnTo>
                    <a:pt x="1433" y="1383"/>
                  </a:lnTo>
                  <a:lnTo>
                    <a:pt x="1437" y="1380"/>
                  </a:lnTo>
                  <a:lnTo>
                    <a:pt x="1440" y="1372"/>
                  </a:lnTo>
                  <a:lnTo>
                    <a:pt x="1445" y="1353"/>
                  </a:lnTo>
                  <a:lnTo>
                    <a:pt x="1447" y="1340"/>
                  </a:lnTo>
                  <a:lnTo>
                    <a:pt x="1449" y="1326"/>
                  </a:lnTo>
                  <a:lnTo>
                    <a:pt x="1451" y="1312"/>
                  </a:lnTo>
                  <a:lnTo>
                    <a:pt x="1452" y="1297"/>
                  </a:lnTo>
                  <a:lnTo>
                    <a:pt x="1449" y="1283"/>
                  </a:lnTo>
                  <a:lnTo>
                    <a:pt x="1446" y="1270"/>
                  </a:lnTo>
                  <a:lnTo>
                    <a:pt x="1444" y="1264"/>
                  </a:lnTo>
                  <a:lnTo>
                    <a:pt x="1441" y="1258"/>
                  </a:lnTo>
                  <a:lnTo>
                    <a:pt x="1437" y="1253"/>
                  </a:lnTo>
                  <a:lnTo>
                    <a:pt x="1432" y="1249"/>
                  </a:lnTo>
                  <a:lnTo>
                    <a:pt x="1426" y="1244"/>
                  </a:lnTo>
                  <a:lnTo>
                    <a:pt x="1420" y="1241"/>
                  </a:lnTo>
                  <a:lnTo>
                    <a:pt x="1413" y="1239"/>
                  </a:lnTo>
                  <a:lnTo>
                    <a:pt x="1405" y="1238"/>
                  </a:lnTo>
                  <a:lnTo>
                    <a:pt x="1396" y="1237"/>
                  </a:lnTo>
                  <a:lnTo>
                    <a:pt x="1385" y="1238"/>
                  </a:lnTo>
                  <a:lnTo>
                    <a:pt x="1375" y="1239"/>
                  </a:lnTo>
                  <a:lnTo>
                    <a:pt x="1362" y="1242"/>
                  </a:lnTo>
                  <a:lnTo>
                    <a:pt x="1362" y="1249"/>
                  </a:lnTo>
                  <a:lnTo>
                    <a:pt x="1362" y="1254"/>
                  </a:lnTo>
                  <a:lnTo>
                    <a:pt x="1361" y="1260"/>
                  </a:lnTo>
                  <a:lnTo>
                    <a:pt x="1359" y="1266"/>
                  </a:lnTo>
                  <a:lnTo>
                    <a:pt x="1356" y="1271"/>
                  </a:lnTo>
                  <a:lnTo>
                    <a:pt x="1352" y="1276"/>
                  </a:lnTo>
                  <a:lnTo>
                    <a:pt x="1349" y="1282"/>
                  </a:lnTo>
                  <a:lnTo>
                    <a:pt x="1345" y="1287"/>
                  </a:lnTo>
                  <a:lnTo>
                    <a:pt x="1335" y="1297"/>
                  </a:lnTo>
                  <a:lnTo>
                    <a:pt x="1325" y="1304"/>
                  </a:lnTo>
                  <a:lnTo>
                    <a:pt x="1319" y="1307"/>
                  </a:lnTo>
                  <a:lnTo>
                    <a:pt x="1313" y="1309"/>
                  </a:lnTo>
                  <a:lnTo>
                    <a:pt x="1308" y="1312"/>
                  </a:lnTo>
                  <a:lnTo>
                    <a:pt x="1301" y="1314"/>
                  </a:lnTo>
                  <a:lnTo>
                    <a:pt x="1295" y="1315"/>
                  </a:lnTo>
                  <a:lnTo>
                    <a:pt x="1289" y="1315"/>
                  </a:lnTo>
                  <a:lnTo>
                    <a:pt x="1283" y="1315"/>
                  </a:lnTo>
                  <a:lnTo>
                    <a:pt x="1277" y="1314"/>
                  </a:lnTo>
                  <a:lnTo>
                    <a:pt x="1271" y="1312"/>
                  </a:lnTo>
                  <a:lnTo>
                    <a:pt x="1265" y="1309"/>
                  </a:lnTo>
                  <a:lnTo>
                    <a:pt x="1260" y="1305"/>
                  </a:lnTo>
                  <a:lnTo>
                    <a:pt x="1255" y="1301"/>
                  </a:lnTo>
                  <a:lnTo>
                    <a:pt x="1250" y="1296"/>
                  </a:lnTo>
                  <a:lnTo>
                    <a:pt x="1246" y="1290"/>
                  </a:lnTo>
                  <a:lnTo>
                    <a:pt x="1243" y="1283"/>
                  </a:lnTo>
                  <a:lnTo>
                    <a:pt x="1238" y="1274"/>
                  </a:lnTo>
                  <a:lnTo>
                    <a:pt x="1236" y="1265"/>
                  </a:lnTo>
                  <a:lnTo>
                    <a:pt x="1234" y="1254"/>
                  </a:lnTo>
                  <a:lnTo>
                    <a:pt x="1232" y="1243"/>
                  </a:lnTo>
                  <a:lnTo>
                    <a:pt x="1231" y="1229"/>
                  </a:lnTo>
                  <a:lnTo>
                    <a:pt x="1230" y="1223"/>
                  </a:lnTo>
                  <a:lnTo>
                    <a:pt x="1223" y="1206"/>
                  </a:lnTo>
                  <a:lnTo>
                    <a:pt x="1219" y="1194"/>
                  </a:lnTo>
                  <a:lnTo>
                    <a:pt x="1213" y="1181"/>
                  </a:lnTo>
                  <a:lnTo>
                    <a:pt x="1205" y="1168"/>
                  </a:lnTo>
                  <a:lnTo>
                    <a:pt x="1197" y="1154"/>
                  </a:lnTo>
                  <a:lnTo>
                    <a:pt x="1186" y="1140"/>
                  </a:lnTo>
                  <a:lnTo>
                    <a:pt x="1173" y="1126"/>
                  </a:lnTo>
                  <a:lnTo>
                    <a:pt x="1166" y="1120"/>
                  </a:lnTo>
                  <a:lnTo>
                    <a:pt x="1158" y="1114"/>
                  </a:lnTo>
                  <a:lnTo>
                    <a:pt x="1150" y="1109"/>
                  </a:lnTo>
                  <a:lnTo>
                    <a:pt x="1141" y="1104"/>
                  </a:lnTo>
                  <a:lnTo>
                    <a:pt x="1132" y="1099"/>
                  </a:lnTo>
                  <a:lnTo>
                    <a:pt x="1122" y="1095"/>
                  </a:lnTo>
                  <a:lnTo>
                    <a:pt x="1111" y="1092"/>
                  </a:lnTo>
                  <a:lnTo>
                    <a:pt x="1101" y="1089"/>
                  </a:lnTo>
                  <a:lnTo>
                    <a:pt x="1089" y="1087"/>
                  </a:lnTo>
                  <a:lnTo>
                    <a:pt x="1076" y="1085"/>
                  </a:lnTo>
                  <a:lnTo>
                    <a:pt x="1063" y="1085"/>
                  </a:lnTo>
                  <a:lnTo>
                    <a:pt x="1049" y="1087"/>
                  </a:lnTo>
                  <a:lnTo>
                    <a:pt x="1047" y="1083"/>
                  </a:lnTo>
                  <a:lnTo>
                    <a:pt x="1041" y="1076"/>
                  </a:lnTo>
                  <a:lnTo>
                    <a:pt x="1038" y="1071"/>
                  </a:lnTo>
                  <a:lnTo>
                    <a:pt x="1033" y="1063"/>
                  </a:lnTo>
                  <a:lnTo>
                    <a:pt x="1029" y="1055"/>
                  </a:lnTo>
                  <a:lnTo>
                    <a:pt x="1025" y="1044"/>
                  </a:lnTo>
                  <a:lnTo>
                    <a:pt x="1021" y="1032"/>
                  </a:lnTo>
                  <a:lnTo>
                    <a:pt x="1017" y="1018"/>
                  </a:lnTo>
                  <a:lnTo>
                    <a:pt x="1014" y="1003"/>
                  </a:lnTo>
                  <a:lnTo>
                    <a:pt x="1013" y="986"/>
                  </a:lnTo>
                  <a:lnTo>
                    <a:pt x="1012" y="967"/>
                  </a:lnTo>
                  <a:lnTo>
                    <a:pt x="1013" y="947"/>
                  </a:lnTo>
                  <a:lnTo>
                    <a:pt x="1014" y="923"/>
                  </a:lnTo>
                  <a:lnTo>
                    <a:pt x="1019" y="899"/>
                  </a:lnTo>
                  <a:lnTo>
                    <a:pt x="1022" y="897"/>
                  </a:lnTo>
                  <a:lnTo>
                    <a:pt x="1031" y="889"/>
                  </a:lnTo>
                  <a:lnTo>
                    <a:pt x="1037" y="884"/>
                  </a:lnTo>
                  <a:lnTo>
                    <a:pt x="1043" y="877"/>
                  </a:lnTo>
                  <a:lnTo>
                    <a:pt x="1049" y="870"/>
                  </a:lnTo>
                  <a:lnTo>
                    <a:pt x="1056" y="861"/>
                  </a:lnTo>
                  <a:lnTo>
                    <a:pt x="1062" y="852"/>
                  </a:lnTo>
                  <a:lnTo>
                    <a:pt x="1068" y="840"/>
                  </a:lnTo>
                  <a:lnTo>
                    <a:pt x="1073" y="828"/>
                  </a:lnTo>
                  <a:lnTo>
                    <a:pt x="1076" y="815"/>
                  </a:lnTo>
                  <a:lnTo>
                    <a:pt x="1079" y="800"/>
                  </a:lnTo>
                  <a:lnTo>
                    <a:pt x="1079" y="784"/>
                  </a:lnTo>
                  <a:lnTo>
                    <a:pt x="1078" y="767"/>
                  </a:lnTo>
                  <a:lnTo>
                    <a:pt x="1075" y="748"/>
                  </a:lnTo>
                  <a:lnTo>
                    <a:pt x="1074" y="737"/>
                  </a:lnTo>
                  <a:lnTo>
                    <a:pt x="1074" y="709"/>
                  </a:lnTo>
                  <a:lnTo>
                    <a:pt x="1075" y="701"/>
                  </a:lnTo>
                  <a:lnTo>
                    <a:pt x="1077" y="693"/>
                  </a:lnTo>
                  <a:lnTo>
                    <a:pt x="1079" y="685"/>
                  </a:lnTo>
                  <a:lnTo>
                    <a:pt x="1083" y="678"/>
                  </a:lnTo>
                  <a:lnTo>
                    <a:pt x="1087" y="671"/>
                  </a:lnTo>
                  <a:lnTo>
                    <a:pt x="1092" y="664"/>
                  </a:lnTo>
                  <a:lnTo>
                    <a:pt x="1099" y="659"/>
                  </a:lnTo>
                  <a:lnTo>
                    <a:pt x="1106" y="656"/>
                  </a:lnTo>
                  <a:lnTo>
                    <a:pt x="1109" y="653"/>
                  </a:lnTo>
                  <a:lnTo>
                    <a:pt x="1116" y="649"/>
                  </a:lnTo>
                  <a:lnTo>
                    <a:pt x="1120" y="646"/>
                  </a:lnTo>
                  <a:lnTo>
                    <a:pt x="1123" y="642"/>
                  </a:lnTo>
                  <a:lnTo>
                    <a:pt x="1127" y="636"/>
                  </a:lnTo>
                  <a:lnTo>
                    <a:pt x="1131" y="631"/>
                  </a:lnTo>
                  <a:lnTo>
                    <a:pt x="1133" y="625"/>
                  </a:lnTo>
                  <a:lnTo>
                    <a:pt x="1133" y="617"/>
                  </a:lnTo>
                  <a:lnTo>
                    <a:pt x="1133" y="609"/>
                  </a:lnTo>
                  <a:lnTo>
                    <a:pt x="1129" y="600"/>
                  </a:lnTo>
                  <a:lnTo>
                    <a:pt x="1125" y="589"/>
                  </a:lnTo>
                  <a:lnTo>
                    <a:pt x="1118" y="579"/>
                  </a:lnTo>
                  <a:lnTo>
                    <a:pt x="1107" y="568"/>
                  </a:lnTo>
                  <a:lnTo>
                    <a:pt x="1093" y="555"/>
                  </a:lnTo>
                  <a:lnTo>
                    <a:pt x="1091" y="550"/>
                  </a:lnTo>
                  <a:lnTo>
                    <a:pt x="1090" y="545"/>
                  </a:lnTo>
                  <a:lnTo>
                    <a:pt x="1090" y="540"/>
                  </a:lnTo>
                  <a:lnTo>
                    <a:pt x="1090" y="536"/>
                  </a:lnTo>
                  <a:lnTo>
                    <a:pt x="1092" y="530"/>
                  </a:lnTo>
                  <a:lnTo>
                    <a:pt x="1095" y="524"/>
                  </a:lnTo>
                  <a:lnTo>
                    <a:pt x="1106" y="515"/>
                  </a:lnTo>
                  <a:lnTo>
                    <a:pt x="1117" y="505"/>
                  </a:lnTo>
                  <a:lnTo>
                    <a:pt x="1121" y="499"/>
                  </a:lnTo>
                  <a:lnTo>
                    <a:pt x="1123" y="490"/>
                  </a:lnTo>
                  <a:lnTo>
                    <a:pt x="1124" y="486"/>
                  </a:lnTo>
                  <a:lnTo>
                    <a:pt x="1124" y="481"/>
                  </a:lnTo>
                  <a:lnTo>
                    <a:pt x="1123" y="474"/>
                  </a:lnTo>
                  <a:lnTo>
                    <a:pt x="1122" y="467"/>
                  </a:lnTo>
                  <a:lnTo>
                    <a:pt x="1116" y="452"/>
                  </a:lnTo>
                  <a:lnTo>
                    <a:pt x="1107" y="432"/>
                  </a:lnTo>
                  <a:lnTo>
                    <a:pt x="1093" y="408"/>
                  </a:lnTo>
                  <a:lnTo>
                    <a:pt x="1075" y="380"/>
                  </a:lnTo>
                  <a:lnTo>
                    <a:pt x="1074" y="375"/>
                  </a:lnTo>
                  <a:lnTo>
                    <a:pt x="1070" y="361"/>
                  </a:lnTo>
                  <a:lnTo>
                    <a:pt x="1068" y="352"/>
                  </a:lnTo>
                  <a:lnTo>
                    <a:pt x="1063" y="342"/>
                  </a:lnTo>
                  <a:lnTo>
                    <a:pt x="1058" y="332"/>
                  </a:lnTo>
                  <a:lnTo>
                    <a:pt x="1052" y="323"/>
                  </a:lnTo>
                  <a:lnTo>
                    <a:pt x="1045" y="313"/>
                  </a:lnTo>
                  <a:lnTo>
                    <a:pt x="1036" y="306"/>
                  </a:lnTo>
                  <a:lnTo>
                    <a:pt x="1031" y="303"/>
                  </a:lnTo>
                  <a:lnTo>
                    <a:pt x="1026" y="299"/>
                  </a:lnTo>
                  <a:lnTo>
                    <a:pt x="1021" y="297"/>
                  </a:lnTo>
                  <a:lnTo>
                    <a:pt x="1014" y="296"/>
                  </a:lnTo>
                  <a:lnTo>
                    <a:pt x="1008" y="295"/>
                  </a:lnTo>
                  <a:lnTo>
                    <a:pt x="1000" y="295"/>
                  </a:lnTo>
                  <a:lnTo>
                    <a:pt x="993" y="295"/>
                  </a:lnTo>
                  <a:lnTo>
                    <a:pt x="985" y="296"/>
                  </a:lnTo>
                  <a:lnTo>
                    <a:pt x="977" y="298"/>
                  </a:lnTo>
                  <a:lnTo>
                    <a:pt x="968" y="301"/>
                  </a:lnTo>
                  <a:lnTo>
                    <a:pt x="960" y="306"/>
                  </a:lnTo>
                  <a:lnTo>
                    <a:pt x="950" y="311"/>
                  </a:lnTo>
                  <a:lnTo>
                    <a:pt x="949" y="317"/>
                  </a:lnTo>
                  <a:lnTo>
                    <a:pt x="946" y="332"/>
                  </a:lnTo>
                  <a:lnTo>
                    <a:pt x="943" y="340"/>
                  </a:lnTo>
                  <a:lnTo>
                    <a:pt x="939" y="348"/>
                  </a:lnTo>
                  <a:lnTo>
                    <a:pt x="933" y="356"/>
                  </a:lnTo>
                  <a:lnTo>
                    <a:pt x="927" y="362"/>
                  </a:lnTo>
                  <a:lnTo>
                    <a:pt x="923" y="364"/>
                  </a:lnTo>
                  <a:lnTo>
                    <a:pt x="918" y="365"/>
                  </a:lnTo>
                  <a:lnTo>
                    <a:pt x="913" y="367"/>
                  </a:lnTo>
                  <a:lnTo>
                    <a:pt x="908" y="367"/>
                  </a:lnTo>
                  <a:lnTo>
                    <a:pt x="902" y="365"/>
                  </a:lnTo>
                  <a:lnTo>
                    <a:pt x="896" y="363"/>
                  </a:lnTo>
                  <a:lnTo>
                    <a:pt x="888" y="360"/>
                  </a:lnTo>
                  <a:lnTo>
                    <a:pt x="881" y="356"/>
                  </a:lnTo>
                  <a:lnTo>
                    <a:pt x="873" y="351"/>
                  </a:lnTo>
                  <a:lnTo>
                    <a:pt x="865" y="344"/>
                  </a:lnTo>
                  <a:lnTo>
                    <a:pt x="855" y="336"/>
                  </a:lnTo>
                  <a:lnTo>
                    <a:pt x="846" y="325"/>
                  </a:lnTo>
                  <a:lnTo>
                    <a:pt x="835" y="313"/>
                  </a:lnTo>
                  <a:lnTo>
                    <a:pt x="824" y="300"/>
                  </a:lnTo>
                  <a:lnTo>
                    <a:pt x="813" y="284"/>
                  </a:lnTo>
                  <a:lnTo>
                    <a:pt x="800" y="267"/>
                  </a:lnTo>
                  <a:close/>
                </a:path>
              </a:pathLst>
            </a:custGeom>
            <a:solidFill>
              <a:srgbClr val="AAA9A9"/>
            </a:solidFill>
            <a:ln w="9525">
              <a:noFill/>
              <a:round/>
              <a:headEnd/>
              <a:tailEnd/>
            </a:ln>
          </p:spPr>
          <p:txBody>
            <a:bodyPr/>
            <a:lstStyle/>
            <a:p>
              <a:endParaRPr lang="uk-UA"/>
            </a:p>
          </p:txBody>
        </p:sp>
        <p:sp>
          <p:nvSpPr>
            <p:cNvPr id="22574" name="Freeform 154"/>
            <p:cNvSpPr>
              <a:spLocks/>
            </p:cNvSpPr>
            <p:nvPr/>
          </p:nvSpPr>
          <p:spPr bwMode="auto">
            <a:xfrm>
              <a:off x="2028" y="2430"/>
              <a:ext cx="837" cy="1164"/>
            </a:xfrm>
            <a:custGeom>
              <a:avLst/>
              <a:gdLst>
                <a:gd name="T0" fmla="*/ 5 w 3109"/>
                <a:gd name="T1" fmla="*/ 0 h 4316"/>
                <a:gd name="T2" fmla="*/ 7 w 3109"/>
                <a:gd name="T3" fmla="*/ 1 h 4316"/>
                <a:gd name="T4" fmla="*/ 8 w 3109"/>
                <a:gd name="T5" fmla="*/ 1 h 4316"/>
                <a:gd name="T6" fmla="*/ 9 w 3109"/>
                <a:gd name="T7" fmla="*/ 0 h 4316"/>
                <a:gd name="T8" fmla="*/ 10 w 3109"/>
                <a:gd name="T9" fmla="*/ 1 h 4316"/>
                <a:gd name="T10" fmla="*/ 11 w 3109"/>
                <a:gd name="T11" fmla="*/ 1 h 4316"/>
                <a:gd name="T12" fmla="*/ 11 w 3109"/>
                <a:gd name="T13" fmla="*/ 2 h 4316"/>
                <a:gd name="T14" fmla="*/ 12 w 3109"/>
                <a:gd name="T15" fmla="*/ 4 h 4316"/>
                <a:gd name="T16" fmla="*/ 13 w 3109"/>
                <a:gd name="T17" fmla="*/ 5 h 4316"/>
                <a:gd name="T18" fmla="*/ 14 w 3109"/>
                <a:gd name="T19" fmla="*/ 6 h 4316"/>
                <a:gd name="T20" fmla="*/ 14 w 3109"/>
                <a:gd name="T21" fmla="*/ 7 h 4316"/>
                <a:gd name="T22" fmla="*/ 16 w 3109"/>
                <a:gd name="T23" fmla="*/ 8 h 4316"/>
                <a:gd name="T24" fmla="*/ 16 w 3109"/>
                <a:gd name="T25" fmla="*/ 8 h 4316"/>
                <a:gd name="T26" fmla="*/ 16 w 3109"/>
                <a:gd name="T27" fmla="*/ 9 h 4316"/>
                <a:gd name="T28" fmla="*/ 15 w 3109"/>
                <a:gd name="T29" fmla="*/ 10 h 4316"/>
                <a:gd name="T30" fmla="*/ 16 w 3109"/>
                <a:gd name="T31" fmla="*/ 12 h 4316"/>
                <a:gd name="T32" fmla="*/ 14 w 3109"/>
                <a:gd name="T33" fmla="*/ 12 h 4316"/>
                <a:gd name="T34" fmla="*/ 14 w 3109"/>
                <a:gd name="T35" fmla="*/ 14 h 4316"/>
                <a:gd name="T36" fmla="*/ 13 w 3109"/>
                <a:gd name="T37" fmla="*/ 16 h 4316"/>
                <a:gd name="T38" fmla="*/ 11 w 3109"/>
                <a:gd name="T39" fmla="*/ 14 h 4316"/>
                <a:gd name="T40" fmla="*/ 10 w 3109"/>
                <a:gd name="T41" fmla="*/ 14 h 4316"/>
                <a:gd name="T42" fmla="*/ 12 w 3109"/>
                <a:gd name="T43" fmla="*/ 16 h 4316"/>
                <a:gd name="T44" fmla="*/ 10 w 3109"/>
                <a:gd name="T45" fmla="*/ 18 h 4316"/>
                <a:gd name="T46" fmla="*/ 9 w 3109"/>
                <a:gd name="T47" fmla="*/ 19 h 4316"/>
                <a:gd name="T48" fmla="*/ 8 w 3109"/>
                <a:gd name="T49" fmla="*/ 20 h 4316"/>
                <a:gd name="T50" fmla="*/ 8 w 3109"/>
                <a:gd name="T51" fmla="*/ 19 h 4316"/>
                <a:gd name="T52" fmla="*/ 8 w 3109"/>
                <a:gd name="T53" fmla="*/ 21 h 4316"/>
                <a:gd name="T54" fmla="*/ 8 w 3109"/>
                <a:gd name="T55" fmla="*/ 22 h 4316"/>
                <a:gd name="T56" fmla="*/ 8 w 3109"/>
                <a:gd name="T57" fmla="*/ 22 h 4316"/>
                <a:gd name="T58" fmla="*/ 6 w 3109"/>
                <a:gd name="T59" fmla="*/ 21 h 4316"/>
                <a:gd name="T60" fmla="*/ 4 w 3109"/>
                <a:gd name="T61" fmla="*/ 22 h 4316"/>
                <a:gd name="T62" fmla="*/ 3 w 3109"/>
                <a:gd name="T63" fmla="*/ 23 h 4316"/>
                <a:gd name="T64" fmla="*/ 1 w 3109"/>
                <a:gd name="T65" fmla="*/ 22 h 4316"/>
                <a:gd name="T66" fmla="*/ 0 w 3109"/>
                <a:gd name="T67" fmla="*/ 21 h 4316"/>
                <a:gd name="T68" fmla="*/ 1 w 3109"/>
                <a:gd name="T69" fmla="*/ 20 h 4316"/>
                <a:gd name="T70" fmla="*/ 2 w 3109"/>
                <a:gd name="T71" fmla="*/ 20 h 4316"/>
                <a:gd name="T72" fmla="*/ 2 w 3109"/>
                <a:gd name="T73" fmla="*/ 19 h 4316"/>
                <a:gd name="T74" fmla="*/ 3 w 3109"/>
                <a:gd name="T75" fmla="*/ 18 h 4316"/>
                <a:gd name="T76" fmla="*/ 3 w 3109"/>
                <a:gd name="T77" fmla="*/ 17 h 4316"/>
                <a:gd name="T78" fmla="*/ 4 w 3109"/>
                <a:gd name="T79" fmla="*/ 16 h 4316"/>
                <a:gd name="T80" fmla="*/ 4 w 3109"/>
                <a:gd name="T81" fmla="*/ 15 h 4316"/>
                <a:gd name="T82" fmla="*/ 4 w 3109"/>
                <a:gd name="T83" fmla="*/ 14 h 4316"/>
                <a:gd name="T84" fmla="*/ 5 w 3109"/>
                <a:gd name="T85" fmla="*/ 13 h 4316"/>
                <a:gd name="T86" fmla="*/ 6 w 3109"/>
                <a:gd name="T87" fmla="*/ 13 h 4316"/>
                <a:gd name="T88" fmla="*/ 6 w 3109"/>
                <a:gd name="T89" fmla="*/ 13 h 4316"/>
                <a:gd name="T90" fmla="*/ 7 w 3109"/>
                <a:gd name="T91" fmla="*/ 13 h 4316"/>
                <a:gd name="T92" fmla="*/ 7 w 3109"/>
                <a:gd name="T93" fmla="*/ 13 h 4316"/>
                <a:gd name="T94" fmla="*/ 8 w 3109"/>
                <a:gd name="T95" fmla="*/ 14 h 4316"/>
                <a:gd name="T96" fmla="*/ 9 w 3109"/>
                <a:gd name="T97" fmla="*/ 14 h 4316"/>
                <a:gd name="T98" fmla="*/ 10 w 3109"/>
                <a:gd name="T99" fmla="*/ 14 h 4316"/>
                <a:gd name="T100" fmla="*/ 10 w 3109"/>
                <a:gd name="T101" fmla="*/ 13 h 4316"/>
                <a:gd name="T102" fmla="*/ 9 w 3109"/>
                <a:gd name="T103" fmla="*/ 12 h 4316"/>
                <a:gd name="T104" fmla="*/ 9 w 3109"/>
                <a:gd name="T105" fmla="*/ 11 h 4316"/>
                <a:gd name="T106" fmla="*/ 8 w 3109"/>
                <a:gd name="T107" fmla="*/ 10 h 4316"/>
                <a:gd name="T108" fmla="*/ 7 w 3109"/>
                <a:gd name="T109" fmla="*/ 8 h 4316"/>
                <a:gd name="T110" fmla="*/ 8 w 3109"/>
                <a:gd name="T111" fmla="*/ 7 h 4316"/>
                <a:gd name="T112" fmla="*/ 7 w 3109"/>
                <a:gd name="T113" fmla="*/ 7 h 4316"/>
                <a:gd name="T114" fmla="*/ 6 w 3109"/>
                <a:gd name="T115" fmla="*/ 6 h 4316"/>
                <a:gd name="T116" fmla="*/ 5 w 3109"/>
                <a:gd name="T117" fmla="*/ 5 h 4316"/>
                <a:gd name="T118" fmla="*/ 6 w 3109"/>
                <a:gd name="T119" fmla="*/ 3 h 4316"/>
                <a:gd name="T120" fmla="*/ 6 w 3109"/>
                <a:gd name="T121" fmla="*/ 2 h 4316"/>
                <a:gd name="T122" fmla="*/ 5 w 3109"/>
                <a:gd name="T123" fmla="*/ 2 h 43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09"/>
                <a:gd name="T187" fmla="*/ 0 h 4316"/>
                <a:gd name="T188" fmla="*/ 3109 w 3109"/>
                <a:gd name="T189" fmla="*/ 4316 h 43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09" h="4316">
                  <a:moveTo>
                    <a:pt x="800" y="267"/>
                  </a:moveTo>
                  <a:lnTo>
                    <a:pt x="818" y="262"/>
                  </a:lnTo>
                  <a:lnTo>
                    <a:pt x="834" y="255"/>
                  </a:lnTo>
                  <a:lnTo>
                    <a:pt x="849" y="246"/>
                  </a:lnTo>
                  <a:lnTo>
                    <a:pt x="863" y="236"/>
                  </a:lnTo>
                  <a:lnTo>
                    <a:pt x="875" y="226"/>
                  </a:lnTo>
                  <a:lnTo>
                    <a:pt x="885" y="215"/>
                  </a:lnTo>
                  <a:lnTo>
                    <a:pt x="895" y="204"/>
                  </a:lnTo>
                  <a:lnTo>
                    <a:pt x="903" y="193"/>
                  </a:lnTo>
                  <a:lnTo>
                    <a:pt x="916" y="171"/>
                  </a:lnTo>
                  <a:lnTo>
                    <a:pt x="925" y="153"/>
                  </a:lnTo>
                  <a:lnTo>
                    <a:pt x="930" y="141"/>
                  </a:lnTo>
                  <a:lnTo>
                    <a:pt x="931" y="136"/>
                  </a:lnTo>
                  <a:lnTo>
                    <a:pt x="936" y="112"/>
                  </a:lnTo>
                  <a:lnTo>
                    <a:pt x="942" y="93"/>
                  </a:lnTo>
                  <a:lnTo>
                    <a:pt x="945" y="86"/>
                  </a:lnTo>
                  <a:lnTo>
                    <a:pt x="948" y="80"/>
                  </a:lnTo>
                  <a:lnTo>
                    <a:pt x="951" y="75"/>
                  </a:lnTo>
                  <a:lnTo>
                    <a:pt x="955" y="71"/>
                  </a:lnTo>
                  <a:lnTo>
                    <a:pt x="958" y="69"/>
                  </a:lnTo>
                  <a:lnTo>
                    <a:pt x="961" y="67"/>
                  </a:lnTo>
                  <a:lnTo>
                    <a:pt x="964" y="67"/>
                  </a:lnTo>
                  <a:lnTo>
                    <a:pt x="967" y="67"/>
                  </a:lnTo>
                  <a:lnTo>
                    <a:pt x="972" y="68"/>
                  </a:lnTo>
                  <a:lnTo>
                    <a:pt x="975" y="69"/>
                  </a:lnTo>
                  <a:lnTo>
                    <a:pt x="978" y="71"/>
                  </a:lnTo>
                  <a:lnTo>
                    <a:pt x="981" y="74"/>
                  </a:lnTo>
                  <a:lnTo>
                    <a:pt x="988" y="81"/>
                  </a:lnTo>
                  <a:lnTo>
                    <a:pt x="993" y="88"/>
                  </a:lnTo>
                  <a:lnTo>
                    <a:pt x="998" y="97"/>
                  </a:lnTo>
                  <a:lnTo>
                    <a:pt x="1004" y="105"/>
                  </a:lnTo>
                  <a:lnTo>
                    <a:pt x="1010" y="118"/>
                  </a:lnTo>
                  <a:lnTo>
                    <a:pt x="1012" y="124"/>
                  </a:lnTo>
                  <a:lnTo>
                    <a:pt x="1020" y="131"/>
                  </a:lnTo>
                  <a:lnTo>
                    <a:pt x="1028" y="137"/>
                  </a:lnTo>
                  <a:lnTo>
                    <a:pt x="1037" y="143"/>
                  </a:lnTo>
                  <a:lnTo>
                    <a:pt x="1045" y="148"/>
                  </a:lnTo>
                  <a:lnTo>
                    <a:pt x="1063" y="156"/>
                  </a:lnTo>
                  <a:lnTo>
                    <a:pt x="1081" y="164"/>
                  </a:lnTo>
                  <a:lnTo>
                    <a:pt x="1101" y="169"/>
                  </a:lnTo>
                  <a:lnTo>
                    <a:pt x="1119" y="172"/>
                  </a:lnTo>
                  <a:lnTo>
                    <a:pt x="1138" y="176"/>
                  </a:lnTo>
                  <a:lnTo>
                    <a:pt x="1155" y="177"/>
                  </a:lnTo>
                  <a:lnTo>
                    <a:pt x="1187" y="178"/>
                  </a:lnTo>
                  <a:lnTo>
                    <a:pt x="1214" y="177"/>
                  </a:lnTo>
                  <a:lnTo>
                    <a:pt x="1231" y="175"/>
                  </a:lnTo>
                  <a:lnTo>
                    <a:pt x="1237" y="175"/>
                  </a:lnTo>
                  <a:lnTo>
                    <a:pt x="1246" y="167"/>
                  </a:lnTo>
                  <a:lnTo>
                    <a:pt x="1253" y="161"/>
                  </a:lnTo>
                  <a:lnTo>
                    <a:pt x="1261" y="155"/>
                  </a:lnTo>
                  <a:lnTo>
                    <a:pt x="1268" y="151"/>
                  </a:lnTo>
                  <a:lnTo>
                    <a:pt x="1276" y="148"/>
                  </a:lnTo>
                  <a:lnTo>
                    <a:pt x="1283" y="145"/>
                  </a:lnTo>
                  <a:lnTo>
                    <a:pt x="1289" y="143"/>
                  </a:lnTo>
                  <a:lnTo>
                    <a:pt x="1297" y="140"/>
                  </a:lnTo>
                  <a:lnTo>
                    <a:pt x="1310" y="139"/>
                  </a:lnTo>
                  <a:lnTo>
                    <a:pt x="1321" y="140"/>
                  </a:lnTo>
                  <a:lnTo>
                    <a:pt x="1332" y="143"/>
                  </a:lnTo>
                  <a:lnTo>
                    <a:pt x="1342" y="147"/>
                  </a:lnTo>
                  <a:lnTo>
                    <a:pt x="1350" y="151"/>
                  </a:lnTo>
                  <a:lnTo>
                    <a:pt x="1359" y="156"/>
                  </a:lnTo>
                  <a:lnTo>
                    <a:pt x="1365" y="163"/>
                  </a:lnTo>
                  <a:lnTo>
                    <a:pt x="1371" y="168"/>
                  </a:lnTo>
                  <a:lnTo>
                    <a:pt x="1378" y="177"/>
                  </a:lnTo>
                  <a:lnTo>
                    <a:pt x="1381" y="180"/>
                  </a:lnTo>
                  <a:lnTo>
                    <a:pt x="1411" y="183"/>
                  </a:lnTo>
                  <a:lnTo>
                    <a:pt x="1437" y="183"/>
                  </a:lnTo>
                  <a:lnTo>
                    <a:pt x="1459" y="182"/>
                  </a:lnTo>
                  <a:lnTo>
                    <a:pt x="1478" y="179"/>
                  </a:lnTo>
                  <a:lnTo>
                    <a:pt x="1494" y="175"/>
                  </a:lnTo>
                  <a:lnTo>
                    <a:pt x="1508" y="169"/>
                  </a:lnTo>
                  <a:lnTo>
                    <a:pt x="1520" y="163"/>
                  </a:lnTo>
                  <a:lnTo>
                    <a:pt x="1528" y="156"/>
                  </a:lnTo>
                  <a:lnTo>
                    <a:pt x="1536" y="149"/>
                  </a:lnTo>
                  <a:lnTo>
                    <a:pt x="1541" y="143"/>
                  </a:lnTo>
                  <a:lnTo>
                    <a:pt x="1544" y="136"/>
                  </a:lnTo>
                  <a:lnTo>
                    <a:pt x="1547" y="130"/>
                  </a:lnTo>
                  <a:lnTo>
                    <a:pt x="1550" y="121"/>
                  </a:lnTo>
                  <a:lnTo>
                    <a:pt x="1550" y="118"/>
                  </a:lnTo>
                  <a:lnTo>
                    <a:pt x="1549" y="109"/>
                  </a:lnTo>
                  <a:lnTo>
                    <a:pt x="1548" y="101"/>
                  </a:lnTo>
                  <a:lnTo>
                    <a:pt x="1548" y="93"/>
                  </a:lnTo>
                  <a:lnTo>
                    <a:pt x="1549" y="87"/>
                  </a:lnTo>
                  <a:lnTo>
                    <a:pt x="1551" y="81"/>
                  </a:lnTo>
                  <a:lnTo>
                    <a:pt x="1553" y="75"/>
                  </a:lnTo>
                  <a:lnTo>
                    <a:pt x="1555" y="70"/>
                  </a:lnTo>
                  <a:lnTo>
                    <a:pt x="1558" y="65"/>
                  </a:lnTo>
                  <a:lnTo>
                    <a:pt x="1566" y="56"/>
                  </a:lnTo>
                  <a:lnTo>
                    <a:pt x="1575" y="49"/>
                  </a:lnTo>
                  <a:lnTo>
                    <a:pt x="1585" y="43"/>
                  </a:lnTo>
                  <a:lnTo>
                    <a:pt x="1596" y="39"/>
                  </a:lnTo>
                  <a:lnTo>
                    <a:pt x="1606" y="36"/>
                  </a:lnTo>
                  <a:lnTo>
                    <a:pt x="1617" y="34"/>
                  </a:lnTo>
                  <a:lnTo>
                    <a:pt x="1628" y="32"/>
                  </a:lnTo>
                  <a:lnTo>
                    <a:pt x="1636" y="31"/>
                  </a:lnTo>
                  <a:lnTo>
                    <a:pt x="1650" y="31"/>
                  </a:lnTo>
                  <a:lnTo>
                    <a:pt x="1655" y="31"/>
                  </a:lnTo>
                  <a:lnTo>
                    <a:pt x="1672" y="33"/>
                  </a:lnTo>
                  <a:lnTo>
                    <a:pt x="1687" y="35"/>
                  </a:lnTo>
                  <a:lnTo>
                    <a:pt x="1701" y="35"/>
                  </a:lnTo>
                  <a:lnTo>
                    <a:pt x="1714" y="34"/>
                  </a:lnTo>
                  <a:lnTo>
                    <a:pt x="1725" y="32"/>
                  </a:lnTo>
                  <a:lnTo>
                    <a:pt x="1734" y="28"/>
                  </a:lnTo>
                  <a:lnTo>
                    <a:pt x="1743" y="25"/>
                  </a:lnTo>
                  <a:lnTo>
                    <a:pt x="1750" y="22"/>
                  </a:lnTo>
                  <a:lnTo>
                    <a:pt x="1762" y="13"/>
                  </a:lnTo>
                  <a:lnTo>
                    <a:pt x="1770" y="7"/>
                  </a:lnTo>
                  <a:lnTo>
                    <a:pt x="1774" y="2"/>
                  </a:lnTo>
                  <a:lnTo>
                    <a:pt x="1775" y="0"/>
                  </a:lnTo>
                  <a:lnTo>
                    <a:pt x="1783" y="0"/>
                  </a:lnTo>
                  <a:lnTo>
                    <a:pt x="1792" y="1"/>
                  </a:lnTo>
                  <a:lnTo>
                    <a:pt x="1799" y="3"/>
                  </a:lnTo>
                  <a:lnTo>
                    <a:pt x="1808" y="5"/>
                  </a:lnTo>
                  <a:lnTo>
                    <a:pt x="1823" y="11"/>
                  </a:lnTo>
                  <a:lnTo>
                    <a:pt x="1837" y="20"/>
                  </a:lnTo>
                  <a:lnTo>
                    <a:pt x="1851" y="31"/>
                  </a:lnTo>
                  <a:lnTo>
                    <a:pt x="1863" y="41"/>
                  </a:lnTo>
                  <a:lnTo>
                    <a:pt x="1876" y="52"/>
                  </a:lnTo>
                  <a:lnTo>
                    <a:pt x="1889" y="64"/>
                  </a:lnTo>
                  <a:lnTo>
                    <a:pt x="1901" y="75"/>
                  </a:lnTo>
                  <a:lnTo>
                    <a:pt x="1914" y="85"/>
                  </a:lnTo>
                  <a:lnTo>
                    <a:pt x="1925" y="95"/>
                  </a:lnTo>
                  <a:lnTo>
                    <a:pt x="1938" y="102"/>
                  </a:lnTo>
                  <a:lnTo>
                    <a:pt x="1944" y="105"/>
                  </a:lnTo>
                  <a:lnTo>
                    <a:pt x="1951" y="107"/>
                  </a:lnTo>
                  <a:lnTo>
                    <a:pt x="1957" y="108"/>
                  </a:lnTo>
                  <a:lnTo>
                    <a:pt x="1965" y="109"/>
                  </a:lnTo>
                  <a:lnTo>
                    <a:pt x="1971" y="109"/>
                  </a:lnTo>
                  <a:lnTo>
                    <a:pt x="1979" y="109"/>
                  </a:lnTo>
                  <a:lnTo>
                    <a:pt x="1986" y="107"/>
                  </a:lnTo>
                  <a:lnTo>
                    <a:pt x="1994" y="105"/>
                  </a:lnTo>
                  <a:lnTo>
                    <a:pt x="2007" y="109"/>
                  </a:lnTo>
                  <a:lnTo>
                    <a:pt x="2021" y="113"/>
                  </a:lnTo>
                  <a:lnTo>
                    <a:pt x="2034" y="115"/>
                  </a:lnTo>
                  <a:lnTo>
                    <a:pt x="2047" y="116"/>
                  </a:lnTo>
                  <a:lnTo>
                    <a:pt x="2071" y="116"/>
                  </a:lnTo>
                  <a:lnTo>
                    <a:pt x="2093" y="115"/>
                  </a:lnTo>
                  <a:lnTo>
                    <a:pt x="2125" y="108"/>
                  </a:lnTo>
                  <a:lnTo>
                    <a:pt x="2136" y="105"/>
                  </a:lnTo>
                  <a:lnTo>
                    <a:pt x="2143" y="118"/>
                  </a:lnTo>
                  <a:lnTo>
                    <a:pt x="2146" y="130"/>
                  </a:lnTo>
                  <a:lnTo>
                    <a:pt x="2148" y="139"/>
                  </a:lnTo>
                  <a:lnTo>
                    <a:pt x="2148" y="148"/>
                  </a:lnTo>
                  <a:lnTo>
                    <a:pt x="2146" y="154"/>
                  </a:lnTo>
                  <a:lnTo>
                    <a:pt x="2144" y="160"/>
                  </a:lnTo>
                  <a:lnTo>
                    <a:pt x="2140" y="165"/>
                  </a:lnTo>
                  <a:lnTo>
                    <a:pt x="2135" y="168"/>
                  </a:lnTo>
                  <a:lnTo>
                    <a:pt x="2130" y="170"/>
                  </a:lnTo>
                  <a:lnTo>
                    <a:pt x="2126" y="172"/>
                  </a:lnTo>
                  <a:lnTo>
                    <a:pt x="2120" y="173"/>
                  </a:lnTo>
                  <a:lnTo>
                    <a:pt x="2116" y="173"/>
                  </a:lnTo>
                  <a:lnTo>
                    <a:pt x="2109" y="175"/>
                  </a:lnTo>
                  <a:lnTo>
                    <a:pt x="2106" y="175"/>
                  </a:lnTo>
                  <a:lnTo>
                    <a:pt x="2096" y="181"/>
                  </a:lnTo>
                  <a:lnTo>
                    <a:pt x="2088" y="187"/>
                  </a:lnTo>
                  <a:lnTo>
                    <a:pt x="2081" y="195"/>
                  </a:lnTo>
                  <a:lnTo>
                    <a:pt x="2075" y="202"/>
                  </a:lnTo>
                  <a:lnTo>
                    <a:pt x="2070" y="210"/>
                  </a:lnTo>
                  <a:lnTo>
                    <a:pt x="2066" y="217"/>
                  </a:lnTo>
                  <a:lnTo>
                    <a:pt x="2063" y="225"/>
                  </a:lnTo>
                  <a:lnTo>
                    <a:pt x="2060" y="232"/>
                  </a:lnTo>
                  <a:lnTo>
                    <a:pt x="2059" y="241"/>
                  </a:lnTo>
                  <a:lnTo>
                    <a:pt x="2058" y="248"/>
                  </a:lnTo>
                  <a:lnTo>
                    <a:pt x="2056" y="256"/>
                  </a:lnTo>
                  <a:lnTo>
                    <a:pt x="2058" y="263"/>
                  </a:lnTo>
                  <a:lnTo>
                    <a:pt x="2059" y="279"/>
                  </a:lnTo>
                  <a:lnTo>
                    <a:pt x="2063" y="294"/>
                  </a:lnTo>
                  <a:lnTo>
                    <a:pt x="2068" y="308"/>
                  </a:lnTo>
                  <a:lnTo>
                    <a:pt x="2074" y="321"/>
                  </a:lnTo>
                  <a:lnTo>
                    <a:pt x="2080" y="331"/>
                  </a:lnTo>
                  <a:lnTo>
                    <a:pt x="2085" y="342"/>
                  </a:lnTo>
                  <a:lnTo>
                    <a:pt x="2096" y="356"/>
                  </a:lnTo>
                  <a:lnTo>
                    <a:pt x="2099" y="361"/>
                  </a:lnTo>
                  <a:lnTo>
                    <a:pt x="2107" y="367"/>
                  </a:lnTo>
                  <a:lnTo>
                    <a:pt x="2114" y="372"/>
                  </a:lnTo>
                  <a:lnTo>
                    <a:pt x="2119" y="377"/>
                  </a:lnTo>
                  <a:lnTo>
                    <a:pt x="2126" y="385"/>
                  </a:lnTo>
                  <a:lnTo>
                    <a:pt x="2131" y="392"/>
                  </a:lnTo>
                  <a:lnTo>
                    <a:pt x="2135" y="400"/>
                  </a:lnTo>
                  <a:lnTo>
                    <a:pt x="2140" y="408"/>
                  </a:lnTo>
                  <a:lnTo>
                    <a:pt x="2144" y="417"/>
                  </a:lnTo>
                  <a:lnTo>
                    <a:pt x="2150" y="436"/>
                  </a:lnTo>
                  <a:lnTo>
                    <a:pt x="2155" y="456"/>
                  </a:lnTo>
                  <a:lnTo>
                    <a:pt x="2159" y="476"/>
                  </a:lnTo>
                  <a:lnTo>
                    <a:pt x="2161" y="497"/>
                  </a:lnTo>
                  <a:lnTo>
                    <a:pt x="2163" y="517"/>
                  </a:lnTo>
                  <a:lnTo>
                    <a:pt x="2163" y="535"/>
                  </a:lnTo>
                  <a:lnTo>
                    <a:pt x="2164" y="552"/>
                  </a:lnTo>
                  <a:lnTo>
                    <a:pt x="2163" y="568"/>
                  </a:lnTo>
                  <a:lnTo>
                    <a:pt x="2163" y="591"/>
                  </a:lnTo>
                  <a:lnTo>
                    <a:pt x="2162" y="599"/>
                  </a:lnTo>
                  <a:lnTo>
                    <a:pt x="2168" y="599"/>
                  </a:lnTo>
                  <a:lnTo>
                    <a:pt x="2175" y="599"/>
                  </a:lnTo>
                  <a:lnTo>
                    <a:pt x="2181" y="600"/>
                  </a:lnTo>
                  <a:lnTo>
                    <a:pt x="2187" y="602"/>
                  </a:lnTo>
                  <a:lnTo>
                    <a:pt x="2192" y="605"/>
                  </a:lnTo>
                  <a:lnTo>
                    <a:pt x="2196" y="608"/>
                  </a:lnTo>
                  <a:lnTo>
                    <a:pt x="2200" y="612"/>
                  </a:lnTo>
                  <a:lnTo>
                    <a:pt x="2205" y="616"/>
                  </a:lnTo>
                  <a:lnTo>
                    <a:pt x="2211" y="625"/>
                  </a:lnTo>
                  <a:lnTo>
                    <a:pt x="2216" y="635"/>
                  </a:lnTo>
                  <a:lnTo>
                    <a:pt x="2221" y="647"/>
                  </a:lnTo>
                  <a:lnTo>
                    <a:pt x="2224" y="659"/>
                  </a:lnTo>
                  <a:lnTo>
                    <a:pt x="2228" y="682"/>
                  </a:lnTo>
                  <a:lnTo>
                    <a:pt x="2230" y="704"/>
                  </a:lnTo>
                  <a:lnTo>
                    <a:pt x="2230" y="719"/>
                  </a:lnTo>
                  <a:lnTo>
                    <a:pt x="2230" y="724"/>
                  </a:lnTo>
                  <a:lnTo>
                    <a:pt x="2229" y="742"/>
                  </a:lnTo>
                  <a:lnTo>
                    <a:pt x="2229" y="758"/>
                  </a:lnTo>
                  <a:lnTo>
                    <a:pt x="2230" y="773"/>
                  </a:lnTo>
                  <a:lnTo>
                    <a:pt x="2234" y="787"/>
                  </a:lnTo>
                  <a:lnTo>
                    <a:pt x="2237" y="800"/>
                  </a:lnTo>
                  <a:lnTo>
                    <a:pt x="2240" y="811"/>
                  </a:lnTo>
                  <a:lnTo>
                    <a:pt x="2245" y="821"/>
                  </a:lnTo>
                  <a:lnTo>
                    <a:pt x="2251" y="829"/>
                  </a:lnTo>
                  <a:lnTo>
                    <a:pt x="2257" y="838"/>
                  </a:lnTo>
                  <a:lnTo>
                    <a:pt x="2264" y="844"/>
                  </a:lnTo>
                  <a:lnTo>
                    <a:pt x="2272" y="850"/>
                  </a:lnTo>
                  <a:lnTo>
                    <a:pt x="2279" y="855"/>
                  </a:lnTo>
                  <a:lnTo>
                    <a:pt x="2288" y="859"/>
                  </a:lnTo>
                  <a:lnTo>
                    <a:pt x="2296" y="863"/>
                  </a:lnTo>
                  <a:lnTo>
                    <a:pt x="2305" y="866"/>
                  </a:lnTo>
                  <a:lnTo>
                    <a:pt x="2315" y="868"/>
                  </a:lnTo>
                  <a:lnTo>
                    <a:pt x="2332" y="870"/>
                  </a:lnTo>
                  <a:lnTo>
                    <a:pt x="2350" y="871"/>
                  </a:lnTo>
                  <a:lnTo>
                    <a:pt x="2366" y="870"/>
                  </a:lnTo>
                  <a:lnTo>
                    <a:pt x="2381" y="868"/>
                  </a:lnTo>
                  <a:lnTo>
                    <a:pt x="2403" y="864"/>
                  </a:lnTo>
                  <a:lnTo>
                    <a:pt x="2412" y="861"/>
                  </a:lnTo>
                  <a:lnTo>
                    <a:pt x="2437" y="864"/>
                  </a:lnTo>
                  <a:lnTo>
                    <a:pt x="2461" y="865"/>
                  </a:lnTo>
                  <a:lnTo>
                    <a:pt x="2483" y="865"/>
                  </a:lnTo>
                  <a:lnTo>
                    <a:pt x="2505" y="864"/>
                  </a:lnTo>
                  <a:lnTo>
                    <a:pt x="2542" y="861"/>
                  </a:lnTo>
                  <a:lnTo>
                    <a:pt x="2573" y="859"/>
                  </a:lnTo>
                  <a:lnTo>
                    <a:pt x="2586" y="860"/>
                  </a:lnTo>
                  <a:lnTo>
                    <a:pt x="2597" y="863"/>
                  </a:lnTo>
                  <a:lnTo>
                    <a:pt x="2603" y="864"/>
                  </a:lnTo>
                  <a:lnTo>
                    <a:pt x="2608" y="866"/>
                  </a:lnTo>
                  <a:lnTo>
                    <a:pt x="2612" y="869"/>
                  </a:lnTo>
                  <a:lnTo>
                    <a:pt x="2615" y="872"/>
                  </a:lnTo>
                  <a:lnTo>
                    <a:pt x="2620" y="875"/>
                  </a:lnTo>
                  <a:lnTo>
                    <a:pt x="2622" y="881"/>
                  </a:lnTo>
                  <a:lnTo>
                    <a:pt x="2625" y="885"/>
                  </a:lnTo>
                  <a:lnTo>
                    <a:pt x="2627" y="891"/>
                  </a:lnTo>
                  <a:lnTo>
                    <a:pt x="2628" y="898"/>
                  </a:lnTo>
                  <a:lnTo>
                    <a:pt x="2629" y="906"/>
                  </a:lnTo>
                  <a:lnTo>
                    <a:pt x="2630" y="915"/>
                  </a:lnTo>
                  <a:lnTo>
                    <a:pt x="2630" y="923"/>
                  </a:lnTo>
                  <a:lnTo>
                    <a:pt x="2640" y="935"/>
                  </a:lnTo>
                  <a:lnTo>
                    <a:pt x="2647" y="946"/>
                  </a:lnTo>
                  <a:lnTo>
                    <a:pt x="2654" y="956"/>
                  </a:lnTo>
                  <a:lnTo>
                    <a:pt x="2660" y="966"/>
                  </a:lnTo>
                  <a:lnTo>
                    <a:pt x="2666" y="977"/>
                  </a:lnTo>
                  <a:lnTo>
                    <a:pt x="2670" y="986"/>
                  </a:lnTo>
                  <a:lnTo>
                    <a:pt x="2673" y="995"/>
                  </a:lnTo>
                  <a:lnTo>
                    <a:pt x="2676" y="1004"/>
                  </a:lnTo>
                  <a:lnTo>
                    <a:pt x="2679" y="1021"/>
                  </a:lnTo>
                  <a:lnTo>
                    <a:pt x="2681" y="1037"/>
                  </a:lnTo>
                  <a:lnTo>
                    <a:pt x="2679" y="1052"/>
                  </a:lnTo>
                  <a:lnTo>
                    <a:pt x="2677" y="1065"/>
                  </a:lnTo>
                  <a:lnTo>
                    <a:pt x="2674" y="1077"/>
                  </a:lnTo>
                  <a:lnTo>
                    <a:pt x="2670" y="1088"/>
                  </a:lnTo>
                  <a:lnTo>
                    <a:pt x="2666" y="1096"/>
                  </a:lnTo>
                  <a:lnTo>
                    <a:pt x="2660" y="1104"/>
                  </a:lnTo>
                  <a:lnTo>
                    <a:pt x="2653" y="1114"/>
                  </a:lnTo>
                  <a:lnTo>
                    <a:pt x="2650" y="1117"/>
                  </a:lnTo>
                  <a:lnTo>
                    <a:pt x="2647" y="1133"/>
                  </a:lnTo>
                  <a:lnTo>
                    <a:pt x="2647" y="1148"/>
                  </a:lnTo>
                  <a:lnTo>
                    <a:pt x="2647" y="1165"/>
                  </a:lnTo>
                  <a:lnTo>
                    <a:pt x="2649" y="1181"/>
                  </a:lnTo>
                  <a:lnTo>
                    <a:pt x="2651" y="1197"/>
                  </a:lnTo>
                  <a:lnTo>
                    <a:pt x="2654" y="1212"/>
                  </a:lnTo>
                  <a:lnTo>
                    <a:pt x="2657" y="1227"/>
                  </a:lnTo>
                  <a:lnTo>
                    <a:pt x="2660" y="1241"/>
                  </a:lnTo>
                  <a:lnTo>
                    <a:pt x="2668" y="1267"/>
                  </a:lnTo>
                  <a:lnTo>
                    <a:pt x="2674" y="1287"/>
                  </a:lnTo>
                  <a:lnTo>
                    <a:pt x="2678" y="1300"/>
                  </a:lnTo>
                  <a:lnTo>
                    <a:pt x="2681" y="1305"/>
                  </a:lnTo>
                  <a:lnTo>
                    <a:pt x="2683" y="1314"/>
                  </a:lnTo>
                  <a:lnTo>
                    <a:pt x="2685" y="1322"/>
                  </a:lnTo>
                  <a:lnTo>
                    <a:pt x="2688" y="1330"/>
                  </a:lnTo>
                  <a:lnTo>
                    <a:pt x="2691" y="1337"/>
                  </a:lnTo>
                  <a:lnTo>
                    <a:pt x="2695" y="1344"/>
                  </a:lnTo>
                  <a:lnTo>
                    <a:pt x="2701" y="1350"/>
                  </a:lnTo>
                  <a:lnTo>
                    <a:pt x="2706" y="1355"/>
                  </a:lnTo>
                  <a:lnTo>
                    <a:pt x="2713" y="1360"/>
                  </a:lnTo>
                  <a:lnTo>
                    <a:pt x="2719" y="1364"/>
                  </a:lnTo>
                  <a:lnTo>
                    <a:pt x="2725" y="1368"/>
                  </a:lnTo>
                  <a:lnTo>
                    <a:pt x="2732" y="1371"/>
                  </a:lnTo>
                  <a:lnTo>
                    <a:pt x="2739" y="1374"/>
                  </a:lnTo>
                  <a:lnTo>
                    <a:pt x="2754" y="1380"/>
                  </a:lnTo>
                  <a:lnTo>
                    <a:pt x="2770" y="1383"/>
                  </a:lnTo>
                  <a:lnTo>
                    <a:pt x="2785" y="1385"/>
                  </a:lnTo>
                  <a:lnTo>
                    <a:pt x="2799" y="1387"/>
                  </a:lnTo>
                  <a:lnTo>
                    <a:pt x="2813" y="1387"/>
                  </a:lnTo>
                  <a:lnTo>
                    <a:pt x="2825" y="1387"/>
                  </a:lnTo>
                  <a:lnTo>
                    <a:pt x="2843" y="1386"/>
                  </a:lnTo>
                  <a:lnTo>
                    <a:pt x="2849" y="1386"/>
                  </a:lnTo>
                  <a:lnTo>
                    <a:pt x="2867" y="1384"/>
                  </a:lnTo>
                  <a:lnTo>
                    <a:pt x="2883" y="1382"/>
                  </a:lnTo>
                  <a:lnTo>
                    <a:pt x="2897" y="1381"/>
                  </a:lnTo>
                  <a:lnTo>
                    <a:pt x="2910" y="1381"/>
                  </a:lnTo>
                  <a:lnTo>
                    <a:pt x="2921" y="1382"/>
                  </a:lnTo>
                  <a:lnTo>
                    <a:pt x="2929" y="1383"/>
                  </a:lnTo>
                  <a:lnTo>
                    <a:pt x="2938" y="1384"/>
                  </a:lnTo>
                  <a:lnTo>
                    <a:pt x="2944" y="1387"/>
                  </a:lnTo>
                  <a:lnTo>
                    <a:pt x="2948" y="1389"/>
                  </a:lnTo>
                  <a:lnTo>
                    <a:pt x="2953" y="1394"/>
                  </a:lnTo>
                  <a:lnTo>
                    <a:pt x="2956" y="1397"/>
                  </a:lnTo>
                  <a:lnTo>
                    <a:pt x="2958" y="1401"/>
                  </a:lnTo>
                  <a:lnTo>
                    <a:pt x="2959" y="1406"/>
                  </a:lnTo>
                  <a:lnTo>
                    <a:pt x="2959" y="1411"/>
                  </a:lnTo>
                  <a:lnTo>
                    <a:pt x="2958" y="1416"/>
                  </a:lnTo>
                  <a:lnTo>
                    <a:pt x="2957" y="1421"/>
                  </a:lnTo>
                  <a:lnTo>
                    <a:pt x="2954" y="1432"/>
                  </a:lnTo>
                  <a:lnTo>
                    <a:pt x="2948" y="1444"/>
                  </a:lnTo>
                  <a:lnTo>
                    <a:pt x="2942" y="1456"/>
                  </a:lnTo>
                  <a:lnTo>
                    <a:pt x="2935" y="1466"/>
                  </a:lnTo>
                  <a:lnTo>
                    <a:pt x="2930" y="1476"/>
                  </a:lnTo>
                  <a:lnTo>
                    <a:pt x="2926" y="1485"/>
                  </a:lnTo>
                  <a:lnTo>
                    <a:pt x="2925" y="1490"/>
                  </a:lnTo>
                  <a:lnTo>
                    <a:pt x="2924" y="1493"/>
                  </a:lnTo>
                  <a:lnTo>
                    <a:pt x="2924" y="1496"/>
                  </a:lnTo>
                  <a:lnTo>
                    <a:pt x="2925" y="1498"/>
                  </a:lnTo>
                  <a:lnTo>
                    <a:pt x="2925" y="1502"/>
                  </a:lnTo>
                  <a:lnTo>
                    <a:pt x="2927" y="1507"/>
                  </a:lnTo>
                  <a:lnTo>
                    <a:pt x="2929" y="1510"/>
                  </a:lnTo>
                  <a:lnTo>
                    <a:pt x="2932" y="1513"/>
                  </a:lnTo>
                  <a:lnTo>
                    <a:pt x="2941" y="1520"/>
                  </a:lnTo>
                  <a:lnTo>
                    <a:pt x="2950" y="1525"/>
                  </a:lnTo>
                  <a:lnTo>
                    <a:pt x="2975" y="1534"/>
                  </a:lnTo>
                  <a:lnTo>
                    <a:pt x="3003" y="1544"/>
                  </a:lnTo>
                  <a:lnTo>
                    <a:pt x="3017" y="1548"/>
                  </a:lnTo>
                  <a:lnTo>
                    <a:pt x="3030" y="1554"/>
                  </a:lnTo>
                  <a:lnTo>
                    <a:pt x="3043" y="1559"/>
                  </a:lnTo>
                  <a:lnTo>
                    <a:pt x="3054" y="1565"/>
                  </a:lnTo>
                  <a:lnTo>
                    <a:pt x="3065" y="1572"/>
                  </a:lnTo>
                  <a:lnTo>
                    <a:pt x="3072" y="1580"/>
                  </a:lnTo>
                  <a:lnTo>
                    <a:pt x="3075" y="1585"/>
                  </a:lnTo>
                  <a:lnTo>
                    <a:pt x="3077" y="1589"/>
                  </a:lnTo>
                  <a:lnTo>
                    <a:pt x="3079" y="1593"/>
                  </a:lnTo>
                  <a:lnTo>
                    <a:pt x="3081" y="1598"/>
                  </a:lnTo>
                  <a:lnTo>
                    <a:pt x="3089" y="1614"/>
                  </a:lnTo>
                  <a:lnTo>
                    <a:pt x="3097" y="1629"/>
                  </a:lnTo>
                  <a:lnTo>
                    <a:pt x="3102" y="1644"/>
                  </a:lnTo>
                  <a:lnTo>
                    <a:pt x="3106" y="1657"/>
                  </a:lnTo>
                  <a:lnTo>
                    <a:pt x="3108" y="1670"/>
                  </a:lnTo>
                  <a:lnTo>
                    <a:pt x="3109" y="1682"/>
                  </a:lnTo>
                  <a:lnTo>
                    <a:pt x="3109" y="1693"/>
                  </a:lnTo>
                  <a:lnTo>
                    <a:pt x="3107" y="1704"/>
                  </a:lnTo>
                  <a:lnTo>
                    <a:pt x="3105" y="1714"/>
                  </a:lnTo>
                  <a:lnTo>
                    <a:pt x="3102" y="1722"/>
                  </a:lnTo>
                  <a:lnTo>
                    <a:pt x="3097" y="1731"/>
                  </a:lnTo>
                  <a:lnTo>
                    <a:pt x="3091" y="1738"/>
                  </a:lnTo>
                  <a:lnTo>
                    <a:pt x="3086" y="1746"/>
                  </a:lnTo>
                  <a:lnTo>
                    <a:pt x="3078" y="1752"/>
                  </a:lnTo>
                  <a:lnTo>
                    <a:pt x="3072" y="1758"/>
                  </a:lnTo>
                  <a:lnTo>
                    <a:pt x="3065" y="1764"/>
                  </a:lnTo>
                  <a:lnTo>
                    <a:pt x="3049" y="1773"/>
                  </a:lnTo>
                  <a:lnTo>
                    <a:pt x="3031" y="1781"/>
                  </a:lnTo>
                  <a:lnTo>
                    <a:pt x="3015" y="1787"/>
                  </a:lnTo>
                  <a:lnTo>
                    <a:pt x="3001" y="1792"/>
                  </a:lnTo>
                  <a:lnTo>
                    <a:pt x="2977" y="1797"/>
                  </a:lnTo>
                  <a:lnTo>
                    <a:pt x="2969" y="1799"/>
                  </a:lnTo>
                  <a:lnTo>
                    <a:pt x="2940" y="1800"/>
                  </a:lnTo>
                  <a:lnTo>
                    <a:pt x="2916" y="1803"/>
                  </a:lnTo>
                  <a:lnTo>
                    <a:pt x="2897" y="1808"/>
                  </a:lnTo>
                  <a:lnTo>
                    <a:pt x="2881" y="1812"/>
                  </a:lnTo>
                  <a:lnTo>
                    <a:pt x="2868" y="1817"/>
                  </a:lnTo>
                  <a:lnTo>
                    <a:pt x="2859" y="1822"/>
                  </a:lnTo>
                  <a:lnTo>
                    <a:pt x="2852" y="1829"/>
                  </a:lnTo>
                  <a:lnTo>
                    <a:pt x="2848" y="1835"/>
                  </a:lnTo>
                  <a:lnTo>
                    <a:pt x="2845" y="1842"/>
                  </a:lnTo>
                  <a:lnTo>
                    <a:pt x="2844" y="1847"/>
                  </a:lnTo>
                  <a:lnTo>
                    <a:pt x="2844" y="1852"/>
                  </a:lnTo>
                  <a:lnTo>
                    <a:pt x="2845" y="1858"/>
                  </a:lnTo>
                  <a:lnTo>
                    <a:pt x="2848" y="1864"/>
                  </a:lnTo>
                  <a:lnTo>
                    <a:pt x="2849" y="1867"/>
                  </a:lnTo>
                  <a:lnTo>
                    <a:pt x="2847" y="1877"/>
                  </a:lnTo>
                  <a:lnTo>
                    <a:pt x="2847" y="1885"/>
                  </a:lnTo>
                  <a:lnTo>
                    <a:pt x="2848" y="1893"/>
                  </a:lnTo>
                  <a:lnTo>
                    <a:pt x="2851" y="1901"/>
                  </a:lnTo>
                  <a:lnTo>
                    <a:pt x="2855" y="1908"/>
                  </a:lnTo>
                  <a:lnTo>
                    <a:pt x="2861" y="1915"/>
                  </a:lnTo>
                  <a:lnTo>
                    <a:pt x="2867" y="1921"/>
                  </a:lnTo>
                  <a:lnTo>
                    <a:pt x="2874" y="1927"/>
                  </a:lnTo>
                  <a:lnTo>
                    <a:pt x="2887" y="1936"/>
                  </a:lnTo>
                  <a:lnTo>
                    <a:pt x="2899" y="1943"/>
                  </a:lnTo>
                  <a:lnTo>
                    <a:pt x="2909" y="1947"/>
                  </a:lnTo>
                  <a:lnTo>
                    <a:pt x="2912" y="1948"/>
                  </a:lnTo>
                  <a:lnTo>
                    <a:pt x="2925" y="1962"/>
                  </a:lnTo>
                  <a:lnTo>
                    <a:pt x="2935" y="1976"/>
                  </a:lnTo>
                  <a:lnTo>
                    <a:pt x="2945" y="1990"/>
                  </a:lnTo>
                  <a:lnTo>
                    <a:pt x="2953" y="2005"/>
                  </a:lnTo>
                  <a:lnTo>
                    <a:pt x="2958" y="2020"/>
                  </a:lnTo>
                  <a:lnTo>
                    <a:pt x="2962" y="2034"/>
                  </a:lnTo>
                  <a:lnTo>
                    <a:pt x="2965" y="2049"/>
                  </a:lnTo>
                  <a:lnTo>
                    <a:pt x="2969" y="2061"/>
                  </a:lnTo>
                  <a:lnTo>
                    <a:pt x="2970" y="2086"/>
                  </a:lnTo>
                  <a:lnTo>
                    <a:pt x="2970" y="2106"/>
                  </a:lnTo>
                  <a:lnTo>
                    <a:pt x="2969" y="2119"/>
                  </a:lnTo>
                  <a:lnTo>
                    <a:pt x="2969" y="2123"/>
                  </a:lnTo>
                  <a:lnTo>
                    <a:pt x="2963" y="2148"/>
                  </a:lnTo>
                  <a:lnTo>
                    <a:pt x="2961" y="2169"/>
                  </a:lnTo>
                  <a:lnTo>
                    <a:pt x="2961" y="2187"/>
                  </a:lnTo>
                  <a:lnTo>
                    <a:pt x="2962" y="2203"/>
                  </a:lnTo>
                  <a:lnTo>
                    <a:pt x="2965" y="2216"/>
                  </a:lnTo>
                  <a:lnTo>
                    <a:pt x="2970" y="2228"/>
                  </a:lnTo>
                  <a:lnTo>
                    <a:pt x="2975" y="2236"/>
                  </a:lnTo>
                  <a:lnTo>
                    <a:pt x="2981" y="2244"/>
                  </a:lnTo>
                  <a:lnTo>
                    <a:pt x="2988" y="2249"/>
                  </a:lnTo>
                  <a:lnTo>
                    <a:pt x="2994" y="2253"/>
                  </a:lnTo>
                  <a:lnTo>
                    <a:pt x="3001" y="2257"/>
                  </a:lnTo>
                  <a:lnTo>
                    <a:pt x="3006" y="2259"/>
                  </a:lnTo>
                  <a:lnTo>
                    <a:pt x="3014" y="2261"/>
                  </a:lnTo>
                  <a:lnTo>
                    <a:pt x="3018" y="2261"/>
                  </a:lnTo>
                  <a:lnTo>
                    <a:pt x="3007" y="2270"/>
                  </a:lnTo>
                  <a:lnTo>
                    <a:pt x="2995" y="2280"/>
                  </a:lnTo>
                  <a:lnTo>
                    <a:pt x="2982" y="2288"/>
                  </a:lnTo>
                  <a:lnTo>
                    <a:pt x="2970" y="2294"/>
                  </a:lnTo>
                  <a:lnTo>
                    <a:pt x="2957" y="2300"/>
                  </a:lnTo>
                  <a:lnTo>
                    <a:pt x="2944" y="2306"/>
                  </a:lnTo>
                  <a:lnTo>
                    <a:pt x="2931" y="2310"/>
                  </a:lnTo>
                  <a:lnTo>
                    <a:pt x="2918" y="2313"/>
                  </a:lnTo>
                  <a:lnTo>
                    <a:pt x="2896" y="2318"/>
                  </a:lnTo>
                  <a:lnTo>
                    <a:pt x="2878" y="2322"/>
                  </a:lnTo>
                  <a:lnTo>
                    <a:pt x="2866" y="2323"/>
                  </a:lnTo>
                  <a:lnTo>
                    <a:pt x="2862" y="2324"/>
                  </a:lnTo>
                  <a:lnTo>
                    <a:pt x="2853" y="2330"/>
                  </a:lnTo>
                  <a:lnTo>
                    <a:pt x="2843" y="2336"/>
                  </a:lnTo>
                  <a:lnTo>
                    <a:pt x="2830" y="2341"/>
                  </a:lnTo>
                  <a:lnTo>
                    <a:pt x="2816" y="2346"/>
                  </a:lnTo>
                  <a:lnTo>
                    <a:pt x="2800" y="2350"/>
                  </a:lnTo>
                  <a:lnTo>
                    <a:pt x="2784" y="2354"/>
                  </a:lnTo>
                  <a:lnTo>
                    <a:pt x="2768" y="2357"/>
                  </a:lnTo>
                  <a:lnTo>
                    <a:pt x="2751" y="2359"/>
                  </a:lnTo>
                  <a:lnTo>
                    <a:pt x="2720" y="2363"/>
                  </a:lnTo>
                  <a:lnTo>
                    <a:pt x="2693" y="2365"/>
                  </a:lnTo>
                  <a:lnTo>
                    <a:pt x="2675" y="2366"/>
                  </a:lnTo>
                  <a:lnTo>
                    <a:pt x="2668" y="2368"/>
                  </a:lnTo>
                  <a:lnTo>
                    <a:pt x="2661" y="2365"/>
                  </a:lnTo>
                  <a:lnTo>
                    <a:pt x="2655" y="2365"/>
                  </a:lnTo>
                  <a:lnTo>
                    <a:pt x="2649" y="2366"/>
                  </a:lnTo>
                  <a:lnTo>
                    <a:pt x="2644" y="2369"/>
                  </a:lnTo>
                  <a:lnTo>
                    <a:pt x="2639" y="2371"/>
                  </a:lnTo>
                  <a:lnTo>
                    <a:pt x="2636" y="2375"/>
                  </a:lnTo>
                  <a:lnTo>
                    <a:pt x="2633" y="2378"/>
                  </a:lnTo>
                  <a:lnTo>
                    <a:pt x="2630" y="2384"/>
                  </a:lnTo>
                  <a:lnTo>
                    <a:pt x="2628" y="2389"/>
                  </a:lnTo>
                  <a:lnTo>
                    <a:pt x="2626" y="2395"/>
                  </a:lnTo>
                  <a:lnTo>
                    <a:pt x="2625" y="2402"/>
                  </a:lnTo>
                  <a:lnTo>
                    <a:pt x="2624" y="2408"/>
                  </a:lnTo>
                  <a:lnTo>
                    <a:pt x="2624" y="2423"/>
                  </a:lnTo>
                  <a:lnTo>
                    <a:pt x="2625" y="2438"/>
                  </a:lnTo>
                  <a:lnTo>
                    <a:pt x="2627" y="2454"/>
                  </a:lnTo>
                  <a:lnTo>
                    <a:pt x="2629" y="2469"/>
                  </a:lnTo>
                  <a:lnTo>
                    <a:pt x="2633" y="2484"/>
                  </a:lnTo>
                  <a:lnTo>
                    <a:pt x="2636" y="2497"/>
                  </a:lnTo>
                  <a:lnTo>
                    <a:pt x="2641" y="2516"/>
                  </a:lnTo>
                  <a:lnTo>
                    <a:pt x="2643" y="2523"/>
                  </a:lnTo>
                  <a:lnTo>
                    <a:pt x="2642" y="2536"/>
                  </a:lnTo>
                  <a:lnTo>
                    <a:pt x="2640" y="2548"/>
                  </a:lnTo>
                  <a:lnTo>
                    <a:pt x="2637" y="2560"/>
                  </a:lnTo>
                  <a:lnTo>
                    <a:pt x="2635" y="2571"/>
                  </a:lnTo>
                  <a:lnTo>
                    <a:pt x="2627" y="2592"/>
                  </a:lnTo>
                  <a:lnTo>
                    <a:pt x="2619" y="2611"/>
                  </a:lnTo>
                  <a:lnTo>
                    <a:pt x="2609" y="2628"/>
                  </a:lnTo>
                  <a:lnTo>
                    <a:pt x="2598" y="2643"/>
                  </a:lnTo>
                  <a:lnTo>
                    <a:pt x="2587" y="2657"/>
                  </a:lnTo>
                  <a:lnTo>
                    <a:pt x="2576" y="2668"/>
                  </a:lnTo>
                  <a:lnTo>
                    <a:pt x="2565" y="2679"/>
                  </a:lnTo>
                  <a:lnTo>
                    <a:pt x="2555" y="2688"/>
                  </a:lnTo>
                  <a:lnTo>
                    <a:pt x="2545" y="2695"/>
                  </a:lnTo>
                  <a:lnTo>
                    <a:pt x="2535" y="2700"/>
                  </a:lnTo>
                  <a:lnTo>
                    <a:pt x="2523" y="2708"/>
                  </a:lnTo>
                  <a:lnTo>
                    <a:pt x="2518" y="2711"/>
                  </a:lnTo>
                  <a:lnTo>
                    <a:pt x="2521" y="2726"/>
                  </a:lnTo>
                  <a:lnTo>
                    <a:pt x="2521" y="2741"/>
                  </a:lnTo>
                  <a:lnTo>
                    <a:pt x="2519" y="2755"/>
                  </a:lnTo>
                  <a:lnTo>
                    <a:pt x="2516" y="2769"/>
                  </a:lnTo>
                  <a:lnTo>
                    <a:pt x="2512" y="2781"/>
                  </a:lnTo>
                  <a:lnTo>
                    <a:pt x="2507" y="2794"/>
                  </a:lnTo>
                  <a:lnTo>
                    <a:pt x="2500" y="2806"/>
                  </a:lnTo>
                  <a:lnTo>
                    <a:pt x="2494" y="2817"/>
                  </a:lnTo>
                  <a:lnTo>
                    <a:pt x="2480" y="2835"/>
                  </a:lnTo>
                  <a:lnTo>
                    <a:pt x="2468" y="2849"/>
                  </a:lnTo>
                  <a:lnTo>
                    <a:pt x="2459" y="2857"/>
                  </a:lnTo>
                  <a:lnTo>
                    <a:pt x="2455" y="2860"/>
                  </a:lnTo>
                  <a:lnTo>
                    <a:pt x="2446" y="2884"/>
                  </a:lnTo>
                  <a:lnTo>
                    <a:pt x="2436" y="2904"/>
                  </a:lnTo>
                  <a:lnTo>
                    <a:pt x="2428" y="2922"/>
                  </a:lnTo>
                  <a:lnTo>
                    <a:pt x="2418" y="2938"/>
                  </a:lnTo>
                  <a:lnTo>
                    <a:pt x="2408" y="2952"/>
                  </a:lnTo>
                  <a:lnTo>
                    <a:pt x="2400" y="2964"/>
                  </a:lnTo>
                  <a:lnTo>
                    <a:pt x="2391" y="2973"/>
                  </a:lnTo>
                  <a:lnTo>
                    <a:pt x="2384" y="2982"/>
                  </a:lnTo>
                  <a:lnTo>
                    <a:pt x="2370" y="2994"/>
                  </a:lnTo>
                  <a:lnTo>
                    <a:pt x="2359" y="3000"/>
                  </a:lnTo>
                  <a:lnTo>
                    <a:pt x="2352" y="3003"/>
                  </a:lnTo>
                  <a:lnTo>
                    <a:pt x="2350" y="3004"/>
                  </a:lnTo>
                  <a:lnTo>
                    <a:pt x="2333" y="2992"/>
                  </a:lnTo>
                  <a:lnTo>
                    <a:pt x="2318" y="2977"/>
                  </a:lnTo>
                  <a:lnTo>
                    <a:pt x="2305" y="2962"/>
                  </a:lnTo>
                  <a:lnTo>
                    <a:pt x="2294" y="2947"/>
                  </a:lnTo>
                  <a:lnTo>
                    <a:pt x="2285" y="2932"/>
                  </a:lnTo>
                  <a:lnTo>
                    <a:pt x="2276" y="2917"/>
                  </a:lnTo>
                  <a:lnTo>
                    <a:pt x="2270" y="2902"/>
                  </a:lnTo>
                  <a:lnTo>
                    <a:pt x="2264" y="2888"/>
                  </a:lnTo>
                  <a:lnTo>
                    <a:pt x="2256" y="2862"/>
                  </a:lnTo>
                  <a:lnTo>
                    <a:pt x="2252" y="2842"/>
                  </a:lnTo>
                  <a:lnTo>
                    <a:pt x="2250" y="2828"/>
                  </a:lnTo>
                  <a:lnTo>
                    <a:pt x="2250" y="2823"/>
                  </a:lnTo>
                  <a:lnTo>
                    <a:pt x="2162" y="2736"/>
                  </a:lnTo>
                  <a:lnTo>
                    <a:pt x="2159" y="2723"/>
                  </a:lnTo>
                  <a:lnTo>
                    <a:pt x="2155" y="2711"/>
                  </a:lnTo>
                  <a:lnTo>
                    <a:pt x="2148" y="2698"/>
                  </a:lnTo>
                  <a:lnTo>
                    <a:pt x="2141" y="2688"/>
                  </a:lnTo>
                  <a:lnTo>
                    <a:pt x="2132" y="2677"/>
                  </a:lnTo>
                  <a:lnTo>
                    <a:pt x="2123" y="2667"/>
                  </a:lnTo>
                  <a:lnTo>
                    <a:pt x="2112" y="2659"/>
                  </a:lnTo>
                  <a:lnTo>
                    <a:pt x="2100" y="2652"/>
                  </a:lnTo>
                  <a:lnTo>
                    <a:pt x="2087" y="2647"/>
                  </a:lnTo>
                  <a:lnTo>
                    <a:pt x="2075" y="2643"/>
                  </a:lnTo>
                  <a:lnTo>
                    <a:pt x="2061" y="2642"/>
                  </a:lnTo>
                  <a:lnTo>
                    <a:pt x="2047" y="2642"/>
                  </a:lnTo>
                  <a:lnTo>
                    <a:pt x="2039" y="2643"/>
                  </a:lnTo>
                  <a:lnTo>
                    <a:pt x="2032" y="2644"/>
                  </a:lnTo>
                  <a:lnTo>
                    <a:pt x="2024" y="2646"/>
                  </a:lnTo>
                  <a:lnTo>
                    <a:pt x="2017" y="2649"/>
                  </a:lnTo>
                  <a:lnTo>
                    <a:pt x="2010" y="2652"/>
                  </a:lnTo>
                  <a:lnTo>
                    <a:pt x="2002" y="2657"/>
                  </a:lnTo>
                  <a:lnTo>
                    <a:pt x="1995" y="2662"/>
                  </a:lnTo>
                  <a:lnTo>
                    <a:pt x="1987" y="2667"/>
                  </a:lnTo>
                  <a:lnTo>
                    <a:pt x="1979" y="2674"/>
                  </a:lnTo>
                  <a:lnTo>
                    <a:pt x="1971" y="2680"/>
                  </a:lnTo>
                  <a:lnTo>
                    <a:pt x="1964" y="2685"/>
                  </a:lnTo>
                  <a:lnTo>
                    <a:pt x="1958" y="2692"/>
                  </a:lnTo>
                  <a:lnTo>
                    <a:pt x="1954" y="2697"/>
                  </a:lnTo>
                  <a:lnTo>
                    <a:pt x="1951" y="2702"/>
                  </a:lnTo>
                  <a:lnTo>
                    <a:pt x="1948" y="2708"/>
                  </a:lnTo>
                  <a:lnTo>
                    <a:pt x="1946" y="2713"/>
                  </a:lnTo>
                  <a:lnTo>
                    <a:pt x="1944" y="2718"/>
                  </a:lnTo>
                  <a:lnTo>
                    <a:pt x="1944" y="2724"/>
                  </a:lnTo>
                  <a:lnTo>
                    <a:pt x="1944" y="2728"/>
                  </a:lnTo>
                  <a:lnTo>
                    <a:pt x="1946" y="2732"/>
                  </a:lnTo>
                  <a:lnTo>
                    <a:pt x="1948" y="2741"/>
                  </a:lnTo>
                  <a:lnTo>
                    <a:pt x="1953" y="2749"/>
                  </a:lnTo>
                  <a:lnTo>
                    <a:pt x="1958" y="2756"/>
                  </a:lnTo>
                  <a:lnTo>
                    <a:pt x="1965" y="2762"/>
                  </a:lnTo>
                  <a:lnTo>
                    <a:pt x="1972" y="2768"/>
                  </a:lnTo>
                  <a:lnTo>
                    <a:pt x="1979" y="2772"/>
                  </a:lnTo>
                  <a:lnTo>
                    <a:pt x="1989" y="2777"/>
                  </a:lnTo>
                  <a:lnTo>
                    <a:pt x="1994" y="2779"/>
                  </a:lnTo>
                  <a:lnTo>
                    <a:pt x="2106" y="2854"/>
                  </a:lnTo>
                  <a:lnTo>
                    <a:pt x="2124" y="2864"/>
                  </a:lnTo>
                  <a:lnTo>
                    <a:pt x="2140" y="2873"/>
                  </a:lnTo>
                  <a:lnTo>
                    <a:pt x="2154" y="2885"/>
                  </a:lnTo>
                  <a:lnTo>
                    <a:pt x="2166" y="2897"/>
                  </a:lnTo>
                  <a:lnTo>
                    <a:pt x="2178" y="2908"/>
                  </a:lnTo>
                  <a:lnTo>
                    <a:pt x="2188" y="2921"/>
                  </a:lnTo>
                  <a:lnTo>
                    <a:pt x="2195" y="2934"/>
                  </a:lnTo>
                  <a:lnTo>
                    <a:pt x="2203" y="2946"/>
                  </a:lnTo>
                  <a:lnTo>
                    <a:pt x="2213" y="2968"/>
                  </a:lnTo>
                  <a:lnTo>
                    <a:pt x="2220" y="2987"/>
                  </a:lnTo>
                  <a:lnTo>
                    <a:pt x="2224" y="3000"/>
                  </a:lnTo>
                  <a:lnTo>
                    <a:pt x="2225" y="3004"/>
                  </a:lnTo>
                  <a:lnTo>
                    <a:pt x="2234" y="3017"/>
                  </a:lnTo>
                  <a:lnTo>
                    <a:pt x="2241" y="3030"/>
                  </a:lnTo>
                  <a:lnTo>
                    <a:pt x="2247" y="3043"/>
                  </a:lnTo>
                  <a:lnTo>
                    <a:pt x="2253" y="3054"/>
                  </a:lnTo>
                  <a:lnTo>
                    <a:pt x="2257" y="3066"/>
                  </a:lnTo>
                  <a:lnTo>
                    <a:pt x="2260" y="3077"/>
                  </a:lnTo>
                  <a:lnTo>
                    <a:pt x="2263" y="3088"/>
                  </a:lnTo>
                  <a:lnTo>
                    <a:pt x="2264" y="3097"/>
                  </a:lnTo>
                  <a:lnTo>
                    <a:pt x="2266" y="3107"/>
                  </a:lnTo>
                  <a:lnTo>
                    <a:pt x="2266" y="3116"/>
                  </a:lnTo>
                  <a:lnTo>
                    <a:pt x="2266" y="3125"/>
                  </a:lnTo>
                  <a:lnTo>
                    <a:pt x="2264" y="3132"/>
                  </a:lnTo>
                  <a:lnTo>
                    <a:pt x="2261" y="3148"/>
                  </a:lnTo>
                  <a:lnTo>
                    <a:pt x="2256" y="3161"/>
                  </a:lnTo>
                  <a:lnTo>
                    <a:pt x="2250" y="3173"/>
                  </a:lnTo>
                  <a:lnTo>
                    <a:pt x="2242" y="3184"/>
                  </a:lnTo>
                  <a:lnTo>
                    <a:pt x="2235" y="3192"/>
                  </a:lnTo>
                  <a:lnTo>
                    <a:pt x="2228" y="3198"/>
                  </a:lnTo>
                  <a:lnTo>
                    <a:pt x="2216" y="3208"/>
                  </a:lnTo>
                  <a:lnTo>
                    <a:pt x="2212" y="3210"/>
                  </a:lnTo>
                  <a:lnTo>
                    <a:pt x="1968" y="3467"/>
                  </a:lnTo>
                  <a:lnTo>
                    <a:pt x="1968" y="3373"/>
                  </a:lnTo>
                  <a:lnTo>
                    <a:pt x="1856" y="3435"/>
                  </a:lnTo>
                  <a:lnTo>
                    <a:pt x="1845" y="3436"/>
                  </a:lnTo>
                  <a:lnTo>
                    <a:pt x="1835" y="3437"/>
                  </a:lnTo>
                  <a:lnTo>
                    <a:pt x="1826" y="3440"/>
                  </a:lnTo>
                  <a:lnTo>
                    <a:pt x="1818" y="3442"/>
                  </a:lnTo>
                  <a:lnTo>
                    <a:pt x="1809" y="3445"/>
                  </a:lnTo>
                  <a:lnTo>
                    <a:pt x="1802" y="3448"/>
                  </a:lnTo>
                  <a:lnTo>
                    <a:pt x="1795" y="3452"/>
                  </a:lnTo>
                  <a:lnTo>
                    <a:pt x="1789" y="3456"/>
                  </a:lnTo>
                  <a:lnTo>
                    <a:pt x="1778" y="3464"/>
                  </a:lnTo>
                  <a:lnTo>
                    <a:pt x="1770" y="3474"/>
                  </a:lnTo>
                  <a:lnTo>
                    <a:pt x="1763" y="3484"/>
                  </a:lnTo>
                  <a:lnTo>
                    <a:pt x="1758" y="3494"/>
                  </a:lnTo>
                  <a:lnTo>
                    <a:pt x="1755" y="3505"/>
                  </a:lnTo>
                  <a:lnTo>
                    <a:pt x="1751" y="3514"/>
                  </a:lnTo>
                  <a:lnTo>
                    <a:pt x="1750" y="3523"/>
                  </a:lnTo>
                  <a:lnTo>
                    <a:pt x="1749" y="3531"/>
                  </a:lnTo>
                  <a:lnTo>
                    <a:pt x="1749" y="3543"/>
                  </a:lnTo>
                  <a:lnTo>
                    <a:pt x="1749" y="3548"/>
                  </a:lnTo>
                  <a:lnTo>
                    <a:pt x="1743" y="3556"/>
                  </a:lnTo>
                  <a:lnTo>
                    <a:pt x="1735" y="3561"/>
                  </a:lnTo>
                  <a:lnTo>
                    <a:pt x="1728" y="3566"/>
                  </a:lnTo>
                  <a:lnTo>
                    <a:pt x="1718" y="3570"/>
                  </a:lnTo>
                  <a:lnTo>
                    <a:pt x="1710" y="3572"/>
                  </a:lnTo>
                  <a:lnTo>
                    <a:pt x="1700" y="3573"/>
                  </a:lnTo>
                  <a:lnTo>
                    <a:pt x="1691" y="3574"/>
                  </a:lnTo>
                  <a:lnTo>
                    <a:pt x="1682" y="3574"/>
                  </a:lnTo>
                  <a:lnTo>
                    <a:pt x="1665" y="3572"/>
                  </a:lnTo>
                  <a:lnTo>
                    <a:pt x="1650" y="3570"/>
                  </a:lnTo>
                  <a:lnTo>
                    <a:pt x="1640" y="3568"/>
                  </a:lnTo>
                  <a:lnTo>
                    <a:pt x="1637" y="3566"/>
                  </a:lnTo>
                  <a:lnTo>
                    <a:pt x="1634" y="3575"/>
                  </a:lnTo>
                  <a:lnTo>
                    <a:pt x="1633" y="3581"/>
                  </a:lnTo>
                  <a:lnTo>
                    <a:pt x="1633" y="3589"/>
                  </a:lnTo>
                  <a:lnTo>
                    <a:pt x="1636" y="3595"/>
                  </a:lnTo>
                  <a:lnTo>
                    <a:pt x="1645" y="3607"/>
                  </a:lnTo>
                  <a:lnTo>
                    <a:pt x="1655" y="3620"/>
                  </a:lnTo>
                  <a:lnTo>
                    <a:pt x="1661" y="3626"/>
                  </a:lnTo>
                  <a:lnTo>
                    <a:pt x="1666" y="3634"/>
                  </a:lnTo>
                  <a:lnTo>
                    <a:pt x="1670" y="3641"/>
                  </a:lnTo>
                  <a:lnTo>
                    <a:pt x="1674" y="3650"/>
                  </a:lnTo>
                  <a:lnTo>
                    <a:pt x="1675" y="3658"/>
                  </a:lnTo>
                  <a:lnTo>
                    <a:pt x="1675" y="3669"/>
                  </a:lnTo>
                  <a:lnTo>
                    <a:pt x="1672" y="3680"/>
                  </a:lnTo>
                  <a:lnTo>
                    <a:pt x="1668" y="3691"/>
                  </a:lnTo>
                  <a:lnTo>
                    <a:pt x="1661" y="3699"/>
                  </a:lnTo>
                  <a:lnTo>
                    <a:pt x="1652" y="3704"/>
                  </a:lnTo>
                  <a:lnTo>
                    <a:pt x="1645" y="3708"/>
                  </a:lnTo>
                  <a:lnTo>
                    <a:pt x="1637" y="3713"/>
                  </a:lnTo>
                  <a:lnTo>
                    <a:pt x="1630" y="3716"/>
                  </a:lnTo>
                  <a:lnTo>
                    <a:pt x="1622" y="3718"/>
                  </a:lnTo>
                  <a:lnTo>
                    <a:pt x="1615" y="3719"/>
                  </a:lnTo>
                  <a:lnTo>
                    <a:pt x="1608" y="3720"/>
                  </a:lnTo>
                  <a:lnTo>
                    <a:pt x="1595" y="3720"/>
                  </a:lnTo>
                  <a:lnTo>
                    <a:pt x="1583" y="3719"/>
                  </a:lnTo>
                  <a:lnTo>
                    <a:pt x="1571" y="3715"/>
                  </a:lnTo>
                  <a:lnTo>
                    <a:pt x="1560" y="3710"/>
                  </a:lnTo>
                  <a:lnTo>
                    <a:pt x="1551" y="3705"/>
                  </a:lnTo>
                  <a:lnTo>
                    <a:pt x="1542" y="3699"/>
                  </a:lnTo>
                  <a:lnTo>
                    <a:pt x="1536" y="3692"/>
                  </a:lnTo>
                  <a:lnTo>
                    <a:pt x="1529" y="3686"/>
                  </a:lnTo>
                  <a:lnTo>
                    <a:pt x="1521" y="3676"/>
                  </a:lnTo>
                  <a:lnTo>
                    <a:pt x="1519" y="3673"/>
                  </a:lnTo>
                  <a:lnTo>
                    <a:pt x="1512" y="3555"/>
                  </a:lnTo>
                  <a:lnTo>
                    <a:pt x="1487" y="3473"/>
                  </a:lnTo>
                  <a:lnTo>
                    <a:pt x="1481" y="3477"/>
                  </a:lnTo>
                  <a:lnTo>
                    <a:pt x="1475" y="3481"/>
                  </a:lnTo>
                  <a:lnTo>
                    <a:pt x="1471" y="3485"/>
                  </a:lnTo>
                  <a:lnTo>
                    <a:pt x="1465" y="3491"/>
                  </a:lnTo>
                  <a:lnTo>
                    <a:pt x="1458" y="3501"/>
                  </a:lnTo>
                  <a:lnTo>
                    <a:pt x="1453" y="3513"/>
                  </a:lnTo>
                  <a:lnTo>
                    <a:pt x="1448" y="3526"/>
                  </a:lnTo>
                  <a:lnTo>
                    <a:pt x="1445" y="3539"/>
                  </a:lnTo>
                  <a:lnTo>
                    <a:pt x="1443" y="3553"/>
                  </a:lnTo>
                  <a:lnTo>
                    <a:pt x="1443" y="3565"/>
                  </a:lnTo>
                  <a:lnTo>
                    <a:pt x="1443" y="3590"/>
                  </a:lnTo>
                  <a:lnTo>
                    <a:pt x="1446" y="3610"/>
                  </a:lnTo>
                  <a:lnTo>
                    <a:pt x="1448" y="3624"/>
                  </a:lnTo>
                  <a:lnTo>
                    <a:pt x="1449" y="3629"/>
                  </a:lnTo>
                  <a:lnTo>
                    <a:pt x="1440" y="3653"/>
                  </a:lnTo>
                  <a:lnTo>
                    <a:pt x="1431" y="3676"/>
                  </a:lnTo>
                  <a:lnTo>
                    <a:pt x="1426" y="3698"/>
                  </a:lnTo>
                  <a:lnTo>
                    <a:pt x="1423" y="3718"/>
                  </a:lnTo>
                  <a:lnTo>
                    <a:pt x="1422" y="3737"/>
                  </a:lnTo>
                  <a:lnTo>
                    <a:pt x="1422" y="3754"/>
                  </a:lnTo>
                  <a:lnTo>
                    <a:pt x="1424" y="3770"/>
                  </a:lnTo>
                  <a:lnTo>
                    <a:pt x="1426" y="3785"/>
                  </a:lnTo>
                  <a:lnTo>
                    <a:pt x="1429" y="3798"/>
                  </a:lnTo>
                  <a:lnTo>
                    <a:pt x="1433" y="3809"/>
                  </a:lnTo>
                  <a:lnTo>
                    <a:pt x="1437" y="3819"/>
                  </a:lnTo>
                  <a:lnTo>
                    <a:pt x="1441" y="3827"/>
                  </a:lnTo>
                  <a:lnTo>
                    <a:pt x="1447" y="3837"/>
                  </a:lnTo>
                  <a:lnTo>
                    <a:pt x="1449" y="3842"/>
                  </a:lnTo>
                  <a:lnTo>
                    <a:pt x="1445" y="3869"/>
                  </a:lnTo>
                  <a:lnTo>
                    <a:pt x="1443" y="3894"/>
                  </a:lnTo>
                  <a:lnTo>
                    <a:pt x="1443" y="3913"/>
                  </a:lnTo>
                  <a:lnTo>
                    <a:pt x="1444" y="3929"/>
                  </a:lnTo>
                  <a:lnTo>
                    <a:pt x="1447" y="3941"/>
                  </a:lnTo>
                  <a:lnTo>
                    <a:pt x="1452" y="3950"/>
                  </a:lnTo>
                  <a:lnTo>
                    <a:pt x="1457" y="3958"/>
                  </a:lnTo>
                  <a:lnTo>
                    <a:pt x="1463" y="3962"/>
                  </a:lnTo>
                  <a:lnTo>
                    <a:pt x="1470" y="3964"/>
                  </a:lnTo>
                  <a:lnTo>
                    <a:pt x="1475" y="3965"/>
                  </a:lnTo>
                  <a:lnTo>
                    <a:pt x="1481" y="3965"/>
                  </a:lnTo>
                  <a:lnTo>
                    <a:pt x="1488" y="3964"/>
                  </a:lnTo>
                  <a:lnTo>
                    <a:pt x="1496" y="3962"/>
                  </a:lnTo>
                  <a:lnTo>
                    <a:pt x="1500" y="3960"/>
                  </a:lnTo>
                  <a:lnTo>
                    <a:pt x="1508" y="3960"/>
                  </a:lnTo>
                  <a:lnTo>
                    <a:pt x="1517" y="3960"/>
                  </a:lnTo>
                  <a:lnTo>
                    <a:pt x="1525" y="3961"/>
                  </a:lnTo>
                  <a:lnTo>
                    <a:pt x="1532" y="3963"/>
                  </a:lnTo>
                  <a:lnTo>
                    <a:pt x="1538" y="3966"/>
                  </a:lnTo>
                  <a:lnTo>
                    <a:pt x="1544" y="3970"/>
                  </a:lnTo>
                  <a:lnTo>
                    <a:pt x="1550" y="3975"/>
                  </a:lnTo>
                  <a:lnTo>
                    <a:pt x="1554" y="3979"/>
                  </a:lnTo>
                  <a:lnTo>
                    <a:pt x="1559" y="3985"/>
                  </a:lnTo>
                  <a:lnTo>
                    <a:pt x="1563" y="3991"/>
                  </a:lnTo>
                  <a:lnTo>
                    <a:pt x="1566" y="3997"/>
                  </a:lnTo>
                  <a:lnTo>
                    <a:pt x="1569" y="4004"/>
                  </a:lnTo>
                  <a:lnTo>
                    <a:pt x="1574" y="4019"/>
                  </a:lnTo>
                  <a:lnTo>
                    <a:pt x="1577" y="4034"/>
                  </a:lnTo>
                  <a:lnTo>
                    <a:pt x="1580" y="4049"/>
                  </a:lnTo>
                  <a:lnTo>
                    <a:pt x="1582" y="4064"/>
                  </a:lnTo>
                  <a:lnTo>
                    <a:pt x="1582" y="4077"/>
                  </a:lnTo>
                  <a:lnTo>
                    <a:pt x="1582" y="4090"/>
                  </a:lnTo>
                  <a:lnTo>
                    <a:pt x="1582" y="4109"/>
                  </a:lnTo>
                  <a:lnTo>
                    <a:pt x="1581" y="4117"/>
                  </a:lnTo>
                  <a:lnTo>
                    <a:pt x="1579" y="4135"/>
                  </a:lnTo>
                  <a:lnTo>
                    <a:pt x="1576" y="4152"/>
                  </a:lnTo>
                  <a:lnTo>
                    <a:pt x="1573" y="4168"/>
                  </a:lnTo>
                  <a:lnTo>
                    <a:pt x="1571" y="4183"/>
                  </a:lnTo>
                  <a:lnTo>
                    <a:pt x="1564" y="4210"/>
                  </a:lnTo>
                  <a:lnTo>
                    <a:pt x="1555" y="4232"/>
                  </a:lnTo>
                  <a:lnTo>
                    <a:pt x="1547" y="4251"/>
                  </a:lnTo>
                  <a:lnTo>
                    <a:pt x="1537" y="4267"/>
                  </a:lnTo>
                  <a:lnTo>
                    <a:pt x="1527" y="4281"/>
                  </a:lnTo>
                  <a:lnTo>
                    <a:pt x="1518" y="4292"/>
                  </a:lnTo>
                  <a:lnTo>
                    <a:pt x="1508" y="4299"/>
                  </a:lnTo>
                  <a:lnTo>
                    <a:pt x="1499" y="4306"/>
                  </a:lnTo>
                  <a:lnTo>
                    <a:pt x="1491" y="4310"/>
                  </a:lnTo>
                  <a:lnTo>
                    <a:pt x="1484" y="4313"/>
                  </a:lnTo>
                  <a:lnTo>
                    <a:pt x="1473" y="4316"/>
                  </a:lnTo>
                  <a:lnTo>
                    <a:pt x="1469" y="4316"/>
                  </a:lnTo>
                  <a:lnTo>
                    <a:pt x="1470" y="4310"/>
                  </a:lnTo>
                  <a:lnTo>
                    <a:pt x="1474" y="4292"/>
                  </a:lnTo>
                  <a:lnTo>
                    <a:pt x="1476" y="4280"/>
                  </a:lnTo>
                  <a:lnTo>
                    <a:pt x="1478" y="4265"/>
                  </a:lnTo>
                  <a:lnTo>
                    <a:pt x="1479" y="4250"/>
                  </a:lnTo>
                  <a:lnTo>
                    <a:pt x="1480" y="4233"/>
                  </a:lnTo>
                  <a:lnTo>
                    <a:pt x="1480" y="4215"/>
                  </a:lnTo>
                  <a:lnTo>
                    <a:pt x="1478" y="4197"/>
                  </a:lnTo>
                  <a:lnTo>
                    <a:pt x="1475" y="4179"/>
                  </a:lnTo>
                  <a:lnTo>
                    <a:pt x="1471" y="4161"/>
                  </a:lnTo>
                  <a:lnTo>
                    <a:pt x="1468" y="4152"/>
                  </a:lnTo>
                  <a:lnTo>
                    <a:pt x="1464" y="4143"/>
                  </a:lnTo>
                  <a:lnTo>
                    <a:pt x="1460" y="4135"/>
                  </a:lnTo>
                  <a:lnTo>
                    <a:pt x="1456" y="4126"/>
                  </a:lnTo>
                  <a:lnTo>
                    <a:pt x="1451" y="4119"/>
                  </a:lnTo>
                  <a:lnTo>
                    <a:pt x="1445" y="4111"/>
                  </a:lnTo>
                  <a:lnTo>
                    <a:pt x="1438" y="4104"/>
                  </a:lnTo>
                  <a:lnTo>
                    <a:pt x="1431" y="4098"/>
                  </a:lnTo>
                  <a:lnTo>
                    <a:pt x="1430" y="4094"/>
                  </a:lnTo>
                  <a:lnTo>
                    <a:pt x="1427" y="4084"/>
                  </a:lnTo>
                  <a:lnTo>
                    <a:pt x="1424" y="4077"/>
                  </a:lnTo>
                  <a:lnTo>
                    <a:pt x="1420" y="4069"/>
                  </a:lnTo>
                  <a:lnTo>
                    <a:pt x="1414" y="4060"/>
                  </a:lnTo>
                  <a:lnTo>
                    <a:pt x="1407" y="4052"/>
                  </a:lnTo>
                  <a:lnTo>
                    <a:pt x="1397" y="4042"/>
                  </a:lnTo>
                  <a:lnTo>
                    <a:pt x="1385" y="4034"/>
                  </a:lnTo>
                  <a:lnTo>
                    <a:pt x="1372" y="4024"/>
                  </a:lnTo>
                  <a:lnTo>
                    <a:pt x="1355" y="4017"/>
                  </a:lnTo>
                  <a:lnTo>
                    <a:pt x="1334" y="4008"/>
                  </a:lnTo>
                  <a:lnTo>
                    <a:pt x="1312" y="4002"/>
                  </a:lnTo>
                  <a:lnTo>
                    <a:pt x="1285" y="3996"/>
                  </a:lnTo>
                  <a:lnTo>
                    <a:pt x="1256" y="3992"/>
                  </a:lnTo>
                  <a:lnTo>
                    <a:pt x="1247" y="3990"/>
                  </a:lnTo>
                  <a:lnTo>
                    <a:pt x="1220" y="3987"/>
                  </a:lnTo>
                  <a:lnTo>
                    <a:pt x="1202" y="3985"/>
                  </a:lnTo>
                  <a:lnTo>
                    <a:pt x="1182" y="3984"/>
                  </a:lnTo>
                  <a:lnTo>
                    <a:pt x="1159" y="3984"/>
                  </a:lnTo>
                  <a:lnTo>
                    <a:pt x="1135" y="3985"/>
                  </a:lnTo>
                  <a:lnTo>
                    <a:pt x="1109" y="3987"/>
                  </a:lnTo>
                  <a:lnTo>
                    <a:pt x="1084" y="3991"/>
                  </a:lnTo>
                  <a:lnTo>
                    <a:pt x="1071" y="3993"/>
                  </a:lnTo>
                  <a:lnTo>
                    <a:pt x="1058" y="3996"/>
                  </a:lnTo>
                  <a:lnTo>
                    <a:pt x="1044" y="4001"/>
                  </a:lnTo>
                  <a:lnTo>
                    <a:pt x="1032" y="4005"/>
                  </a:lnTo>
                  <a:lnTo>
                    <a:pt x="1020" y="4010"/>
                  </a:lnTo>
                  <a:lnTo>
                    <a:pt x="1007" y="4016"/>
                  </a:lnTo>
                  <a:lnTo>
                    <a:pt x="995" y="4022"/>
                  </a:lnTo>
                  <a:lnTo>
                    <a:pt x="984" y="4029"/>
                  </a:lnTo>
                  <a:lnTo>
                    <a:pt x="973" y="4037"/>
                  </a:lnTo>
                  <a:lnTo>
                    <a:pt x="962" y="4046"/>
                  </a:lnTo>
                  <a:lnTo>
                    <a:pt x="952" y="4056"/>
                  </a:lnTo>
                  <a:lnTo>
                    <a:pt x="944" y="4067"/>
                  </a:lnTo>
                  <a:lnTo>
                    <a:pt x="936" y="4067"/>
                  </a:lnTo>
                  <a:lnTo>
                    <a:pt x="917" y="4070"/>
                  </a:lnTo>
                  <a:lnTo>
                    <a:pt x="904" y="4072"/>
                  </a:lnTo>
                  <a:lnTo>
                    <a:pt x="889" y="4076"/>
                  </a:lnTo>
                  <a:lnTo>
                    <a:pt x="872" y="4081"/>
                  </a:lnTo>
                  <a:lnTo>
                    <a:pt x="855" y="4087"/>
                  </a:lnTo>
                  <a:lnTo>
                    <a:pt x="837" y="4094"/>
                  </a:lnTo>
                  <a:lnTo>
                    <a:pt x="819" y="4104"/>
                  </a:lnTo>
                  <a:lnTo>
                    <a:pt x="801" y="4116"/>
                  </a:lnTo>
                  <a:lnTo>
                    <a:pt x="783" y="4130"/>
                  </a:lnTo>
                  <a:lnTo>
                    <a:pt x="774" y="4137"/>
                  </a:lnTo>
                  <a:lnTo>
                    <a:pt x="766" y="4146"/>
                  </a:lnTo>
                  <a:lnTo>
                    <a:pt x="758" y="4155"/>
                  </a:lnTo>
                  <a:lnTo>
                    <a:pt x="751" y="4165"/>
                  </a:lnTo>
                  <a:lnTo>
                    <a:pt x="743" y="4175"/>
                  </a:lnTo>
                  <a:lnTo>
                    <a:pt x="737" y="4186"/>
                  </a:lnTo>
                  <a:lnTo>
                    <a:pt x="730" y="4198"/>
                  </a:lnTo>
                  <a:lnTo>
                    <a:pt x="725" y="4211"/>
                  </a:lnTo>
                  <a:lnTo>
                    <a:pt x="631" y="4135"/>
                  </a:lnTo>
                  <a:lnTo>
                    <a:pt x="628" y="4137"/>
                  </a:lnTo>
                  <a:lnTo>
                    <a:pt x="618" y="4141"/>
                  </a:lnTo>
                  <a:lnTo>
                    <a:pt x="607" y="4148"/>
                  </a:lnTo>
                  <a:lnTo>
                    <a:pt x="594" y="4157"/>
                  </a:lnTo>
                  <a:lnTo>
                    <a:pt x="588" y="4163"/>
                  </a:lnTo>
                  <a:lnTo>
                    <a:pt x="582" y="4169"/>
                  </a:lnTo>
                  <a:lnTo>
                    <a:pt x="577" y="4175"/>
                  </a:lnTo>
                  <a:lnTo>
                    <a:pt x="573" y="4183"/>
                  </a:lnTo>
                  <a:lnTo>
                    <a:pt x="570" y="4190"/>
                  </a:lnTo>
                  <a:lnTo>
                    <a:pt x="570" y="4199"/>
                  </a:lnTo>
                  <a:lnTo>
                    <a:pt x="572" y="4207"/>
                  </a:lnTo>
                  <a:lnTo>
                    <a:pt x="575" y="4216"/>
                  </a:lnTo>
                  <a:lnTo>
                    <a:pt x="575" y="4221"/>
                  </a:lnTo>
                  <a:lnTo>
                    <a:pt x="572" y="4233"/>
                  </a:lnTo>
                  <a:lnTo>
                    <a:pt x="568" y="4239"/>
                  </a:lnTo>
                  <a:lnTo>
                    <a:pt x="564" y="4247"/>
                  </a:lnTo>
                  <a:lnTo>
                    <a:pt x="558" y="4254"/>
                  </a:lnTo>
                  <a:lnTo>
                    <a:pt x="550" y="4261"/>
                  </a:lnTo>
                  <a:lnTo>
                    <a:pt x="545" y="4264"/>
                  </a:lnTo>
                  <a:lnTo>
                    <a:pt x="540" y="4266"/>
                  </a:lnTo>
                  <a:lnTo>
                    <a:pt x="533" y="4268"/>
                  </a:lnTo>
                  <a:lnTo>
                    <a:pt x="526" y="4270"/>
                  </a:lnTo>
                  <a:lnTo>
                    <a:pt x="518" y="4271"/>
                  </a:lnTo>
                  <a:lnTo>
                    <a:pt x="510" y="4273"/>
                  </a:lnTo>
                  <a:lnTo>
                    <a:pt x="501" y="4273"/>
                  </a:lnTo>
                  <a:lnTo>
                    <a:pt x="490" y="4271"/>
                  </a:lnTo>
                  <a:lnTo>
                    <a:pt x="480" y="4270"/>
                  </a:lnTo>
                  <a:lnTo>
                    <a:pt x="468" y="4268"/>
                  </a:lnTo>
                  <a:lnTo>
                    <a:pt x="455" y="4265"/>
                  </a:lnTo>
                  <a:lnTo>
                    <a:pt x="441" y="4261"/>
                  </a:lnTo>
                  <a:lnTo>
                    <a:pt x="426" y="4257"/>
                  </a:lnTo>
                  <a:lnTo>
                    <a:pt x="410" y="4250"/>
                  </a:lnTo>
                  <a:lnTo>
                    <a:pt x="393" y="4244"/>
                  </a:lnTo>
                  <a:lnTo>
                    <a:pt x="375" y="4235"/>
                  </a:lnTo>
                  <a:lnTo>
                    <a:pt x="366" y="4227"/>
                  </a:lnTo>
                  <a:lnTo>
                    <a:pt x="357" y="4219"/>
                  </a:lnTo>
                  <a:lnTo>
                    <a:pt x="349" y="4213"/>
                  </a:lnTo>
                  <a:lnTo>
                    <a:pt x="340" y="4206"/>
                  </a:lnTo>
                  <a:lnTo>
                    <a:pt x="323" y="4197"/>
                  </a:lnTo>
                  <a:lnTo>
                    <a:pt x="306" y="4188"/>
                  </a:lnTo>
                  <a:lnTo>
                    <a:pt x="290" y="4183"/>
                  </a:lnTo>
                  <a:lnTo>
                    <a:pt x="274" y="4178"/>
                  </a:lnTo>
                  <a:lnTo>
                    <a:pt x="258" y="4174"/>
                  </a:lnTo>
                  <a:lnTo>
                    <a:pt x="243" y="4171"/>
                  </a:lnTo>
                  <a:lnTo>
                    <a:pt x="228" y="4168"/>
                  </a:lnTo>
                  <a:lnTo>
                    <a:pt x="214" y="4165"/>
                  </a:lnTo>
                  <a:lnTo>
                    <a:pt x="200" y="4162"/>
                  </a:lnTo>
                  <a:lnTo>
                    <a:pt x="188" y="4156"/>
                  </a:lnTo>
                  <a:lnTo>
                    <a:pt x="176" y="4150"/>
                  </a:lnTo>
                  <a:lnTo>
                    <a:pt x="164" y="4141"/>
                  </a:lnTo>
                  <a:lnTo>
                    <a:pt x="159" y="4136"/>
                  </a:lnTo>
                  <a:lnTo>
                    <a:pt x="153" y="4131"/>
                  </a:lnTo>
                  <a:lnTo>
                    <a:pt x="148" y="4123"/>
                  </a:lnTo>
                  <a:lnTo>
                    <a:pt x="144" y="4117"/>
                  </a:lnTo>
                  <a:lnTo>
                    <a:pt x="140" y="4115"/>
                  </a:lnTo>
                  <a:lnTo>
                    <a:pt x="130" y="4108"/>
                  </a:lnTo>
                  <a:lnTo>
                    <a:pt x="124" y="4104"/>
                  </a:lnTo>
                  <a:lnTo>
                    <a:pt x="116" y="4098"/>
                  </a:lnTo>
                  <a:lnTo>
                    <a:pt x="109" y="4090"/>
                  </a:lnTo>
                  <a:lnTo>
                    <a:pt x="100" y="4081"/>
                  </a:lnTo>
                  <a:lnTo>
                    <a:pt x="92" y="4070"/>
                  </a:lnTo>
                  <a:lnTo>
                    <a:pt x="84" y="4057"/>
                  </a:lnTo>
                  <a:lnTo>
                    <a:pt x="77" y="4043"/>
                  </a:lnTo>
                  <a:lnTo>
                    <a:pt x="70" y="4027"/>
                  </a:lnTo>
                  <a:lnTo>
                    <a:pt x="65" y="4009"/>
                  </a:lnTo>
                  <a:lnTo>
                    <a:pt x="60" y="3989"/>
                  </a:lnTo>
                  <a:lnTo>
                    <a:pt x="57" y="3966"/>
                  </a:lnTo>
                  <a:lnTo>
                    <a:pt x="56" y="3942"/>
                  </a:lnTo>
                  <a:lnTo>
                    <a:pt x="54" y="3942"/>
                  </a:lnTo>
                  <a:lnTo>
                    <a:pt x="49" y="3942"/>
                  </a:lnTo>
                  <a:lnTo>
                    <a:pt x="40" y="3941"/>
                  </a:lnTo>
                  <a:lnTo>
                    <a:pt x="31" y="3939"/>
                  </a:lnTo>
                  <a:lnTo>
                    <a:pt x="25" y="3937"/>
                  </a:lnTo>
                  <a:lnTo>
                    <a:pt x="21" y="3933"/>
                  </a:lnTo>
                  <a:lnTo>
                    <a:pt x="16" y="3930"/>
                  </a:lnTo>
                  <a:lnTo>
                    <a:pt x="12" y="3926"/>
                  </a:lnTo>
                  <a:lnTo>
                    <a:pt x="7" y="3921"/>
                  </a:lnTo>
                  <a:lnTo>
                    <a:pt x="4" y="3914"/>
                  </a:lnTo>
                  <a:lnTo>
                    <a:pt x="2" y="3907"/>
                  </a:lnTo>
                  <a:lnTo>
                    <a:pt x="0" y="3898"/>
                  </a:lnTo>
                  <a:lnTo>
                    <a:pt x="3" y="3893"/>
                  </a:lnTo>
                  <a:lnTo>
                    <a:pt x="12" y="3880"/>
                  </a:lnTo>
                  <a:lnTo>
                    <a:pt x="17" y="3873"/>
                  </a:lnTo>
                  <a:lnTo>
                    <a:pt x="24" y="3864"/>
                  </a:lnTo>
                  <a:lnTo>
                    <a:pt x="33" y="3854"/>
                  </a:lnTo>
                  <a:lnTo>
                    <a:pt x="42" y="3846"/>
                  </a:lnTo>
                  <a:lnTo>
                    <a:pt x="53" y="3838"/>
                  </a:lnTo>
                  <a:lnTo>
                    <a:pt x="64" y="3832"/>
                  </a:lnTo>
                  <a:lnTo>
                    <a:pt x="70" y="3829"/>
                  </a:lnTo>
                  <a:lnTo>
                    <a:pt x="77" y="3827"/>
                  </a:lnTo>
                  <a:lnTo>
                    <a:pt x="83" y="3826"/>
                  </a:lnTo>
                  <a:lnTo>
                    <a:pt x="89" y="3825"/>
                  </a:lnTo>
                  <a:lnTo>
                    <a:pt x="97" y="3824"/>
                  </a:lnTo>
                  <a:lnTo>
                    <a:pt x="103" y="3824"/>
                  </a:lnTo>
                  <a:lnTo>
                    <a:pt x="111" y="3825"/>
                  </a:lnTo>
                  <a:lnTo>
                    <a:pt x="118" y="3826"/>
                  </a:lnTo>
                  <a:lnTo>
                    <a:pt x="126" y="3829"/>
                  </a:lnTo>
                  <a:lnTo>
                    <a:pt x="134" y="3832"/>
                  </a:lnTo>
                  <a:lnTo>
                    <a:pt x="142" y="3836"/>
                  </a:lnTo>
                  <a:lnTo>
                    <a:pt x="150" y="3842"/>
                  </a:lnTo>
                  <a:lnTo>
                    <a:pt x="158" y="3838"/>
                  </a:lnTo>
                  <a:lnTo>
                    <a:pt x="180" y="3832"/>
                  </a:lnTo>
                  <a:lnTo>
                    <a:pt x="189" y="3831"/>
                  </a:lnTo>
                  <a:lnTo>
                    <a:pt x="197" y="3831"/>
                  </a:lnTo>
                  <a:lnTo>
                    <a:pt x="206" y="3831"/>
                  </a:lnTo>
                  <a:lnTo>
                    <a:pt x="216" y="3831"/>
                  </a:lnTo>
                  <a:lnTo>
                    <a:pt x="227" y="3832"/>
                  </a:lnTo>
                  <a:lnTo>
                    <a:pt x="238" y="3834"/>
                  </a:lnTo>
                  <a:lnTo>
                    <a:pt x="249" y="3837"/>
                  </a:lnTo>
                  <a:lnTo>
                    <a:pt x="262" y="3842"/>
                  </a:lnTo>
                  <a:lnTo>
                    <a:pt x="266" y="3843"/>
                  </a:lnTo>
                  <a:lnTo>
                    <a:pt x="278" y="3844"/>
                  </a:lnTo>
                  <a:lnTo>
                    <a:pt x="286" y="3844"/>
                  </a:lnTo>
                  <a:lnTo>
                    <a:pt x="294" y="3842"/>
                  </a:lnTo>
                  <a:lnTo>
                    <a:pt x="303" y="3838"/>
                  </a:lnTo>
                  <a:lnTo>
                    <a:pt x="311" y="3833"/>
                  </a:lnTo>
                  <a:lnTo>
                    <a:pt x="314" y="3829"/>
                  </a:lnTo>
                  <a:lnTo>
                    <a:pt x="319" y="3825"/>
                  </a:lnTo>
                  <a:lnTo>
                    <a:pt x="323" y="3820"/>
                  </a:lnTo>
                  <a:lnTo>
                    <a:pt x="326" y="3814"/>
                  </a:lnTo>
                  <a:lnTo>
                    <a:pt x="329" y="3808"/>
                  </a:lnTo>
                  <a:lnTo>
                    <a:pt x="332" y="3799"/>
                  </a:lnTo>
                  <a:lnTo>
                    <a:pt x="335" y="3790"/>
                  </a:lnTo>
                  <a:lnTo>
                    <a:pt x="336" y="3781"/>
                  </a:lnTo>
                  <a:lnTo>
                    <a:pt x="338" y="3770"/>
                  </a:lnTo>
                  <a:lnTo>
                    <a:pt x="339" y="3758"/>
                  </a:lnTo>
                  <a:lnTo>
                    <a:pt x="339" y="3746"/>
                  </a:lnTo>
                  <a:lnTo>
                    <a:pt x="339" y="3731"/>
                  </a:lnTo>
                  <a:lnTo>
                    <a:pt x="338" y="3716"/>
                  </a:lnTo>
                  <a:lnTo>
                    <a:pt x="337" y="3699"/>
                  </a:lnTo>
                  <a:lnTo>
                    <a:pt x="335" y="3681"/>
                  </a:lnTo>
                  <a:lnTo>
                    <a:pt x="332" y="3660"/>
                  </a:lnTo>
                  <a:lnTo>
                    <a:pt x="326" y="3659"/>
                  </a:lnTo>
                  <a:lnTo>
                    <a:pt x="316" y="3655"/>
                  </a:lnTo>
                  <a:lnTo>
                    <a:pt x="309" y="3651"/>
                  </a:lnTo>
                  <a:lnTo>
                    <a:pt x="304" y="3646"/>
                  </a:lnTo>
                  <a:lnTo>
                    <a:pt x="300" y="3640"/>
                  </a:lnTo>
                  <a:lnTo>
                    <a:pt x="296" y="3633"/>
                  </a:lnTo>
                  <a:lnTo>
                    <a:pt x="295" y="3629"/>
                  </a:lnTo>
                  <a:lnTo>
                    <a:pt x="295" y="3624"/>
                  </a:lnTo>
                  <a:lnTo>
                    <a:pt x="296" y="3620"/>
                  </a:lnTo>
                  <a:lnTo>
                    <a:pt x="297" y="3614"/>
                  </a:lnTo>
                  <a:lnTo>
                    <a:pt x="300" y="3609"/>
                  </a:lnTo>
                  <a:lnTo>
                    <a:pt x="303" y="3603"/>
                  </a:lnTo>
                  <a:lnTo>
                    <a:pt x="307" y="3596"/>
                  </a:lnTo>
                  <a:lnTo>
                    <a:pt x="312" y="3589"/>
                  </a:lnTo>
                  <a:lnTo>
                    <a:pt x="320" y="3581"/>
                  </a:lnTo>
                  <a:lnTo>
                    <a:pt x="327" y="3574"/>
                  </a:lnTo>
                  <a:lnTo>
                    <a:pt x="337" y="3565"/>
                  </a:lnTo>
                  <a:lnTo>
                    <a:pt x="348" y="3557"/>
                  </a:lnTo>
                  <a:lnTo>
                    <a:pt x="373" y="3538"/>
                  </a:lnTo>
                  <a:lnTo>
                    <a:pt x="406" y="3516"/>
                  </a:lnTo>
                  <a:lnTo>
                    <a:pt x="410" y="3515"/>
                  </a:lnTo>
                  <a:lnTo>
                    <a:pt x="421" y="3511"/>
                  </a:lnTo>
                  <a:lnTo>
                    <a:pt x="436" y="3504"/>
                  </a:lnTo>
                  <a:lnTo>
                    <a:pt x="454" y="3493"/>
                  </a:lnTo>
                  <a:lnTo>
                    <a:pt x="463" y="3486"/>
                  </a:lnTo>
                  <a:lnTo>
                    <a:pt x="471" y="3479"/>
                  </a:lnTo>
                  <a:lnTo>
                    <a:pt x="480" y="3470"/>
                  </a:lnTo>
                  <a:lnTo>
                    <a:pt x="488" y="3461"/>
                  </a:lnTo>
                  <a:lnTo>
                    <a:pt x="495" y="3451"/>
                  </a:lnTo>
                  <a:lnTo>
                    <a:pt x="500" y="3441"/>
                  </a:lnTo>
                  <a:lnTo>
                    <a:pt x="504" y="3429"/>
                  </a:lnTo>
                  <a:lnTo>
                    <a:pt x="506" y="3417"/>
                  </a:lnTo>
                  <a:lnTo>
                    <a:pt x="510" y="3417"/>
                  </a:lnTo>
                  <a:lnTo>
                    <a:pt x="520" y="3417"/>
                  </a:lnTo>
                  <a:lnTo>
                    <a:pt x="528" y="3417"/>
                  </a:lnTo>
                  <a:lnTo>
                    <a:pt x="535" y="3416"/>
                  </a:lnTo>
                  <a:lnTo>
                    <a:pt x="543" y="3414"/>
                  </a:lnTo>
                  <a:lnTo>
                    <a:pt x="550" y="3410"/>
                  </a:lnTo>
                  <a:lnTo>
                    <a:pt x="559" y="3404"/>
                  </a:lnTo>
                  <a:lnTo>
                    <a:pt x="565" y="3398"/>
                  </a:lnTo>
                  <a:lnTo>
                    <a:pt x="572" y="3388"/>
                  </a:lnTo>
                  <a:lnTo>
                    <a:pt x="577" y="3378"/>
                  </a:lnTo>
                  <a:lnTo>
                    <a:pt x="579" y="3370"/>
                  </a:lnTo>
                  <a:lnTo>
                    <a:pt x="581" y="3364"/>
                  </a:lnTo>
                  <a:lnTo>
                    <a:pt x="582" y="3355"/>
                  </a:lnTo>
                  <a:lnTo>
                    <a:pt x="583" y="3347"/>
                  </a:lnTo>
                  <a:lnTo>
                    <a:pt x="583" y="3337"/>
                  </a:lnTo>
                  <a:lnTo>
                    <a:pt x="583" y="3328"/>
                  </a:lnTo>
                  <a:lnTo>
                    <a:pt x="582" y="3316"/>
                  </a:lnTo>
                  <a:lnTo>
                    <a:pt x="581" y="3304"/>
                  </a:lnTo>
                  <a:lnTo>
                    <a:pt x="579" y="3300"/>
                  </a:lnTo>
                  <a:lnTo>
                    <a:pt x="575" y="3287"/>
                  </a:lnTo>
                  <a:lnTo>
                    <a:pt x="573" y="3280"/>
                  </a:lnTo>
                  <a:lnTo>
                    <a:pt x="572" y="3270"/>
                  </a:lnTo>
                  <a:lnTo>
                    <a:pt x="572" y="3260"/>
                  </a:lnTo>
                  <a:lnTo>
                    <a:pt x="574" y="3250"/>
                  </a:lnTo>
                  <a:lnTo>
                    <a:pt x="575" y="3244"/>
                  </a:lnTo>
                  <a:lnTo>
                    <a:pt x="577" y="3239"/>
                  </a:lnTo>
                  <a:lnTo>
                    <a:pt x="580" y="3234"/>
                  </a:lnTo>
                  <a:lnTo>
                    <a:pt x="584" y="3228"/>
                  </a:lnTo>
                  <a:lnTo>
                    <a:pt x="589" y="3224"/>
                  </a:lnTo>
                  <a:lnTo>
                    <a:pt x="594" y="3219"/>
                  </a:lnTo>
                  <a:lnTo>
                    <a:pt x="600" y="3214"/>
                  </a:lnTo>
                  <a:lnTo>
                    <a:pt x="608" y="3209"/>
                  </a:lnTo>
                  <a:lnTo>
                    <a:pt x="615" y="3205"/>
                  </a:lnTo>
                  <a:lnTo>
                    <a:pt x="625" y="3202"/>
                  </a:lnTo>
                  <a:lnTo>
                    <a:pt x="636" y="3197"/>
                  </a:lnTo>
                  <a:lnTo>
                    <a:pt x="647" y="3194"/>
                  </a:lnTo>
                  <a:lnTo>
                    <a:pt x="660" y="3191"/>
                  </a:lnTo>
                  <a:lnTo>
                    <a:pt x="674" y="3189"/>
                  </a:lnTo>
                  <a:lnTo>
                    <a:pt x="689" y="3187"/>
                  </a:lnTo>
                  <a:lnTo>
                    <a:pt x="706" y="3186"/>
                  </a:lnTo>
                  <a:lnTo>
                    <a:pt x="710" y="3186"/>
                  </a:lnTo>
                  <a:lnTo>
                    <a:pt x="722" y="3184"/>
                  </a:lnTo>
                  <a:lnTo>
                    <a:pt x="730" y="3181"/>
                  </a:lnTo>
                  <a:lnTo>
                    <a:pt x="739" y="3179"/>
                  </a:lnTo>
                  <a:lnTo>
                    <a:pt x="748" y="3176"/>
                  </a:lnTo>
                  <a:lnTo>
                    <a:pt x="757" y="3172"/>
                  </a:lnTo>
                  <a:lnTo>
                    <a:pt x="766" y="3166"/>
                  </a:lnTo>
                  <a:lnTo>
                    <a:pt x="774" y="3160"/>
                  </a:lnTo>
                  <a:lnTo>
                    <a:pt x="782" y="3153"/>
                  </a:lnTo>
                  <a:lnTo>
                    <a:pt x="788" y="3143"/>
                  </a:lnTo>
                  <a:lnTo>
                    <a:pt x="790" y="3139"/>
                  </a:lnTo>
                  <a:lnTo>
                    <a:pt x="792" y="3133"/>
                  </a:lnTo>
                  <a:lnTo>
                    <a:pt x="795" y="3127"/>
                  </a:lnTo>
                  <a:lnTo>
                    <a:pt x="796" y="3121"/>
                  </a:lnTo>
                  <a:lnTo>
                    <a:pt x="796" y="3114"/>
                  </a:lnTo>
                  <a:lnTo>
                    <a:pt x="796" y="3108"/>
                  </a:lnTo>
                  <a:lnTo>
                    <a:pt x="795" y="3100"/>
                  </a:lnTo>
                  <a:lnTo>
                    <a:pt x="793" y="3092"/>
                  </a:lnTo>
                  <a:lnTo>
                    <a:pt x="791" y="3089"/>
                  </a:lnTo>
                  <a:lnTo>
                    <a:pt x="786" y="3080"/>
                  </a:lnTo>
                  <a:lnTo>
                    <a:pt x="783" y="3075"/>
                  </a:lnTo>
                  <a:lnTo>
                    <a:pt x="780" y="3067"/>
                  </a:lnTo>
                  <a:lnTo>
                    <a:pt x="777" y="3059"/>
                  </a:lnTo>
                  <a:lnTo>
                    <a:pt x="775" y="3050"/>
                  </a:lnTo>
                  <a:lnTo>
                    <a:pt x="774" y="3041"/>
                  </a:lnTo>
                  <a:lnTo>
                    <a:pt x="775" y="3031"/>
                  </a:lnTo>
                  <a:lnTo>
                    <a:pt x="776" y="3020"/>
                  </a:lnTo>
                  <a:lnTo>
                    <a:pt x="781" y="3010"/>
                  </a:lnTo>
                  <a:lnTo>
                    <a:pt x="786" y="2999"/>
                  </a:lnTo>
                  <a:lnTo>
                    <a:pt x="795" y="2988"/>
                  </a:lnTo>
                  <a:lnTo>
                    <a:pt x="805" y="2978"/>
                  </a:lnTo>
                  <a:lnTo>
                    <a:pt x="819" y="2967"/>
                  </a:lnTo>
                  <a:lnTo>
                    <a:pt x="823" y="2964"/>
                  </a:lnTo>
                  <a:lnTo>
                    <a:pt x="834" y="2955"/>
                  </a:lnTo>
                  <a:lnTo>
                    <a:pt x="841" y="2949"/>
                  </a:lnTo>
                  <a:lnTo>
                    <a:pt x="848" y="2941"/>
                  </a:lnTo>
                  <a:lnTo>
                    <a:pt x="855" y="2934"/>
                  </a:lnTo>
                  <a:lnTo>
                    <a:pt x="861" y="2924"/>
                  </a:lnTo>
                  <a:lnTo>
                    <a:pt x="865" y="2915"/>
                  </a:lnTo>
                  <a:lnTo>
                    <a:pt x="868" y="2905"/>
                  </a:lnTo>
                  <a:lnTo>
                    <a:pt x="868" y="2900"/>
                  </a:lnTo>
                  <a:lnTo>
                    <a:pt x="868" y="2893"/>
                  </a:lnTo>
                  <a:lnTo>
                    <a:pt x="868" y="2888"/>
                  </a:lnTo>
                  <a:lnTo>
                    <a:pt x="866" y="2883"/>
                  </a:lnTo>
                  <a:lnTo>
                    <a:pt x="864" y="2876"/>
                  </a:lnTo>
                  <a:lnTo>
                    <a:pt x="861" y="2871"/>
                  </a:lnTo>
                  <a:lnTo>
                    <a:pt x="856" y="2866"/>
                  </a:lnTo>
                  <a:lnTo>
                    <a:pt x="851" y="2859"/>
                  </a:lnTo>
                  <a:lnTo>
                    <a:pt x="845" y="2853"/>
                  </a:lnTo>
                  <a:lnTo>
                    <a:pt x="837" y="2848"/>
                  </a:lnTo>
                  <a:lnTo>
                    <a:pt x="829" y="2841"/>
                  </a:lnTo>
                  <a:lnTo>
                    <a:pt x="819" y="2836"/>
                  </a:lnTo>
                  <a:lnTo>
                    <a:pt x="817" y="2835"/>
                  </a:lnTo>
                  <a:lnTo>
                    <a:pt x="811" y="2834"/>
                  </a:lnTo>
                  <a:lnTo>
                    <a:pt x="803" y="2829"/>
                  </a:lnTo>
                  <a:lnTo>
                    <a:pt x="793" y="2822"/>
                  </a:lnTo>
                  <a:lnTo>
                    <a:pt x="789" y="2818"/>
                  </a:lnTo>
                  <a:lnTo>
                    <a:pt x="785" y="2811"/>
                  </a:lnTo>
                  <a:lnTo>
                    <a:pt x="781" y="2805"/>
                  </a:lnTo>
                  <a:lnTo>
                    <a:pt x="776" y="2796"/>
                  </a:lnTo>
                  <a:lnTo>
                    <a:pt x="773" y="2787"/>
                  </a:lnTo>
                  <a:lnTo>
                    <a:pt x="771" y="2775"/>
                  </a:lnTo>
                  <a:lnTo>
                    <a:pt x="769" y="2762"/>
                  </a:lnTo>
                  <a:lnTo>
                    <a:pt x="769" y="2748"/>
                  </a:lnTo>
                  <a:lnTo>
                    <a:pt x="771" y="2746"/>
                  </a:lnTo>
                  <a:lnTo>
                    <a:pt x="777" y="2741"/>
                  </a:lnTo>
                  <a:lnTo>
                    <a:pt x="782" y="2737"/>
                  </a:lnTo>
                  <a:lnTo>
                    <a:pt x="785" y="2731"/>
                  </a:lnTo>
                  <a:lnTo>
                    <a:pt x="789" y="2725"/>
                  </a:lnTo>
                  <a:lnTo>
                    <a:pt x="792" y="2717"/>
                  </a:lnTo>
                  <a:lnTo>
                    <a:pt x="795" y="2708"/>
                  </a:lnTo>
                  <a:lnTo>
                    <a:pt x="796" y="2698"/>
                  </a:lnTo>
                  <a:lnTo>
                    <a:pt x="797" y="2686"/>
                  </a:lnTo>
                  <a:lnTo>
                    <a:pt x="795" y="2675"/>
                  </a:lnTo>
                  <a:lnTo>
                    <a:pt x="791" y="2661"/>
                  </a:lnTo>
                  <a:lnTo>
                    <a:pt x="787" y="2645"/>
                  </a:lnTo>
                  <a:lnTo>
                    <a:pt x="779" y="2629"/>
                  </a:lnTo>
                  <a:lnTo>
                    <a:pt x="769" y="2611"/>
                  </a:lnTo>
                  <a:lnTo>
                    <a:pt x="768" y="2606"/>
                  </a:lnTo>
                  <a:lnTo>
                    <a:pt x="766" y="2596"/>
                  </a:lnTo>
                  <a:lnTo>
                    <a:pt x="765" y="2588"/>
                  </a:lnTo>
                  <a:lnTo>
                    <a:pt x="765" y="2580"/>
                  </a:lnTo>
                  <a:lnTo>
                    <a:pt x="766" y="2569"/>
                  </a:lnTo>
                  <a:lnTo>
                    <a:pt x="768" y="2558"/>
                  </a:lnTo>
                  <a:lnTo>
                    <a:pt x="771" y="2547"/>
                  </a:lnTo>
                  <a:lnTo>
                    <a:pt x="776" y="2534"/>
                  </a:lnTo>
                  <a:lnTo>
                    <a:pt x="783" y="2521"/>
                  </a:lnTo>
                  <a:lnTo>
                    <a:pt x="792" y="2508"/>
                  </a:lnTo>
                  <a:lnTo>
                    <a:pt x="804" y="2494"/>
                  </a:lnTo>
                  <a:lnTo>
                    <a:pt x="818" y="2481"/>
                  </a:lnTo>
                  <a:lnTo>
                    <a:pt x="835" y="2468"/>
                  </a:lnTo>
                  <a:lnTo>
                    <a:pt x="856" y="2455"/>
                  </a:lnTo>
                  <a:lnTo>
                    <a:pt x="860" y="2454"/>
                  </a:lnTo>
                  <a:lnTo>
                    <a:pt x="869" y="2454"/>
                  </a:lnTo>
                  <a:lnTo>
                    <a:pt x="884" y="2452"/>
                  </a:lnTo>
                  <a:lnTo>
                    <a:pt x="902" y="2448"/>
                  </a:lnTo>
                  <a:lnTo>
                    <a:pt x="912" y="2444"/>
                  </a:lnTo>
                  <a:lnTo>
                    <a:pt x="923" y="2441"/>
                  </a:lnTo>
                  <a:lnTo>
                    <a:pt x="933" y="2436"/>
                  </a:lnTo>
                  <a:lnTo>
                    <a:pt x="943" y="2430"/>
                  </a:lnTo>
                  <a:lnTo>
                    <a:pt x="953" y="2424"/>
                  </a:lnTo>
                  <a:lnTo>
                    <a:pt x="963" y="2417"/>
                  </a:lnTo>
                  <a:lnTo>
                    <a:pt x="973" y="2408"/>
                  </a:lnTo>
                  <a:lnTo>
                    <a:pt x="981" y="2398"/>
                  </a:lnTo>
                  <a:lnTo>
                    <a:pt x="985" y="2395"/>
                  </a:lnTo>
                  <a:lnTo>
                    <a:pt x="996" y="2390"/>
                  </a:lnTo>
                  <a:lnTo>
                    <a:pt x="1003" y="2388"/>
                  </a:lnTo>
                  <a:lnTo>
                    <a:pt x="1010" y="2386"/>
                  </a:lnTo>
                  <a:lnTo>
                    <a:pt x="1019" y="2386"/>
                  </a:lnTo>
                  <a:lnTo>
                    <a:pt x="1027" y="2388"/>
                  </a:lnTo>
                  <a:lnTo>
                    <a:pt x="1031" y="2389"/>
                  </a:lnTo>
                  <a:lnTo>
                    <a:pt x="1036" y="2392"/>
                  </a:lnTo>
                  <a:lnTo>
                    <a:pt x="1040" y="2395"/>
                  </a:lnTo>
                  <a:lnTo>
                    <a:pt x="1043" y="2398"/>
                  </a:lnTo>
                  <a:lnTo>
                    <a:pt x="1047" y="2404"/>
                  </a:lnTo>
                  <a:lnTo>
                    <a:pt x="1051" y="2410"/>
                  </a:lnTo>
                  <a:lnTo>
                    <a:pt x="1055" y="2417"/>
                  </a:lnTo>
                  <a:lnTo>
                    <a:pt x="1058" y="2425"/>
                  </a:lnTo>
                  <a:lnTo>
                    <a:pt x="1060" y="2434"/>
                  </a:lnTo>
                  <a:lnTo>
                    <a:pt x="1062" y="2444"/>
                  </a:lnTo>
                  <a:lnTo>
                    <a:pt x="1064" y="2456"/>
                  </a:lnTo>
                  <a:lnTo>
                    <a:pt x="1067" y="2469"/>
                  </a:lnTo>
                  <a:lnTo>
                    <a:pt x="1068" y="2484"/>
                  </a:lnTo>
                  <a:lnTo>
                    <a:pt x="1069" y="2499"/>
                  </a:lnTo>
                  <a:lnTo>
                    <a:pt x="1069" y="2517"/>
                  </a:lnTo>
                  <a:lnTo>
                    <a:pt x="1069" y="2536"/>
                  </a:lnTo>
                  <a:lnTo>
                    <a:pt x="1064" y="2548"/>
                  </a:lnTo>
                  <a:lnTo>
                    <a:pt x="1061" y="2558"/>
                  </a:lnTo>
                  <a:lnTo>
                    <a:pt x="1059" y="2568"/>
                  </a:lnTo>
                  <a:lnTo>
                    <a:pt x="1058" y="2577"/>
                  </a:lnTo>
                  <a:lnTo>
                    <a:pt x="1057" y="2585"/>
                  </a:lnTo>
                  <a:lnTo>
                    <a:pt x="1057" y="2592"/>
                  </a:lnTo>
                  <a:lnTo>
                    <a:pt x="1058" y="2598"/>
                  </a:lnTo>
                  <a:lnTo>
                    <a:pt x="1060" y="2603"/>
                  </a:lnTo>
                  <a:lnTo>
                    <a:pt x="1062" y="2608"/>
                  </a:lnTo>
                  <a:lnTo>
                    <a:pt x="1064" y="2611"/>
                  </a:lnTo>
                  <a:lnTo>
                    <a:pt x="1068" y="2614"/>
                  </a:lnTo>
                  <a:lnTo>
                    <a:pt x="1072" y="2616"/>
                  </a:lnTo>
                  <a:lnTo>
                    <a:pt x="1075" y="2618"/>
                  </a:lnTo>
                  <a:lnTo>
                    <a:pt x="1079" y="2618"/>
                  </a:lnTo>
                  <a:lnTo>
                    <a:pt x="1085" y="2619"/>
                  </a:lnTo>
                  <a:lnTo>
                    <a:pt x="1089" y="2618"/>
                  </a:lnTo>
                  <a:lnTo>
                    <a:pt x="1099" y="2616"/>
                  </a:lnTo>
                  <a:lnTo>
                    <a:pt x="1108" y="2612"/>
                  </a:lnTo>
                  <a:lnTo>
                    <a:pt x="1117" y="2606"/>
                  </a:lnTo>
                  <a:lnTo>
                    <a:pt x="1125" y="2599"/>
                  </a:lnTo>
                  <a:lnTo>
                    <a:pt x="1132" y="2590"/>
                  </a:lnTo>
                  <a:lnTo>
                    <a:pt x="1136" y="2581"/>
                  </a:lnTo>
                  <a:lnTo>
                    <a:pt x="1137" y="2577"/>
                  </a:lnTo>
                  <a:lnTo>
                    <a:pt x="1138" y="2571"/>
                  </a:lnTo>
                  <a:lnTo>
                    <a:pt x="1138" y="2566"/>
                  </a:lnTo>
                  <a:lnTo>
                    <a:pt x="1137" y="2561"/>
                  </a:lnTo>
                  <a:lnTo>
                    <a:pt x="1138" y="2556"/>
                  </a:lnTo>
                  <a:lnTo>
                    <a:pt x="1140" y="2546"/>
                  </a:lnTo>
                  <a:lnTo>
                    <a:pt x="1143" y="2531"/>
                  </a:lnTo>
                  <a:lnTo>
                    <a:pt x="1149" y="2516"/>
                  </a:lnTo>
                  <a:lnTo>
                    <a:pt x="1153" y="2510"/>
                  </a:lnTo>
                  <a:lnTo>
                    <a:pt x="1156" y="2505"/>
                  </a:lnTo>
                  <a:lnTo>
                    <a:pt x="1161" y="2502"/>
                  </a:lnTo>
                  <a:lnTo>
                    <a:pt x="1166" y="2500"/>
                  </a:lnTo>
                  <a:lnTo>
                    <a:pt x="1169" y="2501"/>
                  </a:lnTo>
                  <a:lnTo>
                    <a:pt x="1172" y="2501"/>
                  </a:lnTo>
                  <a:lnTo>
                    <a:pt x="1175" y="2503"/>
                  </a:lnTo>
                  <a:lnTo>
                    <a:pt x="1179" y="2505"/>
                  </a:lnTo>
                  <a:lnTo>
                    <a:pt x="1186" y="2513"/>
                  </a:lnTo>
                  <a:lnTo>
                    <a:pt x="1193" y="2523"/>
                  </a:lnTo>
                  <a:lnTo>
                    <a:pt x="1195" y="2525"/>
                  </a:lnTo>
                  <a:lnTo>
                    <a:pt x="1197" y="2530"/>
                  </a:lnTo>
                  <a:lnTo>
                    <a:pt x="1199" y="2532"/>
                  </a:lnTo>
                  <a:lnTo>
                    <a:pt x="1201" y="2534"/>
                  </a:lnTo>
                  <a:lnTo>
                    <a:pt x="1204" y="2536"/>
                  </a:lnTo>
                  <a:lnTo>
                    <a:pt x="1208" y="2537"/>
                  </a:lnTo>
                  <a:lnTo>
                    <a:pt x="1213" y="2538"/>
                  </a:lnTo>
                  <a:lnTo>
                    <a:pt x="1219" y="2538"/>
                  </a:lnTo>
                  <a:lnTo>
                    <a:pt x="1225" y="2536"/>
                  </a:lnTo>
                  <a:lnTo>
                    <a:pt x="1233" y="2534"/>
                  </a:lnTo>
                  <a:lnTo>
                    <a:pt x="1241" y="2530"/>
                  </a:lnTo>
                  <a:lnTo>
                    <a:pt x="1251" y="2523"/>
                  </a:lnTo>
                  <a:lnTo>
                    <a:pt x="1263" y="2515"/>
                  </a:lnTo>
                  <a:lnTo>
                    <a:pt x="1275" y="2504"/>
                  </a:lnTo>
                  <a:lnTo>
                    <a:pt x="1285" y="2492"/>
                  </a:lnTo>
                  <a:lnTo>
                    <a:pt x="1295" y="2484"/>
                  </a:lnTo>
                  <a:lnTo>
                    <a:pt x="1299" y="2482"/>
                  </a:lnTo>
                  <a:lnTo>
                    <a:pt x="1302" y="2481"/>
                  </a:lnTo>
                  <a:lnTo>
                    <a:pt x="1307" y="2480"/>
                  </a:lnTo>
                  <a:lnTo>
                    <a:pt x="1310" y="2480"/>
                  </a:lnTo>
                  <a:lnTo>
                    <a:pt x="1313" y="2482"/>
                  </a:lnTo>
                  <a:lnTo>
                    <a:pt x="1315" y="2483"/>
                  </a:lnTo>
                  <a:lnTo>
                    <a:pt x="1318" y="2486"/>
                  </a:lnTo>
                  <a:lnTo>
                    <a:pt x="1321" y="2489"/>
                  </a:lnTo>
                  <a:lnTo>
                    <a:pt x="1327" y="2497"/>
                  </a:lnTo>
                  <a:lnTo>
                    <a:pt x="1332" y="2505"/>
                  </a:lnTo>
                  <a:lnTo>
                    <a:pt x="1337" y="2516"/>
                  </a:lnTo>
                  <a:lnTo>
                    <a:pt x="1344" y="2525"/>
                  </a:lnTo>
                  <a:lnTo>
                    <a:pt x="1351" y="2536"/>
                  </a:lnTo>
                  <a:lnTo>
                    <a:pt x="1360" y="2546"/>
                  </a:lnTo>
                  <a:lnTo>
                    <a:pt x="1365" y="2550"/>
                  </a:lnTo>
                  <a:lnTo>
                    <a:pt x="1371" y="2554"/>
                  </a:lnTo>
                  <a:lnTo>
                    <a:pt x="1376" y="2557"/>
                  </a:lnTo>
                  <a:lnTo>
                    <a:pt x="1382" y="2561"/>
                  </a:lnTo>
                  <a:lnTo>
                    <a:pt x="1389" y="2564"/>
                  </a:lnTo>
                  <a:lnTo>
                    <a:pt x="1396" y="2566"/>
                  </a:lnTo>
                  <a:lnTo>
                    <a:pt x="1404" y="2567"/>
                  </a:lnTo>
                  <a:lnTo>
                    <a:pt x="1412" y="2567"/>
                  </a:lnTo>
                  <a:lnTo>
                    <a:pt x="1412" y="2577"/>
                  </a:lnTo>
                  <a:lnTo>
                    <a:pt x="1413" y="2585"/>
                  </a:lnTo>
                  <a:lnTo>
                    <a:pt x="1414" y="2593"/>
                  </a:lnTo>
                  <a:lnTo>
                    <a:pt x="1416" y="2600"/>
                  </a:lnTo>
                  <a:lnTo>
                    <a:pt x="1420" y="2606"/>
                  </a:lnTo>
                  <a:lnTo>
                    <a:pt x="1422" y="2613"/>
                  </a:lnTo>
                  <a:lnTo>
                    <a:pt x="1425" y="2618"/>
                  </a:lnTo>
                  <a:lnTo>
                    <a:pt x="1429" y="2624"/>
                  </a:lnTo>
                  <a:lnTo>
                    <a:pt x="1432" y="2628"/>
                  </a:lnTo>
                  <a:lnTo>
                    <a:pt x="1437" y="2632"/>
                  </a:lnTo>
                  <a:lnTo>
                    <a:pt x="1441" y="2635"/>
                  </a:lnTo>
                  <a:lnTo>
                    <a:pt x="1446" y="2638"/>
                  </a:lnTo>
                  <a:lnTo>
                    <a:pt x="1451" y="2641"/>
                  </a:lnTo>
                  <a:lnTo>
                    <a:pt x="1456" y="2642"/>
                  </a:lnTo>
                  <a:lnTo>
                    <a:pt x="1460" y="2643"/>
                  </a:lnTo>
                  <a:lnTo>
                    <a:pt x="1465" y="2644"/>
                  </a:lnTo>
                  <a:lnTo>
                    <a:pt x="1470" y="2644"/>
                  </a:lnTo>
                  <a:lnTo>
                    <a:pt x="1475" y="2643"/>
                  </a:lnTo>
                  <a:lnTo>
                    <a:pt x="1480" y="2642"/>
                  </a:lnTo>
                  <a:lnTo>
                    <a:pt x="1485" y="2641"/>
                  </a:lnTo>
                  <a:lnTo>
                    <a:pt x="1489" y="2638"/>
                  </a:lnTo>
                  <a:lnTo>
                    <a:pt x="1494" y="2635"/>
                  </a:lnTo>
                  <a:lnTo>
                    <a:pt x="1497" y="2632"/>
                  </a:lnTo>
                  <a:lnTo>
                    <a:pt x="1502" y="2629"/>
                  </a:lnTo>
                  <a:lnTo>
                    <a:pt x="1505" y="2625"/>
                  </a:lnTo>
                  <a:lnTo>
                    <a:pt x="1508" y="2619"/>
                  </a:lnTo>
                  <a:lnTo>
                    <a:pt x="1511" y="2614"/>
                  </a:lnTo>
                  <a:lnTo>
                    <a:pt x="1513" y="2609"/>
                  </a:lnTo>
                  <a:lnTo>
                    <a:pt x="1516" y="2602"/>
                  </a:lnTo>
                  <a:lnTo>
                    <a:pt x="1517" y="2595"/>
                  </a:lnTo>
                  <a:lnTo>
                    <a:pt x="1518" y="2587"/>
                  </a:lnTo>
                  <a:lnTo>
                    <a:pt x="1519" y="2580"/>
                  </a:lnTo>
                  <a:lnTo>
                    <a:pt x="1522" y="2574"/>
                  </a:lnTo>
                  <a:lnTo>
                    <a:pt x="1533" y="2563"/>
                  </a:lnTo>
                  <a:lnTo>
                    <a:pt x="1540" y="2555"/>
                  </a:lnTo>
                  <a:lnTo>
                    <a:pt x="1550" y="2549"/>
                  </a:lnTo>
                  <a:lnTo>
                    <a:pt x="1559" y="2542"/>
                  </a:lnTo>
                  <a:lnTo>
                    <a:pt x="1570" y="2538"/>
                  </a:lnTo>
                  <a:lnTo>
                    <a:pt x="1575" y="2536"/>
                  </a:lnTo>
                  <a:lnTo>
                    <a:pt x="1582" y="2535"/>
                  </a:lnTo>
                  <a:lnTo>
                    <a:pt x="1587" y="2535"/>
                  </a:lnTo>
                  <a:lnTo>
                    <a:pt x="1593" y="2535"/>
                  </a:lnTo>
                  <a:lnTo>
                    <a:pt x="1600" y="2536"/>
                  </a:lnTo>
                  <a:lnTo>
                    <a:pt x="1606" y="2538"/>
                  </a:lnTo>
                  <a:lnTo>
                    <a:pt x="1613" y="2541"/>
                  </a:lnTo>
                  <a:lnTo>
                    <a:pt x="1619" y="2546"/>
                  </a:lnTo>
                  <a:lnTo>
                    <a:pt x="1624" y="2550"/>
                  </a:lnTo>
                  <a:lnTo>
                    <a:pt x="1631" y="2556"/>
                  </a:lnTo>
                  <a:lnTo>
                    <a:pt x="1637" y="2564"/>
                  </a:lnTo>
                  <a:lnTo>
                    <a:pt x="1644" y="2573"/>
                  </a:lnTo>
                  <a:lnTo>
                    <a:pt x="1650" y="2583"/>
                  </a:lnTo>
                  <a:lnTo>
                    <a:pt x="1656" y="2595"/>
                  </a:lnTo>
                  <a:lnTo>
                    <a:pt x="1663" y="2609"/>
                  </a:lnTo>
                  <a:lnTo>
                    <a:pt x="1668" y="2624"/>
                  </a:lnTo>
                  <a:lnTo>
                    <a:pt x="1668" y="2629"/>
                  </a:lnTo>
                  <a:lnTo>
                    <a:pt x="1669" y="2642"/>
                  </a:lnTo>
                  <a:lnTo>
                    <a:pt x="1671" y="2650"/>
                  </a:lnTo>
                  <a:lnTo>
                    <a:pt x="1672" y="2658"/>
                  </a:lnTo>
                  <a:lnTo>
                    <a:pt x="1676" y="2666"/>
                  </a:lnTo>
                  <a:lnTo>
                    <a:pt x="1679" y="2674"/>
                  </a:lnTo>
                  <a:lnTo>
                    <a:pt x="1681" y="2676"/>
                  </a:lnTo>
                  <a:lnTo>
                    <a:pt x="1683" y="2679"/>
                  </a:lnTo>
                  <a:lnTo>
                    <a:pt x="1685" y="2681"/>
                  </a:lnTo>
                  <a:lnTo>
                    <a:pt x="1688" y="2682"/>
                  </a:lnTo>
                  <a:lnTo>
                    <a:pt x="1692" y="2683"/>
                  </a:lnTo>
                  <a:lnTo>
                    <a:pt x="1695" y="2683"/>
                  </a:lnTo>
                  <a:lnTo>
                    <a:pt x="1698" y="2683"/>
                  </a:lnTo>
                  <a:lnTo>
                    <a:pt x="1702" y="2681"/>
                  </a:lnTo>
                  <a:lnTo>
                    <a:pt x="1707" y="2679"/>
                  </a:lnTo>
                  <a:lnTo>
                    <a:pt x="1712" y="2676"/>
                  </a:lnTo>
                  <a:lnTo>
                    <a:pt x="1717" y="2670"/>
                  </a:lnTo>
                  <a:lnTo>
                    <a:pt x="1723" y="2665"/>
                  </a:lnTo>
                  <a:lnTo>
                    <a:pt x="1735" y="2650"/>
                  </a:lnTo>
                  <a:lnTo>
                    <a:pt x="1749" y="2630"/>
                  </a:lnTo>
                  <a:lnTo>
                    <a:pt x="1758" y="2631"/>
                  </a:lnTo>
                  <a:lnTo>
                    <a:pt x="1779" y="2633"/>
                  </a:lnTo>
                  <a:lnTo>
                    <a:pt x="1810" y="2635"/>
                  </a:lnTo>
                  <a:lnTo>
                    <a:pt x="1847" y="2636"/>
                  </a:lnTo>
                  <a:lnTo>
                    <a:pt x="1867" y="2636"/>
                  </a:lnTo>
                  <a:lnTo>
                    <a:pt x="1886" y="2636"/>
                  </a:lnTo>
                  <a:lnTo>
                    <a:pt x="1904" y="2634"/>
                  </a:lnTo>
                  <a:lnTo>
                    <a:pt x="1921" y="2632"/>
                  </a:lnTo>
                  <a:lnTo>
                    <a:pt x="1937" y="2629"/>
                  </a:lnTo>
                  <a:lnTo>
                    <a:pt x="1950" y="2625"/>
                  </a:lnTo>
                  <a:lnTo>
                    <a:pt x="1956" y="2621"/>
                  </a:lnTo>
                  <a:lnTo>
                    <a:pt x="1960" y="2618"/>
                  </a:lnTo>
                  <a:lnTo>
                    <a:pt x="1965" y="2615"/>
                  </a:lnTo>
                  <a:lnTo>
                    <a:pt x="1968" y="2611"/>
                  </a:lnTo>
                  <a:lnTo>
                    <a:pt x="1966" y="2606"/>
                  </a:lnTo>
                  <a:lnTo>
                    <a:pt x="1958" y="2596"/>
                  </a:lnTo>
                  <a:lnTo>
                    <a:pt x="1948" y="2582"/>
                  </a:lnTo>
                  <a:lnTo>
                    <a:pt x="1933" y="2566"/>
                  </a:lnTo>
                  <a:lnTo>
                    <a:pt x="1925" y="2557"/>
                  </a:lnTo>
                  <a:lnTo>
                    <a:pt x="1916" y="2550"/>
                  </a:lnTo>
                  <a:lnTo>
                    <a:pt x="1907" y="2542"/>
                  </a:lnTo>
                  <a:lnTo>
                    <a:pt x="1898" y="2537"/>
                  </a:lnTo>
                  <a:lnTo>
                    <a:pt x="1887" y="2533"/>
                  </a:lnTo>
                  <a:lnTo>
                    <a:pt x="1877" y="2530"/>
                  </a:lnTo>
                  <a:lnTo>
                    <a:pt x="1872" y="2529"/>
                  </a:lnTo>
                  <a:lnTo>
                    <a:pt x="1867" y="2529"/>
                  </a:lnTo>
                  <a:lnTo>
                    <a:pt x="1861" y="2529"/>
                  </a:lnTo>
                  <a:lnTo>
                    <a:pt x="1856" y="2530"/>
                  </a:lnTo>
                  <a:lnTo>
                    <a:pt x="1854" y="2523"/>
                  </a:lnTo>
                  <a:lnTo>
                    <a:pt x="1853" y="2518"/>
                  </a:lnTo>
                  <a:lnTo>
                    <a:pt x="1850" y="2513"/>
                  </a:lnTo>
                  <a:lnTo>
                    <a:pt x="1846" y="2507"/>
                  </a:lnTo>
                  <a:lnTo>
                    <a:pt x="1839" y="2498"/>
                  </a:lnTo>
                  <a:lnTo>
                    <a:pt x="1829" y="2489"/>
                  </a:lnTo>
                  <a:lnTo>
                    <a:pt x="1808" y="2472"/>
                  </a:lnTo>
                  <a:lnTo>
                    <a:pt x="1786" y="2457"/>
                  </a:lnTo>
                  <a:lnTo>
                    <a:pt x="1775" y="2450"/>
                  </a:lnTo>
                  <a:lnTo>
                    <a:pt x="1764" y="2442"/>
                  </a:lnTo>
                  <a:lnTo>
                    <a:pt x="1756" y="2436"/>
                  </a:lnTo>
                  <a:lnTo>
                    <a:pt x="1748" y="2428"/>
                  </a:lnTo>
                  <a:lnTo>
                    <a:pt x="1746" y="2425"/>
                  </a:lnTo>
                  <a:lnTo>
                    <a:pt x="1743" y="2421"/>
                  </a:lnTo>
                  <a:lnTo>
                    <a:pt x="1742" y="2418"/>
                  </a:lnTo>
                  <a:lnTo>
                    <a:pt x="1741" y="2414"/>
                  </a:lnTo>
                  <a:lnTo>
                    <a:pt x="1740" y="2410"/>
                  </a:lnTo>
                  <a:lnTo>
                    <a:pt x="1741" y="2406"/>
                  </a:lnTo>
                  <a:lnTo>
                    <a:pt x="1742" y="2403"/>
                  </a:lnTo>
                  <a:lnTo>
                    <a:pt x="1743" y="2398"/>
                  </a:lnTo>
                  <a:lnTo>
                    <a:pt x="1746" y="2398"/>
                  </a:lnTo>
                  <a:lnTo>
                    <a:pt x="1755" y="2397"/>
                  </a:lnTo>
                  <a:lnTo>
                    <a:pt x="1760" y="2395"/>
                  </a:lnTo>
                  <a:lnTo>
                    <a:pt x="1765" y="2393"/>
                  </a:lnTo>
                  <a:lnTo>
                    <a:pt x="1772" y="2389"/>
                  </a:lnTo>
                  <a:lnTo>
                    <a:pt x="1778" y="2384"/>
                  </a:lnTo>
                  <a:lnTo>
                    <a:pt x="1783" y="2376"/>
                  </a:lnTo>
                  <a:lnTo>
                    <a:pt x="1789" y="2368"/>
                  </a:lnTo>
                  <a:lnTo>
                    <a:pt x="1793" y="2357"/>
                  </a:lnTo>
                  <a:lnTo>
                    <a:pt x="1796" y="2343"/>
                  </a:lnTo>
                  <a:lnTo>
                    <a:pt x="1798" y="2327"/>
                  </a:lnTo>
                  <a:lnTo>
                    <a:pt x="1798" y="2308"/>
                  </a:lnTo>
                  <a:lnTo>
                    <a:pt x="1797" y="2286"/>
                  </a:lnTo>
                  <a:lnTo>
                    <a:pt x="1793" y="2261"/>
                  </a:lnTo>
                  <a:lnTo>
                    <a:pt x="1795" y="2256"/>
                  </a:lnTo>
                  <a:lnTo>
                    <a:pt x="1798" y="2242"/>
                  </a:lnTo>
                  <a:lnTo>
                    <a:pt x="1804" y="2221"/>
                  </a:lnTo>
                  <a:lnTo>
                    <a:pt x="1808" y="2196"/>
                  </a:lnTo>
                  <a:lnTo>
                    <a:pt x="1809" y="2183"/>
                  </a:lnTo>
                  <a:lnTo>
                    <a:pt x="1810" y="2169"/>
                  </a:lnTo>
                  <a:lnTo>
                    <a:pt x="1810" y="2155"/>
                  </a:lnTo>
                  <a:lnTo>
                    <a:pt x="1809" y="2142"/>
                  </a:lnTo>
                  <a:lnTo>
                    <a:pt x="1807" y="2130"/>
                  </a:lnTo>
                  <a:lnTo>
                    <a:pt x="1804" y="2118"/>
                  </a:lnTo>
                  <a:lnTo>
                    <a:pt x="1799" y="2107"/>
                  </a:lnTo>
                  <a:lnTo>
                    <a:pt x="1793" y="2099"/>
                  </a:lnTo>
                  <a:lnTo>
                    <a:pt x="1794" y="2092"/>
                  </a:lnTo>
                  <a:lnTo>
                    <a:pt x="1795" y="2076"/>
                  </a:lnTo>
                  <a:lnTo>
                    <a:pt x="1795" y="2066"/>
                  </a:lnTo>
                  <a:lnTo>
                    <a:pt x="1793" y="2053"/>
                  </a:lnTo>
                  <a:lnTo>
                    <a:pt x="1789" y="2039"/>
                  </a:lnTo>
                  <a:lnTo>
                    <a:pt x="1783" y="2024"/>
                  </a:lnTo>
                  <a:lnTo>
                    <a:pt x="1779" y="2017"/>
                  </a:lnTo>
                  <a:lnTo>
                    <a:pt x="1775" y="2009"/>
                  </a:lnTo>
                  <a:lnTo>
                    <a:pt x="1768" y="2002"/>
                  </a:lnTo>
                  <a:lnTo>
                    <a:pt x="1762" y="1994"/>
                  </a:lnTo>
                  <a:lnTo>
                    <a:pt x="1756" y="1986"/>
                  </a:lnTo>
                  <a:lnTo>
                    <a:pt x="1747" y="1978"/>
                  </a:lnTo>
                  <a:lnTo>
                    <a:pt x="1738" y="1971"/>
                  </a:lnTo>
                  <a:lnTo>
                    <a:pt x="1728" y="1964"/>
                  </a:lnTo>
                  <a:lnTo>
                    <a:pt x="1716" y="1957"/>
                  </a:lnTo>
                  <a:lnTo>
                    <a:pt x="1703" y="1950"/>
                  </a:lnTo>
                  <a:lnTo>
                    <a:pt x="1690" y="1944"/>
                  </a:lnTo>
                  <a:lnTo>
                    <a:pt x="1675" y="1938"/>
                  </a:lnTo>
                  <a:lnTo>
                    <a:pt x="1658" y="1932"/>
                  </a:lnTo>
                  <a:lnTo>
                    <a:pt x="1640" y="1926"/>
                  </a:lnTo>
                  <a:lnTo>
                    <a:pt x="1620" y="1922"/>
                  </a:lnTo>
                  <a:lnTo>
                    <a:pt x="1600" y="1917"/>
                  </a:lnTo>
                  <a:lnTo>
                    <a:pt x="1587" y="1901"/>
                  </a:lnTo>
                  <a:lnTo>
                    <a:pt x="1574" y="1888"/>
                  </a:lnTo>
                  <a:lnTo>
                    <a:pt x="1563" y="1877"/>
                  </a:lnTo>
                  <a:lnTo>
                    <a:pt x="1551" y="1867"/>
                  </a:lnTo>
                  <a:lnTo>
                    <a:pt x="1539" y="1861"/>
                  </a:lnTo>
                  <a:lnTo>
                    <a:pt x="1528" y="1854"/>
                  </a:lnTo>
                  <a:lnTo>
                    <a:pt x="1518" y="1849"/>
                  </a:lnTo>
                  <a:lnTo>
                    <a:pt x="1508" y="1845"/>
                  </a:lnTo>
                  <a:lnTo>
                    <a:pt x="1499" y="1841"/>
                  </a:lnTo>
                  <a:lnTo>
                    <a:pt x="1490" y="1835"/>
                  </a:lnTo>
                  <a:lnTo>
                    <a:pt x="1481" y="1831"/>
                  </a:lnTo>
                  <a:lnTo>
                    <a:pt x="1474" y="1825"/>
                  </a:lnTo>
                  <a:lnTo>
                    <a:pt x="1467" y="1818"/>
                  </a:lnTo>
                  <a:lnTo>
                    <a:pt x="1460" y="1810"/>
                  </a:lnTo>
                  <a:lnTo>
                    <a:pt x="1455" y="1799"/>
                  </a:lnTo>
                  <a:lnTo>
                    <a:pt x="1449" y="1786"/>
                  </a:lnTo>
                  <a:lnTo>
                    <a:pt x="1469" y="1624"/>
                  </a:lnTo>
                  <a:lnTo>
                    <a:pt x="1462" y="1622"/>
                  </a:lnTo>
                  <a:lnTo>
                    <a:pt x="1445" y="1618"/>
                  </a:lnTo>
                  <a:lnTo>
                    <a:pt x="1423" y="1610"/>
                  </a:lnTo>
                  <a:lnTo>
                    <a:pt x="1399" y="1601"/>
                  </a:lnTo>
                  <a:lnTo>
                    <a:pt x="1388" y="1595"/>
                  </a:lnTo>
                  <a:lnTo>
                    <a:pt x="1378" y="1590"/>
                  </a:lnTo>
                  <a:lnTo>
                    <a:pt x="1371" y="1585"/>
                  </a:lnTo>
                  <a:lnTo>
                    <a:pt x="1365" y="1579"/>
                  </a:lnTo>
                  <a:lnTo>
                    <a:pt x="1364" y="1576"/>
                  </a:lnTo>
                  <a:lnTo>
                    <a:pt x="1363" y="1573"/>
                  </a:lnTo>
                  <a:lnTo>
                    <a:pt x="1364" y="1570"/>
                  </a:lnTo>
                  <a:lnTo>
                    <a:pt x="1365" y="1566"/>
                  </a:lnTo>
                  <a:lnTo>
                    <a:pt x="1367" y="1563"/>
                  </a:lnTo>
                  <a:lnTo>
                    <a:pt x="1371" y="1561"/>
                  </a:lnTo>
                  <a:lnTo>
                    <a:pt x="1375" y="1558"/>
                  </a:lnTo>
                  <a:lnTo>
                    <a:pt x="1381" y="1555"/>
                  </a:lnTo>
                  <a:lnTo>
                    <a:pt x="1387" y="1555"/>
                  </a:lnTo>
                  <a:lnTo>
                    <a:pt x="1392" y="1555"/>
                  </a:lnTo>
                  <a:lnTo>
                    <a:pt x="1397" y="1553"/>
                  </a:lnTo>
                  <a:lnTo>
                    <a:pt x="1401" y="1550"/>
                  </a:lnTo>
                  <a:lnTo>
                    <a:pt x="1405" y="1547"/>
                  </a:lnTo>
                  <a:lnTo>
                    <a:pt x="1408" y="1544"/>
                  </a:lnTo>
                  <a:lnTo>
                    <a:pt x="1410" y="1540"/>
                  </a:lnTo>
                  <a:lnTo>
                    <a:pt x="1412" y="1534"/>
                  </a:lnTo>
                  <a:lnTo>
                    <a:pt x="1415" y="1524"/>
                  </a:lnTo>
                  <a:lnTo>
                    <a:pt x="1417" y="1510"/>
                  </a:lnTo>
                  <a:lnTo>
                    <a:pt x="1419" y="1496"/>
                  </a:lnTo>
                  <a:lnTo>
                    <a:pt x="1419" y="1481"/>
                  </a:lnTo>
                  <a:lnTo>
                    <a:pt x="1419" y="1450"/>
                  </a:lnTo>
                  <a:lnTo>
                    <a:pt x="1420" y="1421"/>
                  </a:lnTo>
                  <a:lnTo>
                    <a:pt x="1422" y="1409"/>
                  </a:lnTo>
                  <a:lnTo>
                    <a:pt x="1425" y="1397"/>
                  </a:lnTo>
                  <a:lnTo>
                    <a:pt x="1427" y="1392"/>
                  </a:lnTo>
                  <a:lnTo>
                    <a:pt x="1430" y="1387"/>
                  </a:lnTo>
                  <a:lnTo>
                    <a:pt x="1433" y="1383"/>
                  </a:lnTo>
                  <a:lnTo>
                    <a:pt x="1437" y="1380"/>
                  </a:lnTo>
                  <a:lnTo>
                    <a:pt x="1440" y="1372"/>
                  </a:lnTo>
                  <a:lnTo>
                    <a:pt x="1445" y="1353"/>
                  </a:lnTo>
                  <a:lnTo>
                    <a:pt x="1447" y="1340"/>
                  </a:lnTo>
                  <a:lnTo>
                    <a:pt x="1449" y="1326"/>
                  </a:lnTo>
                  <a:lnTo>
                    <a:pt x="1451" y="1312"/>
                  </a:lnTo>
                  <a:lnTo>
                    <a:pt x="1452" y="1297"/>
                  </a:lnTo>
                  <a:lnTo>
                    <a:pt x="1449" y="1283"/>
                  </a:lnTo>
                  <a:lnTo>
                    <a:pt x="1446" y="1270"/>
                  </a:lnTo>
                  <a:lnTo>
                    <a:pt x="1444" y="1264"/>
                  </a:lnTo>
                  <a:lnTo>
                    <a:pt x="1441" y="1258"/>
                  </a:lnTo>
                  <a:lnTo>
                    <a:pt x="1437" y="1253"/>
                  </a:lnTo>
                  <a:lnTo>
                    <a:pt x="1432" y="1249"/>
                  </a:lnTo>
                  <a:lnTo>
                    <a:pt x="1426" y="1244"/>
                  </a:lnTo>
                  <a:lnTo>
                    <a:pt x="1420" y="1241"/>
                  </a:lnTo>
                  <a:lnTo>
                    <a:pt x="1413" y="1239"/>
                  </a:lnTo>
                  <a:lnTo>
                    <a:pt x="1405" y="1238"/>
                  </a:lnTo>
                  <a:lnTo>
                    <a:pt x="1396" y="1237"/>
                  </a:lnTo>
                  <a:lnTo>
                    <a:pt x="1385" y="1238"/>
                  </a:lnTo>
                  <a:lnTo>
                    <a:pt x="1375" y="1239"/>
                  </a:lnTo>
                  <a:lnTo>
                    <a:pt x="1362" y="1242"/>
                  </a:lnTo>
                  <a:lnTo>
                    <a:pt x="1362" y="1249"/>
                  </a:lnTo>
                  <a:lnTo>
                    <a:pt x="1362" y="1254"/>
                  </a:lnTo>
                  <a:lnTo>
                    <a:pt x="1361" y="1260"/>
                  </a:lnTo>
                  <a:lnTo>
                    <a:pt x="1359" y="1266"/>
                  </a:lnTo>
                  <a:lnTo>
                    <a:pt x="1356" y="1271"/>
                  </a:lnTo>
                  <a:lnTo>
                    <a:pt x="1352" y="1276"/>
                  </a:lnTo>
                  <a:lnTo>
                    <a:pt x="1349" y="1282"/>
                  </a:lnTo>
                  <a:lnTo>
                    <a:pt x="1345" y="1287"/>
                  </a:lnTo>
                  <a:lnTo>
                    <a:pt x="1335" y="1297"/>
                  </a:lnTo>
                  <a:lnTo>
                    <a:pt x="1325" y="1304"/>
                  </a:lnTo>
                  <a:lnTo>
                    <a:pt x="1319" y="1307"/>
                  </a:lnTo>
                  <a:lnTo>
                    <a:pt x="1313" y="1309"/>
                  </a:lnTo>
                  <a:lnTo>
                    <a:pt x="1308" y="1312"/>
                  </a:lnTo>
                  <a:lnTo>
                    <a:pt x="1301" y="1314"/>
                  </a:lnTo>
                  <a:lnTo>
                    <a:pt x="1295" y="1315"/>
                  </a:lnTo>
                  <a:lnTo>
                    <a:pt x="1289" y="1315"/>
                  </a:lnTo>
                  <a:lnTo>
                    <a:pt x="1283" y="1315"/>
                  </a:lnTo>
                  <a:lnTo>
                    <a:pt x="1277" y="1314"/>
                  </a:lnTo>
                  <a:lnTo>
                    <a:pt x="1271" y="1312"/>
                  </a:lnTo>
                  <a:lnTo>
                    <a:pt x="1265" y="1309"/>
                  </a:lnTo>
                  <a:lnTo>
                    <a:pt x="1260" y="1305"/>
                  </a:lnTo>
                  <a:lnTo>
                    <a:pt x="1255" y="1301"/>
                  </a:lnTo>
                  <a:lnTo>
                    <a:pt x="1250" y="1296"/>
                  </a:lnTo>
                  <a:lnTo>
                    <a:pt x="1246" y="1290"/>
                  </a:lnTo>
                  <a:lnTo>
                    <a:pt x="1243" y="1283"/>
                  </a:lnTo>
                  <a:lnTo>
                    <a:pt x="1238" y="1274"/>
                  </a:lnTo>
                  <a:lnTo>
                    <a:pt x="1236" y="1265"/>
                  </a:lnTo>
                  <a:lnTo>
                    <a:pt x="1234" y="1254"/>
                  </a:lnTo>
                  <a:lnTo>
                    <a:pt x="1232" y="1243"/>
                  </a:lnTo>
                  <a:lnTo>
                    <a:pt x="1231" y="1229"/>
                  </a:lnTo>
                  <a:lnTo>
                    <a:pt x="1230" y="1223"/>
                  </a:lnTo>
                  <a:lnTo>
                    <a:pt x="1223" y="1206"/>
                  </a:lnTo>
                  <a:lnTo>
                    <a:pt x="1219" y="1194"/>
                  </a:lnTo>
                  <a:lnTo>
                    <a:pt x="1213" y="1181"/>
                  </a:lnTo>
                  <a:lnTo>
                    <a:pt x="1205" y="1168"/>
                  </a:lnTo>
                  <a:lnTo>
                    <a:pt x="1197" y="1154"/>
                  </a:lnTo>
                  <a:lnTo>
                    <a:pt x="1186" y="1140"/>
                  </a:lnTo>
                  <a:lnTo>
                    <a:pt x="1173" y="1126"/>
                  </a:lnTo>
                  <a:lnTo>
                    <a:pt x="1166" y="1120"/>
                  </a:lnTo>
                  <a:lnTo>
                    <a:pt x="1158" y="1114"/>
                  </a:lnTo>
                  <a:lnTo>
                    <a:pt x="1150" y="1109"/>
                  </a:lnTo>
                  <a:lnTo>
                    <a:pt x="1141" y="1104"/>
                  </a:lnTo>
                  <a:lnTo>
                    <a:pt x="1132" y="1099"/>
                  </a:lnTo>
                  <a:lnTo>
                    <a:pt x="1122" y="1095"/>
                  </a:lnTo>
                  <a:lnTo>
                    <a:pt x="1111" y="1092"/>
                  </a:lnTo>
                  <a:lnTo>
                    <a:pt x="1101" y="1089"/>
                  </a:lnTo>
                  <a:lnTo>
                    <a:pt x="1089" y="1087"/>
                  </a:lnTo>
                  <a:lnTo>
                    <a:pt x="1076" y="1085"/>
                  </a:lnTo>
                  <a:lnTo>
                    <a:pt x="1063" y="1085"/>
                  </a:lnTo>
                  <a:lnTo>
                    <a:pt x="1049" y="1087"/>
                  </a:lnTo>
                  <a:lnTo>
                    <a:pt x="1047" y="1083"/>
                  </a:lnTo>
                  <a:lnTo>
                    <a:pt x="1041" y="1076"/>
                  </a:lnTo>
                  <a:lnTo>
                    <a:pt x="1038" y="1071"/>
                  </a:lnTo>
                  <a:lnTo>
                    <a:pt x="1033" y="1063"/>
                  </a:lnTo>
                  <a:lnTo>
                    <a:pt x="1029" y="1055"/>
                  </a:lnTo>
                  <a:lnTo>
                    <a:pt x="1025" y="1044"/>
                  </a:lnTo>
                  <a:lnTo>
                    <a:pt x="1021" y="1032"/>
                  </a:lnTo>
                  <a:lnTo>
                    <a:pt x="1017" y="1018"/>
                  </a:lnTo>
                  <a:lnTo>
                    <a:pt x="1014" y="1003"/>
                  </a:lnTo>
                  <a:lnTo>
                    <a:pt x="1013" y="986"/>
                  </a:lnTo>
                  <a:lnTo>
                    <a:pt x="1012" y="967"/>
                  </a:lnTo>
                  <a:lnTo>
                    <a:pt x="1013" y="947"/>
                  </a:lnTo>
                  <a:lnTo>
                    <a:pt x="1014" y="923"/>
                  </a:lnTo>
                  <a:lnTo>
                    <a:pt x="1019" y="899"/>
                  </a:lnTo>
                  <a:lnTo>
                    <a:pt x="1022" y="897"/>
                  </a:lnTo>
                  <a:lnTo>
                    <a:pt x="1031" y="889"/>
                  </a:lnTo>
                  <a:lnTo>
                    <a:pt x="1037" y="884"/>
                  </a:lnTo>
                  <a:lnTo>
                    <a:pt x="1043" y="877"/>
                  </a:lnTo>
                  <a:lnTo>
                    <a:pt x="1049" y="870"/>
                  </a:lnTo>
                  <a:lnTo>
                    <a:pt x="1056" y="861"/>
                  </a:lnTo>
                  <a:lnTo>
                    <a:pt x="1062" y="852"/>
                  </a:lnTo>
                  <a:lnTo>
                    <a:pt x="1068" y="840"/>
                  </a:lnTo>
                  <a:lnTo>
                    <a:pt x="1073" y="828"/>
                  </a:lnTo>
                  <a:lnTo>
                    <a:pt x="1076" y="815"/>
                  </a:lnTo>
                  <a:lnTo>
                    <a:pt x="1079" y="800"/>
                  </a:lnTo>
                  <a:lnTo>
                    <a:pt x="1079" y="784"/>
                  </a:lnTo>
                  <a:lnTo>
                    <a:pt x="1078" y="767"/>
                  </a:lnTo>
                  <a:lnTo>
                    <a:pt x="1075" y="748"/>
                  </a:lnTo>
                  <a:lnTo>
                    <a:pt x="1074" y="737"/>
                  </a:lnTo>
                  <a:lnTo>
                    <a:pt x="1074" y="709"/>
                  </a:lnTo>
                  <a:lnTo>
                    <a:pt x="1075" y="701"/>
                  </a:lnTo>
                  <a:lnTo>
                    <a:pt x="1077" y="693"/>
                  </a:lnTo>
                  <a:lnTo>
                    <a:pt x="1079" y="685"/>
                  </a:lnTo>
                  <a:lnTo>
                    <a:pt x="1083" y="678"/>
                  </a:lnTo>
                  <a:lnTo>
                    <a:pt x="1087" y="671"/>
                  </a:lnTo>
                  <a:lnTo>
                    <a:pt x="1092" y="664"/>
                  </a:lnTo>
                  <a:lnTo>
                    <a:pt x="1099" y="659"/>
                  </a:lnTo>
                  <a:lnTo>
                    <a:pt x="1106" y="656"/>
                  </a:lnTo>
                  <a:lnTo>
                    <a:pt x="1109" y="653"/>
                  </a:lnTo>
                  <a:lnTo>
                    <a:pt x="1116" y="649"/>
                  </a:lnTo>
                  <a:lnTo>
                    <a:pt x="1120" y="646"/>
                  </a:lnTo>
                  <a:lnTo>
                    <a:pt x="1123" y="642"/>
                  </a:lnTo>
                  <a:lnTo>
                    <a:pt x="1127" y="636"/>
                  </a:lnTo>
                  <a:lnTo>
                    <a:pt x="1131" y="631"/>
                  </a:lnTo>
                  <a:lnTo>
                    <a:pt x="1133" y="625"/>
                  </a:lnTo>
                  <a:lnTo>
                    <a:pt x="1133" y="617"/>
                  </a:lnTo>
                  <a:lnTo>
                    <a:pt x="1133" y="609"/>
                  </a:lnTo>
                  <a:lnTo>
                    <a:pt x="1129" y="600"/>
                  </a:lnTo>
                  <a:lnTo>
                    <a:pt x="1125" y="589"/>
                  </a:lnTo>
                  <a:lnTo>
                    <a:pt x="1118" y="579"/>
                  </a:lnTo>
                  <a:lnTo>
                    <a:pt x="1107" y="568"/>
                  </a:lnTo>
                  <a:lnTo>
                    <a:pt x="1093" y="555"/>
                  </a:lnTo>
                  <a:lnTo>
                    <a:pt x="1091" y="550"/>
                  </a:lnTo>
                  <a:lnTo>
                    <a:pt x="1090" y="545"/>
                  </a:lnTo>
                  <a:lnTo>
                    <a:pt x="1090" y="540"/>
                  </a:lnTo>
                  <a:lnTo>
                    <a:pt x="1090" y="536"/>
                  </a:lnTo>
                  <a:lnTo>
                    <a:pt x="1092" y="530"/>
                  </a:lnTo>
                  <a:lnTo>
                    <a:pt x="1095" y="524"/>
                  </a:lnTo>
                  <a:lnTo>
                    <a:pt x="1106" y="515"/>
                  </a:lnTo>
                  <a:lnTo>
                    <a:pt x="1117" y="505"/>
                  </a:lnTo>
                  <a:lnTo>
                    <a:pt x="1121" y="499"/>
                  </a:lnTo>
                  <a:lnTo>
                    <a:pt x="1123" y="490"/>
                  </a:lnTo>
                  <a:lnTo>
                    <a:pt x="1124" y="486"/>
                  </a:lnTo>
                  <a:lnTo>
                    <a:pt x="1124" y="481"/>
                  </a:lnTo>
                  <a:lnTo>
                    <a:pt x="1123" y="474"/>
                  </a:lnTo>
                  <a:lnTo>
                    <a:pt x="1122" y="467"/>
                  </a:lnTo>
                  <a:lnTo>
                    <a:pt x="1116" y="452"/>
                  </a:lnTo>
                  <a:lnTo>
                    <a:pt x="1107" y="432"/>
                  </a:lnTo>
                  <a:lnTo>
                    <a:pt x="1093" y="408"/>
                  </a:lnTo>
                  <a:lnTo>
                    <a:pt x="1075" y="380"/>
                  </a:lnTo>
                  <a:lnTo>
                    <a:pt x="1074" y="375"/>
                  </a:lnTo>
                  <a:lnTo>
                    <a:pt x="1070" y="361"/>
                  </a:lnTo>
                  <a:lnTo>
                    <a:pt x="1068" y="352"/>
                  </a:lnTo>
                  <a:lnTo>
                    <a:pt x="1063" y="342"/>
                  </a:lnTo>
                  <a:lnTo>
                    <a:pt x="1058" y="332"/>
                  </a:lnTo>
                  <a:lnTo>
                    <a:pt x="1052" y="323"/>
                  </a:lnTo>
                  <a:lnTo>
                    <a:pt x="1045" y="313"/>
                  </a:lnTo>
                  <a:lnTo>
                    <a:pt x="1036" y="306"/>
                  </a:lnTo>
                  <a:lnTo>
                    <a:pt x="1031" y="303"/>
                  </a:lnTo>
                  <a:lnTo>
                    <a:pt x="1026" y="299"/>
                  </a:lnTo>
                  <a:lnTo>
                    <a:pt x="1021" y="297"/>
                  </a:lnTo>
                  <a:lnTo>
                    <a:pt x="1014" y="296"/>
                  </a:lnTo>
                  <a:lnTo>
                    <a:pt x="1008" y="295"/>
                  </a:lnTo>
                  <a:lnTo>
                    <a:pt x="1000" y="295"/>
                  </a:lnTo>
                  <a:lnTo>
                    <a:pt x="993" y="295"/>
                  </a:lnTo>
                  <a:lnTo>
                    <a:pt x="985" y="296"/>
                  </a:lnTo>
                  <a:lnTo>
                    <a:pt x="977" y="298"/>
                  </a:lnTo>
                  <a:lnTo>
                    <a:pt x="968" y="301"/>
                  </a:lnTo>
                  <a:lnTo>
                    <a:pt x="960" y="306"/>
                  </a:lnTo>
                  <a:lnTo>
                    <a:pt x="950" y="311"/>
                  </a:lnTo>
                  <a:lnTo>
                    <a:pt x="949" y="317"/>
                  </a:lnTo>
                  <a:lnTo>
                    <a:pt x="946" y="332"/>
                  </a:lnTo>
                  <a:lnTo>
                    <a:pt x="943" y="340"/>
                  </a:lnTo>
                  <a:lnTo>
                    <a:pt x="939" y="348"/>
                  </a:lnTo>
                  <a:lnTo>
                    <a:pt x="933" y="356"/>
                  </a:lnTo>
                  <a:lnTo>
                    <a:pt x="927" y="362"/>
                  </a:lnTo>
                  <a:lnTo>
                    <a:pt x="923" y="364"/>
                  </a:lnTo>
                  <a:lnTo>
                    <a:pt x="918" y="365"/>
                  </a:lnTo>
                  <a:lnTo>
                    <a:pt x="913" y="367"/>
                  </a:lnTo>
                  <a:lnTo>
                    <a:pt x="908" y="367"/>
                  </a:lnTo>
                  <a:lnTo>
                    <a:pt x="902" y="365"/>
                  </a:lnTo>
                  <a:lnTo>
                    <a:pt x="896" y="363"/>
                  </a:lnTo>
                  <a:lnTo>
                    <a:pt x="888" y="360"/>
                  </a:lnTo>
                  <a:lnTo>
                    <a:pt x="881" y="356"/>
                  </a:lnTo>
                  <a:lnTo>
                    <a:pt x="873" y="351"/>
                  </a:lnTo>
                  <a:lnTo>
                    <a:pt x="865" y="344"/>
                  </a:lnTo>
                  <a:lnTo>
                    <a:pt x="855" y="336"/>
                  </a:lnTo>
                  <a:lnTo>
                    <a:pt x="846" y="325"/>
                  </a:lnTo>
                  <a:lnTo>
                    <a:pt x="835" y="313"/>
                  </a:lnTo>
                  <a:lnTo>
                    <a:pt x="824" y="300"/>
                  </a:lnTo>
                  <a:lnTo>
                    <a:pt x="813" y="284"/>
                  </a:lnTo>
                  <a:lnTo>
                    <a:pt x="800" y="267"/>
                  </a:lnTo>
                  <a:close/>
                </a:path>
              </a:pathLst>
            </a:custGeom>
            <a:noFill/>
            <a:ln w="7938">
              <a:solidFill>
                <a:srgbClr val="FFFFFF"/>
              </a:solidFill>
              <a:prstDash val="solid"/>
              <a:round/>
              <a:headEnd/>
              <a:tailEnd/>
            </a:ln>
          </p:spPr>
          <p:txBody>
            <a:bodyPr/>
            <a:lstStyle/>
            <a:p>
              <a:endParaRPr lang="uk-UA"/>
            </a:p>
          </p:txBody>
        </p:sp>
        <p:sp>
          <p:nvSpPr>
            <p:cNvPr id="22575" name="Freeform 155"/>
            <p:cNvSpPr>
              <a:spLocks/>
            </p:cNvSpPr>
            <p:nvPr/>
          </p:nvSpPr>
          <p:spPr bwMode="auto">
            <a:xfrm>
              <a:off x="2582" y="2430"/>
              <a:ext cx="760" cy="626"/>
            </a:xfrm>
            <a:custGeom>
              <a:avLst/>
              <a:gdLst>
                <a:gd name="T0" fmla="*/ 5 w 2829"/>
                <a:gd name="T1" fmla="*/ 11 h 2321"/>
                <a:gd name="T2" fmla="*/ 4 w 2829"/>
                <a:gd name="T3" fmla="*/ 10 h 2321"/>
                <a:gd name="T4" fmla="*/ 5 w 2829"/>
                <a:gd name="T5" fmla="*/ 9 h 2321"/>
                <a:gd name="T6" fmla="*/ 5 w 2829"/>
                <a:gd name="T7" fmla="*/ 9 h 2321"/>
                <a:gd name="T8" fmla="*/ 5 w 2829"/>
                <a:gd name="T9" fmla="*/ 8 h 2321"/>
                <a:gd name="T10" fmla="*/ 5 w 2829"/>
                <a:gd name="T11" fmla="*/ 8 h 2321"/>
                <a:gd name="T12" fmla="*/ 4 w 2829"/>
                <a:gd name="T13" fmla="*/ 7 h 2321"/>
                <a:gd name="T14" fmla="*/ 3 w 2829"/>
                <a:gd name="T15" fmla="*/ 7 h 2321"/>
                <a:gd name="T16" fmla="*/ 3 w 2829"/>
                <a:gd name="T17" fmla="*/ 6 h 2321"/>
                <a:gd name="T18" fmla="*/ 3 w 2829"/>
                <a:gd name="T19" fmla="*/ 5 h 2321"/>
                <a:gd name="T20" fmla="*/ 2 w 2829"/>
                <a:gd name="T21" fmla="*/ 5 h 2321"/>
                <a:gd name="T22" fmla="*/ 1 w 2829"/>
                <a:gd name="T23" fmla="*/ 4 h 2321"/>
                <a:gd name="T24" fmla="*/ 1 w 2829"/>
                <a:gd name="T25" fmla="*/ 3 h 2321"/>
                <a:gd name="T26" fmla="*/ 1 w 2829"/>
                <a:gd name="T27" fmla="*/ 2 h 2321"/>
                <a:gd name="T28" fmla="*/ 0 w 2829"/>
                <a:gd name="T29" fmla="*/ 1 h 2321"/>
                <a:gd name="T30" fmla="*/ 1 w 2829"/>
                <a:gd name="T31" fmla="*/ 1 h 2321"/>
                <a:gd name="T32" fmla="*/ 1 w 2829"/>
                <a:gd name="T33" fmla="*/ 0 h 2321"/>
                <a:gd name="T34" fmla="*/ 2 w 2829"/>
                <a:gd name="T35" fmla="*/ 0 h 2321"/>
                <a:gd name="T36" fmla="*/ 3 w 2829"/>
                <a:gd name="T37" fmla="*/ 1 h 2321"/>
                <a:gd name="T38" fmla="*/ 4 w 2829"/>
                <a:gd name="T39" fmla="*/ 0 h 2321"/>
                <a:gd name="T40" fmla="*/ 5 w 2829"/>
                <a:gd name="T41" fmla="*/ 1 h 2321"/>
                <a:gd name="T42" fmla="*/ 6 w 2829"/>
                <a:gd name="T43" fmla="*/ 1 h 2321"/>
                <a:gd name="T44" fmla="*/ 6 w 2829"/>
                <a:gd name="T45" fmla="*/ 1 h 2321"/>
                <a:gd name="T46" fmla="*/ 7 w 2829"/>
                <a:gd name="T47" fmla="*/ 1 h 2321"/>
                <a:gd name="T48" fmla="*/ 8 w 2829"/>
                <a:gd name="T49" fmla="*/ 1 h 2321"/>
                <a:gd name="T50" fmla="*/ 8 w 2829"/>
                <a:gd name="T51" fmla="*/ 2 h 2321"/>
                <a:gd name="T52" fmla="*/ 8 w 2829"/>
                <a:gd name="T53" fmla="*/ 2 h 2321"/>
                <a:gd name="T54" fmla="*/ 8 w 2829"/>
                <a:gd name="T55" fmla="*/ 3 h 2321"/>
                <a:gd name="T56" fmla="*/ 9 w 2829"/>
                <a:gd name="T57" fmla="*/ 3 h 2321"/>
                <a:gd name="T58" fmla="*/ 9 w 2829"/>
                <a:gd name="T59" fmla="*/ 4 h 2321"/>
                <a:gd name="T60" fmla="*/ 10 w 2829"/>
                <a:gd name="T61" fmla="*/ 3 h 2321"/>
                <a:gd name="T62" fmla="*/ 11 w 2829"/>
                <a:gd name="T63" fmla="*/ 3 h 2321"/>
                <a:gd name="T64" fmla="*/ 12 w 2829"/>
                <a:gd name="T65" fmla="*/ 3 h 2321"/>
                <a:gd name="T66" fmla="*/ 12 w 2829"/>
                <a:gd name="T67" fmla="*/ 2 h 2321"/>
                <a:gd name="T68" fmla="*/ 13 w 2829"/>
                <a:gd name="T69" fmla="*/ 2 h 2321"/>
                <a:gd name="T70" fmla="*/ 14 w 2829"/>
                <a:gd name="T71" fmla="*/ 1 h 2321"/>
                <a:gd name="T72" fmla="*/ 14 w 2829"/>
                <a:gd name="T73" fmla="*/ 2 h 2321"/>
                <a:gd name="T74" fmla="*/ 14 w 2829"/>
                <a:gd name="T75" fmla="*/ 3 h 2321"/>
                <a:gd name="T76" fmla="*/ 14 w 2829"/>
                <a:gd name="T77" fmla="*/ 4 h 2321"/>
                <a:gd name="T78" fmla="*/ 14 w 2829"/>
                <a:gd name="T79" fmla="*/ 4 h 2321"/>
                <a:gd name="T80" fmla="*/ 15 w 2829"/>
                <a:gd name="T81" fmla="*/ 5 h 2321"/>
                <a:gd name="T82" fmla="*/ 15 w 2829"/>
                <a:gd name="T83" fmla="*/ 6 h 2321"/>
                <a:gd name="T84" fmla="*/ 14 w 2829"/>
                <a:gd name="T85" fmla="*/ 6 h 2321"/>
                <a:gd name="T86" fmla="*/ 15 w 2829"/>
                <a:gd name="T87" fmla="*/ 6 h 2321"/>
                <a:gd name="T88" fmla="*/ 15 w 2829"/>
                <a:gd name="T89" fmla="*/ 8 h 2321"/>
                <a:gd name="T90" fmla="*/ 14 w 2829"/>
                <a:gd name="T91" fmla="*/ 8 h 2321"/>
                <a:gd name="T92" fmla="*/ 14 w 2829"/>
                <a:gd name="T93" fmla="*/ 9 h 2321"/>
                <a:gd name="T94" fmla="*/ 15 w 2829"/>
                <a:gd name="T95" fmla="*/ 9 h 2321"/>
                <a:gd name="T96" fmla="*/ 14 w 2829"/>
                <a:gd name="T97" fmla="*/ 9 h 2321"/>
                <a:gd name="T98" fmla="*/ 14 w 2829"/>
                <a:gd name="T99" fmla="*/ 10 h 2321"/>
                <a:gd name="T100" fmla="*/ 14 w 2829"/>
                <a:gd name="T101" fmla="*/ 10 h 2321"/>
                <a:gd name="T102" fmla="*/ 13 w 2829"/>
                <a:gd name="T103" fmla="*/ 11 h 2321"/>
                <a:gd name="T104" fmla="*/ 12 w 2829"/>
                <a:gd name="T105" fmla="*/ 10 h 2321"/>
                <a:gd name="T106" fmla="*/ 11 w 2829"/>
                <a:gd name="T107" fmla="*/ 11 h 2321"/>
                <a:gd name="T108" fmla="*/ 11 w 2829"/>
                <a:gd name="T109" fmla="*/ 11 h 2321"/>
                <a:gd name="T110" fmla="*/ 10 w 2829"/>
                <a:gd name="T111" fmla="*/ 11 h 2321"/>
                <a:gd name="T112" fmla="*/ 9 w 2829"/>
                <a:gd name="T113" fmla="*/ 11 h 2321"/>
                <a:gd name="T114" fmla="*/ 9 w 2829"/>
                <a:gd name="T115" fmla="*/ 10 h 2321"/>
                <a:gd name="T116" fmla="*/ 9 w 2829"/>
                <a:gd name="T117" fmla="*/ 12 h 2321"/>
                <a:gd name="T118" fmla="*/ 8 w 2829"/>
                <a:gd name="T119" fmla="*/ 12 h 2321"/>
                <a:gd name="T120" fmla="*/ 7 w 2829"/>
                <a:gd name="T121" fmla="*/ 11 h 2321"/>
                <a:gd name="T122" fmla="*/ 6 w 2829"/>
                <a:gd name="T123" fmla="*/ 12 h 23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9"/>
                <a:gd name="T187" fmla="*/ 0 h 2321"/>
                <a:gd name="T188" fmla="*/ 2829 w 2829"/>
                <a:gd name="T189" fmla="*/ 2321 h 23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9" h="2321">
                  <a:moveTo>
                    <a:pt x="956" y="2260"/>
                  </a:moveTo>
                  <a:lnTo>
                    <a:pt x="953" y="2260"/>
                  </a:lnTo>
                  <a:lnTo>
                    <a:pt x="945" y="2258"/>
                  </a:lnTo>
                  <a:lnTo>
                    <a:pt x="939" y="2256"/>
                  </a:lnTo>
                  <a:lnTo>
                    <a:pt x="934" y="2252"/>
                  </a:lnTo>
                  <a:lnTo>
                    <a:pt x="927" y="2248"/>
                  </a:lnTo>
                  <a:lnTo>
                    <a:pt x="922" y="2243"/>
                  </a:lnTo>
                  <a:lnTo>
                    <a:pt x="917" y="2235"/>
                  </a:lnTo>
                  <a:lnTo>
                    <a:pt x="913" y="2227"/>
                  </a:lnTo>
                  <a:lnTo>
                    <a:pt x="908" y="2215"/>
                  </a:lnTo>
                  <a:lnTo>
                    <a:pt x="906" y="2202"/>
                  </a:lnTo>
                  <a:lnTo>
                    <a:pt x="904" y="2186"/>
                  </a:lnTo>
                  <a:lnTo>
                    <a:pt x="905" y="2168"/>
                  </a:lnTo>
                  <a:lnTo>
                    <a:pt x="907" y="2147"/>
                  </a:lnTo>
                  <a:lnTo>
                    <a:pt x="913" y="2122"/>
                  </a:lnTo>
                  <a:lnTo>
                    <a:pt x="913" y="2118"/>
                  </a:lnTo>
                  <a:lnTo>
                    <a:pt x="914" y="2105"/>
                  </a:lnTo>
                  <a:lnTo>
                    <a:pt x="914" y="2085"/>
                  </a:lnTo>
                  <a:lnTo>
                    <a:pt x="913" y="2060"/>
                  </a:lnTo>
                  <a:lnTo>
                    <a:pt x="909" y="2048"/>
                  </a:lnTo>
                  <a:lnTo>
                    <a:pt x="906" y="2033"/>
                  </a:lnTo>
                  <a:lnTo>
                    <a:pt x="902" y="2019"/>
                  </a:lnTo>
                  <a:lnTo>
                    <a:pt x="897" y="2004"/>
                  </a:lnTo>
                  <a:lnTo>
                    <a:pt x="889" y="1989"/>
                  </a:lnTo>
                  <a:lnTo>
                    <a:pt x="879" y="1975"/>
                  </a:lnTo>
                  <a:lnTo>
                    <a:pt x="869" y="1961"/>
                  </a:lnTo>
                  <a:lnTo>
                    <a:pt x="856" y="1947"/>
                  </a:lnTo>
                  <a:lnTo>
                    <a:pt x="853" y="1946"/>
                  </a:lnTo>
                  <a:lnTo>
                    <a:pt x="843" y="1942"/>
                  </a:lnTo>
                  <a:lnTo>
                    <a:pt x="831" y="1935"/>
                  </a:lnTo>
                  <a:lnTo>
                    <a:pt x="818" y="1926"/>
                  </a:lnTo>
                  <a:lnTo>
                    <a:pt x="811" y="1920"/>
                  </a:lnTo>
                  <a:lnTo>
                    <a:pt x="805" y="1914"/>
                  </a:lnTo>
                  <a:lnTo>
                    <a:pt x="799" y="1907"/>
                  </a:lnTo>
                  <a:lnTo>
                    <a:pt x="795" y="1900"/>
                  </a:lnTo>
                  <a:lnTo>
                    <a:pt x="792" y="1892"/>
                  </a:lnTo>
                  <a:lnTo>
                    <a:pt x="791" y="1884"/>
                  </a:lnTo>
                  <a:lnTo>
                    <a:pt x="791" y="1876"/>
                  </a:lnTo>
                  <a:lnTo>
                    <a:pt x="793" y="1866"/>
                  </a:lnTo>
                  <a:lnTo>
                    <a:pt x="792" y="1863"/>
                  </a:lnTo>
                  <a:lnTo>
                    <a:pt x="789" y="1857"/>
                  </a:lnTo>
                  <a:lnTo>
                    <a:pt x="788" y="1851"/>
                  </a:lnTo>
                  <a:lnTo>
                    <a:pt x="788" y="1846"/>
                  </a:lnTo>
                  <a:lnTo>
                    <a:pt x="789" y="1841"/>
                  </a:lnTo>
                  <a:lnTo>
                    <a:pt x="792" y="1834"/>
                  </a:lnTo>
                  <a:lnTo>
                    <a:pt x="796" y="1828"/>
                  </a:lnTo>
                  <a:lnTo>
                    <a:pt x="803" y="1821"/>
                  </a:lnTo>
                  <a:lnTo>
                    <a:pt x="812" y="1816"/>
                  </a:lnTo>
                  <a:lnTo>
                    <a:pt x="825" y="1811"/>
                  </a:lnTo>
                  <a:lnTo>
                    <a:pt x="841" y="1807"/>
                  </a:lnTo>
                  <a:lnTo>
                    <a:pt x="860" y="1802"/>
                  </a:lnTo>
                  <a:lnTo>
                    <a:pt x="884" y="1799"/>
                  </a:lnTo>
                  <a:lnTo>
                    <a:pt x="913" y="1798"/>
                  </a:lnTo>
                  <a:lnTo>
                    <a:pt x="921" y="1796"/>
                  </a:lnTo>
                  <a:lnTo>
                    <a:pt x="945" y="1791"/>
                  </a:lnTo>
                  <a:lnTo>
                    <a:pt x="959" y="1786"/>
                  </a:lnTo>
                  <a:lnTo>
                    <a:pt x="975" y="1780"/>
                  </a:lnTo>
                  <a:lnTo>
                    <a:pt x="993" y="1772"/>
                  </a:lnTo>
                  <a:lnTo>
                    <a:pt x="1009" y="1763"/>
                  </a:lnTo>
                  <a:lnTo>
                    <a:pt x="1016" y="1757"/>
                  </a:lnTo>
                  <a:lnTo>
                    <a:pt x="1022" y="1751"/>
                  </a:lnTo>
                  <a:lnTo>
                    <a:pt x="1030" y="1745"/>
                  </a:lnTo>
                  <a:lnTo>
                    <a:pt x="1035" y="1737"/>
                  </a:lnTo>
                  <a:lnTo>
                    <a:pt x="1041" y="1730"/>
                  </a:lnTo>
                  <a:lnTo>
                    <a:pt x="1046" y="1721"/>
                  </a:lnTo>
                  <a:lnTo>
                    <a:pt x="1049" y="1713"/>
                  </a:lnTo>
                  <a:lnTo>
                    <a:pt x="1051" y="1703"/>
                  </a:lnTo>
                  <a:lnTo>
                    <a:pt x="1053" y="1692"/>
                  </a:lnTo>
                  <a:lnTo>
                    <a:pt x="1053" y="1681"/>
                  </a:lnTo>
                  <a:lnTo>
                    <a:pt x="1052" y="1669"/>
                  </a:lnTo>
                  <a:lnTo>
                    <a:pt x="1050" y="1656"/>
                  </a:lnTo>
                  <a:lnTo>
                    <a:pt x="1046" y="1643"/>
                  </a:lnTo>
                  <a:lnTo>
                    <a:pt x="1041" y="1628"/>
                  </a:lnTo>
                  <a:lnTo>
                    <a:pt x="1033" y="1613"/>
                  </a:lnTo>
                  <a:lnTo>
                    <a:pt x="1025" y="1597"/>
                  </a:lnTo>
                  <a:lnTo>
                    <a:pt x="1023" y="1592"/>
                  </a:lnTo>
                  <a:lnTo>
                    <a:pt x="1021" y="1588"/>
                  </a:lnTo>
                  <a:lnTo>
                    <a:pt x="1019" y="1584"/>
                  </a:lnTo>
                  <a:lnTo>
                    <a:pt x="1016" y="1579"/>
                  </a:lnTo>
                  <a:lnTo>
                    <a:pt x="1009" y="1571"/>
                  </a:lnTo>
                  <a:lnTo>
                    <a:pt x="998" y="1564"/>
                  </a:lnTo>
                  <a:lnTo>
                    <a:pt x="987" y="1558"/>
                  </a:lnTo>
                  <a:lnTo>
                    <a:pt x="974" y="1553"/>
                  </a:lnTo>
                  <a:lnTo>
                    <a:pt x="961" y="1547"/>
                  </a:lnTo>
                  <a:lnTo>
                    <a:pt x="947" y="1543"/>
                  </a:lnTo>
                  <a:lnTo>
                    <a:pt x="919" y="1533"/>
                  </a:lnTo>
                  <a:lnTo>
                    <a:pt x="894" y="1524"/>
                  </a:lnTo>
                  <a:lnTo>
                    <a:pt x="885" y="1519"/>
                  </a:lnTo>
                  <a:lnTo>
                    <a:pt x="876" y="1512"/>
                  </a:lnTo>
                  <a:lnTo>
                    <a:pt x="873" y="1509"/>
                  </a:lnTo>
                  <a:lnTo>
                    <a:pt x="871" y="1506"/>
                  </a:lnTo>
                  <a:lnTo>
                    <a:pt x="869" y="1501"/>
                  </a:lnTo>
                  <a:lnTo>
                    <a:pt x="869" y="1497"/>
                  </a:lnTo>
                  <a:lnTo>
                    <a:pt x="868" y="1495"/>
                  </a:lnTo>
                  <a:lnTo>
                    <a:pt x="868" y="1492"/>
                  </a:lnTo>
                  <a:lnTo>
                    <a:pt x="869" y="1489"/>
                  </a:lnTo>
                  <a:lnTo>
                    <a:pt x="870" y="1484"/>
                  </a:lnTo>
                  <a:lnTo>
                    <a:pt x="874" y="1475"/>
                  </a:lnTo>
                  <a:lnTo>
                    <a:pt x="879" y="1465"/>
                  </a:lnTo>
                  <a:lnTo>
                    <a:pt x="886" y="1455"/>
                  </a:lnTo>
                  <a:lnTo>
                    <a:pt x="892" y="1443"/>
                  </a:lnTo>
                  <a:lnTo>
                    <a:pt x="898" y="1431"/>
                  </a:lnTo>
                  <a:lnTo>
                    <a:pt x="901" y="1420"/>
                  </a:lnTo>
                  <a:lnTo>
                    <a:pt x="902" y="1415"/>
                  </a:lnTo>
                  <a:lnTo>
                    <a:pt x="903" y="1410"/>
                  </a:lnTo>
                  <a:lnTo>
                    <a:pt x="903" y="1405"/>
                  </a:lnTo>
                  <a:lnTo>
                    <a:pt x="902" y="1400"/>
                  </a:lnTo>
                  <a:lnTo>
                    <a:pt x="900" y="1396"/>
                  </a:lnTo>
                  <a:lnTo>
                    <a:pt x="897" y="1393"/>
                  </a:lnTo>
                  <a:lnTo>
                    <a:pt x="892" y="1388"/>
                  </a:lnTo>
                  <a:lnTo>
                    <a:pt x="888" y="1386"/>
                  </a:lnTo>
                  <a:lnTo>
                    <a:pt x="882" y="1383"/>
                  </a:lnTo>
                  <a:lnTo>
                    <a:pt x="873" y="1382"/>
                  </a:lnTo>
                  <a:lnTo>
                    <a:pt x="865" y="1381"/>
                  </a:lnTo>
                  <a:lnTo>
                    <a:pt x="854" y="1380"/>
                  </a:lnTo>
                  <a:lnTo>
                    <a:pt x="841" y="1380"/>
                  </a:lnTo>
                  <a:lnTo>
                    <a:pt x="827" y="1381"/>
                  </a:lnTo>
                  <a:lnTo>
                    <a:pt x="811" y="1383"/>
                  </a:lnTo>
                  <a:lnTo>
                    <a:pt x="793" y="1385"/>
                  </a:lnTo>
                  <a:lnTo>
                    <a:pt x="787" y="1385"/>
                  </a:lnTo>
                  <a:lnTo>
                    <a:pt x="769" y="1386"/>
                  </a:lnTo>
                  <a:lnTo>
                    <a:pt x="757" y="1386"/>
                  </a:lnTo>
                  <a:lnTo>
                    <a:pt x="743" y="1386"/>
                  </a:lnTo>
                  <a:lnTo>
                    <a:pt x="729" y="1384"/>
                  </a:lnTo>
                  <a:lnTo>
                    <a:pt x="714" y="1382"/>
                  </a:lnTo>
                  <a:lnTo>
                    <a:pt x="698" y="1379"/>
                  </a:lnTo>
                  <a:lnTo>
                    <a:pt x="683" y="1373"/>
                  </a:lnTo>
                  <a:lnTo>
                    <a:pt x="676" y="1370"/>
                  </a:lnTo>
                  <a:lnTo>
                    <a:pt x="669" y="1367"/>
                  </a:lnTo>
                  <a:lnTo>
                    <a:pt x="663" y="1363"/>
                  </a:lnTo>
                  <a:lnTo>
                    <a:pt x="657" y="1359"/>
                  </a:lnTo>
                  <a:lnTo>
                    <a:pt x="650" y="1354"/>
                  </a:lnTo>
                  <a:lnTo>
                    <a:pt x="645" y="1349"/>
                  </a:lnTo>
                  <a:lnTo>
                    <a:pt x="639" y="1343"/>
                  </a:lnTo>
                  <a:lnTo>
                    <a:pt x="635" y="1336"/>
                  </a:lnTo>
                  <a:lnTo>
                    <a:pt x="632" y="1329"/>
                  </a:lnTo>
                  <a:lnTo>
                    <a:pt x="629" y="1321"/>
                  </a:lnTo>
                  <a:lnTo>
                    <a:pt x="627" y="1313"/>
                  </a:lnTo>
                  <a:lnTo>
                    <a:pt x="625" y="1304"/>
                  </a:lnTo>
                  <a:lnTo>
                    <a:pt x="622" y="1299"/>
                  </a:lnTo>
                  <a:lnTo>
                    <a:pt x="618" y="1286"/>
                  </a:lnTo>
                  <a:lnTo>
                    <a:pt x="612" y="1266"/>
                  </a:lnTo>
                  <a:lnTo>
                    <a:pt x="604" y="1240"/>
                  </a:lnTo>
                  <a:lnTo>
                    <a:pt x="601" y="1226"/>
                  </a:lnTo>
                  <a:lnTo>
                    <a:pt x="598" y="1211"/>
                  </a:lnTo>
                  <a:lnTo>
                    <a:pt x="595" y="1196"/>
                  </a:lnTo>
                  <a:lnTo>
                    <a:pt x="593" y="1180"/>
                  </a:lnTo>
                  <a:lnTo>
                    <a:pt x="591" y="1164"/>
                  </a:lnTo>
                  <a:lnTo>
                    <a:pt x="591" y="1147"/>
                  </a:lnTo>
                  <a:lnTo>
                    <a:pt x="591" y="1132"/>
                  </a:lnTo>
                  <a:lnTo>
                    <a:pt x="594" y="1116"/>
                  </a:lnTo>
                  <a:lnTo>
                    <a:pt x="597" y="1113"/>
                  </a:lnTo>
                  <a:lnTo>
                    <a:pt x="604" y="1103"/>
                  </a:lnTo>
                  <a:lnTo>
                    <a:pt x="610" y="1095"/>
                  </a:lnTo>
                  <a:lnTo>
                    <a:pt x="614" y="1087"/>
                  </a:lnTo>
                  <a:lnTo>
                    <a:pt x="618" y="1076"/>
                  </a:lnTo>
                  <a:lnTo>
                    <a:pt x="621" y="1064"/>
                  </a:lnTo>
                  <a:lnTo>
                    <a:pt x="623" y="1051"/>
                  </a:lnTo>
                  <a:lnTo>
                    <a:pt x="625" y="1036"/>
                  </a:lnTo>
                  <a:lnTo>
                    <a:pt x="623" y="1020"/>
                  </a:lnTo>
                  <a:lnTo>
                    <a:pt x="620" y="1003"/>
                  </a:lnTo>
                  <a:lnTo>
                    <a:pt x="617" y="994"/>
                  </a:lnTo>
                  <a:lnTo>
                    <a:pt x="614" y="985"/>
                  </a:lnTo>
                  <a:lnTo>
                    <a:pt x="610" y="976"/>
                  </a:lnTo>
                  <a:lnTo>
                    <a:pt x="604" y="965"/>
                  </a:lnTo>
                  <a:lnTo>
                    <a:pt x="598" y="955"/>
                  </a:lnTo>
                  <a:lnTo>
                    <a:pt x="591" y="945"/>
                  </a:lnTo>
                  <a:lnTo>
                    <a:pt x="584" y="934"/>
                  </a:lnTo>
                  <a:lnTo>
                    <a:pt x="574" y="922"/>
                  </a:lnTo>
                  <a:lnTo>
                    <a:pt x="574" y="914"/>
                  </a:lnTo>
                  <a:lnTo>
                    <a:pt x="573" y="905"/>
                  </a:lnTo>
                  <a:lnTo>
                    <a:pt x="572" y="897"/>
                  </a:lnTo>
                  <a:lnTo>
                    <a:pt x="571" y="890"/>
                  </a:lnTo>
                  <a:lnTo>
                    <a:pt x="569" y="884"/>
                  </a:lnTo>
                  <a:lnTo>
                    <a:pt x="566" y="880"/>
                  </a:lnTo>
                  <a:lnTo>
                    <a:pt x="564" y="874"/>
                  </a:lnTo>
                  <a:lnTo>
                    <a:pt x="559" y="871"/>
                  </a:lnTo>
                  <a:lnTo>
                    <a:pt x="556" y="868"/>
                  </a:lnTo>
                  <a:lnTo>
                    <a:pt x="552" y="865"/>
                  </a:lnTo>
                  <a:lnTo>
                    <a:pt x="547" y="863"/>
                  </a:lnTo>
                  <a:lnTo>
                    <a:pt x="541" y="862"/>
                  </a:lnTo>
                  <a:lnTo>
                    <a:pt x="530" y="859"/>
                  </a:lnTo>
                  <a:lnTo>
                    <a:pt x="517" y="858"/>
                  </a:lnTo>
                  <a:lnTo>
                    <a:pt x="486" y="860"/>
                  </a:lnTo>
                  <a:lnTo>
                    <a:pt x="449" y="863"/>
                  </a:lnTo>
                  <a:lnTo>
                    <a:pt x="427" y="864"/>
                  </a:lnTo>
                  <a:lnTo>
                    <a:pt x="405" y="864"/>
                  </a:lnTo>
                  <a:lnTo>
                    <a:pt x="381" y="863"/>
                  </a:lnTo>
                  <a:lnTo>
                    <a:pt x="356" y="860"/>
                  </a:lnTo>
                  <a:lnTo>
                    <a:pt x="347" y="863"/>
                  </a:lnTo>
                  <a:lnTo>
                    <a:pt x="325" y="867"/>
                  </a:lnTo>
                  <a:lnTo>
                    <a:pt x="310" y="869"/>
                  </a:lnTo>
                  <a:lnTo>
                    <a:pt x="294" y="870"/>
                  </a:lnTo>
                  <a:lnTo>
                    <a:pt x="276" y="869"/>
                  </a:lnTo>
                  <a:lnTo>
                    <a:pt x="259" y="867"/>
                  </a:lnTo>
                  <a:lnTo>
                    <a:pt x="249" y="865"/>
                  </a:lnTo>
                  <a:lnTo>
                    <a:pt x="240" y="862"/>
                  </a:lnTo>
                  <a:lnTo>
                    <a:pt x="232" y="858"/>
                  </a:lnTo>
                  <a:lnTo>
                    <a:pt x="223" y="854"/>
                  </a:lnTo>
                  <a:lnTo>
                    <a:pt x="216" y="849"/>
                  </a:lnTo>
                  <a:lnTo>
                    <a:pt x="208" y="843"/>
                  </a:lnTo>
                  <a:lnTo>
                    <a:pt x="201" y="837"/>
                  </a:lnTo>
                  <a:lnTo>
                    <a:pt x="195" y="828"/>
                  </a:lnTo>
                  <a:lnTo>
                    <a:pt x="189" y="820"/>
                  </a:lnTo>
                  <a:lnTo>
                    <a:pt x="184" y="810"/>
                  </a:lnTo>
                  <a:lnTo>
                    <a:pt x="181" y="799"/>
                  </a:lnTo>
                  <a:lnTo>
                    <a:pt x="178" y="786"/>
                  </a:lnTo>
                  <a:lnTo>
                    <a:pt x="174" y="772"/>
                  </a:lnTo>
                  <a:lnTo>
                    <a:pt x="173" y="757"/>
                  </a:lnTo>
                  <a:lnTo>
                    <a:pt x="173" y="741"/>
                  </a:lnTo>
                  <a:lnTo>
                    <a:pt x="174" y="723"/>
                  </a:lnTo>
                  <a:lnTo>
                    <a:pt x="174" y="718"/>
                  </a:lnTo>
                  <a:lnTo>
                    <a:pt x="174" y="703"/>
                  </a:lnTo>
                  <a:lnTo>
                    <a:pt x="172" y="681"/>
                  </a:lnTo>
                  <a:lnTo>
                    <a:pt x="168" y="658"/>
                  </a:lnTo>
                  <a:lnTo>
                    <a:pt x="165" y="646"/>
                  </a:lnTo>
                  <a:lnTo>
                    <a:pt x="160" y="634"/>
                  </a:lnTo>
                  <a:lnTo>
                    <a:pt x="155" y="624"/>
                  </a:lnTo>
                  <a:lnTo>
                    <a:pt x="149" y="615"/>
                  </a:lnTo>
                  <a:lnTo>
                    <a:pt x="144" y="611"/>
                  </a:lnTo>
                  <a:lnTo>
                    <a:pt x="140" y="607"/>
                  </a:lnTo>
                  <a:lnTo>
                    <a:pt x="136" y="604"/>
                  </a:lnTo>
                  <a:lnTo>
                    <a:pt x="131" y="601"/>
                  </a:lnTo>
                  <a:lnTo>
                    <a:pt x="125" y="599"/>
                  </a:lnTo>
                  <a:lnTo>
                    <a:pt x="119" y="598"/>
                  </a:lnTo>
                  <a:lnTo>
                    <a:pt x="112" y="598"/>
                  </a:lnTo>
                  <a:lnTo>
                    <a:pt x="106" y="598"/>
                  </a:lnTo>
                  <a:lnTo>
                    <a:pt x="107" y="590"/>
                  </a:lnTo>
                  <a:lnTo>
                    <a:pt x="107" y="567"/>
                  </a:lnTo>
                  <a:lnTo>
                    <a:pt x="108" y="551"/>
                  </a:lnTo>
                  <a:lnTo>
                    <a:pt x="107" y="534"/>
                  </a:lnTo>
                  <a:lnTo>
                    <a:pt x="107" y="516"/>
                  </a:lnTo>
                  <a:lnTo>
                    <a:pt x="105" y="496"/>
                  </a:lnTo>
                  <a:lnTo>
                    <a:pt x="103" y="475"/>
                  </a:lnTo>
                  <a:lnTo>
                    <a:pt x="99" y="455"/>
                  </a:lnTo>
                  <a:lnTo>
                    <a:pt x="94" y="435"/>
                  </a:lnTo>
                  <a:lnTo>
                    <a:pt x="88" y="416"/>
                  </a:lnTo>
                  <a:lnTo>
                    <a:pt x="84" y="407"/>
                  </a:lnTo>
                  <a:lnTo>
                    <a:pt x="79" y="399"/>
                  </a:lnTo>
                  <a:lnTo>
                    <a:pt x="75" y="391"/>
                  </a:lnTo>
                  <a:lnTo>
                    <a:pt x="70" y="384"/>
                  </a:lnTo>
                  <a:lnTo>
                    <a:pt x="63" y="376"/>
                  </a:lnTo>
                  <a:lnTo>
                    <a:pt x="58" y="371"/>
                  </a:lnTo>
                  <a:lnTo>
                    <a:pt x="51" y="366"/>
                  </a:lnTo>
                  <a:lnTo>
                    <a:pt x="43" y="360"/>
                  </a:lnTo>
                  <a:lnTo>
                    <a:pt x="40" y="355"/>
                  </a:lnTo>
                  <a:lnTo>
                    <a:pt x="29" y="341"/>
                  </a:lnTo>
                  <a:lnTo>
                    <a:pt x="24" y="330"/>
                  </a:lnTo>
                  <a:lnTo>
                    <a:pt x="18" y="320"/>
                  </a:lnTo>
                  <a:lnTo>
                    <a:pt x="12" y="307"/>
                  </a:lnTo>
                  <a:lnTo>
                    <a:pt x="7" y="293"/>
                  </a:lnTo>
                  <a:lnTo>
                    <a:pt x="3" y="278"/>
                  </a:lnTo>
                  <a:lnTo>
                    <a:pt x="2" y="262"/>
                  </a:lnTo>
                  <a:lnTo>
                    <a:pt x="0" y="255"/>
                  </a:lnTo>
                  <a:lnTo>
                    <a:pt x="2" y="247"/>
                  </a:lnTo>
                  <a:lnTo>
                    <a:pt x="3" y="240"/>
                  </a:lnTo>
                  <a:lnTo>
                    <a:pt x="4" y="231"/>
                  </a:lnTo>
                  <a:lnTo>
                    <a:pt x="7" y="224"/>
                  </a:lnTo>
                  <a:lnTo>
                    <a:pt x="10" y="216"/>
                  </a:lnTo>
                  <a:lnTo>
                    <a:pt x="14" y="209"/>
                  </a:lnTo>
                  <a:lnTo>
                    <a:pt x="19" y="201"/>
                  </a:lnTo>
                  <a:lnTo>
                    <a:pt x="25" y="194"/>
                  </a:lnTo>
                  <a:lnTo>
                    <a:pt x="32" y="186"/>
                  </a:lnTo>
                  <a:lnTo>
                    <a:pt x="40" y="180"/>
                  </a:lnTo>
                  <a:lnTo>
                    <a:pt x="50" y="174"/>
                  </a:lnTo>
                  <a:lnTo>
                    <a:pt x="53" y="174"/>
                  </a:lnTo>
                  <a:lnTo>
                    <a:pt x="61" y="174"/>
                  </a:lnTo>
                  <a:lnTo>
                    <a:pt x="72" y="174"/>
                  </a:lnTo>
                  <a:lnTo>
                    <a:pt x="83" y="170"/>
                  </a:lnTo>
                  <a:lnTo>
                    <a:pt x="88" y="168"/>
                  </a:lnTo>
                  <a:lnTo>
                    <a:pt x="92" y="165"/>
                  </a:lnTo>
                  <a:lnTo>
                    <a:pt x="95" y="161"/>
                  </a:lnTo>
                  <a:lnTo>
                    <a:pt x="98" y="154"/>
                  </a:lnTo>
                  <a:lnTo>
                    <a:pt x="98" y="148"/>
                  </a:lnTo>
                  <a:lnTo>
                    <a:pt x="96" y="139"/>
                  </a:lnTo>
                  <a:lnTo>
                    <a:pt x="93" y="129"/>
                  </a:lnTo>
                  <a:lnTo>
                    <a:pt x="87" y="117"/>
                  </a:lnTo>
                  <a:lnTo>
                    <a:pt x="95" y="107"/>
                  </a:lnTo>
                  <a:lnTo>
                    <a:pt x="103" y="100"/>
                  </a:lnTo>
                  <a:lnTo>
                    <a:pt x="112" y="92"/>
                  </a:lnTo>
                  <a:lnTo>
                    <a:pt x="121" y="86"/>
                  </a:lnTo>
                  <a:lnTo>
                    <a:pt x="131" y="81"/>
                  </a:lnTo>
                  <a:lnTo>
                    <a:pt x="140" y="76"/>
                  </a:lnTo>
                  <a:lnTo>
                    <a:pt x="150" y="72"/>
                  </a:lnTo>
                  <a:lnTo>
                    <a:pt x="159" y="69"/>
                  </a:lnTo>
                  <a:lnTo>
                    <a:pt x="180" y="64"/>
                  </a:lnTo>
                  <a:lnTo>
                    <a:pt x="200" y="62"/>
                  </a:lnTo>
                  <a:lnTo>
                    <a:pt x="220" y="60"/>
                  </a:lnTo>
                  <a:lnTo>
                    <a:pt x="239" y="60"/>
                  </a:lnTo>
                  <a:lnTo>
                    <a:pt x="258" y="63"/>
                  </a:lnTo>
                  <a:lnTo>
                    <a:pt x="276" y="65"/>
                  </a:lnTo>
                  <a:lnTo>
                    <a:pt x="291" y="68"/>
                  </a:lnTo>
                  <a:lnTo>
                    <a:pt x="304" y="71"/>
                  </a:lnTo>
                  <a:lnTo>
                    <a:pt x="324" y="76"/>
                  </a:lnTo>
                  <a:lnTo>
                    <a:pt x="331" y="80"/>
                  </a:lnTo>
                  <a:lnTo>
                    <a:pt x="339" y="88"/>
                  </a:lnTo>
                  <a:lnTo>
                    <a:pt x="346" y="95"/>
                  </a:lnTo>
                  <a:lnTo>
                    <a:pt x="354" y="99"/>
                  </a:lnTo>
                  <a:lnTo>
                    <a:pt x="361" y="101"/>
                  </a:lnTo>
                  <a:lnTo>
                    <a:pt x="367" y="101"/>
                  </a:lnTo>
                  <a:lnTo>
                    <a:pt x="375" y="100"/>
                  </a:lnTo>
                  <a:lnTo>
                    <a:pt x="381" y="98"/>
                  </a:lnTo>
                  <a:lnTo>
                    <a:pt x="389" y="95"/>
                  </a:lnTo>
                  <a:lnTo>
                    <a:pt x="404" y="87"/>
                  </a:lnTo>
                  <a:lnTo>
                    <a:pt x="419" y="80"/>
                  </a:lnTo>
                  <a:lnTo>
                    <a:pt x="427" y="76"/>
                  </a:lnTo>
                  <a:lnTo>
                    <a:pt x="436" y="74"/>
                  </a:lnTo>
                  <a:lnTo>
                    <a:pt x="445" y="72"/>
                  </a:lnTo>
                  <a:lnTo>
                    <a:pt x="456" y="73"/>
                  </a:lnTo>
                  <a:lnTo>
                    <a:pt x="473" y="68"/>
                  </a:lnTo>
                  <a:lnTo>
                    <a:pt x="490" y="65"/>
                  </a:lnTo>
                  <a:lnTo>
                    <a:pt x="505" y="62"/>
                  </a:lnTo>
                  <a:lnTo>
                    <a:pt x="520" y="60"/>
                  </a:lnTo>
                  <a:lnTo>
                    <a:pt x="533" y="59"/>
                  </a:lnTo>
                  <a:lnTo>
                    <a:pt x="546" y="59"/>
                  </a:lnTo>
                  <a:lnTo>
                    <a:pt x="556" y="59"/>
                  </a:lnTo>
                  <a:lnTo>
                    <a:pt x="567" y="60"/>
                  </a:lnTo>
                  <a:lnTo>
                    <a:pt x="586" y="64"/>
                  </a:lnTo>
                  <a:lnTo>
                    <a:pt x="602" y="68"/>
                  </a:lnTo>
                  <a:lnTo>
                    <a:pt x="616" y="74"/>
                  </a:lnTo>
                  <a:lnTo>
                    <a:pt x="629" y="80"/>
                  </a:lnTo>
                  <a:lnTo>
                    <a:pt x="639" y="84"/>
                  </a:lnTo>
                  <a:lnTo>
                    <a:pt x="649" y="88"/>
                  </a:lnTo>
                  <a:lnTo>
                    <a:pt x="653" y="89"/>
                  </a:lnTo>
                  <a:lnTo>
                    <a:pt x="659" y="89"/>
                  </a:lnTo>
                  <a:lnTo>
                    <a:pt x="663" y="89"/>
                  </a:lnTo>
                  <a:lnTo>
                    <a:pt x="667" y="89"/>
                  </a:lnTo>
                  <a:lnTo>
                    <a:pt x="673" y="87"/>
                  </a:lnTo>
                  <a:lnTo>
                    <a:pt x="677" y="85"/>
                  </a:lnTo>
                  <a:lnTo>
                    <a:pt x="682" y="82"/>
                  </a:lnTo>
                  <a:lnTo>
                    <a:pt x="687" y="78"/>
                  </a:lnTo>
                  <a:lnTo>
                    <a:pt x="699" y="65"/>
                  </a:lnTo>
                  <a:lnTo>
                    <a:pt x="712" y="48"/>
                  </a:lnTo>
                  <a:lnTo>
                    <a:pt x="728" y="37"/>
                  </a:lnTo>
                  <a:lnTo>
                    <a:pt x="744" y="27"/>
                  </a:lnTo>
                  <a:lnTo>
                    <a:pt x="758" y="20"/>
                  </a:lnTo>
                  <a:lnTo>
                    <a:pt x="773" y="14"/>
                  </a:lnTo>
                  <a:lnTo>
                    <a:pt x="786" y="8"/>
                  </a:lnTo>
                  <a:lnTo>
                    <a:pt x="799" y="5"/>
                  </a:lnTo>
                  <a:lnTo>
                    <a:pt x="811" y="2"/>
                  </a:lnTo>
                  <a:lnTo>
                    <a:pt x="823" y="1"/>
                  </a:lnTo>
                  <a:lnTo>
                    <a:pt x="834" y="0"/>
                  </a:lnTo>
                  <a:lnTo>
                    <a:pt x="844" y="0"/>
                  </a:lnTo>
                  <a:lnTo>
                    <a:pt x="855" y="1"/>
                  </a:lnTo>
                  <a:lnTo>
                    <a:pt x="865" y="3"/>
                  </a:lnTo>
                  <a:lnTo>
                    <a:pt x="873" y="6"/>
                  </a:lnTo>
                  <a:lnTo>
                    <a:pt x="882" y="9"/>
                  </a:lnTo>
                  <a:lnTo>
                    <a:pt x="889" y="12"/>
                  </a:lnTo>
                  <a:lnTo>
                    <a:pt x="897" y="17"/>
                  </a:lnTo>
                  <a:lnTo>
                    <a:pt x="909" y="26"/>
                  </a:lnTo>
                  <a:lnTo>
                    <a:pt x="920" y="37"/>
                  </a:lnTo>
                  <a:lnTo>
                    <a:pt x="930" y="47"/>
                  </a:lnTo>
                  <a:lnTo>
                    <a:pt x="937" y="57"/>
                  </a:lnTo>
                  <a:lnTo>
                    <a:pt x="947" y="73"/>
                  </a:lnTo>
                  <a:lnTo>
                    <a:pt x="950" y="80"/>
                  </a:lnTo>
                  <a:lnTo>
                    <a:pt x="952" y="89"/>
                  </a:lnTo>
                  <a:lnTo>
                    <a:pt x="954" y="98"/>
                  </a:lnTo>
                  <a:lnTo>
                    <a:pt x="957" y="105"/>
                  </a:lnTo>
                  <a:lnTo>
                    <a:pt x="962" y="113"/>
                  </a:lnTo>
                  <a:lnTo>
                    <a:pt x="967" y="119"/>
                  </a:lnTo>
                  <a:lnTo>
                    <a:pt x="971" y="126"/>
                  </a:lnTo>
                  <a:lnTo>
                    <a:pt x="977" y="130"/>
                  </a:lnTo>
                  <a:lnTo>
                    <a:pt x="983" y="135"/>
                  </a:lnTo>
                  <a:lnTo>
                    <a:pt x="989" y="139"/>
                  </a:lnTo>
                  <a:lnTo>
                    <a:pt x="996" y="143"/>
                  </a:lnTo>
                  <a:lnTo>
                    <a:pt x="1002" y="146"/>
                  </a:lnTo>
                  <a:lnTo>
                    <a:pt x="1010" y="148"/>
                  </a:lnTo>
                  <a:lnTo>
                    <a:pt x="1023" y="151"/>
                  </a:lnTo>
                  <a:lnTo>
                    <a:pt x="1037" y="153"/>
                  </a:lnTo>
                  <a:lnTo>
                    <a:pt x="1052" y="154"/>
                  </a:lnTo>
                  <a:lnTo>
                    <a:pt x="1065" y="154"/>
                  </a:lnTo>
                  <a:lnTo>
                    <a:pt x="1078" y="153"/>
                  </a:lnTo>
                  <a:lnTo>
                    <a:pt x="1090" y="152"/>
                  </a:lnTo>
                  <a:lnTo>
                    <a:pt x="1106" y="149"/>
                  </a:lnTo>
                  <a:lnTo>
                    <a:pt x="1112" y="148"/>
                  </a:lnTo>
                  <a:lnTo>
                    <a:pt x="1127" y="146"/>
                  </a:lnTo>
                  <a:lnTo>
                    <a:pt x="1141" y="145"/>
                  </a:lnTo>
                  <a:lnTo>
                    <a:pt x="1155" y="144"/>
                  </a:lnTo>
                  <a:lnTo>
                    <a:pt x="1166" y="144"/>
                  </a:lnTo>
                  <a:lnTo>
                    <a:pt x="1177" y="145"/>
                  </a:lnTo>
                  <a:lnTo>
                    <a:pt x="1187" y="146"/>
                  </a:lnTo>
                  <a:lnTo>
                    <a:pt x="1195" y="147"/>
                  </a:lnTo>
                  <a:lnTo>
                    <a:pt x="1204" y="149"/>
                  </a:lnTo>
                  <a:lnTo>
                    <a:pt x="1211" y="151"/>
                  </a:lnTo>
                  <a:lnTo>
                    <a:pt x="1218" y="154"/>
                  </a:lnTo>
                  <a:lnTo>
                    <a:pt x="1223" y="158"/>
                  </a:lnTo>
                  <a:lnTo>
                    <a:pt x="1227" y="161"/>
                  </a:lnTo>
                  <a:lnTo>
                    <a:pt x="1231" y="164"/>
                  </a:lnTo>
                  <a:lnTo>
                    <a:pt x="1236" y="168"/>
                  </a:lnTo>
                  <a:lnTo>
                    <a:pt x="1238" y="172"/>
                  </a:lnTo>
                  <a:lnTo>
                    <a:pt x="1241" y="176"/>
                  </a:lnTo>
                  <a:lnTo>
                    <a:pt x="1244" y="184"/>
                  </a:lnTo>
                  <a:lnTo>
                    <a:pt x="1246" y="193"/>
                  </a:lnTo>
                  <a:lnTo>
                    <a:pt x="1246" y="200"/>
                  </a:lnTo>
                  <a:lnTo>
                    <a:pt x="1246" y="208"/>
                  </a:lnTo>
                  <a:lnTo>
                    <a:pt x="1244" y="218"/>
                  </a:lnTo>
                  <a:lnTo>
                    <a:pt x="1243" y="223"/>
                  </a:lnTo>
                  <a:lnTo>
                    <a:pt x="1263" y="203"/>
                  </a:lnTo>
                  <a:lnTo>
                    <a:pt x="1282" y="186"/>
                  </a:lnTo>
                  <a:lnTo>
                    <a:pt x="1299" y="175"/>
                  </a:lnTo>
                  <a:lnTo>
                    <a:pt x="1314" y="165"/>
                  </a:lnTo>
                  <a:lnTo>
                    <a:pt x="1328" y="159"/>
                  </a:lnTo>
                  <a:lnTo>
                    <a:pt x="1340" y="155"/>
                  </a:lnTo>
                  <a:lnTo>
                    <a:pt x="1351" y="153"/>
                  </a:lnTo>
                  <a:lnTo>
                    <a:pt x="1361" y="153"/>
                  </a:lnTo>
                  <a:lnTo>
                    <a:pt x="1368" y="155"/>
                  </a:lnTo>
                  <a:lnTo>
                    <a:pt x="1376" y="158"/>
                  </a:lnTo>
                  <a:lnTo>
                    <a:pt x="1381" y="161"/>
                  </a:lnTo>
                  <a:lnTo>
                    <a:pt x="1385" y="164"/>
                  </a:lnTo>
                  <a:lnTo>
                    <a:pt x="1392" y="170"/>
                  </a:lnTo>
                  <a:lnTo>
                    <a:pt x="1394" y="174"/>
                  </a:lnTo>
                  <a:lnTo>
                    <a:pt x="1409" y="175"/>
                  </a:lnTo>
                  <a:lnTo>
                    <a:pt x="1422" y="177"/>
                  </a:lnTo>
                  <a:lnTo>
                    <a:pt x="1435" y="179"/>
                  </a:lnTo>
                  <a:lnTo>
                    <a:pt x="1446" y="181"/>
                  </a:lnTo>
                  <a:lnTo>
                    <a:pt x="1456" y="184"/>
                  </a:lnTo>
                  <a:lnTo>
                    <a:pt x="1464" y="187"/>
                  </a:lnTo>
                  <a:lnTo>
                    <a:pt x="1472" y="191"/>
                  </a:lnTo>
                  <a:lnTo>
                    <a:pt x="1478" y="194"/>
                  </a:lnTo>
                  <a:lnTo>
                    <a:pt x="1482" y="198"/>
                  </a:lnTo>
                  <a:lnTo>
                    <a:pt x="1486" y="201"/>
                  </a:lnTo>
                  <a:lnTo>
                    <a:pt x="1490" y="206"/>
                  </a:lnTo>
                  <a:lnTo>
                    <a:pt x="1492" y="210"/>
                  </a:lnTo>
                  <a:lnTo>
                    <a:pt x="1493" y="214"/>
                  </a:lnTo>
                  <a:lnTo>
                    <a:pt x="1494" y="219"/>
                  </a:lnTo>
                  <a:lnTo>
                    <a:pt x="1494" y="224"/>
                  </a:lnTo>
                  <a:lnTo>
                    <a:pt x="1493" y="228"/>
                  </a:lnTo>
                  <a:lnTo>
                    <a:pt x="1491" y="236"/>
                  </a:lnTo>
                  <a:lnTo>
                    <a:pt x="1486" y="245"/>
                  </a:lnTo>
                  <a:lnTo>
                    <a:pt x="1481" y="252"/>
                  </a:lnTo>
                  <a:lnTo>
                    <a:pt x="1476" y="259"/>
                  </a:lnTo>
                  <a:lnTo>
                    <a:pt x="1466" y="270"/>
                  </a:lnTo>
                  <a:lnTo>
                    <a:pt x="1462" y="273"/>
                  </a:lnTo>
                  <a:lnTo>
                    <a:pt x="1454" y="276"/>
                  </a:lnTo>
                  <a:lnTo>
                    <a:pt x="1448" y="278"/>
                  </a:lnTo>
                  <a:lnTo>
                    <a:pt x="1443" y="281"/>
                  </a:lnTo>
                  <a:lnTo>
                    <a:pt x="1440" y="286"/>
                  </a:lnTo>
                  <a:lnTo>
                    <a:pt x="1436" y="289"/>
                  </a:lnTo>
                  <a:lnTo>
                    <a:pt x="1434" y="293"/>
                  </a:lnTo>
                  <a:lnTo>
                    <a:pt x="1434" y="297"/>
                  </a:lnTo>
                  <a:lnTo>
                    <a:pt x="1434" y="303"/>
                  </a:lnTo>
                  <a:lnTo>
                    <a:pt x="1434" y="307"/>
                  </a:lnTo>
                  <a:lnTo>
                    <a:pt x="1436" y="311"/>
                  </a:lnTo>
                  <a:lnTo>
                    <a:pt x="1438" y="316"/>
                  </a:lnTo>
                  <a:lnTo>
                    <a:pt x="1442" y="322"/>
                  </a:lnTo>
                  <a:lnTo>
                    <a:pt x="1448" y="331"/>
                  </a:lnTo>
                  <a:lnTo>
                    <a:pt x="1458" y="342"/>
                  </a:lnTo>
                  <a:lnTo>
                    <a:pt x="1477" y="361"/>
                  </a:lnTo>
                  <a:lnTo>
                    <a:pt x="1497" y="376"/>
                  </a:lnTo>
                  <a:lnTo>
                    <a:pt x="1512" y="388"/>
                  </a:lnTo>
                  <a:lnTo>
                    <a:pt x="1518" y="392"/>
                  </a:lnTo>
                  <a:lnTo>
                    <a:pt x="1532" y="399"/>
                  </a:lnTo>
                  <a:lnTo>
                    <a:pt x="1545" y="406"/>
                  </a:lnTo>
                  <a:lnTo>
                    <a:pt x="1556" y="416"/>
                  </a:lnTo>
                  <a:lnTo>
                    <a:pt x="1565" y="425"/>
                  </a:lnTo>
                  <a:lnTo>
                    <a:pt x="1573" y="436"/>
                  </a:lnTo>
                  <a:lnTo>
                    <a:pt x="1579" y="447"/>
                  </a:lnTo>
                  <a:lnTo>
                    <a:pt x="1585" y="458"/>
                  </a:lnTo>
                  <a:lnTo>
                    <a:pt x="1589" y="469"/>
                  </a:lnTo>
                  <a:lnTo>
                    <a:pt x="1595" y="489"/>
                  </a:lnTo>
                  <a:lnTo>
                    <a:pt x="1598" y="506"/>
                  </a:lnTo>
                  <a:lnTo>
                    <a:pt x="1600" y="518"/>
                  </a:lnTo>
                  <a:lnTo>
                    <a:pt x="1600" y="523"/>
                  </a:lnTo>
                  <a:lnTo>
                    <a:pt x="1594" y="535"/>
                  </a:lnTo>
                  <a:lnTo>
                    <a:pt x="1590" y="546"/>
                  </a:lnTo>
                  <a:lnTo>
                    <a:pt x="1587" y="555"/>
                  </a:lnTo>
                  <a:lnTo>
                    <a:pt x="1585" y="564"/>
                  </a:lnTo>
                  <a:lnTo>
                    <a:pt x="1584" y="572"/>
                  </a:lnTo>
                  <a:lnTo>
                    <a:pt x="1584" y="580"/>
                  </a:lnTo>
                  <a:lnTo>
                    <a:pt x="1584" y="586"/>
                  </a:lnTo>
                  <a:lnTo>
                    <a:pt x="1585" y="592"/>
                  </a:lnTo>
                  <a:lnTo>
                    <a:pt x="1587" y="597"/>
                  </a:lnTo>
                  <a:lnTo>
                    <a:pt x="1589" y="601"/>
                  </a:lnTo>
                  <a:lnTo>
                    <a:pt x="1592" y="606"/>
                  </a:lnTo>
                  <a:lnTo>
                    <a:pt x="1595" y="609"/>
                  </a:lnTo>
                  <a:lnTo>
                    <a:pt x="1600" y="611"/>
                  </a:lnTo>
                  <a:lnTo>
                    <a:pt x="1604" y="613"/>
                  </a:lnTo>
                  <a:lnTo>
                    <a:pt x="1608" y="615"/>
                  </a:lnTo>
                  <a:lnTo>
                    <a:pt x="1613" y="616"/>
                  </a:lnTo>
                  <a:lnTo>
                    <a:pt x="1624" y="617"/>
                  </a:lnTo>
                  <a:lnTo>
                    <a:pt x="1634" y="617"/>
                  </a:lnTo>
                  <a:lnTo>
                    <a:pt x="1644" y="616"/>
                  </a:lnTo>
                  <a:lnTo>
                    <a:pt x="1654" y="615"/>
                  </a:lnTo>
                  <a:lnTo>
                    <a:pt x="1669" y="612"/>
                  </a:lnTo>
                  <a:lnTo>
                    <a:pt x="1674" y="611"/>
                  </a:lnTo>
                  <a:lnTo>
                    <a:pt x="1682" y="603"/>
                  </a:lnTo>
                  <a:lnTo>
                    <a:pt x="1688" y="597"/>
                  </a:lnTo>
                  <a:lnTo>
                    <a:pt x="1694" y="593"/>
                  </a:lnTo>
                  <a:lnTo>
                    <a:pt x="1702" y="588"/>
                  </a:lnTo>
                  <a:lnTo>
                    <a:pt x="1708" y="585"/>
                  </a:lnTo>
                  <a:lnTo>
                    <a:pt x="1715" y="582"/>
                  </a:lnTo>
                  <a:lnTo>
                    <a:pt x="1720" y="581"/>
                  </a:lnTo>
                  <a:lnTo>
                    <a:pt x="1726" y="580"/>
                  </a:lnTo>
                  <a:lnTo>
                    <a:pt x="1732" y="580"/>
                  </a:lnTo>
                  <a:lnTo>
                    <a:pt x="1738" y="580"/>
                  </a:lnTo>
                  <a:lnTo>
                    <a:pt x="1744" y="581"/>
                  </a:lnTo>
                  <a:lnTo>
                    <a:pt x="1749" y="583"/>
                  </a:lnTo>
                  <a:lnTo>
                    <a:pt x="1758" y="586"/>
                  </a:lnTo>
                  <a:lnTo>
                    <a:pt x="1768" y="593"/>
                  </a:lnTo>
                  <a:lnTo>
                    <a:pt x="1777" y="599"/>
                  </a:lnTo>
                  <a:lnTo>
                    <a:pt x="1784" y="607"/>
                  </a:lnTo>
                  <a:lnTo>
                    <a:pt x="1790" y="613"/>
                  </a:lnTo>
                  <a:lnTo>
                    <a:pt x="1796" y="620"/>
                  </a:lnTo>
                  <a:lnTo>
                    <a:pt x="1803" y="631"/>
                  </a:lnTo>
                  <a:lnTo>
                    <a:pt x="1805" y="635"/>
                  </a:lnTo>
                  <a:lnTo>
                    <a:pt x="1809" y="645"/>
                  </a:lnTo>
                  <a:lnTo>
                    <a:pt x="1811" y="654"/>
                  </a:lnTo>
                  <a:lnTo>
                    <a:pt x="1814" y="661"/>
                  </a:lnTo>
                  <a:lnTo>
                    <a:pt x="1818" y="666"/>
                  </a:lnTo>
                  <a:lnTo>
                    <a:pt x="1821" y="671"/>
                  </a:lnTo>
                  <a:lnTo>
                    <a:pt x="1826" y="674"/>
                  </a:lnTo>
                  <a:lnTo>
                    <a:pt x="1830" y="677"/>
                  </a:lnTo>
                  <a:lnTo>
                    <a:pt x="1834" y="678"/>
                  </a:lnTo>
                  <a:lnTo>
                    <a:pt x="1840" y="678"/>
                  </a:lnTo>
                  <a:lnTo>
                    <a:pt x="1844" y="678"/>
                  </a:lnTo>
                  <a:lnTo>
                    <a:pt x="1849" y="677"/>
                  </a:lnTo>
                  <a:lnTo>
                    <a:pt x="1854" y="675"/>
                  </a:lnTo>
                  <a:lnTo>
                    <a:pt x="1864" y="670"/>
                  </a:lnTo>
                  <a:lnTo>
                    <a:pt x="1875" y="662"/>
                  </a:lnTo>
                  <a:lnTo>
                    <a:pt x="1884" y="654"/>
                  </a:lnTo>
                  <a:lnTo>
                    <a:pt x="1893" y="644"/>
                  </a:lnTo>
                  <a:lnTo>
                    <a:pt x="1901" y="634"/>
                  </a:lnTo>
                  <a:lnTo>
                    <a:pt x="1909" y="625"/>
                  </a:lnTo>
                  <a:lnTo>
                    <a:pt x="1921" y="610"/>
                  </a:lnTo>
                  <a:lnTo>
                    <a:pt x="1924" y="604"/>
                  </a:lnTo>
                  <a:lnTo>
                    <a:pt x="1929" y="594"/>
                  </a:lnTo>
                  <a:lnTo>
                    <a:pt x="1934" y="585"/>
                  </a:lnTo>
                  <a:lnTo>
                    <a:pt x="1941" y="578"/>
                  </a:lnTo>
                  <a:lnTo>
                    <a:pt x="1947" y="571"/>
                  </a:lnTo>
                  <a:lnTo>
                    <a:pt x="1954" y="567"/>
                  </a:lnTo>
                  <a:lnTo>
                    <a:pt x="1961" y="563"/>
                  </a:lnTo>
                  <a:lnTo>
                    <a:pt x="1968" y="559"/>
                  </a:lnTo>
                  <a:lnTo>
                    <a:pt x="1976" y="556"/>
                  </a:lnTo>
                  <a:lnTo>
                    <a:pt x="1984" y="555"/>
                  </a:lnTo>
                  <a:lnTo>
                    <a:pt x="1991" y="554"/>
                  </a:lnTo>
                  <a:lnTo>
                    <a:pt x="2000" y="554"/>
                  </a:lnTo>
                  <a:lnTo>
                    <a:pt x="2007" y="554"/>
                  </a:lnTo>
                  <a:lnTo>
                    <a:pt x="2024" y="558"/>
                  </a:lnTo>
                  <a:lnTo>
                    <a:pt x="2040" y="562"/>
                  </a:lnTo>
                  <a:lnTo>
                    <a:pt x="2055" y="568"/>
                  </a:lnTo>
                  <a:lnTo>
                    <a:pt x="2070" y="575"/>
                  </a:lnTo>
                  <a:lnTo>
                    <a:pt x="2083" y="581"/>
                  </a:lnTo>
                  <a:lnTo>
                    <a:pt x="2094" y="588"/>
                  </a:lnTo>
                  <a:lnTo>
                    <a:pt x="2112" y="599"/>
                  </a:lnTo>
                  <a:lnTo>
                    <a:pt x="2118" y="604"/>
                  </a:lnTo>
                  <a:lnTo>
                    <a:pt x="2145" y="608"/>
                  </a:lnTo>
                  <a:lnTo>
                    <a:pt x="2169" y="611"/>
                  </a:lnTo>
                  <a:lnTo>
                    <a:pt x="2192" y="612"/>
                  </a:lnTo>
                  <a:lnTo>
                    <a:pt x="2213" y="613"/>
                  </a:lnTo>
                  <a:lnTo>
                    <a:pt x="2231" y="612"/>
                  </a:lnTo>
                  <a:lnTo>
                    <a:pt x="2249" y="610"/>
                  </a:lnTo>
                  <a:lnTo>
                    <a:pt x="2265" y="608"/>
                  </a:lnTo>
                  <a:lnTo>
                    <a:pt x="2279" y="603"/>
                  </a:lnTo>
                  <a:lnTo>
                    <a:pt x="2292" y="599"/>
                  </a:lnTo>
                  <a:lnTo>
                    <a:pt x="2304" y="595"/>
                  </a:lnTo>
                  <a:lnTo>
                    <a:pt x="2313" y="588"/>
                  </a:lnTo>
                  <a:lnTo>
                    <a:pt x="2322" y="583"/>
                  </a:lnTo>
                  <a:lnTo>
                    <a:pt x="2330" y="576"/>
                  </a:lnTo>
                  <a:lnTo>
                    <a:pt x="2337" y="569"/>
                  </a:lnTo>
                  <a:lnTo>
                    <a:pt x="2342" y="562"/>
                  </a:lnTo>
                  <a:lnTo>
                    <a:pt x="2347" y="554"/>
                  </a:lnTo>
                  <a:lnTo>
                    <a:pt x="2351" y="547"/>
                  </a:lnTo>
                  <a:lnTo>
                    <a:pt x="2354" y="538"/>
                  </a:lnTo>
                  <a:lnTo>
                    <a:pt x="2356" y="531"/>
                  </a:lnTo>
                  <a:lnTo>
                    <a:pt x="2358" y="523"/>
                  </a:lnTo>
                  <a:lnTo>
                    <a:pt x="2359" y="508"/>
                  </a:lnTo>
                  <a:lnTo>
                    <a:pt x="2360" y="496"/>
                  </a:lnTo>
                  <a:lnTo>
                    <a:pt x="2357" y="474"/>
                  </a:lnTo>
                  <a:lnTo>
                    <a:pt x="2356" y="467"/>
                  </a:lnTo>
                  <a:lnTo>
                    <a:pt x="2356" y="448"/>
                  </a:lnTo>
                  <a:lnTo>
                    <a:pt x="2357" y="431"/>
                  </a:lnTo>
                  <a:lnTo>
                    <a:pt x="2359" y="415"/>
                  </a:lnTo>
                  <a:lnTo>
                    <a:pt x="2361" y="400"/>
                  </a:lnTo>
                  <a:lnTo>
                    <a:pt x="2364" y="387"/>
                  </a:lnTo>
                  <a:lnTo>
                    <a:pt x="2368" y="374"/>
                  </a:lnTo>
                  <a:lnTo>
                    <a:pt x="2372" y="364"/>
                  </a:lnTo>
                  <a:lnTo>
                    <a:pt x="2377" y="355"/>
                  </a:lnTo>
                  <a:lnTo>
                    <a:pt x="2381" y="346"/>
                  </a:lnTo>
                  <a:lnTo>
                    <a:pt x="2387" y="339"/>
                  </a:lnTo>
                  <a:lnTo>
                    <a:pt x="2393" y="334"/>
                  </a:lnTo>
                  <a:lnTo>
                    <a:pt x="2399" y="328"/>
                  </a:lnTo>
                  <a:lnTo>
                    <a:pt x="2405" y="324"/>
                  </a:lnTo>
                  <a:lnTo>
                    <a:pt x="2411" y="320"/>
                  </a:lnTo>
                  <a:lnTo>
                    <a:pt x="2418" y="318"/>
                  </a:lnTo>
                  <a:lnTo>
                    <a:pt x="2424" y="315"/>
                  </a:lnTo>
                  <a:lnTo>
                    <a:pt x="2437" y="313"/>
                  </a:lnTo>
                  <a:lnTo>
                    <a:pt x="2450" y="312"/>
                  </a:lnTo>
                  <a:lnTo>
                    <a:pt x="2461" y="313"/>
                  </a:lnTo>
                  <a:lnTo>
                    <a:pt x="2471" y="315"/>
                  </a:lnTo>
                  <a:lnTo>
                    <a:pt x="2487" y="321"/>
                  </a:lnTo>
                  <a:lnTo>
                    <a:pt x="2492" y="323"/>
                  </a:lnTo>
                  <a:lnTo>
                    <a:pt x="2502" y="326"/>
                  </a:lnTo>
                  <a:lnTo>
                    <a:pt x="2512" y="327"/>
                  </a:lnTo>
                  <a:lnTo>
                    <a:pt x="2519" y="327"/>
                  </a:lnTo>
                  <a:lnTo>
                    <a:pt x="2528" y="326"/>
                  </a:lnTo>
                  <a:lnTo>
                    <a:pt x="2534" y="325"/>
                  </a:lnTo>
                  <a:lnTo>
                    <a:pt x="2540" y="322"/>
                  </a:lnTo>
                  <a:lnTo>
                    <a:pt x="2547" y="318"/>
                  </a:lnTo>
                  <a:lnTo>
                    <a:pt x="2552" y="313"/>
                  </a:lnTo>
                  <a:lnTo>
                    <a:pt x="2563" y="304"/>
                  </a:lnTo>
                  <a:lnTo>
                    <a:pt x="2572" y="292"/>
                  </a:lnTo>
                  <a:lnTo>
                    <a:pt x="2582" y="279"/>
                  </a:lnTo>
                  <a:lnTo>
                    <a:pt x="2592" y="267"/>
                  </a:lnTo>
                  <a:lnTo>
                    <a:pt x="2596" y="262"/>
                  </a:lnTo>
                  <a:lnTo>
                    <a:pt x="2601" y="257"/>
                  </a:lnTo>
                  <a:lnTo>
                    <a:pt x="2607" y="252"/>
                  </a:lnTo>
                  <a:lnTo>
                    <a:pt x="2612" y="248"/>
                  </a:lnTo>
                  <a:lnTo>
                    <a:pt x="2617" y="245"/>
                  </a:lnTo>
                  <a:lnTo>
                    <a:pt x="2624" y="243"/>
                  </a:lnTo>
                  <a:lnTo>
                    <a:pt x="2630" y="242"/>
                  </a:lnTo>
                  <a:lnTo>
                    <a:pt x="2637" y="242"/>
                  </a:lnTo>
                  <a:lnTo>
                    <a:pt x="2645" y="242"/>
                  </a:lnTo>
                  <a:lnTo>
                    <a:pt x="2652" y="245"/>
                  </a:lnTo>
                  <a:lnTo>
                    <a:pt x="2662" y="248"/>
                  </a:lnTo>
                  <a:lnTo>
                    <a:pt x="2672" y="254"/>
                  </a:lnTo>
                  <a:lnTo>
                    <a:pt x="2681" y="260"/>
                  </a:lnTo>
                  <a:lnTo>
                    <a:pt x="2693" y="268"/>
                  </a:lnTo>
                  <a:lnTo>
                    <a:pt x="2705" y="279"/>
                  </a:lnTo>
                  <a:lnTo>
                    <a:pt x="2717" y="292"/>
                  </a:lnTo>
                  <a:lnTo>
                    <a:pt x="2716" y="294"/>
                  </a:lnTo>
                  <a:lnTo>
                    <a:pt x="2713" y="302"/>
                  </a:lnTo>
                  <a:lnTo>
                    <a:pt x="2710" y="312"/>
                  </a:lnTo>
                  <a:lnTo>
                    <a:pt x="2707" y="326"/>
                  </a:lnTo>
                  <a:lnTo>
                    <a:pt x="2706" y="334"/>
                  </a:lnTo>
                  <a:lnTo>
                    <a:pt x="2706" y="342"/>
                  </a:lnTo>
                  <a:lnTo>
                    <a:pt x="2706" y="352"/>
                  </a:lnTo>
                  <a:lnTo>
                    <a:pt x="2707" y="360"/>
                  </a:lnTo>
                  <a:lnTo>
                    <a:pt x="2710" y="370"/>
                  </a:lnTo>
                  <a:lnTo>
                    <a:pt x="2713" y="379"/>
                  </a:lnTo>
                  <a:lnTo>
                    <a:pt x="2717" y="389"/>
                  </a:lnTo>
                  <a:lnTo>
                    <a:pt x="2724" y="398"/>
                  </a:lnTo>
                  <a:lnTo>
                    <a:pt x="2726" y="400"/>
                  </a:lnTo>
                  <a:lnTo>
                    <a:pt x="2731" y="404"/>
                  </a:lnTo>
                  <a:lnTo>
                    <a:pt x="2739" y="412"/>
                  </a:lnTo>
                  <a:lnTo>
                    <a:pt x="2746" y="425"/>
                  </a:lnTo>
                  <a:lnTo>
                    <a:pt x="2749" y="433"/>
                  </a:lnTo>
                  <a:lnTo>
                    <a:pt x="2752" y="442"/>
                  </a:lnTo>
                  <a:lnTo>
                    <a:pt x="2755" y="452"/>
                  </a:lnTo>
                  <a:lnTo>
                    <a:pt x="2756" y="464"/>
                  </a:lnTo>
                  <a:lnTo>
                    <a:pt x="2756" y="476"/>
                  </a:lnTo>
                  <a:lnTo>
                    <a:pt x="2755" y="490"/>
                  </a:lnTo>
                  <a:lnTo>
                    <a:pt x="2753" y="506"/>
                  </a:lnTo>
                  <a:lnTo>
                    <a:pt x="2749" y="523"/>
                  </a:lnTo>
                  <a:lnTo>
                    <a:pt x="2751" y="529"/>
                  </a:lnTo>
                  <a:lnTo>
                    <a:pt x="2755" y="543"/>
                  </a:lnTo>
                  <a:lnTo>
                    <a:pt x="2760" y="564"/>
                  </a:lnTo>
                  <a:lnTo>
                    <a:pt x="2764" y="591"/>
                  </a:lnTo>
                  <a:lnTo>
                    <a:pt x="2765" y="603"/>
                  </a:lnTo>
                  <a:lnTo>
                    <a:pt x="2765" y="617"/>
                  </a:lnTo>
                  <a:lnTo>
                    <a:pt x="2764" y="631"/>
                  </a:lnTo>
                  <a:lnTo>
                    <a:pt x="2762" y="644"/>
                  </a:lnTo>
                  <a:lnTo>
                    <a:pt x="2759" y="657"/>
                  </a:lnTo>
                  <a:lnTo>
                    <a:pt x="2754" y="667"/>
                  </a:lnTo>
                  <a:lnTo>
                    <a:pt x="2749" y="673"/>
                  </a:lnTo>
                  <a:lnTo>
                    <a:pt x="2746" y="677"/>
                  </a:lnTo>
                  <a:lnTo>
                    <a:pt x="2742" y="681"/>
                  </a:lnTo>
                  <a:lnTo>
                    <a:pt x="2737" y="686"/>
                  </a:lnTo>
                  <a:lnTo>
                    <a:pt x="2732" y="684"/>
                  </a:lnTo>
                  <a:lnTo>
                    <a:pt x="2722" y="684"/>
                  </a:lnTo>
                  <a:lnTo>
                    <a:pt x="2714" y="686"/>
                  </a:lnTo>
                  <a:lnTo>
                    <a:pt x="2707" y="687"/>
                  </a:lnTo>
                  <a:lnTo>
                    <a:pt x="2700" y="689"/>
                  </a:lnTo>
                  <a:lnTo>
                    <a:pt x="2694" y="692"/>
                  </a:lnTo>
                  <a:lnTo>
                    <a:pt x="2691" y="695"/>
                  </a:lnTo>
                  <a:lnTo>
                    <a:pt x="2688" y="697"/>
                  </a:lnTo>
                  <a:lnTo>
                    <a:pt x="2685" y="700"/>
                  </a:lnTo>
                  <a:lnTo>
                    <a:pt x="2683" y="705"/>
                  </a:lnTo>
                  <a:lnTo>
                    <a:pt x="2682" y="709"/>
                  </a:lnTo>
                  <a:lnTo>
                    <a:pt x="2681" y="713"/>
                  </a:lnTo>
                  <a:lnTo>
                    <a:pt x="2681" y="719"/>
                  </a:lnTo>
                  <a:lnTo>
                    <a:pt x="2681" y="725"/>
                  </a:lnTo>
                  <a:lnTo>
                    <a:pt x="2682" y="731"/>
                  </a:lnTo>
                  <a:lnTo>
                    <a:pt x="2683" y="739"/>
                  </a:lnTo>
                  <a:lnTo>
                    <a:pt x="2687" y="746"/>
                  </a:lnTo>
                  <a:lnTo>
                    <a:pt x="2690" y="755"/>
                  </a:lnTo>
                  <a:lnTo>
                    <a:pt x="2698" y="775"/>
                  </a:lnTo>
                  <a:lnTo>
                    <a:pt x="2711" y="798"/>
                  </a:lnTo>
                  <a:lnTo>
                    <a:pt x="2710" y="801"/>
                  </a:lnTo>
                  <a:lnTo>
                    <a:pt x="2708" y="810"/>
                  </a:lnTo>
                  <a:lnTo>
                    <a:pt x="2707" y="816"/>
                  </a:lnTo>
                  <a:lnTo>
                    <a:pt x="2706" y="823"/>
                  </a:lnTo>
                  <a:lnTo>
                    <a:pt x="2706" y="831"/>
                  </a:lnTo>
                  <a:lnTo>
                    <a:pt x="2707" y="838"/>
                  </a:lnTo>
                  <a:lnTo>
                    <a:pt x="2709" y="847"/>
                  </a:lnTo>
                  <a:lnTo>
                    <a:pt x="2713" y="855"/>
                  </a:lnTo>
                  <a:lnTo>
                    <a:pt x="2720" y="864"/>
                  </a:lnTo>
                  <a:lnTo>
                    <a:pt x="2727" y="871"/>
                  </a:lnTo>
                  <a:lnTo>
                    <a:pt x="2738" y="880"/>
                  </a:lnTo>
                  <a:lnTo>
                    <a:pt x="2751" y="886"/>
                  </a:lnTo>
                  <a:lnTo>
                    <a:pt x="2768" y="892"/>
                  </a:lnTo>
                  <a:lnTo>
                    <a:pt x="2787" y="898"/>
                  </a:lnTo>
                  <a:lnTo>
                    <a:pt x="2785" y="911"/>
                  </a:lnTo>
                  <a:lnTo>
                    <a:pt x="2786" y="923"/>
                  </a:lnTo>
                  <a:lnTo>
                    <a:pt x="2788" y="934"/>
                  </a:lnTo>
                  <a:lnTo>
                    <a:pt x="2791" y="943"/>
                  </a:lnTo>
                  <a:lnTo>
                    <a:pt x="2794" y="951"/>
                  </a:lnTo>
                  <a:lnTo>
                    <a:pt x="2800" y="960"/>
                  </a:lnTo>
                  <a:lnTo>
                    <a:pt x="2804" y="967"/>
                  </a:lnTo>
                  <a:lnTo>
                    <a:pt x="2809" y="974"/>
                  </a:lnTo>
                  <a:lnTo>
                    <a:pt x="2815" y="980"/>
                  </a:lnTo>
                  <a:lnTo>
                    <a:pt x="2819" y="986"/>
                  </a:lnTo>
                  <a:lnTo>
                    <a:pt x="2822" y="994"/>
                  </a:lnTo>
                  <a:lnTo>
                    <a:pt x="2824" y="1000"/>
                  </a:lnTo>
                  <a:lnTo>
                    <a:pt x="2825" y="1008"/>
                  </a:lnTo>
                  <a:lnTo>
                    <a:pt x="2825" y="1016"/>
                  </a:lnTo>
                  <a:lnTo>
                    <a:pt x="2822" y="1026"/>
                  </a:lnTo>
                  <a:lnTo>
                    <a:pt x="2818" y="1035"/>
                  </a:lnTo>
                  <a:lnTo>
                    <a:pt x="2820" y="1040"/>
                  </a:lnTo>
                  <a:lnTo>
                    <a:pt x="2823" y="1052"/>
                  </a:lnTo>
                  <a:lnTo>
                    <a:pt x="2825" y="1060"/>
                  </a:lnTo>
                  <a:lnTo>
                    <a:pt x="2826" y="1068"/>
                  </a:lnTo>
                  <a:lnTo>
                    <a:pt x="2826" y="1077"/>
                  </a:lnTo>
                  <a:lnTo>
                    <a:pt x="2826" y="1086"/>
                  </a:lnTo>
                  <a:lnTo>
                    <a:pt x="2825" y="1094"/>
                  </a:lnTo>
                  <a:lnTo>
                    <a:pt x="2822" y="1102"/>
                  </a:lnTo>
                  <a:lnTo>
                    <a:pt x="2820" y="1105"/>
                  </a:lnTo>
                  <a:lnTo>
                    <a:pt x="2817" y="1108"/>
                  </a:lnTo>
                  <a:lnTo>
                    <a:pt x="2813" y="1110"/>
                  </a:lnTo>
                  <a:lnTo>
                    <a:pt x="2810" y="1112"/>
                  </a:lnTo>
                  <a:lnTo>
                    <a:pt x="2806" y="1113"/>
                  </a:lnTo>
                  <a:lnTo>
                    <a:pt x="2801" y="1114"/>
                  </a:lnTo>
                  <a:lnTo>
                    <a:pt x="2795" y="1114"/>
                  </a:lnTo>
                  <a:lnTo>
                    <a:pt x="2789" y="1113"/>
                  </a:lnTo>
                  <a:lnTo>
                    <a:pt x="2781" y="1112"/>
                  </a:lnTo>
                  <a:lnTo>
                    <a:pt x="2774" y="1110"/>
                  </a:lnTo>
                  <a:lnTo>
                    <a:pt x="2764" y="1108"/>
                  </a:lnTo>
                  <a:lnTo>
                    <a:pt x="2755" y="1104"/>
                  </a:lnTo>
                  <a:lnTo>
                    <a:pt x="2754" y="1105"/>
                  </a:lnTo>
                  <a:lnTo>
                    <a:pt x="2748" y="1107"/>
                  </a:lnTo>
                  <a:lnTo>
                    <a:pt x="2742" y="1111"/>
                  </a:lnTo>
                  <a:lnTo>
                    <a:pt x="2735" y="1116"/>
                  </a:lnTo>
                  <a:lnTo>
                    <a:pt x="2730" y="1121"/>
                  </a:lnTo>
                  <a:lnTo>
                    <a:pt x="2727" y="1125"/>
                  </a:lnTo>
                  <a:lnTo>
                    <a:pt x="2724" y="1130"/>
                  </a:lnTo>
                  <a:lnTo>
                    <a:pt x="2721" y="1136"/>
                  </a:lnTo>
                  <a:lnTo>
                    <a:pt x="2719" y="1142"/>
                  </a:lnTo>
                  <a:lnTo>
                    <a:pt x="2717" y="1150"/>
                  </a:lnTo>
                  <a:lnTo>
                    <a:pt x="2717" y="1158"/>
                  </a:lnTo>
                  <a:lnTo>
                    <a:pt x="2717" y="1167"/>
                  </a:lnTo>
                  <a:lnTo>
                    <a:pt x="2732" y="1168"/>
                  </a:lnTo>
                  <a:lnTo>
                    <a:pt x="2765" y="1174"/>
                  </a:lnTo>
                  <a:lnTo>
                    <a:pt x="2774" y="1176"/>
                  </a:lnTo>
                  <a:lnTo>
                    <a:pt x="2784" y="1178"/>
                  </a:lnTo>
                  <a:lnTo>
                    <a:pt x="2792" y="1181"/>
                  </a:lnTo>
                  <a:lnTo>
                    <a:pt x="2800" y="1185"/>
                  </a:lnTo>
                  <a:lnTo>
                    <a:pt x="2806" y="1189"/>
                  </a:lnTo>
                  <a:lnTo>
                    <a:pt x="2811" y="1193"/>
                  </a:lnTo>
                  <a:lnTo>
                    <a:pt x="2816" y="1199"/>
                  </a:lnTo>
                  <a:lnTo>
                    <a:pt x="2818" y="1204"/>
                  </a:lnTo>
                  <a:lnTo>
                    <a:pt x="2821" y="1218"/>
                  </a:lnTo>
                  <a:lnTo>
                    <a:pt x="2825" y="1254"/>
                  </a:lnTo>
                  <a:lnTo>
                    <a:pt x="2827" y="1277"/>
                  </a:lnTo>
                  <a:lnTo>
                    <a:pt x="2828" y="1304"/>
                  </a:lnTo>
                  <a:lnTo>
                    <a:pt x="2828" y="1318"/>
                  </a:lnTo>
                  <a:lnTo>
                    <a:pt x="2827" y="1332"/>
                  </a:lnTo>
                  <a:lnTo>
                    <a:pt x="2826" y="1346"/>
                  </a:lnTo>
                  <a:lnTo>
                    <a:pt x="2824" y="1360"/>
                  </a:lnTo>
                  <a:lnTo>
                    <a:pt x="2825" y="1365"/>
                  </a:lnTo>
                  <a:lnTo>
                    <a:pt x="2828" y="1377"/>
                  </a:lnTo>
                  <a:lnTo>
                    <a:pt x="2829" y="1385"/>
                  </a:lnTo>
                  <a:lnTo>
                    <a:pt x="2829" y="1395"/>
                  </a:lnTo>
                  <a:lnTo>
                    <a:pt x="2828" y="1404"/>
                  </a:lnTo>
                  <a:lnTo>
                    <a:pt x="2826" y="1415"/>
                  </a:lnTo>
                  <a:lnTo>
                    <a:pt x="2822" y="1426"/>
                  </a:lnTo>
                  <a:lnTo>
                    <a:pt x="2816" y="1435"/>
                  </a:lnTo>
                  <a:lnTo>
                    <a:pt x="2811" y="1441"/>
                  </a:lnTo>
                  <a:lnTo>
                    <a:pt x="2807" y="1446"/>
                  </a:lnTo>
                  <a:lnTo>
                    <a:pt x="2802" y="1450"/>
                  </a:lnTo>
                  <a:lnTo>
                    <a:pt x="2795" y="1455"/>
                  </a:lnTo>
                  <a:lnTo>
                    <a:pt x="2788" y="1459"/>
                  </a:lnTo>
                  <a:lnTo>
                    <a:pt x="2780" y="1463"/>
                  </a:lnTo>
                  <a:lnTo>
                    <a:pt x="2771" y="1467"/>
                  </a:lnTo>
                  <a:lnTo>
                    <a:pt x="2761" y="1471"/>
                  </a:lnTo>
                  <a:lnTo>
                    <a:pt x="2751" y="1473"/>
                  </a:lnTo>
                  <a:lnTo>
                    <a:pt x="2739" y="1476"/>
                  </a:lnTo>
                  <a:lnTo>
                    <a:pt x="2726" y="1477"/>
                  </a:lnTo>
                  <a:lnTo>
                    <a:pt x="2711" y="1479"/>
                  </a:lnTo>
                  <a:lnTo>
                    <a:pt x="2707" y="1481"/>
                  </a:lnTo>
                  <a:lnTo>
                    <a:pt x="2696" y="1489"/>
                  </a:lnTo>
                  <a:lnTo>
                    <a:pt x="2689" y="1494"/>
                  </a:lnTo>
                  <a:lnTo>
                    <a:pt x="2680" y="1500"/>
                  </a:lnTo>
                  <a:lnTo>
                    <a:pt x="2672" y="1508"/>
                  </a:lnTo>
                  <a:lnTo>
                    <a:pt x="2664" y="1517"/>
                  </a:lnTo>
                  <a:lnTo>
                    <a:pt x="2657" y="1527"/>
                  </a:lnTo>
                  <a:lnTo>
                    <a:pt x="2649" y="1539"/>
                  </a:lnTo>
                  <a:lnTo>
                    <a:pt x="2644" y="1552"/>
                  </a:lnTo>
                  <a:lnTo>
                    <a:pt x="2641" y="1565"/>
                  </a:lnTo>
                  <a:lnTo>
                    <a:pt x="2640" y="1573"/>
                  </a:lnTo>
                  <a:lnTo>
                    <a:pt x="2639" y="1581"/>
                  </a:lnTo>
                  <a:lnTo>
                    <a:pt x="2639" y="1589"/>
                  </a:lnTo>
                  <a:lnTo>
                    <a:pt x="2640" y="1597"/>
                  </a:lnTo>
                  <a:lnTo>
                    <a:pt x="2641" y="1607"/>
                  </a:lnTo>
                  <a:lnTo>
                    <a:pt x="2643" y="1616"/>
                  </a:lnTo>
                  <a:lnTo>
                    <a:pt x="2645" y="1625"/>
                  </a:lnTo>
                  <a:lnTo>
                    <a:pt x="2649" y="1635"/>
                  </a:lnTo>
                  <a:lnTo>
                    <a:pt x="2648" y="1637"/>
                  </a:lnTo>
                  <a:lnTo>
                    <a:pt x="2648" y="1638"/>
                  </a:lnTo>
                  <a:lnTo>
                    <a:pt x="2649" y="1640"/>
                  </a:lnTo>
                  <a:lnTo>
                    <a:pt x="2651" y="1641"/>
                  </a:lnTo>
                  <a:lnTo>
                    <a:pt x="2657" y="1644"/>
                  </a:lnTo>
                  <a:lnTo>
                    <a:pt x="2664" y="1648"/>
                  </a:lnTo>
                  <a:lnTo>
                    <a:pt x="2684" y="1654"/>
                  </a:lnTo>
                  <a:lnTo>
                    <a:pt x="2709" y="1660"/>
                  </a:lnTo>
                  <a:lnTo>
                    <a:pt x="2722" y="1665"/>
                  </a:lnTo>
                  <a:lnTo>
                    <a:pt x="2733" y="1669"/>
                  </a:lnTo>
                  <a:lnTo>
                    <a:pt x="2745" y="1674"/>
                  </a:lnTo>
                  <a:lnTo>
                    <a:pt x="2756" y="1680"/>
                  </a:lnTo>
                  <a:lnTo>
                    <a:pt x="2763" y="1686"/>
                  </a:lnTo>
                  <a:lnTo>
                    <a:pt x="2770" y="1693"/>
                  </a:lnTo>
                  <a:lnTo>
                    <a:pt x="2772" y="1697"/>
                  </a:lnTo>
                  <a:lnTo>
                    <a:pt x="2774" y="1701"/>
                  </a:lnTo>
                  <a:lnTo>
                    <a:pt x="2774" y="1705"/>
                  </a:lnTo>
                  <a:lnTo>
                    <a:pt x="2774" y="1711"/>
                  </a:lnTo>
                  <a:lnTo>
                    <a:pt x="2775" y="1719"/>
                  </a:lnTo>
                  <a:lnTo>
                    <a:pt x="2775" y="1727"/>
                  </a:lnTo>
                  <a:lnTo>
                    <a:pt x="2774" y="1733"/>
                  </a:lnTo>
                  <a:lnTo>
                    <a:pt x="2772" y="1739"/>
                  </a:lnTo>
                  <a:lnTo>
                    <a:pt x="2770" y="1744"/>
                  </a:lnTo>
                  <a:lnTo>
                    <a:pt x="2767" y="1748"/>
                  </a:lnTo>
                  <a:lnTo>
                    <a:pt x="2762" y="1751"/>
                  </a:lnTo>
                  <a:lnTo>
                    <a:pt x="2758" y="1754"/>
                  </a:lnTo>
                  <a:lnTo>
                    <a:pt x="2754" y="1756"/>
                  </a:lnTo>
                  <a:lnTo>
                    <a:pt x="2748" y="1757"/>
                  </a:lnTo>
                  <a:lnTo>
                    <a:pt x="2743" y="1759"/>
                  </a:lnTo>
                  <a:lnTo>
                    <a:pt x="2738" y="1759"/>
                  </a:lnTo>
                  <a:lnTo>
                    <a:pt x="2725" y="1759"/>
                  </a:lnTo>
                  <a:lnTo>
                    <a:pt x="2713" y="1757"/>
                  </a:lnTo>
                  <a:lnTo>
                    <a:pt x="2690" y="1754"/>
                  </a:lnTo>
                  <a:lnTo>
                    <a:pt x="2671" y="1753"/>
                  </a:lnTo>
                  <a:lnTo>
                    <a:pt x="2666" y="1753"/>
                  </a:lnTo>
                  <a:lnTo>
                    <a:pt x="2664" y="1754"/>
                  </a:lnTo>
                  <a:lnTo>
                    <a:pt x="2661" y="1755"/>
                  </a:lnTo>
                  <a:lnTo>
                    <a:pt x="2660" y="1757"/>
                  </a:lnTo>
                  <a:lnTo>
                    <a:pt x="2659" y="1761"/>
                  </a:lnTo>
                  <a:lnTo>
                    <a:pt x="2659" y="1764"/>
                  </a:lnTo>
                  <a:lnTo>
                    <a:pt x="2660" y="1768"/>
                  </a:lnTo>
                  <a:lnTo>
                    <a:pt x="2662" y="1772"/>
                  </a:lnTo>
                  <a:lnTo>
                    <a:pt x="2665" y="1773"/>
                  </a:lnTo>
                  <a:lnTo>
                    <a:pt x="2673" y="1777"/>
                  </a:lnTo>
                  <a:lnTo>
                    <a:pt x="2683" y="1782"/>
                  </a:lnTo>
                  <a:lnTo>
                    <a:pt x="2694" y="1789"/>
                  </a:lnTo>
                  <a:lnTo>
                    <a:pt x="2699" y="1794"/>
                  </a:lnTo>
                  <a:lnTo>
                    <a:pt x="2704" y="1799"/>
                  </a:lnTo>
                  <a:lnTo>
                    <a:pt x="2707" y="1804"/>
                  </a:lnTo>
                  <a:lnTo>
                    <a:pt x="2709" y="1810"/>
                  </a:lnTo>
                  <a:lnTo>
                    <a:pt x="2710" y="1815"/>
                  </a:lnTo>
                  <a:lnTo>
                    <a:pt x="2708" y="1821"/>
                  </a:lnTo>
                  <a:lnTo>
                    <a:pt x="2705" y="1828"/>
                  </a:lnTo>
                  <a:lnTo>
                    <a:pt x="2699" y="1835"/>
                  </a:lnTo>
                  <a:lnTo>
                    <a:pt x="2697" y="1837"/>
                  </a:lnTo>
                  <a:lnTo>
                    <a:pt x="2690" y="1844"/>
                  </a:lnTo>
                  <a:lnTo>
                    <a:pt x="2678" y="1853"/>
                  </a:lnTo>
                  <a:lnTo>
                    <a:pt x="2662" y="1865"/>
                  </a:lnTo>
                  <a:lnTo>
                    <a:pt x="2651" y="1872"/>
                  </a:lnTo>
                  <a:lnTo>
                    <a:pt x="2641" y="1878"/>
                  </a:lnTo>
                  <a:lnTo>
                    <a:pt x="2628" y="1884"/>
                  </a:lnTo>
                  <a:lnTo>
                    <a:pt x="2615" y="1891"/>
                  </a:lnTo>
                  <a:lnTo>
                    <a:pt x="2600" y="1896"/>
                  </a:lnTo>
                  <a:lnTo>
                    <a:pt x="2584" y="1901"/>
                  </a:lnTo>
                  <a:lnTo>
                    <a:pt x="2567" y="1906"/>
                  </a:lnTo>
                  <a:lnTo>
                    <a:pt x="2549" y="1910"/>
                  </a:lnTo>
                  <a:lnTo>
                    <a:pt x="2555" y="1911"/>
                  </a:lnTo>
                  <a:lnTo>
                    <a:pt x="2572" y="1913"/>
                  </a:lnTo>
                  <a:lnTo>
                    <a:pt x="2594" y="1917"/>
                  </a:lnTo>
                  <a:lnTo>
                    <a:pt x="2614" y="1924"/>
                  </a:lnTo>
                  <a:lnTo>
                    <a:pt x="2623" y="1928"/>
                  </a:lnTo>
                  <a:lnTo>
                    <a:pt x="2628" y="1932"/>
                  </a:lnTo>
                  <a:lnTo>
                    <a:pt x="2630" y="1935"/>
                  </a:lnTo>
                  <a:lnTo>
                    <a:pt x="2631" y="1937"/>
                  </a:lnTo>
                  <a:lnTo>
                    <a:pt x="2631" y="1939"/>
                  </a:lnTo>
                  <a:lnTo>
                    <a:pt x="2631" y="1942"/>
                  </a:lnTo>
                  <a:lnTo>
                    <a:pt x="2629" y="1944"/>
                  </a:lnTo>
                  <a:lnTo>
                    <a:pt x="2626" y="1947"/>
                  </a:lnTo>
                  <a:lnTo>
                    <a:pt x="2623" y="1951"/>
                  </a:lnTo>
                  <a:lnTo>
                    <a:pt x="2617" y="1953"/>
                  </a:lnTo>
                  <a:lnTo>
                    <a:pt x="2601" y="1959"/>
                  </a:lnTo>
                  <a:lnTo>
                    <a:pt x="2580" y="1967"/>
                  </a:lnTo>
                  <a:lnTo>
                    <a:pt x="2576" y="1969"/>
                  </a:lnTo>
                  <a:lnTo>
                    <a:pt x="2562" y="1973"/>
                  </a:lnTo>
                  <a:lnTo>
                    <a:pt x="2543" y="1980"/>
                  </a:lnTo>
                  <a:lnTo>
                    <a:pt x="2519" y="1987"/>
                  </a:lnTo>
                  <a:lnTo>
                    <a:pt x="2506" y="1989"/>
                  </a:lnTo>
                  <a:lnTo>
                    <a:pt x="2492" y="1991"/>
                  </a:lnTo>
                  <a:lnTo>
                    <a:pt x="2480" y="1992"/>
                  </a:lnTo>
                  <a:lnTo>
                    <a:pt x="2467" y="1992"/>
                  </a:lnTo>
                  <a:lnTo>
                    <a:pt x="2455" y="1991"/>
                  </a:lnTo>
                  <a:lnTo>
                    <a:pt x="2443" y="1989"/>
                  </a:lnTo>
                  <a:lnTo>
                    <a:pt x="2438" y="1987"/>
                  </a:lnTo>
                  <a:lnTo>
                    <a:pt x="2433" y="1985"/>
                  </a:lnTo>
                  <a:lnTo>
                    <a:pt x="2428" y="1981"/>
                  </a:lnTo>
                  <a:lnTo>
                    <a:pt x="2424" y="1978"/>
                  </a:lnTo>
                  <a:lnTo>
                    <a:pt x="2419" y="1976"/>
                  </a:lnTo>
                  <a:lnTo>
                    <a:pt x="2403" y="1969"/>
                  </a:lnTo>
                  <a:lnTo>
                    <a:pt x="2392" y="1964"/>
                  </a:lnTo>
                  <a:lnTo>
                    <a:pt x="2380" y="1960"/>
                  </a:lnTo>
                  <a:lnTo>
                    <a:pt x="2368" y="1957"/>
                  </a:lnTo>
                  <a:lnTo>
                    <a:pt x="2353" y="1954"/>
                  </a:lnTo>
                  <a:lnTo>
                    <a:pt x="2339" y="1952"/>
                  </a:lnTo>
                  <a:lnTo>
                    <a:pt x="2324" y="1952"/>
                  </a:lnTo>
                  <a:lnTo>
                    <a:pt x="2316" y="1953"/>
                  </a:lnTo>
                  <a:lnTo>
                    <a:pt x="2309" y="1954"/>
                  </a:lnTo>
                  <a:lnTo>
                    <a:pt x="2303" y="1955"/>
                  </a:lnTo>
                  <a:lnTo>
                    <a:pt x="2295" y="1958"/>
                  </a:lnTo>
                  <a:lnTo>
                    <a:pt x="2289" y="1960"/>
                  </a:lnTo>
                  <a:lnTo>
                    <a:pt x="2281" y="1964"/>
                  </a:lnTo>
                  <a:lnTo>
                    <a:pt x="2275" y="1969"/>
                  </a:lnTo>
                  <a:lnTo>
                    <a:pt x="2269" y="1974"/>
                  </a:lnTo>
                  <a:lnTo>
                    <a:pt x="2264" y="1980"/>
                  </a:lnTo>
                  <a:lnTo>
                    <a:pt x="2259" y="1987"/>
                  </a:lnTo>
                  <a:lnTo>
                    <a:pt x="2253" y="1995"/>
                  </a:lnTo>
                  <a:lnTo>
                    <a:pt x="2249" y="2004"/>
                  </a:lnTo>
                  <a:lnTo>
                    <a:pt x="2242" y="2007"/>
                  </a:lnTo>
                  <a:lnTo>
                    <a:pt x="2235" y="2009"/>
                  </a:lnTo>
                  <a:lnTo>
                    <a:pt x="2229" y="2010"/>
                  </a:lnTo>
                  <a:lnTo>
                    <a:pt x="2221" y="2011"/>
                  </a:lnTo>
                  <a:lnTo>
                    <a:pt x="2209" y="2012"/>
                  </a:lnTo>
                  <a:lnTo>
                    <a:pt x="2197" y="2010"/>
                  </a:lnTo>
                  <a:lnTo>
                    <a:pt x="2173" y="2004"/>
                  </a:lnTo>
                  <a:lnTo>
                    <a:pt x="2152" y="1996"/>
                  </a:lnTo>
                  <a:lnTo>
                    <a:pt x="2141" y="1994"/>
                  </a:lnTo>
                  <a:lnTo>
                    <a:pt x="2132" y="1992"/>
                  </a:lnTo>
                  <a:lnTo>
                    <a:pt x="2128" y="1992"/>
                  </a:lnTo>
                  <a:lnTo>
                    <a:pt x="2123" y="1993"/>
                  </a:lnTo>
                  <a:lnTo>
                    <a:pt x="2119" y="1994"/>
                  </a:lnTo>
                  <a:lnTo>
                    <a:pt x="2115" y="1995"/>
                  </a:lnTo>
                  <a:lnTo>
                    <a:pt x="2110" y="1999"/>
                  </a:lnTo>
                  <a:lnTo>
                    <a:pt x="2107" y="2002"/>
                  </a:lnTo>
                  <a:lnTo>
                    <a:pt x="2103" y="2006"/>
                  </a:lnTo>
                  <a:lnTo>
                    <a:pt x="2100" y="2010"/>
                  </a:lnTo>
                  <a:lnTo>
                    <a:pt x="2097" y="2017"/>
                  </a:lnTo>
                  <a:lnTo>
                    <a:pt x="2092" y="2024"/>
                  </a:lnTo>
                  <a:lnTo>
                    <a:pt x="2090" y="2032"/>
                  </a:lnTo>
                  <a:lnTo>
                    <a:pt x="2087" y="2041"/>
                  </a:lnTo>
                  <a:lnTo>
                    <a:pt x="2083" y="2039"/>
                  </a:lnTo>
                  <a:lnTo>
                    <a:pt x="2070" y="2034"/>
                  </a:lnTo>
                  <a:lnTo>
                    <a:pt x="2060" y="2032"/>
                  </a:lnTo>
                  <a:lnTo>
                    <a:pt x="2051" y="2029"/>
                  </a:lnTo>
                  <a:lnTo>
                    <a:pt x="2039" y="2027"/>
                  </a:lnTo>
                  <a:lnTo>
                    <a:pt x="2026" y="2028"/>
                  </a:lnTo>
                  <a:lnTo>
                    <a:pt x="2012" y="2029"/>
                  </a:lnTo>
                  <a:lnTo>
                    <a:pt x="1997" y="2034"/>
                  </a:lnTo>
                  <a:lnTo>
                    <a:pt x="1989" y="2036"/>
                  </a:lnTo>
                  <a:lnTo>
                    <a:pt x="1981" y="2040"/>
                  </a:lnTo>
                  <a:lnTo>
                    <a:pt x="1974" y="2044"/>
                  </a:lnTo>
                  <a:lnTo>
                    <a:pt x="1965" y="2049"/>
                  </a:lnTo>
                  <a:lnTo>
                    <a:pt x="1957" y="2055"/>
                  </a:lnTo>
                  <a:lnTo>
                    <a:pt x="1949" y="2061"/>
                  </a:lnTo>
                  <a:lnTo>
                    <a:pt x="1941" y="2069"/>
                  </a:lnTo>
                  <a:lnTo>
                    <a:pt x="1932" y="2077"/>
                  </a:lnTo>
                  <a:lnTo>
                    <a:pt x="1924" y="2087"/>
                  </a:lnTo>
                  <a:lnTo>
                    <a:pt x="1915" y="2098"/>
                  </a:lnTo>
                  <a:lnTo>
                    <a:pt x="1908" y="2109"/>
                  </a:lnTo>
                  <a:lnTo>
                    <a:pt x="1899" y="2122"/>
                  </a:lnTo>
                  <a:lnTo>
                    <a:pt x="1893" y="2122"/>
                  </a:lnTo>
                  <a:lnTo>
                    <a:pt x="1876" y="2121"/>
                  </a:lnTo>
                  <a:lnTo>
                    <a:pt x="1851" y="2121"/>
                  </a:lnTo>
                  <a:lnTo>
                    <a:pt x="1822" y="2121"/>
                  </a:lnTo>
                  <a:lnTo>
                    <a:pt x="1806" y="2122"/>
                  </a:lnTo>
                  <a:lnTo>
                    <a:pt x="1793" y="2124"/>
                  </a:lnTo>
                  <a:lnTo>
                    <a:pt x="1778" y="2127"/>
                  </a:lnTo>
                  <a:lnTo>
                    <a:pt x="1765" y="2131"/>
                  </a:lnTo>
                  <a:lnTo>
                    <a:pt x="1753" y="2134"/>
                  </a:lnTo>
                  <a:lnTo>
                    <a:pt x="1744" y="2139"/>
                  </a:lnTo>
                  <a:lnTo>
                    <a:pt x="1739" y="2143"/>
                  </a:lnTo>
                  <a:lnTo>
                    <a:pt x="1736" y="2146"/>
                  </a:lnTo>
                  <a:lnTo>
                    <a:pt x="1733" y="2150"/>
                  </a:lnTo>
                  <a:lnTo>
                    <a:pt x="1731" y="2153"/>
                  </a:lnTo>
                  <a:lnTo>
                    <a:pt x="1726" y="2136"/>
                  </a:lnTo>
                  <a:lnTo>
                    <a:pt x="1723" y="2119"/>
                  </a:lnTo>
                  <a:lnTo>
                    <a:pt x="1720" y="2102"/>
                  </a:lnTo>
                  <a:lnTo>
                    <a:pt x="1718" y="2086"/>
                  </a:lnTo>
                  <a:lnTo>
                    <a:pt x="1717" y="2070"/>
                  </a:lnTo>
                  <a:lnTo>
                    <a:pt x="1716" y="2055"/>
                  </a:lnTo>
                  <a:lnTo>
                    <a:pt x="1715" y="2039"/>
                  </a:lnTo>
                  <a:lnTo>
                    <a:pt x="1716" y="2025"/>
                  </a:lnTo>
                  <a:lnTo>
                    <a:pt x="1717" y="1996"/>
                  </a:lnTo>
                  <a:lnTo>
                    <a:pt x="1720" y="1971"/>
                  </a:lnTo>
                  <a:lnTo>
                    <a:pt x="1725" y="1946"/>
                  </a:lnTo>
                  <a:lnTo>
                    <a:pt x="1731" y="1924"/>
                  </a:lnTo>
                  <a:lnTo>
                    <a:pt x="1737" y="1904"/>
                  </a:lnTo>
                  <a:lnTo>
                    <a:pt x="1744" y="1887"/>
                  </a:lnTo>
                  <a:lnTo>
                    <a:pt x="1749" y="1872"/>
                  </a:lnTo>
                  <a:lnTo>
                    <a:pt x="1755" y="1859"/>
                  </a:lnTo>
                  <a:lnTo>
                    <a:pt x="1765" y="1841"/>
                  </a:lnTo>
                  <a:lnTo>
                    <a:pt x="1768" y="1835"/>
                  </a:lnTo>
                  <a:lnTo>
                    <a:pt x="1740" y="1868"/>
                  </a:lnTo>
                  <a:lnTo>
                    <a:pt x="1716" y="1900"/>
                  </a:lnTo>
                  <a:lnTo>
                    <a:pt x="1697" y="1929"/>
                  </a:lnTo>
                  <a:lnTo>
                    <a:pt x="1681" y="1955"/>
                  </a:lnTo>
                  <a:lnTo>
                    <a:pt x="1669" y="1979"/>
                  </a:lnTo>
                  <a:lnTo>
                    <a:pt x="1659" y="2001"/>
                  </a:lnTo>
                  <a:lnTo>
                    <a:pt x="1652" y="2020"/>
                  </a:lnTo>
                  <a:lnTo>
                    <a:pt x="1648" y="2037"/>
                  </a:lnTo>
                  <a:lnTo>
                    <a:pt x="1645" y="2051"/>
                  </a:lnTo>
                  <a:lnTo>
                    <a:pt x="1644" y="2064"/>
                  </a:lnTo>
                  <a:lnTo>
                    <a:pt x="1644" y="2074"/>
                  </a:lnTo>
                  <a:lnTo>
                    <a:pt x="1645" y="2083"/>
                  </a:lnTo>
                  <a:lnTo>
                    <a:pt x="1648" y="2093"/>
                  </a:lnTo>
                  <a:lnTo>
                    <a:pt x="1650" y="2098"/>
                  </a:lnTo>
                  <a:lnTo>
                    <a:pt x="1659" y="2140"/>
                  </a:lnTo>
                  <a:lnTo>
                    <a:pt x="1666" y="2177"/>
                  </a:lnTo>
                  <a:lnTo>
                    <a:pt x="1670" y="2208"/>
                  </a:lnTo>
                  <a:lnTo>
                    <a:pt x="1671" y="2233"/>
                  </a:lnTo>
                  <a:lnTo>
                    <a:pt x="1671" y="2245"/>
                  </a:lnTo>
                  <a:lnTo>
                    <a:pt x="1670" y="2255"/>
                  </a:lnTo>
                  <a:lnTo>
                    <a:pt x="1669" y="2264"/>
                  </a:lnTo>
                  <a:lnTo>
                    <a:pt x="1667" y="2272"/>
                  </a:lnTo>
                  <a:lnTo>
                    <a:pt x="1665" y="2279"/>
                  </a:lnTo>
                  <a:lnTo>
                    <a:pt x="1662" y="2285"/>
                  </a:lnTo>
                  <a:lnTo>
                    <a:pt x="1660" y="2291"/>
                  </a:lnTo>
                  <a:lnTo>
                    <a:pt x="1657" y="2295"/>
                  </a:lnTo>
                  <a:lnTo>
                    <a:pt x="1651" y="2303"/>
                  </a:lnTo>
                  <a:lnTo>
                    <a:pt x="1644" y="2307"/>
                  </a:lnTo>
                  <a:lnTo>
                    <a:pt x="1638" y="2310"/>
                  </a:lnTo>
                  <a:lnTo>
                    <a:pt x="1632" y="2311"/>
                  </a:lnTo>
                  <a:lnTo>
                    <a:pt x="1622" y="2311"/>
                  </a:lnTo>
                  <a:lnTo>
                    <a:pt x="1618" y="2310"/>
                  </a:lnTo>
                  <a:lnTo>
                    <a:pt x="1608" y="2312"/>
                  </a:lnTo>
                  <a:lnTo>
                    <a:pt x="1597" y="2313"/>
                  </a:lnTo>
                  <a:lnTo>
                    <a:pt x="1586" y="2312"/>
                  </a:lnTo>
                  <a:lnTo>
                    <a:pt x="1573" y="2310"/>
                  </a:lnTo>
                  <a:lnTo>
                    <a:pt x="1560" y="2307"/>
                  </a:lnTo>
                  <a:lnTo>
                    <a:pt x="1546" y="2303"/>
                  </a:lnTo>
                  <a:lnTo>
                    <a:pt x="1533" y="2297"/>
                  </a:lnTo>
                  <a:lnTo>
                    <a:pt x="1522" y="2292"/>
                  </a:lnTo>
                  <a:lnTo>
                    <a:pt x="1479" y="2271"/>
                  </a:lnTo>
                  <a:lnTo>
                    <a:pt x="1462" y="2260"/>
                  </a:lnTo>
                  <a:lnTo>
                    <a:pt x="1429" y="2271"/>
                  </a:lnTo>
                  <a:lnTo>
                    <a:pt x="1395" y="2280"/>
                  </a:lnTo>
                  <a:lnTo>
                    <a:pt x="1362" y="2288"/>
                  </a:lnTo>
                  <a:lnTo>
                    <a:pt x="1332" y="2293"/>
                  </a:lnTo>
                  <a:lnTo>
                    <a:pt x="1306" y="2298"/>
                  </a:lnTo>
                  <a:lnTo>
                    <a:pt x="1286" y="2301"/>
                  </a:lnTo>
                  <a:lnTo>
                    <a:pt x="1273" y="2303"/>
                  </a:lnTo>
                  <a:lnTo>
                    <a:pt x="1268" y="2304"/>
                  </a:lnTo>
                  <a:lnTo>
                    <a:pt x="1331" y="2104"/>
                  </a:lnTo>
                  <a:lnTo>
                    <a:pt x="1318" y="2130"/>
                  </a:lnTo>
                  <a:lnTo>
                    <a:pt x="1303" y="2154"/>
                  </a:lnTo>
                  <a:lnTo>
                    <a:pt x="1289" y="2177"/>
                  </a:lnTo>
                  <a:lnTo>
                    <a:pt x="1274" y="2198"/>
                  </a:lnTo>
                  <a:lnTo>
                    <a:pt x="1259" y="2216"/>
                  </a:lnTo>
                  <a:lnTo>
                    <a:pt x="1245" y="2234"/>
                  </a:lnTo>
                  <a:lnTo>
                    <a:pt x="1231" y="2250"/>
                  </a:lnTo>
                  <a:lnTo>
                    <a:pt x="1218" y="2264"/>
                  </a:lnTo>
                  <a:lnTo>
                    <a:pt x="1193" y="2287"/>
                  </a:lnTo>
                  <a:lnTo>
                    <a:pt x="1174" y="2304"/>
                  </a:lnTo>
                  <a:lnTo>
                    <a:pt x="1160" y="2313"/>
                  </a:lnTo>
                  <a:lnTo>
                    <a:pt x="1156" y="2316"/>
                  </a:lnTo>
                  <a:lnTo>
                    <a:pt x="1148" y="2319"/>
                  </a:lnTo>
                  <a:lnTo>
                    <a:pt x="1140" y="2320"/>
                  </a:lnTo>
                  <a:lnTo>
                    <a:pt x="1132" y="2321"/>
                  </a:lnTo>
                  <a:lnTo>
                    <a:pt x="1124" y="2321"/>
                  </a:lnTo>
                  <a:lnTo>
                    <a:pt x="1107" y="2321"/>
                  </a:lnTo>
                  <a:lnTo>
                    <a:pt x="1091" y="2317"/>
                  </a:lnTo>
                  <a:lnTo>
                    <a:pt x="1074" y="2314"/>
                  </a:lnTo>
                  <a:lnTo>
                    <a:pt x="1057" y="2309"/>
                  </a:lnTo>
                  <a:lnTo>
                    <a:pt x="1041" y="2304"/>
                  </a:lnTo>
                  <a:lnTo>
                    <a:pt x="1026" y="2297"/>
                  </a:lnTo>
                  <a:lnTo>
                    <a:pt x="998" y="2284"/>
                  </a:lnTo>
                  <a:lnTo>
                    <a:pt x="975" y="2273"/>
                  </a:lnTo>
                  <a:lnTo>
                    <a:pt x="961" y="2263"/>
                  </a:lnTo>
                  <a:lnTo>
                    <a:pt x="956" y="2260"/>
                  </a:lnTo>
                  <a:close/>
                </a:path>
              </a:pathLst>
            </a:custGeom>
            <a:solidFill>
              <a:srgbClr val="AAA9A9"/>
            </a:solidFill>
            <a:ln w="9525">
              <a:noFill/>
              <a:round/>
              <a:headEnd/>
              <a:tailEnd/>
            </a:ln>
          </p:spPr>
          <p:txBody>
            <a:bodyPr/>
            <a:lstStyle/>
            <a:p>
              <a:endParaRPr lang="uk-UA"/>
            </a:p>
          </p:txBody>
        </p:sp>
        <p:sp>
          <p:nvSpPr>
            <p:cNvPr id="22576" name="Freeform 156"/>
            <p:cNvSpPr>
              <a:spLocks/>
            </p:cNvSpPr>
            <p:nvPr/>
          </p:nvSpPr>
          <p:spPr bwMode="auto">
            <a:xfrm>
              <a:off x="2582" y="2430"/>
              <a:ext cx="760" cy="626"/>
            </a:xfrm>
            <a:custGeom>
              <a:avLst/>
              <a:gdLst>
                <a:gd name="T0" fmla="*/ 5 w 2829"/>
                <a:gd name="T1" fmla="*/ 11 h 2321"/>
                <a:gd name="T2" fmla="*/ 4 w 2829"/>
                <a:gd name="T3" fmla="*/ 10 h 2321"/>
                <a:gd name="T4" fmla="*/ 5 w 2829"/>
                <a:gd name="T5" fmla="*/ 9 h 2321"/>
                <a:gd name="T6" fmla="*/ 5 w 2829"/>
                <a:gd name="T7" fmla="*/ 9 h 2321"/>
                <a:gd name="T8" fmla="*/ 5 w 2829"/>
                <a:gd name="T9" fmla="*/ 8 h 2321"/>
                <a:gd name="T10" fmla="*/ 5 w 2829"/>
                <a:gd name="T11" fmla="*/ 8 h 2321"/>
                <a:gd name="T12" fmla="*/ 4 w 2829"/>
                <a:gd name="T13" fmla="*/ 7 h 2321"/>
                <a:gd name="T14" fmla="*/ 3 w 2829"/>
                <a:gd name="T15" fmla="*/ 7 h 2321"/>
                <a:gd name="T16" fmla="*/ 3 w 2829"/>
                <a:gd name="T17" fmla="*/ 6 h 2321"/>
                <a:gd name="T18" fmla="*/ 3 w 2829"/>
                <a:gd name="T19" fmla="*/ 5 h 2321"/>
                <a:gd name="T20" fmla="*/ 2 w 2829"/>
                <a:gd name="T21" fmla="*/ 5 h 2321"/>
                <a:gd name="T22" fmla="*/ 1 w 2829"/>
                <a:gd name="T23" fmla="*/ 4 h 2321"/>
                <a:gd name="T24" fmla="*/ 1 w 2829"/>
                <a:gd name="T25" fmla="*/ 3 h 2321"/>
                <a:gd name="T26" fmla="*/ 1 w 2829"/>
                <a:gd name="T27" fmla="*/ 2 h 2321"/>
                <a:gd name="T28" fmla="*/ 0 w 2829"/>
                <a:gd name="T29" fmla="*/ 1 h 2321"/>
                <a:gd name="T30" fmla="*/ 1 w 2829"/>
                <a:gd name="T31" fmla="*/ 1 h 2321"/>
                <a:gd name="T32" fmla="*/ 1 w 2829"/>
                <a:gd name="T33" fmla="*/ 0 h 2321"/>
                <a:gd name="T34" fmla="*/ 2 w 2829"/>
                <a:gd name="T35" fmla="*/ 0 h 2321"/>
                <a:gd name="T36" fmla="*/ 3 w 2829"/>
                <a:gd name="T37" fmla="*/ 1 h 2321"/>
                <a:gd name="T38" fmla="*/ 4 w 2829"/>
                <a:gd name="T39" fmla="*/ 0 h 2321"/>
                <a:gd name="T40" fmla="*/ 5 w 2829"/>
                <a:gd name="T41" fmla="*/ 1 h 2321"/>
                <a:gd name="T42" fmla="*/ 6 w 2829"/>
                <a:gd name="T43" fmla="*/ 1 h 2321"/>
                <a:gd name="T44" fmla="*/ 6 w 2829"/>
                <a:gd name="T45" fmla="*/ 1 h 2321"/>
                <a:gd name="T46" fmla="*/ 7 w 2829"/>
                <a:gd name="T47" fmla="*/ 1 h 2321"/>
                <a:gd name="T48" fmla="*/ 8 w 2829"/>
                <a:gd name="T49" fmla="*/ 1 h 2321"/>
                <a:gd name="T50" fmla="*/ 8 w 2829"/>
                <a:gd name="T51" fmla="*/ 2 h 2321"/>
                <a:gd name="T52" fmla="*/ 8 w 2829"/>
                <a:gd name="T53" fmla="*/ 2 h 2321"/>
                <a:gd name="T54" fmla="*/ 8 w 2829"/>
                <a:gd name="T55" fmla="*/ 3 h 2321"/>
                <a:gd name="T56" fmla="*/ 9 w 2829"/>
                <a:gd name="T57" fmla="*/ 3 h 2321"/>
                <a:gd name="T58" fmla="*/ 9 w 2829"/>
                <a:gd name="T59" fmla="*/ 4 h 2321"/>
                <a:gd name="T60" fmla="*/ 10 w 2829"/>
                <a:gd name="T61" fmla="*/ 3 h 2321"/>
                <a:gd name="T62" fmla="*/ 11 w 2829"/>
                <a:gd name="T63" fmla="*/ 3 h 2321"/>
                <a:gd name="T64" fmla="*/ 12 w 2829"/>
                <a:gd name="T65" fmla="*/ 3 h 2321"/>
                <a:gd name="T66" fmla="*/ 12 w 2829"/>
                <a:gd name="T67" fmla="*/ 2 h 2321"/>
                <a:gd name="T68" fmla="*/ 13 w 2829"/>
                <a:gd name="T69" fmla="*/ 2 h 2321"/>
                <a:gd name="T70" fmla="*/ 14 w 2829"/>
                <a:gd name="T71" fmla="*/ 1 h 2321"/>
                <a:gd name="T72" fmla="*/ 14 w 2829"/>
                <a:gd name="T73" fmla="*/ 2 h 2321"/>
                <a:gd name="T74" fmla="*/ 14 w 2829"/>
                <a:gd name="T75" fmla="*/ 3 h 2321"/>
                <a:gd name="T76" fmla="*/ 14 w 2829"/>
                <a:gd name="T77" fmla="*/ 4 h 2321"/>
                <a:gd name="T78" fmla="*/ 14 w 2829"/>
                <a:gd name="T79" fmla="*/ 4 h 2321"/>
                <a:gd name="T80" fmla="*/ 15 w 2829"/>
                <a:gd name="T81" fmla="*/ 5 h 2321"/>
                <a:gd name="T82" fmla="*/ 15 w 2829"/>
                <a:gd name="T83" fmla="*/ 6 h 2321"/>
                <a:gd name="T84" fmla="*/ 14 w 2829"/>
                <a:gd name="T85" fmla="*/ 6 h 2321"/>
                <a:gd name="T86" fmla="*/ 15 w 2829"/>
                <a:gd name="T87" fmla="*/ 6 h 2321"/>
                <a:gd name="T88" fmla="*/ 15 w 2829"/>
                <a:gd name="T89" fmla="*/ 8 h 2321"/>
                <a:gd name="T90" fmla="*/ 14 w 2829"/>
                <a:gd name="T91" fmla="*/ 8 h 2321"/>
                <a:gd name="T92" fmla="*/ 14 w 2829"/>
                <a:gd name="T93" fmla="*/ 9 h 2321"/>
                <a:gd name="T94" fmla="*/ 15 w 2829"/>
                <a:gd name="T95" fmla="*/ 9 h 2321"/>
                <a:gd name="T96" fmla="*/ 14 w 2829"/>
                <a:gd name="T97" fmla="*/ 9 h 2321"/>
                <a:gd name="T98" fmla="*/ 14 w 2829"/>
                <a:gd name="T99" fmla="*/ 10 h 2321"/>
                <a:gd name="T100" fmla="*/ 14 w 2829"/>
                <a:gd name="T101" fmla="*/ 10 h 2321"/>
                <a:gd name="T102" fmla="*/ 13 w 2829"/>
                <a:gd name="T103" fmla="*/ 11 h 2321"/>
                <a:gd name="T104" fmla="*/ 12 w 2829"/>
                <a:gd name="T105" fmla="*/ 10 h 2321"/>
                <a:gd name="T106" fmla="*/ 11 w 2829"/>
                <a:gd name="T107" fmla="*/ 11 h 2321"/>
                <a:gd name="T108" fmla="*/ 11 w 2829"/>
                <a:gd name="T109" fmla="*/ 11 h 2321"/>
                <a:gd name="T110" fmla="*/ 10 w 2829"/>
                <a:gd name="T111" fmla="*/ 11 h 2321"/>
                <a:gd name="T112" fmla="*/ 9 w 2829"/>
                <a:gd name="T113" fmla="*/ 11 h 2321"/>
                <a:gd name="T114" fmla="*/ 9 w 2829"/>
                <a:gd name="T115" fmla="*/ 10 h 2321"/>
                <a:gd name="T116" fmla="*/ 9 w 2829"/>
                <a:gd name="T117" fmla="*/ 12 h 2321"/>
                <a:gd name="T118" fmla="*/ 8 w 2829"/>
                <a:gd name="T119" fmla="*/ 12 h 2321"/>
                <a:gd name="T120" fmla="*/ 7 w 2829"/>
                <a:gd name="T121" fmla="*/ 11 h 2321"/>
                <a:gd name="T122" fmla="*/ 6 w 2829"/>
                <a:gd name="T123" fmla="*/ 12 h 23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9"/>
                <a:gd name="T187" fmla="*/ 0 h 2321"/>
                <a:gd name="T188" fmla="*/ 2829 w 2829"/>
                <a:gd name="T189" fmla="*/ 2321 h 23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9" h="2321">
                  <a:moveTo>
                    <a:pt x="956" y="2260"/>
                  </a:moveTo>
                  <a:lnTo>
                    <a:pt x="953" y="2260"/>
                  </a:lnTo>
                  <a:lnTo>
                    <a:pt x="945" y="2258"/>
                  </a:lnTo>
                  <a:lnTo>
                    <a:pt x="939" y="2256"/>
                  </a:lnTo>
                  <a:lnTo>
                    <a:pt x="934" y="2252"/>
                  </a:lnTo>
                  <a:lnTo>
                    <a:pt x="927" y="2248"/>
                  </a:lnTo>
                  <a:lnTo>
                    <a:pt x="922" y="2243"/>
                  </a:lnTo>
                  <a:lnTo>
                    <a:pt x="917" y="2235"/>
                  </a:lnTo>
                  <a:lnTo>
                    <a:pt x="913" y="2227"/>
                  </a:lnTo>
                  <a:lnTo>
                    <a:pt x="908" y="2215"/>
                  </a:lnTo>
                  <a:lnTo>
                    <a:pt x="906" y="2202"/>
                  </a:lnTo>
                  <a:lnTo>
                    <a:pt x="904" y="2186"/>
                  </a:lnTo>
                  <a:lnTo>
                    <a:pt x="905" y="2168"/>
                  </a:lnTo>
                  <a:lnTo>
                    <a:pt x="907" y="2147"/>
                  </a:lnTo>
                  <a:lnTo>
                    <a:pt x="913" y="2122"/>
                  </a:lnTo>
                  <a:lnTo>
                    <a:pt x="913" y="2118"/>
                  </a:lnTo>
                  <a:lnTo>
                    <a:pt x="914" y="2105"/>
                  </a:lnTo>
                  <a:lnTo>
                    <a:pt x="914" y="2085"/>
                  </a:lnTo>
                  <a:lnTo>
                    <a:pt x="913" y="2060"/>
                  </a:lnTo>
                  <a:lnTo>
                    <a:pt x="909" y="2048"/>
                  </a:lnTo>
                  <a:lnTo>
                    <a:pt x="906" y="2033"/>
                  </a:lnTo>
                  <a:lnTo>
                    <a:pt x="902" y="2019"/>
                  </a:lnTo>
                  <a:lnTo>
                    <a:pt x="897" y="2004"/>
                  </a:lnTo>
                  <a:lnTo>
                    <a:pt x="889" y="1989"/>
                  </a:lnTo>
                  <a:lnTo>
                    <a:pt x="879" y="1975"/>
                  </a:lnTo>
                  <a:lnTo>
                    <a:pt x="869" y="1961"/>
                  </a:lnTo>
                  <a:lnTo>
                    <a:pt x="856" y="1947"/>
                  </a:lnTo>
                  <a:lnTo>
                    <a:pt x="853" y="1946"/>
                  </a:lnTo>
                  <a:lnTo>
                    <a:pt x="843" y="1942"/>
                  </a:lnTo>
                  <a:lnTo>
                    <a:pt x="831" y="1935"/>
                  </a:lnTo>
                  <a:lnTo>
                    <a:pt x="818" y="1926"/>
                  </a:lnTo>
                  <a:lnTo>
                    <a:pt x="811" y="1920"/>
                  </a:lnTo>
                  <a:lnTo>
                    <a:pt x="805" y="1914"/>
                  </a:lnTo>
                  <a:lnTo>
                    <a:pt x="799" y="1907"/>
                  </a:lnTo>
                  <a:lnTo>
                    <a:pt x="795" y="1900"/>
                  </a:lnTo>
                  <a:lnTo>
                    <a:pt x="792" y="1892"/>
                  </a:lnTo>
                  <a:lnTo>
                    <a:pt x="791" y="1884"/>
                  </a:lnTo>
                  <a:lnTo>
                    <a:pt x="791" y="1876"/>
                  </a:lnTo>
                  <a:lnTo>
                    <a:pt x="793" y="1866"/>
                  </a:lnTo>
                  <a:lnTo>
                    <a:pt x="792" y="1863"/>
                  </a:lnTo>
                  <a:lnTo>
                    <a:pt x="789" y="1857"/>
                  </a:lnTo>
                  <a:lnTo>
                    <a:pt x="788" y="1851"/>
                  </a:lnTo>
                  <a:lnTo>
                    <a:pt x="788" y="1846"/>
                  </a:lnTo>
                  <a:lnTo>
                    <a:pt x="789" y="1841"/>
                  </a:lnTo>
                  <a:lnTo>
                    <a:pt x="792" y="1834"/>
                  </a:lnTo>
                  <a:lnTo>
                    <a:pt x="796" y="1828"/>
                  </a:lnTo>
                  <a:lnTo>
                    <a:pt x="803" y="1821"/>
                  </a:lnTo>
                  <a:lnTo>
                    <a:pt x="812" y="1816"/>
                  </a:lnTo>
                  <a:lnTo>
                    <a:pt x="825" y="1811"/>
                  </a:lnTo>
                  <a:lnTo>
                    <a:pt x="841" y="1807"/>
                  </a:lnTo>
                  <a:lnTo>
                    <a:pt x="860" y="1802"/>
                  </a:lnTo>
                  <a:lnTo>
                    <a:pt x="884" y="1799"/>
                  </a:lnTo>
                  <a:lnTo>
                    <a:pt x="913" y="1798"/>
                  </a:lnTo>
                  <a:lnTo>
                    <a:pt x="921" y="1796"/>
                  </a:lnTo>
                  <a:lnTo>
                    <a:pt x="945" y="1791"/>
                  </a:lnTo>
                  <a:lnTo>
                    <a:pt x="959" y="1786"/>
                  </a:lnTo>
                  <a:lnTo>
                    <a:pt x="975" y="1780"/>
                  </a:lnTo>
                  <a:lnTo>
                    <a:pt x="993" y="1772"/>
                  </a:lnTo>
                  <a:lnTo>
                    <a:pt x="1009" y="1763"/>
                  </a:lnTo>
                  <a:lnTo>
                    <a:pt x="1016" y="1757"/>
                  </a:lnTo>
                  <a:lnTo>
                    <a:pt x="1022" y="1751"/>
                  </a:lnTo>
                  <a:lnTo>
                    <a:pt x="1030" y="1745"/>
                  </a:lnTo>
                  <a:lnTo>
                    <a:pt x="1035" y="1737"/>
                  </a:lnTo>
                  <a:lnTo>
                    <a:pt x="1041" y="1730"/>
                  </a:lnTo>
                  <a:lnTo>
                    <a:pt x="1046" y="1721"/>
                  </a:lnTo>
                  <a:lnTo>
                    <a:pt x="1049" y="1713"/>
                  </a:lnTo>
                  <a:lnTo>
                    <a:pt x="1051" y="1703"/>
                  </a:lnTo>
                  <a:lnTo>
                    <a:pt x="1053" y="1692"/>
                  </a:lnTo>
                  <a:lnTo>
                    <a:pt x="1053" y="1681"/>
                  </a:lnTo>
                  <a:lnTo>
                    <a:pt x="1052" y="1669"/>
                  </a:lnTo>
                  <a:lnTo>
                    <a:pt x="1050" y="1656"/>
                  </a:lnTo>
                  <a:lnTo>
                    <a:pt x="1046" y="1643"/>
                  </a:lnTo>
                  <a:lnTo>
                    <a:pt x="1041" y="1628"/>
                  </a:lnTo>
                  <a:lnTo>
                    <a:pt x="1033" y="1613"/>
                  </a:lnTo>
                  <a:lnTo>
                    <a:pt x="1025" y="1597"/>
                  </a:lnTo>
                  <a:lnTo>
                    <a:pt x="1023" y="1592"/>
                  </a:lnTo>
                  <a:lnTo>
                    <a:pt x="1021" y="1588"/>
                  </a:lnTo>
                  <a:lnTo>
                    <a:pt x="1019" y="1584"/>
                  </a:lnTo>
                  <a:lnTo>
                    <a:pt x="1016" y="1579"/>
                  </a:lnTo>
                  <a:lnTo>
                    <a:pt x="1009" y="1571"/>
                  </a:lnTo>
                  <a:lnTo>
                    <a:pt x="998" y="1564"/>
                  </a:lnTo>
                  <a:lnTo>
                    <a:pt x="987" y="1558"/>
                  </a:lnTo>
                  <a:lnTo>
                    <a:pt x="974" y="1553"/>
                  </a:lnTo>
                  <a:lnTo>
                    <a:pt x="961" y="1547"/>
                  </a:lnTo>
                  <a:lnTo>
                    <a:pt x="947" y="1543"/>
                  </a:lnTo>
                  <a:lnTo>
                    <a:pt x="919" y="1533"/>
                  </a:lnTo>
                  <a:lnTo>
                    <a:pt x="894" y="1524"/>
                  </a:lnTo>
                  <a:lnTo>
                    <a:pt x="885" y="1519"/>
                  </a:lnTo>
                  <a:lnTo>
                    <a:pt x="876" y="1512"/>
                  </a:lnTo>
                  <a:lnTo>
                    <a:pt x="873" y="1509"/>
                  </a:lnTo>
                  <a:lnTo>
                    <a:pt x="871" y="1506"/>
                  </a:lnTo>
                  <a:lnTo>
                    <a:pt x="869" y="1501"/>
                  </a:lnTo>
                  <a:lnTo>
                    <a:pt x="869" y="1497"/>
                  </a:lnTo>
                  <a:lnTo>
                    <a:pt x="868" y="1495"/>
                  </a:lnTo>
                  <a:lnTo>
                    <a:pt x="868" y="1492"/>
                  </a:lnTo>
                  <a:lnTo>
                    <a:pt x="869" y="1489"/>
                  </a:lnTo>
                  <a:lnTo>
                    <a:pt x="870" y="1484"/>
                  </a:lnTo>
                  <a:lnTo>
                    <a:pt x="874" y="1475"/>
                  </a:lnTo>
                  <a:lnTo>
                    <a:pt x="879" y="1465"/>
                  </a:lnTo>
                  <a:lnTo>
                    <a:pt x="886" y="1455"/>
                  </a:lnTo>
                  <a:lnTo>
                    <a:pt x="892" y="1443"/>
                  </a:lnTo>
                  <a:lnTo>
                    <a:pt x="898" y="1431"/>
                  </a:lnTo>
                  <a:lnTo>
                    <a:pt x="901" y="1420"/>
                  </a:lnTo>
                  <a:lnTo>
                    <a:pt x="902" y="1415"/>
                  </a:lnTo>
                  <a:lnTo>
                    <a:pt x="903" y="1410"/>
                  </a:lnTo>
                  <a:lnTo>
                    <a:pt x="903" y="1405"/>
                  </a:lnTo>
                  <a:lnTo>
                    <a:pt x="902" y="1400"/>
                  </a:lnTo>
                  <a:lnTo>
                    <a:pt x="900" y="1396"/>
                  </a:lnTo>
                  <a:lnTo>
                    <a:pt x="897" y="1393"/>
                  </a:lnTo>
                  <a:lnTo>
                    <a:pt x="892" y="1388"/>
                  </a:lnTo>
                  <a:lnTo>
                    <a:pt x="888" y="1386"/>
                  </a:lnTo>
                  <a:lnTo>
                    <a:pt x="882" y="1383"/>
                  </a:lnTo>
                  <a:lnTo>
                    <a:pt x="873" y="1382"/>
                  </a:lnTo>
                  <a:lnTo>
                    <a:pt x="865" y="1381"/>
                  </a:lnTo>
                  <a:lnTo>
                    <a:pt x="854" y="1380"/>
                  </a:lnTo>
                  <a:lnTo>
                    <a:pt x="841" y="1380"/>
                  </a:lnTo>
                  <a:lnTo>
                    <a:pt x="827" y="1381"/>
                  </a:lnTo>
                  <a:lnTo>
                    <a:pt x="811" y="1383"/>
                  </a:lnTo>
                  <a:lnTo>
                    <a:pt x="793" y="1385"/>
                  </a:lnTo>
                  <a:lnTo>
                    <a:pt x="787" y="1385"/>
                  </a:lnTo>
                  <a:lnTo>
                    <a:pt x="769" y="1386"/>
                  </a:lnTo>
                  <a:lnTo>
                    <a:pt x="757" y="1386"/>
                  </a:lnTo>
                  <a:lnTo>
                    <a:pt x="743" y="1386"/>
                  </a:lnTo>
                  <a:lnTo>
                    <a:pt x="729" y="1384"/>
                  </a:lnTo>
                  <a:lnTo>
                    <a:pt x="714" y="1382"/>
                  </a:lnTo>
                  <a:lnTo>
                    <a:pt x="698" y="1379"/>
                  </a:lnTo>
                  <a:lnTo>
                    <a:pt x="683" y="1373"/>
                  </a:lnTo>
                  <a:lnTo>
                    <a:pt x="676" y="1370"/>
                  </a:lnTo>
                  <a:lnTo>
                    <a:pt x="669" y="1367"/>
                  </a:lnTo>
                  <a:lnTo>
                    <a:pt x="663" y="1363"/>
                  </a:lnTo>
                  <a:lnTo>
                    <a:pt x="657" y="1359"/>
                  </a:lnTo>
                  <a:lnTo>
                    <a:pt x="650" y="1354"/>
                  </a:lnTo>
                  <a:lnTo>
                    <a:pt x="645" y="1349"/>
                  </a:lnTo>
                  <a:lnTo>
                    <a:pt x="639" y="1343"/>
                  </a:lnTo>
                  <a:lnTo>
                    <a:pt x="635" y="1336"/>
                  </a:lnTo>
                  <a:lnTo>
                    <a:pt x="632" y="1329"/>
                  </a:lnTo>
                  <a:lnTo>
                    <a:pt x="629" y="1321"/>
                  </a:lnTo>
                  <a:lnTo>
                    <a:pt x="627" y="1313"/>
                  </a:lnTo>
                  <a:lnTo>
                    <a:pt x="625" y="1304"/>
                  </a:lnTo>
                  <a:lnTo>
                    <a:pt x="622" y="1299"/>
                  </a:lnTo>
                  <a:lnTo>
                    <a:pt x="618" y="1286"/>
                  </a:lnTo>
                  <a:lnTo>
                    <a:pt x="612" y="1266"/>
                  </a:lnTo>
                  <a:lnTo>
                    <a:pt x="604" y="1240"/>
                  </a:lnTo>
                  <a:lnTo>
                    <a:pt x="601" y="1226"/>
                  </a:lnTo>
                  <a:lnTo>
                    <a:pt x="598" y="1211"/>
                  </a:lnTo>
                  <a:lnTo>
                    <a:pt x="595" y="1196"/>
                  </a:lnTo>
                  <a:lnTo>
                    <a:pt x="593" y="1180"/>
                  </a:lnTo>
                  <a:lnTo>
                    <a:pt x="591" y="1164"/>
                  </a:lnTo>
                  <a:lnTo>
                    <a:pt x="591" y="1147"/>
                  </a:lnTo>
                  <a:lnTo>
                    <a:pt x="591" y="1132"/>
                  </a:lnTo>
                  <a:lnTo>
                    <a:pt x="594" y="1116"/>
                  </a:lnTo>
                  <a:lnTo>
                    <a:pt x="597" y="1113"/>
                  </a:lnTo>
                  <a:lnTo>
                    <a:pt x="604" y="1103"/>
                  </a:lnTo>
                  <a:lnTo>
                    <a:pt x="610" y="1095"/>
                  </a:lnTo>
                  <a:lnTo>
                    <a:pt x="614" y="1087"/>
                  </a:lnTo>
                  <a:lnTo>
                    <a:pt x="618" y="1076"/>
                  </a:lnTo>
                  <a:lnTo>
                    <a:pt x="621" y="1064"/>
                  </a:lnTo>
                  <a:lnTo>
                    <a:pt x="623" y="1051"/>
                  </a:lnTo>
                  <a:lnTo>
                    <a:pt x="625" y="1036"/>
                  </a:lnTo>
                  <a:lnTo>
                    <a:pt x="623" y="1020"/>
                  </a:lnTo>
                  <a:lnTo>
                    <a:pt x="620" y="1003"/>
                  </a:lnTo>
                  <a:lnTo>
                    <a:pt x="617" y="994"/>
                  </a:lnTo>
                  <a:lnTo>
                    <a:pt x="614" y="985"/>
                  </a:lnTo>
                  <a:lnTo>
                    <a:pt x="610" y="976"/>
                  </a:lnTo>
                  <a:lnTo>
                    <a:pt x="604" y="965"/>
                  </a:lnTo>
                  <a:lnTo>
                    <a:pt x="598" y="955"/>
                  </a:lnTo>
                  <a:lnTo>
                    <a:pt x="591" y="945"/>
                  </a:lnTo>
                  <a:lnTo>
                    <a:pt x="584" y="934"/>
                  </a:lnTo>
                  <a:lnTo>
                    <a:pt x="574" y="922"/>
                  </a:lnTo>
                  <a:lnTo>
                    <a:pt x="574" y="914"/>
                  </a:lnTo>
                  <a:lnTo>
                    <a:pt x="573" y="905"/>
                  </a:lnTo>
                  <a:lnTo>
                    <a:pt x="572" y="897"/>
                  </a:lnTo>
                  <a:lnTo>
                    <a:pt x="571" y="890"/>
                  </a:lnTo>
                  <a:lnTo>
                    <a:pt x="569" y="884"/>
                  </a:lnTo>
                  <a:lnTo>
                    <a:pt x="566" y="880"/>
                  </a:lnTo>
                  <a:lnTo>
                    <a:pt x="564" y="874"/>
                  </a:lnTo>
                  <a:lnTo>
                    <a:pt x="559" y="871"/>
                  </a:lnTo>
                  <a:lnTo>
                    <a:pt x="556" y="868"/>
                  </a:lnTo>
                  <a:lnTo>
                    <a:pt x="552" y="865"/>
                  </a:lnTo>
                  <a:lnTo>
                    <a:pt x="547" y="863"/>
                  </a:lnTo>
                  <a:lnTo>
                    <a:pt x="541" y="862"/>
                  </a:lnTo>
                  <a:lnTo>
                    <a:pt x="530" y="859"/>
                  </a:lnTo>
                  <a:lnTo>
                    <a:pt x="517" y="858"/>
                  </a:lnTo>
                  <a:lnTo>
                    <a:pt x="486" y="860"/>
                  </a:lnTo>
                  <a:lnTo>
                    <a:pt x="449" y="863"/>
                  </a:lnTo>
                  <a:lnTo>
                    <a:pt x="427" y="864"/>
                  </a:lnTo>
                  <a:lnTo>
                    <a:pt x="405" y="864"/>
                  </a:lnTo>
                  <a:lnTo>
                    <a:pt x="381" y="863"/>
                  </a:lnTo>
                  <a:lnTo>
                    <a:pt x="356" y="860"/>
                  </a:lnTo>
                  <a:lnTo>
                    <a:pt x="347" y="863"/>
                  </a:lnTo>
                  <a:lnTo>
                    <a:pt x="325" y="867"/>
                  </a:lnTo>
                  <a:lnTo>
                    <a:pt x="310" y="869"/>
                  </a:lnTo>
                  <a:lnTo>
                    <a:pt x="294" y="870"/>
                  </a:lnTo>
                  <a:lnTo>
                    <a:pt x="276" y="869"/>
                  </a:lnTo>
                  <a:lnTo>
                    <a:pt x="259" y="867"/>
                  </a:lnTo>
                  <a:lnTo>
                    <a:pt x="249" y="865"/>
                  </a:lnTo>
                  <a:lnTo>
                    <a:pt x="240" y="862"/>
                  </a:lnTo>
                  <a:lnTo>
                    <a:pt x="232" y="858"/>
                  </a:lnTo>
                  <a:lnTo>
                    <a:pt x="223" y="854"/>
                  </a:lnTo>
                  <a:lnTo>
                    <a:pt x="216" y="849"/>
                  </a:lnTo>
                  <a:lnTo>
                    <a:pt x="208" y="843"/>
                  </a:lnTo>
                  <a:lnTo>
                    <a:pt x="201" y="837"/>
                  </a:lnTo>
                  <a:lnTo>
                    <a:pt x="195" y="828"/>
                  </a:lnTo>
                  <a:lnTo>
                    <a:pt x="189" y="820"/>
                  </a:lnTo>
                  <a:lnTo>
                    <a:pt x="184" y="810"/>
                  </a:lnTo>
                  <a:lnTo>
                    <a:pt x="181" y="799"/>
                  </a:lnTo>
                  <a:lnTo>
                    <a:pt x="178" y="786"/>
                  </a:lnTo>
                  <a:lnTo>
                    <a:pt x="174" y="772"/>
                  </a:lnTo>
                  <a:lnTo>
                    <a:pt x="173" y="757"/>
                  </a:lnTo>
                  <a:lnTo>
                    <a:pt x="173" y="741"/>
                  </a:lnTo>
                  <a:lnTo>
                    <a:pt x="174" y="723"/>
                  </a:lnTo>
                  <a:lnTo>
                    <a:pt x="174" y="718"/>
                  </a:lnTo>
                  <a:lnTo>
                    <a:pt x="174" y="703"/>
                  </a:lnTo>
                  <a:lnTo>
                    <a:pt x="172" y="681"/>
                  </a:lnTo>
                  <a:lnTo>
                    <a:pt x="168" y="658"/>
                  </a:lnTo>
                  <a:lnTo>
                    <a:pt x="165" y="646"/>
                  </a:lnTo>
                  <a:lnTo>
                    <a:pt x="160" y="634"/>
                  </a:lnTo>
                  <a:lnTo>
                    <a:pt x="155" y="624"/>
                  </a:lnTo>
                  <a:lnTo>
                    <a:pt x="149" y="615"/>
                  </a:lnTo>
                  <a:lnTo>
                    <a:pt x="144" y="611"/>
                  </a:lnTo>
                  <a:lnTo>
                    <a:pt x="140" y="607"/>
                  </a:lnTo>
                  <a:lnTo>
                    <a:pt x="136" y="604"/>
                  </a:lnTo>
                  <a:lnTo>
                    <a:pt x="131" y="601"/>
                  </a:lnTo>
                  <a:lnTo>
                    <a:pt x="125" y="599"/>
                  </a:lnTo>
                  <a:lnTo>
                    <a:pt x="119" y="598"/>
                  </a:lnTo>
                  <a:lnTo>
                    <a:pt x="112" y="598"/>
                  </a:lnTo>
                  <a:lnTo>
                    <a:pt x="106" y="598"/>
                  </a:lnTo>
                  <a:lnTo>
                    <a:pt x="107" y="590"/>
                  </a:lnTo>
                  <a:lnTo>
                    <a:pt x="107" y="567"/>
                  </a:lnTo>
                  <a:lnTo>
                    <a:pt x="108" y="551"/>
                  </a:lnTo>
                  <a:lnTo>
                    <a:pt x="107" y="534"/>
                  </a:lnTo>
                  <a:lnTo>
                    <a:pt x="107" y="516"/>
                  </a:lnTo>
                  <a:lnTo>
                    <a:pt x="105" y="496"/>
                  </a:lnTo>
                  <a:lnTo>
                    <a:pt x="103" y="475"/>
                  </a:lnTo>
                  <a:lnTo>
                    <a:pt x="99" y="455"/>
                  </a:lnTo>
                  <a:lnTo>
                    <a:pt x="94" y="435"/>
                  </a:lnTo>
                  <a:lnTo>
                    <a:pt x="88" y="416"/>
                  </a:lnTo>
                  <a:lnTo>
                    <a:pt x="84" y="407"/>
                  </a:lnTo>
                  <a:lnTo>
                    <a:pt x="79" y="399"/>
                  </a:lnTo>
                  <a:lnTo>
                    <a:pt x="75" y="391"/>
                  </a:lnTo>
                  <a:lnTo>
                    <a:pt x="70" y="384"/>
                  </a:lnTo>
                  <a:lnTo>
                    <a:pt x="63" y="376"/>
                  </a:lnTo>
                  <a:lnTo>
                    <a:pt x="58" y="371"/>
                  </a:lnTo>
                  <a:lnTo>
                    <a:pt x="51" y="366"/>
                  </a:lnTo>
                  <a:lnTo>
                    <a:pt x="43" y="360"/>
                  </a:lnTo>
                  <a:lnTo>
                    <a:pt x="40" y="355"/>
                  </a:lnTo>
                  <a:lnTo>
                    <a:pt x="29" y="341"/>
                  </a:lnTo>
                  <a:lnTo>
                    <a:pt x="24" y="330"/>
                  </a:lnTo>
                  <a:lnTo>
                    <a:pt x="18" y="320"/>
                  </a:lnTo>
                  <a:lnTo>
                    <a:pt x="12" y="307"/>
                  </a:lnTo>
                  <a:lnTo>
                    <a:pt x="7" y="293"/>
                  </a:lnTo>
                  <a:lnTo>
                    <a:pt x="3" y="278"/>
                  </a:lnTo>
                  <a:lnTo>
                    <a:pt x="2" y="262"/>
                  </a:lnTo>
                  <a:lnTo>
                    <a:pt x="0" y="255"/>
                  </a:lnTo>
                  <a:lnTo>
                    <a:pt x="2" y="247"/>
                  </a:lnTo>
                  <a:lnTo>
                    <a:pt x="3" y="240"/>
                  </a:lnTo>
                  <a:lnTo>
                    <a:pt x="4" y="231"/>
                  </a:lnTo>
                  <a:lnTo>
                    <a:pt x="7" y="224"/>
                  </a:lnTo>
                  <a:lnTo>
                    <a:pt x="10" y="216"/>
                  </a:lnTo>
                  <a:lnTo>
                    <a:pt x="14" y="209"/>
                  </a:lnTo>
                  <a:lnTo>
                    <a:pt x="19" y="201"/>
                  </a:lnTo>
                  <a:lnTo>
                    <a:pt x="25" y="194"/>
                  </a:lnTo>
                  <a:lnTo>
                    <a:pt x="32" y="186"/>
                  </a:lnTo>
                  <a:lnTo>
                    <a:pt x="40" y="180"/>
                  </a:lnTo>
                  <a:lnTo>
                    <a:pt x="50" y="174"/>
                  </a:lnTo>
                  <a:lnTo>
                    <a:pt x="53" y="174"/>
                  </a:lnTo>
                  <a:lnTo>
                    <a:pt x="61" y="174"/>
                  </a:lnTo>
                  <a:lnTo>
                    <a:pt x="72" y="174"/>
                  </a:lnTo>
                  <a:lnTo>
                    <a:pt x="83" y="170"/>
                  </a:lnTo>
                  <a:lnTo>
                    <a:pt x="88" y="168"/>
                  </a:lnTo>
                  <a:lnTo>
                    <a:pt x="92" y="165"/>
                  </a:lnTo>
                  <a:lnTo>
                    <a:pt x="95" y="161"/>
                  </a:lnTo>
                  <a:lnTo>
                    <a:pt x="98" y="154"/>
                  </a:lnTo>
                  <a:lnTo>
                    <a:pt x="98" y="148"/>
                  </a:lnTo>
                  <a:lnTo>
                    <a:pt x="96" y="139"/>
                  </a:lnTo>
                  <a:lnTo>
                    <a:pt x="93" y="129"/>
                  </a:lnTo>
                  <a:lnTo>
                    <a:pt x="87" y="117"/>
                  </a:lnTo>
                  <a:lnTo>
                    <a:pt x="95" y="107"/>
                  </a:lnTo>
                  <a:lnTo>
                    <a:pt x="103" y="100"/>
                  </a:lnTo>
                  <a:lnTo>
                    <a:pt x="112" y="92"/>
                  </a:lnTo>
                  <a:lnTo>
                    <a:pt x="121" y="86"/>
                  </a:lnTo>
                  <a:lnTo>
                    <a:pt x="131" y="81"/>
                  </a:lnTo>
                  <a:lnTo>
                    <a:pt x="140" y="76"/>
                  </a:lnTo>
                  <a:lnTo>
                    <a:pt x="150" y="72"/>
                  </a:lnTo>
                  <a:lnTo>
                    <a:pt x="159" y="69"/>
                  </a:lnTo>
                  <a:lnTo>
                    <a:pt x="180" y="64"/>
                  </a:lnTo>
                  <a:lnTo>
                    <a:pt x="200" y="62"/>
                  </a:lnTo>
                  <a:lnTo>
                    <a:pt x="220" y="60"/>
                  </a:lnTo>
                  <a:lnTo>
                    <a:pt x="239" y="60"/>
                  </a:lnTo>
                  <a:lnTo>
                    <a:pt x="258" y="63"/>
                  </a:lnTo>
                  <a:lnTo>
                    <a:pt x="276" y="65"/>
                  </a:lnTo>
                  <a:lnTo>
                    <a:pt x="291" y="68"/>
                  </a:lnTo>
                  <a:lnTo>
                    <a:pt x="304" y="71"/>
                  </a:lnTo>
                  <a:lnTo>
                    <a:pt x="324" y="76"/>
                  </a:lnTo>
                  <a:lnTo>
                    <a:pt x="331" y="80"/>
                  </a:lnTo>
                  <a:lnTo>
                    <a:pt x="339" y="88"/>
                  </a:lnTo>
                  <a:lnTo>
                    <a:pt x="346" y="95"/>
                  </a:lnTo>
                  <a:lnTo>
                    <a:pt x="354" y="99"/>
                  </a:lnTo>
                  <a:lnTo>
                    <a:pt x="361" y="101"/>
                  </a:lnTo>
                  <a:lnTo>
                    <a:pt x="367" y="101"/>
                  </a:lnTo>
                  <a:lnTo>
                    <a:pt x="375" y="100"/>
                  </a:lnTo>
                  <a:lnTo>
                    <a:pt x="381" y="98"/>
                  </a:lnTo>
                  <a:lnTo>
                    <a:pt x="389" y="95"/>
                  </a:lnTo>
                  <a:lnTo>
                    <a:pt x="404" y="87"/>
                  </a:lnTo>
                  <a:lnTo>
                    <a:pt x="419" y="80"/>
                  </a:lnTo>
                  <a:lnTo>
                    <a:pt x="427" y="76"/>
                  </a:lnTo>
                  <a:lnTo>
                    <a:pt x="436" y="74"/>
                  </a:lnTo>
                  <a:lnTo>
                    <a:pt x="445" y="72"/>
                  </a:lnTo>
                  <a:lnTo>
                    <a:pt x="456" y="73"/>
                  </a:lnTo>
                  <a:lnTo>
                    <a:pt x="473" y="68"/>
                  </a:lnTo>
                  <a:lnTo>
                    <a:pt x="490" y="65"/>
                  </a:lnTo>
                  <a:lnTo>
                    <a:pt x="505" y="62"/>
                  </a:lnTo>
                  <a:lnTo>
                    <a:pt x="520" y="60"/>
                  </a:lnTo>
                  <a:lnTo>
                    <a:pt x="533" y="59"/>
                  </a:lnTo>
                  <a:lnTo>
                    <a:pt x="546" y="59"/>
                  </a:lnTo>
                  <a:lnTo>
                    <a:pt x="556" y="59"/>
                  </a:lnTo>
                  <a:lnTo>
                    <a:pt x="567" y="60"/>
                  </a:lnTo>
                  <a:lnTo>
                    <a:pt x="586" y="64"/>
                  </a:lnTo>
                  <a:lnTo>
                    <a:pt x="602" y="68"/>
                  </a:lnTo>
                  <a:lnTo>
                    <a:pt x="616" y="74"/>
                  </a:lnTo>
                  <a:lnTo>
                    <a:pt x="629" y="80"/>
                  </a:lnTo>
                  <a:lnTo>
                    <a:pt x="639" y="84"/>
                  </a:lnTo>
                  <a:lnTo>
                    <a:pt x="649" y="88"/>
                  </a:lnTo>
                  <a:lnTo>
                    <a:pt x="653" y="89"/>
                  </a:lnTo>
                  <a:lnTo>
                    <a:pt x="659" y="89"/>
                  </a:lnTo>
                  <a:lnTo>
                    <a:pt x="663" y="89"/>
                  </a:lnTo>
                  <a:lnTo>
                    <a:pt x="667" y="89"/>
                  </a:lnTo>
                  <a:lnTo>
                    <a:pt x="673" y="87"/>
                  </a:lnTo>
                  <a:lnTo>
                    <a:pt x="677" y="85"/>
                  </a:lnTo>
                  <a:lnTo>
                    <a:pt x="682" y="82"/>
                  </a:lnTo>
                  <a:lnTo>
                    <a:pt x="687" y="78"/>
                  </a:lnTo>
                  <a:lnTo>
                    <a:pt x="699" y="65"/>
                  </a:lnTo>
                  <a:lnTo>
                    <a:pt x="712" y="48"/>
                  </a:lnTo>
                  <a:lnTo>
                    <a:pt x="728" y="37"/>
                  </a:lnTo>
                  <a:lnTo>
                    <a:pt x="744" y="27"/>
                  </a:lnTo>
                  <a:lnTo>
                    <a:pt x="758" y="20"/>
                  </a:lnTo>
                  <a:lnTo>
                    <a:pt x="773" y="14"/>
                  </a:lnTo>
                  <a:lnTo>
                    <a:pt x="786" y="8"/>
                  </a:lnTo>
                  <a:lnTo>
                    <a:pt x="799" y="5"/>
                  </a:lnTo>
                  <a:lnTo>
                    <a:pt x="811" y="2"/>
                  </a:lnTo>
                  <a:lnTo>
                    <a:pt x="823" y="1"/>
                  </a:lnTo>
                  <a:lnTo>
                    <a:pt x="834" y="0"/>
                  </a:lnTo>
                  <a:lnTo>
                    <a:pt x="844" y="0"/>
                  </a:lnTo>
                  <a:lnTo>
                    <a:pt x="855" y="1"/>
                  </a:lnTo>
                  <a:lnTo>
                    <a:pt x="865" y="3"/>
                  </a:lnTo>
                  <a:lnTo>
                    <a:pt x="873" y="6"/>
                  </a:lnTo>
                  <a:lnTo>
                    <a:pt x="882" y="9"/>
                  </a:lnTo>
                  <a:lnTo>
                    <a:pt x="889" y="12"/>
                  </a:lnTo>
                  <a:lnTo>
                    <a:pt x="897" y="17"/>
                  </a:lnTo>
                  <a:lnTo>
                    <a:pt x="909" y="26"/>
                  </a:lnTo>
                  <a:lnTo>
                    <a:pt x="920" y="37"/>
                  </a:lnTo>
                  <a:lnTo>
                    <a:pt x="930" y="47"/>
                  </a:lnTo>
                  <a:lnTo>
                    <a:pt x="937" y="57"/>
                  </a:lnTo>
                  <a:lnTo>
                    <a:pt x="947" y="73"/>
                  </a:lnTo>
                  <a:lnTo>
                    <a:pt x="950" y="80"/>
                  </a:lnTo>
                  <a:lnTo>
                    <a:pt x="952" y="89"/>
                  </a:lnTo>
                  <a:lnTo>
                    <a:pt x="954" y="98"/>
                  </a:lnTo>
                  <a:lnTo>
                    <a:pt x="957" y="105"/>
                  </a:lnTo>
                  <a:lnTo>
                    <a:pt x="962" y="113"/>
                  </a:lnTo>
                  <a:lnTo>
                    <a:pt x="967" y="119"/>
                  </a:lnTo>
                  <a:lnTo>
                    <a:pt x="971" y="126"/>
                  </a:lnTo>
                  <a:lnTo>
                    <a:pt x="977" y="130"/>
                  </a:lnTo>
                  <a:lnTo>
                    <a:pt x="983" y="135"/>
                  </a:lnTo>
                  <a:lnTo>
                    <a:pt x="989" y="139"/>
                  </a:lnTo>
                  <a:lnTo>
                    <a:pt x="996" y="143"/>
                  </a:lnTo>
                  <a:lnTo>
                    <a:pt x="1002" y="146"/>
                  </a:lnTo>
                  <a:lnTo>
                    <a:pt x="1010" y="148"/>
                  </a:lnTo>
                  <a:lnTo>
                    <a:pt x="1023" y="151"/>
                  </a:lnTo>
                  <a:lnTo>
                    <a:pt x="1037" y="153"/>
                  </a:lnTo>
                  <a:lnTo>
                    <a:pt x="1052" y="154"/>
                  </a:lnTo>
                  <a:lnTo>
                    <a:pt x="1065" y="154"/>
                  </a:lnTo>
                  <a:lnTo>
                    <a:pt x="1078" y="153"/>
                  </a:lnTo>
                  <a:lnTo>
                    <a:pt x="1090" y="152"/>
                  </a:lnTo>
                  <a:lnTo>
                    <a:pt x="1106" y="149"/>
                  </a:lnTo>
                  <a:lnTo>
                    <a:pt x="1112" y="148"/>
                  </a:lnTo>
                  <a:lnTo>
                    <a:pt x="1127" y="146"/>
                  </a:lnTo>
                  <a:lnTo>
                    <a:pt x="1141" y="145"/>
                  </a:lnTo>
                  <a:lnTo>
                    <a:pt x="1155" y="144"/>
                  </a:lnTo>
                  <a:lnTo>
                    <a:pt x="1166" y="144"/>
                  </a:lnTo>
                  <a:lnTo>
                    <a:pt x="1177" y="145"/>
                  </a:lnTo>
                  <a:lnTo>
                    <a:pt x="1187" y="146"/>
                  </a:lnTo>
                  <a:lnTo>
                    <a:pt x="1195" y="147"/>
                  </a:lnTo>
                  <a:lnTo>
                    <a:pt x="1204" y="149"/>
                  </a:lnTo>
                  <a:lnTo>
                    <a:pt x="1211" y="151"/>
                  </a:lnTo>
                  <a:lnTo>
                    <a:pt x="1218" y="154"/>
                  </a:lnTo>
                  <a:lnTo>
                    <a:pt x="1223" y="158"/>
                  </a:lnTo>
                  <a:lnTo>
                    <a:pt x="1227" y="161"/>
                  </a:lnTo>
                  <a:lnTo>
                    <a:pt x="1231" y="164"/>
                  </a:lnTo>
                  <a:lnTo>
                    <a:pt x="1236" y="168"/>
                  </a:lnTo>
                  <a:lnTo>
                    <a:pt x="1238" y="172"/>
                  </a:lnTo>
                  <a:lnTo>
                    <a:pt x="1241" y="176"/>
                  </a:lnTo>
                  <a:lnTo>
                    <a:pt x="1244" y="184"/>
                  </a:lnTo>
                  <a:lnTo>
                    <a:pt x="1246" y="193"/>
                  </a:lnTo>
                  <a:lnTo>
                    <a:pt x="1246" y="200"/>
                  </a:lnTo>
                  <a:lnTo>
                    <a:pt x="1246" y="208"/>
                  </a:lnTo>
                  <a:lnTo>
                    <a:pt x="1244" y="218"/>
                  </a:lnTo>
                  <a:lnTo>
                    <a:pt x="1243" y="223"/>
                  </a:lnTo>
                  <a:lnTo>
                    <a:pt x="1263" y="203"/>
                  </a:lnTo>
                  <a:lnTo>
                    <a:pt x="1282" y="186"/>
                  </a:lnTo>
                  <a:lnTo>
                    <a:pt x="1299" y="175"/>
                  </a:lnTo>
                  <a:lnTo>
                    <a:pt x="1314" y="165"/>
                  </a:lnTo>
                  <a:lnTo>
                    <a:pt x="1328" y="159"/>
                  </a:lnTo>
                  <a:lnTo>
                    <a:pt x="1340" y="155"/>
                  </a:lnTo>
                  <a:lnTo>
                    <a:pt x="1351" y="153"/>
                  </a:lnTo>
                  <a:lnTo>
                    <a:pt x="1361" y="153"/>
                  </a:lnTo>
                  <a:lnTo>
                    <a:pt x="1368" y="155"/>
                  </a:lnTo>
                  <a:lnTo>
                    <a:pt x="1376" y="158"/>
                  </a:lnTo>
                  <a:lnTo>
                    <a:pt x="1381" y="161"/>
                  </a:lnTo>
                  <a:lnTo>
                    <a:pt x="1385" y="164"/>
                  </a:lnTo>
                  <a:lnTo>
                    <a:pt x="1392" y="170"/>
                  </a:lnTo>
                  <a:lnTo>
                    <a:pt x="1394" y="174"/>
                  </a:lnTo>
                  <a:lnTo>
                    <a:pt x="1409" y="175"/>
                  </a:lnTo>
                  <a:lnTo>
                    <a:pt x="1422" y="177"/>
                  </a:lnTo>
                  <a:lnTo>
                    <a:pt x="1435" y="179"/>
                  </a:lnTo>
                  <a:lnTo>
                    <a:pt x="1446" y="181"/>
                  </a:lnTo>
                  <a:lnTo>
                    <a:pt x="1456" y="184"/>
                  </a:lnTo>
                  <a:lnTo>
                    <a:pt x="1464" y="187"/>
                  </a:lnTo>
                  <a:lnTo>
                    <a:pt x="1472" y="191"/>
                  </a:lnTo>
                  <a:lnTo>
                    <a:pt x="1478" y="194"/>
                  </a:lnTo>
                  <a:lnTo>
                    <a:pt x="1482" y="198"/>
                  </a:lnTo>
                  <a:lnTo>
                    <a:pt x="1486" y="201"/>
                  </a:lnTo>
                  <a:lnTo>
                    <a:pt x="1490" y="206"/>
                  </a:lnTo>
                  <a:lnTo>
                    <a:pt x="1492" y="210"/>
                  </a:lnTo>
                  <a:lnTo>
                    <a:pt x="1493" y="214"/>
                  </a:lnTo>
                  <a:lnTo>
                    <a:pt x="1494" y="219"/>
                  </a:lnTo>
                  <a:lnTo>
                    <a:pt x="1494" y="224"/>
                  </a:lnTo>
                  <a:lnTo>
                    <a:pt x="1493" y="228"/>
                  </a:lnTo>
                  <a:lnTo>
                    <a:pt x="1491" y="236"/>
                  </a:lnTo>
                  <a:lnTo>
                    <a:pt x="1486" y="245"/>
                  </a:lnTo>
                  <a:lnTo>
                    <a:pt x="1481" y="252"/>
                  </a:lnTo>
                  <a:lnTo>
                    <a:pt x="1476" y="259"/>
                  </a:lnTo>
                  <a:lnTo>
                    <a:pt x="1466" y="270"/>
                  </a:lnTo>
                  <a:lnTo>
                    <a:pt x="1462" y="273"/>
                  </a:lnTo>
                  <a:lnTo>
                    <a:pt x="1454" y="276"/>
                  </a:lnTo>
                  <a:lnTo>
                    <a:pt x="1448" y="278"/>
                  </a:lnTo>
                  <a:lnTo>
                    <a:pt x="1443" y="281"/>
                  </a:lnTo>
                  <a:lnTo>
                    <a:pt x="1440" y="286"/>
                  </a:lnTo>
                  <a:lnTo>
                    <a:pt x="1436" y="289"/>
                  </a:lnTo>
                  <a:lnTo>
                    <a:pt x="1434" y="293"/>
                  </a:lnTo>
                  <a:lnTo>
                    <a:pt x="1434" y="297"/>
                  </a:lnTo>
                  <a:lnTo>
                    <a:pt x="1434" y="303"/>
                  </a:lnTo>
                  <a:lnTo>
                    <a:pt x="1434" y="307"/>
                  </a:lnTo>
                  <a:lnTo>
                    <a:pt x="1436" y="311"/>
                  </a:lnTo>
                  <a:lnTo>
                    <a:pt x="1438" y="316"/>
                  </a:lnTo>
                  <a:lnTo>
                    <a:pt x="1442" y="322"/>
                  </a:lnTo>
                  <a:lnTo>
                    <a:pt x="1448" y="331"/>
                  </a:lnTo>
                  <a:lnTo>
                    <a:pt x="1458" y="342"/>
                  </a:lnTo>
                  <a:lnTo>
                    <a:pt x="1477" y="361"/>
                  </a:lnTo>
                  <a:lnTo>
                    <a:pt x="1497" y="376"/>
                  </a:lnTo>
                  <a:lnTo>
                    <a:pt x="1512" y="388"/>
                  </a:lnTo>
                  <a:lnTo>
                    <a:pt x="1518" y="392"/>
                  </a:lnTo>
                  <a:lnTo>
                    <a:pt x="1532" y="399"/>
                  </a:lnTo>
                  <a:lnTo>
                    <a:pt x="1545" y="406"/>
                  </a:lnTo>
                  <a:lnTo>
                    <a:pt x="1556" y="416"/>
                  </a:lnTo>
                  <a:lnTo>
                    <a:pt x="1565" y="425"/>
                  </a:lnTo>
                  <a:lnTo>
                    <a:pt x="1573" y="436"/>
                  </a:lnTo>
                  <a:lnTo>
                    <a:pt x="1579" y="447"/>
                  </a:lnTo>
                  <a:lnTo>
                    <a:pt x="1585" y="458"/>
                  </a:lnTo>
                  <a:lnTo>
                    <a:pt x="1589" y="469"/>
                  </a:lnTo>
                  <a:lnTo>
                    <a:pt x="1595" y="489"/>
                  </a:lnTo>
                  <a:lnTo>
                    <a:pt x="1598" y="506"/>
                  </a:lnTo>
                  <a:lnTo>
                    <a:pt x="1600" y="518"/>
                  </a:lnTo>
                  <a:lnTo>
                    <a:pt x="1600" y="523"/>
                  </a:lnTo>
                  <a:lnTo>
                    <a:pt x="1594" y="535"/>
                  </a:lnTo>
                  <a:lnTo>
                    <a:pt x="1590" y="546"/>
                  </a:lnTo>
                  <a:lnTo>
                    <a:pt x="1587" y="555"/>
                  </a:lnTo>
                  <a:lnTo>
                    <a:pt x="1585" y="564"/>
                  </a:lnTo>
                  <a:lnTo>
                    <a:pt x="1584" y="572"/>
                  </a:lnTo>
                  <a:lnTo>
                    <a:pt x="1584" y="580"/>
                  </a:lnTo>
                  <a:lnTo>
                    <a:pt x="1584" y="586"/>
                  </a:lnTo>
                  <a:lnTo>
                    <a:pt x="1585" y="592"/>
                  </a:lnTo>
                  <a:lnTo>
                    <a:pt x="1587" y="597"/>
                  </a:lnTo>
                  <a:lnTo>
                    <a:pt x="1589" y="601"/>
                  </a:lnTo>
                  <a:lnTo>
                    <a:pt x="1592" y="606"/>
                  </a:lnTo>
                  <a:lnTo>
                    <a:pt x="1595" y="609"/>
                  </a:lnTo>
                  <a:lnTo>
                    <a:pt x="1600" y="611"/>
                  </a:lnTo>
                  <a:lnTo>
                    <a:pt x="1604" y="613"/>
                  </a:lnTo>
                  <a:lnTo>
                    <a:pt x="1608" y="615"/>
                  </a:lnTo>
                  <a:lnTo>
                    <a:pt x="1613" y="616"/>
                  </a:lnTo>
                  <a:lnTo>
                    <a:pt x="1624" y="617"/>
                  </a:lnTo>
                  <a:lnTo>
                    <a:pt x="1634" y="617"/>
                  </a:lnTo>
                  <a:lnTo>
                    <a:pt x="1644" y="616"/>
                  </a:lnTo>
                  <a:lnTo>
                    <a:pt x="1654" y="615"/>
                  </a:lnTo>
                  <a:lnTo>
                    <a:pt x="1669" y="612"/>
                  </a:lnTo>
                  <a:lnTo>
                    <a:pt x="1674" y="611"/>
                  </a:lnTo>
                  <a:lnTo>
                    <a:pt x="1682" y="603"/>
                  </a:lnTo>
                  <a:lnTo>
                    <a:pt x="1688" y="597"/>
                  </a:lnTo>
                  <a:lnTo>
                    <a:pt x="1694" y="593"/>
                  </a:lnTo>
                  <a:lnTo>
                    <a:pt x="1702" y="588"/>
                  </a:lnTo>
                  <a:lnTo>
                    <a:pt x="1708" y="585"/>
                  </a:lnTo>
                  <a:lnTo>
                    <a:pt x="1715" y="582"/>
                  </a:lnTo>
                  <a:lnTo>
                    <a:pt x="1720" y="581"/>
                  </a:lnTo>
                  <a:lnTo>
                    <a:pt x="1726" y="580"/>
                  </a:lnTo>
                  <a:lnTo>
                    <a:pt x="1732" y="580"/>
                  </a:lnTo>
                  <a:lnTo>
                    <a:pt x="1738" y="580"/>
                  </a:lnTo>
                  <a:lnTo>
                    <a:pt x="1744" y="581"/>
                  </a:lnTo>
                  <a:lnTo>
                    <a:pt x="1749" y="583"/>
                  </a:lnTo>
                  <a:lnTo>
                    <a:pt x="1758" y="586"/>
                  </a:lnTo>
                  <a:lnTo>
                    <a:pt x="1768" y="593"/>
                  </a:lnTo>
                  <a:lnTo>
                    <a:pt x="1777" y="599"/>
                  </a:lnTo>
                  <a:lnTo>
                    <a:pt x="1784" y="607"/>
                  </a:lnTo>
                  <a:lnTo>
                    <a:pt x="1790" y="613"/>
                  </a:lnTo>
                  <a:lnTo>
                    <a:pt x="1796" y="620"/>
                  </a:lnTo>
                  <a:lnTo>
                    <a:pt x="1803" y="631"/>
                  </a:lnTo>
                  <a:lnTo>
                    <a:pt x="1805" y="635"/>
                  </a:lnTo>
                  <a:lnTo>
                    <a:pt x="1809" y="645"/>
                  </a:lnTo>
                  <a:lnTo>
                    <a:pt x="1811" y="654"/>
                  </a:lnTo>
                  <a:lnTo>
                    <a:pt x="1814" y="661"/>
                  </a:lnTo>
                  <a:lnTo>
                    <a:pt x="1818" y="666"/>
                  </a:lnTo>
                  <a:lnTo>
                    <a:pt x="1821" y="671"/>
                  </a:lnTo>
                  <a:lnTo>
                    <a:pt x="1826" y="674"/>
                  </a:lnTo>
                  <a:lnTo>
                    <a:pt x="1830" y="677"/>
                  </a:lnTo>
                  <a:lnTo>
                    <a:pt x="1834" y="678"/>
                  </a:lnTo>
                  <a:lnTo>
                    <a:pt x="1840" y="678"/>
                  </a:lnTo>
                  <a:lnTo>
                    <a:pt x="1844" y="678"/>
                  </a:lnTo>
                  <a:lnTo>
                    <a:pt x="1849" y="677"/>
                  </a:lnTo>
                  <a:lnTo>
                    <a:pt x="1854" y="675"/>
                  </a:lnTo>
                  <a:lnTo>
                    <a:pt x="1864" y="670"/>
                  </a:lnTo>
                  <a:lnTo>
                    <a:pt x="1875" y="662"/>
                  </a:lnTo>
                  <a:lnTo>
                    <a:pt x="1884" y="654"/>
                  </a:lnTo>
                  <a:lnTo>
                    <a:pt x="1893" y="644"/>
                  </a:lnTo>
                  <a:lnTo>
                    <a:pt x="1901" y="634"/>
                  </a:lnTo>
                  <a:lnTo>
                    <a:pt x="1909" y="625"/>
                  </a:lnTo>
                  <a:lnTo>
                    <a:pt x="1921" y="610"/>
                  </a:lnTo>
                  <a:lnTo>
                    <a:pt x="1924" y="604"/>
                  </a:lnTo>
                  <a:lnTo>
                    <a:pt x="1929" y="594"/>
                  </a:lnTo>
                  <a:lnTo>
                    <a:pt x="1934" y="585"/>
                  </a:lnTo>
                  <a:lnTo>
                    <a:pt x="1941" y="578"/>
                  </a:lnTo>
                  <a:lnTo>
                    <a:pt x="1947" y="571"/>
                  </a:lnTo>
                  <a:lnTo>
                    <a:pt x="1954" y="567"/>
                  </a:lnTo>
                  <a:lnTo>
                    <a:pt x="1961" y="563"/>
                  </a:lnTo>
                  <a:lnTo>
                    <a:pt x="1968" y="559"/>
                  </a:lnTo>
                  <a:lnTo>
                    <a:pt x="1976" y="556"/>
                  </a:lnTo>
                  <a:lnTo>
                    <a:pt x="1984" y="555"/>
                  </a:lnTo>
                  <a:lnTo>
                    <a:pt x="1991" y="554"/>
                  </a:lnTo>
                  <a:lnTo>
                    <a:pt x="2000" y="554"/>
                  </a:lnTo>
                  <a:lnTo>
                    <a:pt x="2007" y="554"/>
                  </a:lnTo>
                  <a:lnTo>
                    <a:pt x="2024" y="558"/>
                  </a:lnTo>
                  <a:lnTo>
                    <a:pt x="2040" y="562"/>
                  </a:lnTo>
                  <a:lnTo>
                    <a:pt x="2055" y="568"/>
                  </a:lnTo>
                  <a:lnTo>
                    <a:pt x="2070" y="575"/>
                  </a:lnTo>
                  <a:lnTo>
                    <a:pt x="2083" y="581"/>
                  </a:lnTo>
                  <a:lnTo>
                    <a:pt x="2094" y="588"/>
                  </a:lnTo>
                  <a:lnTo>
                    <a:pt x="2112" y="599"/>
                  </a:lnTo>
                  <a:lnTo>
                    <a:pt x="2118" y="604"/>
                  </a:lnTo>
                  <a:lnTo>
                    <a:pt x="2145" y="608"/>
                  </a:lnTo>
                  <a:lnTo>
                    <a:pt x="2169" y="611"/>
                  </a:lnTo>
                  <a:lnTo>
                    <a:pt x="2192" y="612"/>
                  </a:lnTo>
                  <a:lnTo>
                    <a:pt x="2213" y="613"/>
                  </a:lnTo>
                  <a:lnTo>
                    <a:pt x="2231" y="612"/>
                  </a:lnTo>
                  <a:lnTo>
                    <a:pt x="2249" y="610"/>
                  </a:lnTo>
                  <a:lnTo>
                    <a:pt x="2265" y="608"/>
                  </a:lnTo>
                  <a:lnTo>
                    <a:pt x="2279" y="603"/>
                  </a:lnTo>
                  <a:lnTo>
                    <a:pt x="2292" y="599"/>
                  </a:lnTo>
                  <a:lnTo>
                    <a:pt x="2304" y="595"/>
                  </a:lnTo>
                  <a:lnTo>
                    <a:pt x="2313" y="588"/>
                  </a:lnTo>
                  <a:lnTo>
                    <a:pt x="2322" y="583"/>
                  </a:lnTo>
                  <a:lnTo>
                    <a:pt x="2330" y="576"/>
                  </a:lnTo>
                  <a:lnTo>
                    <a:pt x="2337" y="569"/>
                  </a:lnTo>
                  <a:lnTo>
                    <a:pt x="2342" y="562"/>
                  </a:lnTo>
                  <a:lnTo>
                    <a:pt x="2347" y="554"/>
                  </a:lnTo>
                  <a:lnTo>
                    <a:pt x="2351" y="547"/>
                  </a:lnTo>
                  <a:lnTo>
                    <a:pt x="2354" y="538"/>
                  </a:lnTo>
                  <a:lnTo>
                    <a:pt x="2356" y="531"/>
                  </a:lnTo>
                  <a:lnTo>
                    <a:pt x="2358" y="523"/>
                  </a:lnTo>
                  <a:lnTo>
                    <a:pt x="2359" y="508"/>
                  </a:lnTo>
                  <a:lnTo>
                    <a:pt x="2360" y="496"/>
                  </a:lnTo>
                  <a:lnTo>
                    <a:pt x="2357" y="474"/>
                  </a:lnTo>
                  <a:lnTo>
                    <a:pt x="2356" y="467"/>
                  </a:lnTo>
                  <a:lnTo>
                    <a:pt x="2356" y="448"/>
                  </a:lnTo>
                  <a:lnTo>
                    <a:pt x="2357" y="431"/>
                  </a:lnTo>
                  <a:lnTo>
                    <a:pt x="2359" y="415"/>
                  </a:lnTo>
                  <a:lnTo>
                    <a:pt x="2361" y="400"/>
                  </a:lnTo>
                  <a:lnTo>
                    <a:pt x="2364" y="387"/>
                  </a:lnTo>
                  <a:lnTo>
                    <a:pt x="2368" y="374"/>
                  </a:lnTo>
                  <a:lnTo>
                    <a:pt x="2372" y="364"/>
                  </a:lnTo>
                  <a:lnTo>
                    <a:pt x="2377" y="355"/>
                  </a:lnTo>
                  <a:lnTo>
                    <a:pt x="2381" y="346"/>
                  </a:lnTo>
                  <a:lnTo>
                    <a:pt x="2387" y="339"/>
                  </a:lnTo>
                  <a:lnTo>
                    <a:pt x="2393" y="334"/>
                  </a:lnTo>
                  <a:lnTo>
                    <a:pt x="2399" y="328"/>
                  </a:lnTo>
                  <a:lnTo>
                    <a:pt x="2405" y="324"/>
                  </a:lnTo>
                  <a:lnTo>
                    <a:pt x="2411" y="320"/>
                  </a:lnTo>
                  <a:lnTo>
                    <a:pt x="2418" y="318"/>
                  </a:lnTo>
                  <a:lnTo>
                    <a:pt x="2424" y="315"/>
                  </a:lnTo>
                  <a:lnTo>
                    <a:pt x="2437" y="313"/>
                  </a:lnTo>
                  <a:lnTo>
                    <a:pt x="2450" y="312"/>
                  </a:lnTo>
                  <a:lnTo>
                    <a:pt x="2461" y="313"/>
                  </a:lnTo>
                  <a:lnTo>
                    <a:pt x="2471" y="315"/>
                  </a:lnTo>
                  <a:lnTo>
                    <a:pt x="2487" y="321"/>
                  </a:lnTo>
                  <a:lnTo>
                    <a:pt x="2492" y="323"/>
                  </a:lnTo>
                  <a:lnTo>
                    <a:pt x="2502" y="326"/>
                  </a:lnTo>
                  <a:lnTo>
                    <a:pt x="2512" y="327"/>
                  </a:lnTo>
                  <a:lnTo>
                    <a:pt x="2519" y="327"/>
                  </a:lnTo>
                  <a:lnTo>
                    <a:pt x="2528" y="326"/>
                  </a:lnTo>
                  <a:lnTo>
                    <a:pt x="2534" y="325"/>
                  </a:lnTo>
                  <a:lnTo>
                    <a:pt x="2540" y="322"/>
                  </a:lnTo>
                  <a:lnTo>
                    <a:pt x="2547" y="318"/>
                  </a:lnTo>
                  <a:lnTo>
                    <a:pt x="2552" y="313"/>
                  </a:lnTo>
                  <a:lnTo>
                    <a:pt x="2563" y="304"/>
                  </a:lnTo>
                  <a:lnTo>
                    <a:pt x="2572" y="292"/>
                  </a:lnTo>
                  <a:lnTo>
                    <a:pt x="2582" y="279"/>
                  </a:lnTo>
                  <a:lnTo>
                    <a:pt x="2592" y="267"/>
                  </a:lnTo>
                  <a:lnTo>
                    <a:pt x="2596" y="262"/>
                  </a:lnTo>
                  <a:lnTo>
                    <a:pt x="2601" y="257"/>
                  </a:lnTo>
                  <a:lnTo>
                    <a:pt x="2607" y="252"/>
                  </a:lnTo>
                  <a:lnTo>
                    <a:pt x="2612" y="248"/>
                  </a:lnTo>
                  <a:lnTo>
                    <a:pt x="2617" y="245"/>
                  </a:lnTo>
                  <a:lnTo>
                    <a:pt x="2624" y="243"/>
                  </a:lnTo>
                  <a:lnTo>
                    <a:pt x="2630" y="242"/>
                  </a:lnTo>
                  <a:lnTo>
                    <a:pt x="2637" y="242"/>
                  </a:lnTo>
                  <a:lnTo>
                    <a:pt x="2645" y="242"/>
                  </a:lnTo>
                  <a:lnTo>
                    <a:pt x="2652" y="245"/>
                  </a:lnTo>
                  <a:lnTo>
                    <a:pt x="2662" y="248"/>
                  </a:lnTo>
                  <a:lnTo>
                    <a:pt x="2672" y="254"/>
                  </a:lnTo>
                  <a:lnTo>
                    <a:pt x="2681" y="260"/>
                  </a:lnTo>
                  <a:lnTo>
                    <a:pt x="2693" y="268"/>
                  </a:lnTo>
                  <a:lnTo>
                    <a:pt x="2705" y="279"/>
                  </a:lnTo>
                  <a:lnTo>
                    <a:pt x="2717" y="292"/>
                  </a:lnTo>
                  <a:lnTo>
                    <a:pt x="2716" y="294"/>
                  </a:lnTo>
                  <a:lnTo>
                    <a:pt x="2713" y="302"/>
                  </a:lnTo>
                  <a:lnTo>
                    <a:pt x="2710" y="312"/>
                  </a:lnTo>
                  <a:lnTo>
                    <a:pt x="2707" y="326"/>
                  </a:lnTo>
                  <a:lnTo>
                    <a:pt x="2706" y="334"/>
                  </a:lnTo>
                  <a:lnTo>
                    <a:pt x="2706" y="342"/>
                  </a:lnTo>
                  <a:lnTo>
                    <a:pt x="2706" y="352"/>
                  </a:lnTo>
                  <a:lnTo>
                    <a:pt x="2707" y="360"/>
                  </a:lnTo>
                  <a:lnTo>
                    <a:pt x="2710" y="370"/>
                  </a:lnTo>
                  <a:lnTo>
                    <a:pt x="2713" y="379"/>
                  </a:lnTo>
                  <a:lnTo>
                    <a:pt x="2717" y="389"/>
                  </a:lnTo>
                  <a:lnTo>
                    <a:pt x="2724" y="398"/>
                  </a:lnTo>
                  <a:lnTo>
                    <a:pt x="2726" y="400"/>
                  </a:lnTo>
                  <a:lnTo>
                    <a:pt x="2731" y="404"/>
                  </a:lnTo>
                  <a:lnTo>
                    <a:pt x="2739" y="412"/>
                  </a:lnTo>
                  <a:lnTo>
                    <a:pt x="2746" y="425"/>
                  </a:lnTo>
                  <a:lnTo>
                    <a:pt x="2749" y="433"/>
                  </a:lnTo>
                  <a:lnTo>
                    <a:pt x="2752" y="442"/>
                  </a:lnTo>
                  <a:lnTo>
                    <a:pt x="2755" y="452"/>
                  </a:lnTo>
                  <a:lnTo>
                    <a:pt x="2756" y="464"/>
                  </a:lnTo>
                  <a:lnTo>
                    <a:pt x="2756" y="476"/>
                  </a:lnTo>
                  <a:lnTo>
                    <a:pt x="2755" y="490"/>
                  </a:lnTo>
                  <a:lnTo>
                    <a:pt x="2753" y="506"/>
                  </a:lnTo>
                  <a:lnTo>
                    <a:pt x="2749" y="523"/>
                  </a:lnTo>
                  <a:lnTo>
                    <a:pt x="2751" y="529"/>
                  </a:lnTo>
                  <a:lnTo>
                    <a:pt x="2755" y="543"/>
                  </a:lnTo>
                  <a:lnTo>
                    <a:pt x="2760" y="564"/>
                  </a:lnTo>
                  <a:lnTo>
                    <a:pt x="2764" y="591"/>
                  </a:lnTo>
                  <a:lnTo>
                    <a:pt x="2765" y="603"/>
                  </a:lnTo>
                  <a:lnTo>
                    <a:pt x="2765" y="617"/>
                  </a:lnTo>
                  <a:lnTo>
                    <a:pt x="2764" y="631"/>
                  </a:lnTo>
                  <a:lnTo>
                    <a:pt x="2762" y="644"/>
                  </a:lnTo>
                  <a:lnTo>
                    <a:pt x="2759" y="657"/>
                  </a:lnTo>
                  <a:lnTo>
                    <a:pt x="2754" y="667"/>
                  </a:lnTo>
                  <a:lnTo>
                    <a:pt x="2749" y="673"/>
                  </a:lnTo>
                  <a:lnTo>
                    <a:pt x="2746" y="677"/>
                  </a:lnTo>
                  <a:lnTo>
                    <a:pt x="2742" y="681"/>
                  </a:lnTo>
                  <a:lnTo>
                    <a:pt x="2737" y="686"/>
                  </a:lnTo>
                  <a:lnTo>
                    <a:pt x="2732" y="684"/>
                  </a:lnTo>
                  <a:lnTo>
                    <a:pt x="2722" y="684"/>
                  </a:lnTo>
                  <a:lnTo>
                    <a:pt x="2714" y="686"/>
                  </a:lnTo>
                  <a:lnTo>
                    <a:pt x="2707" y="687"/>
                  </a:lnTo>
                  <a:lnTo>
                    <a:pt x="2700" y="689"/>
                  </a:lnTo>
                  <a:lnTo>
                    <a:pt x="2694" y="692"/>
                  </a:lnTo>
                  <a:lnTo>
                    <a:pt x="2691" y="695"/>
                  </a:lnTo>
                  <a:lnTo>
                    <a:pt x="2688" y="697"/>
                  </a:lnTo>
                  <a:lnTo>
                    <a:pt x="2685" y="700"/>
                  </a:lnTo>
                  <a:lnTo>
                    <a:pt x="2683" y="705"/>
                  </a:lnTo>
                  <a:lnTo>
                    <a:pt x="2682" y="709"/>
                  </a:lnTo>
                  <a:lnTo>
                    <a:pt x="2681" y="713"/>
                  </a:lnTo>
                  <a:lnTo>
                    <a:pt x="2681" y="719"/>
                  </a:lnTo>
                  <a:lnTo>
                    <a:pt x="2681" y="725"/>
                  </a:lnTo>
                  <a:lnTo>
                    <a:pt x="2682" y="731"/>
                  </a:lnTo>
                  <a:lnTo>
                    <a:pt x="2683" y="739"/>
                  </a:lnTo>
                  <a:lnTo>
                    <a:pt x="2687" y="746"/>
                  </a:lnTo>
                  <a:lnTo>
                    <a:pt x="2690" y="755"/>
                  </a:lnTo>
                  <a:lnTo>
                    <a:pt x="2698" y="775"/>
                  </a:lnTo>
                  <a:lnTo>
                    <a:pt x="2711" y="798"/>
                  </a:lnTo>
                  <a:lnTo>
                    <a:pt x="2710" y="801"/>
                  </a:lnTo>
                  <a:lnTo>
                    <a:pt x="2708" y="810"/>
                  </a:lnTo>
                  <a:lnTo>
                    <a:pt x="2707" y="816"/>
                  </a:lnTo>
                  <a:lnTo>
                    <a:pt x="2706" y="823"/>
                  </a:lnTo>
                  <a:lnTo>
                    <a:pt x="2706" y="831"/>
                  </a:lnTo>
                  <a:lnTo>
                    <a:pt x="2707" y="838"/>
                  </a:lnTo>
                  <a:lnTo>
                    <a:pt x="2709" y="847"/>
                  </a:lnTo>
                  <a:lnTo>
                    <a:pt x="2713" y="855"/>
                  </a:lnTo>
                  <a:lnTo>
                    <a:pt x="2720" y="864"/>
                  </a:lnTo>
                  <a:lnTo>
                    <a:pt x="2727" y="871"/>
                  </a:lnTo>
                  <a:lnTo>
                    <a:pt x="2738" y="880"/>
                  </a:lnTo>
                  <a:lnTo>
                    <a:pt x="2751" y="886"/>
                  </a:lnTo>
                  <a:lnTo>
                    <a:pt x="2768" y="892"/>
                  </a:lnTo>
                  <a:lnTo>
                    <a:pt x="2787" y="898"/>
                  </a:lnTo>
                  <a:lnTo>
                    <a:pt x="2785" y="911"/>
                  </a:lnTo>
                  <a:lnTo>
                    <a:pt x="2786" y="923"/>
                  </a:lnTo>
                  <a:lnTo>
                    <a:pt x="2788" y="934"/>
                  </a:lnTo>
                  <a:lnTo>
                    <a:pt x="2791" y="943"/>
                  </a:lnTo>
                  <a:lnTo>
                    <a:pt x="2794" y="951"/>
                  </a:lnTo>
                  <a:lnTo>
                    <a:pt x="2800" y="960"/>
                  </a:lnTo>
                  <a:lnTo>
                    <a:pt x="2804" y="967"/>
                  </a:lnTo>
                  <a:lnTo>
                    <a:pt x="2809" y="974"/>
                  </a:lnTo>
                  <a:lnTo>
                    <a:pt x="2815" y="980"/>
                  </a:lnTo>
                  <a:lnTo>
                    <a:pt x="2819" y="986"/>
                  </a:lnTo>
                  <a:lnTo>
                    <a:pt x="2822" y="994"/>
                  </a:lnTo>
                  <a:lnTo>
                    <a:pt x="2824" y="1000"/>
                  </a:lnTo>
                  <a:lnTo>
                    <a:pt x="2825" y="1008"/>
                  </a:lnTo>
                  <a:lnTo>
                    <a:pt x="2825" y="1016"/>
                  </a:lnTo>
                  <a:lnTo>
                    <a:pt x="2822" y="1026"/>
                  </a:lnTo>
                  <a:lnTo>
                    <a:pt x="2818" y="1035"/>
                  </a:lnTo>
                  <a:lnTo>
                    <a:pt x="2820" y="1040"/>
                  </a:lnTo>
                  <a:lnTo>
                    <a:pt x="2823" y="1052"/>
                  </a:lnTo>
                  <a:lnTo>
                    <a:pt x="2825" y="1060"/>
                  </a:lnTo>
                  <a:lnTo>
                    <a:pt x="2826" y="1068"/>
                  </a:lnTo>
                  <a:lnTo>
                    <a:pt x="2826" y="1077"/>
                  </a:lnTo>
                  <a:lnTo>
                    <a:pt x="2826" y="1086"/>
                  </a:lnTo>
                  <a:lnTo>
                    <a:pt x="2825" y="1094"/>
                  </a:lnTo>
                  <a:lnTo>
                    <a:pt x="2822" y="1102"/>
                  </a:lnTo>
                  <a:lnTo>
                    <a:pt x="2820" y="1105"/>
                  </a:lnTo>
                  <a:lnTo>
                    <a:pt x="2817" y="1108"/>
                  </a:lnTo>
                  <a:lnTo>
                    <a:pt x="2813" y="1110"/>
                  </a:lnTo>
                  <a:lnTo>
                    <a:pt x="2810" y="1112"/>
                  </a:lnTo>
                  <a:lnTo>
                    <a:pt x="2806" y="1113"/>
                  </a:lnTo>
                  <a:lnTo>
                    <a:pt x="2801" y="1114"/>
                  </a:lnTo>
                  <a:lnTo>
                    <a:pt x="2795" y="1114"/>
                  </a:lnTo>
                  <a:lnTo>
                    <a:pt x="2789" y="1113"/>
                  </a:lnTo>
                  <a:lnTo>
                    <a:pt x="2781" y="1112"/>
                  </a:lnTo>
                  <a:lnTo>
                    <a:pt x="2774" y="1110"/>
                  </a:lnTo>
                  <a:lnTo>
                    <a:pt x="2764" y="1108"/>
                  </a:lnTo>
                  <a:lnTo>
                    <a:pt x="2755" y="1104"/>
                  </a:lnTo>
                  <a:lnTo>
                    <a:pt x="2754" y="1105"/>
                  </a:lnTo>
                  <a:lnTo>
                    <a:pt x="2748" y="1107"/>
                  </a:lnTo>
                  <a:lnTo>
                    <a:pt x="2742" y="1111"/>
                  </a:lnTo>
                  <a:lnTo>
                    <a:pt x="2735" y="1116"/>
                  </a:lnTo>
                  <a:lnTo>
                    <a:pt x="2730" y="1121"/>
                  </a:lnTo>
                  <a:lnTo>
                    <a:pt x="2727" y="1125"/>
                  </a:lnTo>
                  <a:lnTo>
                    <a:pt x="2724" y="1130"/>
                  </a:lnTo>
                  <a:lnTo>
                    <a:pt x="2721" y="1136"/>
                  </a:lnTo>
                  <a:lnTo>
                    <a:pt x="2719" y="1142"/>
                  </a:lnTo>
                  <a:lnTo>
                    <a:pt x="2717" y="1150"/>
                  </a:lnTo>
                  <a:lnTo>
                    <a:pt x="2717" y="1158"/>
                  </a:lnTo>
                  <a:lnTo>
                    <a:pt x="2717" y="1167"/>
                  </a:lnTo>
                  <a:lnTo>
                    <a:pt x="2732" y="1168"/>
                  </a:lnTo>
                  <a:lnTo>
                    <a:pt x="2765" y="1174"/>
                  </a:lnTo>
                  <a:lnTo>
                    <a:pt x="2774" y="1176"/>
                  </a:lnTo>
                  <a:lnTo>
                    <a:pt x="2784" y="1178"/>
                  </a:lnTo>
                  <a:lnTo>
                    <a:pt x="2792" y="1181"/>
                  </a:lnTo>
                  <a:lnTo>
                    <a:pt x="2800" y="1185"/>
                  </a:lnTo>
                  <a:lnTo>
                    <a:pt x="2806" y="1189"/>
                  </a:lnTo>
                  <a:lnTo>
                    <a:pt x="2811" y="1193"/>
                  </a:lnTo>
                  <a:lnTo>
                    <a:pt x="2816" y="1199"/>
                  </a:lnTo>
                  <a:lnTo>
                    <a:pt x="2818" y="1204"/>
                  </a:lnTo>
                  <a:lnTo>
                    <a:pt x="2821" y="1218"/>
                  </a:lnTo>
                  <a:lnTo>
                    <a:pt x="2825" y="1254"/>
                  </a:lnTo>
                  <a:lnTo>
                    <a:pt x="2827" y="1277"/>
                  </a:lnTo>
                  <a:lnTo>
                    <a:pt x="2828" y="1304"/>
                  </a:lnTo>
                  <a:lnTo>
                    <a:pt x="2828" y="1318"/>
                  </a:lnTo>
                  <a:lnTo>
                    <a:pt x="2827" y="1332"/>
                  </a:lnTo>
                  <a:lnTo>
                    <a:pt x="2826" y="1346"/>
                  </a:lnTo>
                  <a:lnTo>
                    <a:pt x="2824" y="1360"/>
                  </a:lnTo>
                  <a:lnTo>
                    <a:pt x="2825" y="1365"/>
                  </a:lnTo>
                  <a:lnTo>
                    <a:pt x="2828" y="1377"/>
                  </a:lnTo>
                  <a:lnTo>
                    <a:pt x="2829" y="1385"/>
                  </a:lnTo>
                  <a:lnTo>
                    <a:pt x="2829" y="1395"/>
                  </a:lnTo>
                  <a:lnTo>
                    <a:pt x="2828" y="1404"/>
                  </a:lnTo>
                  <a:lnTo>
                    <a:pt x="2826" y="1415"/>
                  </a:lnTo>
                  <a:lnTo>
                    <a:pt x="2822" y="1426"/>
                  </a:lnTo>
                  <a:lnTo>
                    <a:pt x="2816" y="1435"/>
                  </a:lnTo>
                  <a:lnTo>
                    <a:pt x="2811" y="1441"/>
                  </a:lnTo>
                  <a:lnTo>
                    <a:pt x="2807" y="1446"/>
                  </a:lnTo>
                  <a:lnTo>
                    <a:pt x="2802" y="1450"/>
                  </a:lnTo>
                  <a:lnTo>
                    <a:pt x="2795" y="1455"/>
                  </a:lnTo>
                  <a:lnTo>
                    <a:pt x="2788" y="1459"/>
                  </a:lnTo>
                  <a:lnTo>
                    <a:pt x="2780" y="1463"/>
                  </a:lnTo>
                  <a:lnTo>
                    <a:pt x="2771" y="1467"/>
                  </a:lnTo>
                  <a:lnTo>
                    <a:pt x="2761" y="1471"/>
                  </a:lnTo>
                  <a:lnTo>
                    <a:pt x="2751" y="1473"/>
                  </a:lnTo>
                  <a:lnTo>
                    <a:pt x="2739" y="1476"/>
                  </a:lnTo>
                  <a:lnTo>
                    <a:pt x="2726" y="1477"/>
                  </a:lnTo>
                  <a:lnTo>
                    <a:pt x="2711" y="1479"/>
                  </a:lnTo>
                  <a:lnTo>
                    <a:pt x="2707" y="1481"/>
                  </a:lnTo>
                  <a:lnTo>
                    <a:pt x="2696" y="1489"/>
                  </a:lnTo>
                  <a:lnTo>
                    <a:pt x="2689" y="1494"/>
                  </a:lnTo>
                  <a:lnTo>
                    <a:pt x="2680" y="1500"/>
                  </a:lnTo>
                  <a:lnTo>
                    <a:pt x="2672" y="1508"/>
                  </a:lnTo>
                  <a:lnTo>
                    <a:pt x="2664" y="1517"/>
                  </a:lnTo>
                  <a:lnTo>
                    <a:pt x="2657" y="1527"/>
                  </a:lnTo>
                  <a:lnTo>
                    <a:pt x="2649" y="1539"/>
                  </a:lnTo>
                  <a:lnTo>
                    <a:pt x="2644" y="1552"/>
                  </a:lnTo>
                  <a:lnTo>
                    <a:pt x="2641" y="1565"/>
                  </a:lnTo>
                  <a:lnTo>
                    <a:pt x="2640" y="1573"/>
                  </a:lnTo>
                  <a:lnTo>
                    <a:pt x="2639" y="1581"/>
                  </a:lnTo>
                  <a:lnTo>
                    <a:pt x="2639" y="1589"/>
                  </a:lnTo>
                  <a:lnTo>
                    <a:pt x="2640" y="1597"/>
                  </a:lnTo>
                  <a:lnTo>
                    <a:pt x="2641" y="1607"/>
                  </a:lnTo>
                  <a:lnTo>
                    <a:pt x="2643" y="1616"/>
                  </a:lnTo>
                  <a:lnTo>
                    <a:pt x="2645" y="1625"/>
                  </a:lnTo>
                  <a:lnTo>
                    <a:pt x="2649" y="1635"/>
                  </a:lnTo>
                  <a:lnTo>
                    <a:pt x="2648" y="1637"/>
                  </a:lnTo>
                  <a:lnTo>
                    <a:pt x="2648" y="1638"/>
                  </a:lnTo>
                  <a:lnTo>
                    <a:pt x="2649" y="1640"/>
                  </a:lnTo>
                  <a:lnTo>
                    <a:pt x="2651" y="1641"/>
                  </a:lnTo>
                  <a:lnTo>
                    <a:pt x="2657" y="1644"/>
                  </a:lnTo>
                  <a:lnTo>
                    <a:pt x="2664" y="1648"/>
                  </a:lnTo>
                  <a:lnTo>
                    <a:pt x="2684" y="1654"/>
                  </a:lnTo>
                  <a:lnTo>
                    <a:pt x="2709" y="1660"/>
                  </a:lnTo>
                  <a:lnTo>
                    <a:pt x="2722" y="1665"/>
                  </a:lnTo>
                  <a:lnTo>
                    <a:pt x="2733" y="1669"/>
                  </a:lnTo>
                  <a:lnTo>
                    <a:pt x="2745" y="1674"/>
                  </a:lnTo>
                  <a:lnTo>
                    <a:pt x="2756" y="1680"/>
                  </a:lnTo>
                  <a:lnTo>
                    <a:pt x="2763" y="1686"/>
                  </a:lnTo>
                  <a:lnTo>
                    <a:pt x="2770" y="1693"/>
                  </a:lnTo>
                  <a:lnTo>
                    <a:pt x="2772" y="1697"/>
                  </a:lnTo>
                  <a:lnTo>
                    <a:pt x="2774" y="1701"/>
                  </a:lnTo>
                  <a:lnTo>
                    <a:pt x="2774" y="1705"/>
                  </a:lnTo>
                  <a:lnTo>
                    <a:pt x="2774" y="1711"/>
                  </a:lnTo>
                  <a:lnTo>
                    <a:pt x="2775" y="1719"/>
                  </a:lnTo>
                  <a:lnTo>
                    <a:pt x="2775" y="1727"/>
                  </a:lnTo>
                  <a:lnTo>
                    <a:pt x="2774" y="1733"/>
                  </a:lnTo>
                  <a:lnTo>
                    <a:pt x="2772" y="1739"/>
                  </a:lnTo>
                  <a:lnTo>
                    <a:pt x="2770" y="1744"/>
                  </a:lnTo>
                  <a:lnTo>
                    <a:pt x="2767" y="1748"/>
                  </a:lnTo>
                  <a:lnTo>
                    <a:pt x="2762" y="1751"/>
                  </a:lnTo>
                  <a:lnTo>
                    <a:pt x="2758" y="1754"/>
                  </a:lnTo>
                  <a:lnTo>
                    <a:pt x="2754" y="1756"/>
                  </a:lnTo>
                  <a:lnTo>
                    <a:pt x="2748" y="1757"/>
                  </a:lnTo>
                  <a:lnTo>
                    <a:pt x="2743" y="1759"/>
                  </a:lnTo>
                  <a:lnTo>
                    <a:pt x="2738" y="1759"/>
                  </a:lnTo>
                  <a:lnTo>
                    <a:pt x="2725" y="1759"/>
                  </a:lnTo>
                  <a:lnTo>
                    <a:pt x="2713" y="1757"/>
                  </a:lnTo>
                  <a:lnTo>
                    <a:pt x="2690" y="1754"/>
                  </a:lnTo>
                  <a:lnTo>
                    <a:pt x="2671" y="1753"/>
                  </a:lnTo>
                  <a:lnTo>
                    <a:pt x="2666" y="1753"/>
                  </a:lnTo>
                  <a:lnTo>
                    <a:pt x="2664" y="1754"/>
                  </a:lnTo>
                  <a:lnTo>
                    <a:pt x="2661" y="1755"/>
                  </a:lnTo>
                  <a:lnTo>
                    <a:pt x="2660" y="1757"/>
                  </a:lnTo>
                  <a:lnTo>
                    <a:pt x="2659" y="1761"/>
                  </a:lnTo>
                  <a:lnTo>
                    <a:pt x="2659" y="1764"/>
                  </a:lnTo>
                  <a:lnTo>
                    <a:pt x="2660" y="1768"/>
                  </a:lnTo>
                  <a:lnTo>
                    <a:pt x="2662" y="1772"/>
                  </a:lnTo>
                  <a:lnTo>
                    <a:pt x="2665" y="1773"/>
                  </a:lnTo>
                  <a:lnTo>
                    <a:pt x="2673" y="1777"/>
                  </a:lnTo>
                  <a:lnTo>
                    <a:pt x="2683" y="1782"/>
                  </a:lnTo>
                  <a:lnTo>
                    <a:pt x="2694" y="1789"/>
                  </a:lnTo>
                  <a:lnTo>
                    <a:pt x="2699" y="1794"/>
                  </a:lnTo>
                  <a:lnTo>
                    <a:pt x="2704" y="1799"/>
                  </a:lnTo>
                  <a:lnTo>
                    <a:pt x="2707" y="1804"/>
                  </a:lnTo>
                  <a:lnTo>
                    <a:pt x="2709" y="1810"/>
                  </a:lnTo>
                  <a:lnTo>
                    <a:pt x="2710" y="1815"/>
                  </a:lnTo>
                  <a:lnTo>
                    <a:pt x="2708" y="1821"/>
                  </a:lnTo>
                  <a:lnTo>
                    <a:pt x="2705" y="1828"/>
                  </a:lnTo>
                  <a:lnTo>
                    <a:pt x="2699" y="1835"/>
                  </a:lnTo>
                  <a:lnTo>
                    <a:pt x="2697" y="1837"/>
                  </a:lnTo>
                  <a:lnTo>
                    <a:pt x="2690" y="1844"/>
                  </a:lnTo>
                  <a:lnTo>
                    <a:pt x="2678" y="1853"/>
                  </a:lnTo>
                  <a:lnTo>
                    <a:pt x="2662" y="1865"/>
                  </a:lnTo>
                  <a:lnTo>
                    <a:pt x="2651" y="1872"/>
                  </a:lnTo>
                  <a:lnTo>
                    <a:pt x="2641" y="1878"/>
                  </a:lnTo>
                  <a:lnTo>
                    <a:pt x="2628" y="1884"/>
                  </a:lnTo>
                  <a:lnTo>
                    <a:pt x="2615" y="1891"/>
                  </a:lnTo>
                  <a:lnTo>
                    <a:pt x="2600" y="1896"/>
                  </a:lnTo>
                  <a:lnTo>
                    <a:pt x="2584" y="1901"/>
                  </a:lnTo>
                  <a:lnTo>
                    <a:pt x="2567" y="1906"/>
                  </a:lnTo>
                  <a:lnTo>
                    <a:pt x="2549" y="1910"/>
                  </a:lnTo>
                  <a:lnTo>
                    <a:pt x="2555" y="1911"/>
                  </a:lnTo>
                  <a:lnTo>
                    <a:pt x="2572" y="1913"/>
                  </a:lnTo>
                  <a:lnTo>
                    <a:pt x="2594" y="1917"/>
                  </a:lnTo>
                  <a:lnTo>
                    <a:pt x="2614" y="1924"/>
                  </a:lnTo>
                  <a:lnTo>
                    <a:pt x="2623" y="1928"/>
                  </a:lnTo>
                  <a:lnTo>
                    <a:pt x="2628" y="1932"/>
                  </a:lnTo>
                  <a:lnTo>
                    <a:pt x="2630" y="1935"/>
                  </a:lnTo>
                  <a:lnTo>
                    <a:pt x="2631" y="1937"/>
                  </a:lnTo>
                  <a:lnTo>
                    <a:pt x="2631" y="1939"/>
                  </a:lnTo>
                  <a:lnTo>
                    <a:pt x="2631" y="1942"/>
                  </a:lnTo>
                  <a:lnTo>
                    <a:pt x="2629" y="1944"/>
                  </a:lnTo>
                  <a:lnTo>
                    <a:pt x="2626" y="1947"/>
                  </a:lnTo>
                  <a:lnTo>
                    <a:pt x="2623" y="1951"/>
                  </a:lnTo>
                  <a:lnTo>
                    <a:pt x="2617" y="1953"/>
                  </a:lnTo>
                  <a:lnTo>
                    <a:pt x="2601" y="1959"/>
                  </a:lnTo>
                  <a:lnTo>
                    <a:pt x="2580" y="1967"/>
                  </a:lnTo>
                  <a:lnTo>
                    <a:pt x="2576" y="1969"/>
                  </a:lnTo>
                  <a:lnTo>
                    <a:pt x="2562" y="1973"/>
                  </a:lnTo>
                  <a:lnTo>
                    <a:pt x="2543" y="1980"/>
                  </a:lnTo>
                  <a:lnTo>
                    <a:pt x="2519" y="1987"/>
                  </a:lnTo>
                  <a:lnTo>
                    <a:pt x="2506" y="1989"/>
                  </a:lnTo>
                  <a:lnTo>
                    <a:pt x="2492" y="1991"/>
                  </a:lnTo>
                  <a:lnTo>
                    <a:pt x="2480" y="1992"/>
                  </a:lnTo>
                  <a:lnTo>
                    <a:pt x="2467" y="1992"/>
                  </a:lnTo>
                  <a:lnTo>
                    <a:pt x="2455" y="1991"/>
                  </a:lnTo>
                  <a:lnTo>
                    <a:pt x="2443" y="1989"/>
                  </a:lnTo>
                  <a:lnTo>
                    <a:pt x="2438" y="1987"/>
                  </a:lnTo>
                  <a:lnTo>
                    <a:pt x="2433" y="1985"/>
                  </a:lnTo>
                  <a:lnTo>
                    <a:pt x="2428" y="1981"/>
                  </a:lnTo>
                  <a:lnTo>
                    <a:pt x="2424" y="1978"/>
                  </a:lnTo>
                  <a:lnTo>
                    <a:pt x="2419" y="1976"/>
                  </a:lnTo>
                  <a:lnTo>
                    <a:pt x="2403" y="1969"/>
                  </a:lnTo>
                  <a:lnTo>
                    <a:pt x="2392" y="1964"/>
                  </a:lnTo>
                  <a:lnTo>
                    <a:pt x="2380" y="1960"/>
                  </a:lnTo>
                  <a:lnTo>
                    <a:pt x="2368" y="1957"/>
                  </a:lnTo>
                  <a:lnTo>
                    <a:pt x="2353" y="1954"/>
                  </a:lnTo>
                  <a:lnTo>
                    <a:pt x="2339" y="1952"/>
                  </a:lnTo>
                  <a:lnTo>
                    <a:pt x="2324" y="1952"/>
                  </a:lnTo>
                  <a:lnTo>
                    <a:pt x="2316" y="1953"/>
                  </a:lnTo>
                  <a:lnTo>
                    <a:pt x="2309" y="1954"/>
                  </a:lnTo>
                  <a:lnTo>
                    <a:pt x="2303" y="1955"/>
                  </a:lnTo>
                  <a:lnTo>
                    <a:pt x="2295" y="1958"/>
                  </a:lnTo>
                  <a:lnTo>
                    <a:pt x="2289" y="1960"/>
                  </a:lnTo>
                  <a:lnTo>
                    <a:pt x="2281" y="1964"/>
                  </a:lnTo>
                  <a:lnTo>
                    <a:pt x="2275" y="1969"/>
                  </a:lnTo>
                  <a:lnTo>
                    <a:pt x="2269" y="1974"/>
                  </a:lnTo>
                  <a:lnTo>
                    <a:pt x="2264" y="1980"/>
                  </a:lnTo>
                  <a:lnTo>
                    <a:pt x="2259" y="1987"/>
                  </a:lnTo>
                  <a:lnTo>
                    <a:pt x="2253" y="1995"/>
                  </a:lnTo>
                  <a:lnTo>
                    <a:pt x="2249" y="2004"/>
                  </a:lnTo>
                  <a:lnTo>
                    <a:pt x="2242" y="2007"/>
                  </a:lnTo>
                  <a:lnTo>
                    <a:pt x="2235" y="2009"/>
                  </a:lnTo>
                  <a:lnTo>
                    <a:pt x="2229" y="2010"/>
                  </a:lnTo>
                  <a:lnTo>
                    <a:pt x="2221" y="2011"/>
                  </a:lnTo>
                  <a:lnTo>
                    <a:pt x="2209" y="2012"/>
                  </a:lnTo>
                  <a:lnTo>
                    <a:pt x="2197" y="2010"/>
                  </a:lnTo>
                  <a:lnTo>
                    <a:pt x="2173" y="2004"/>
                  </a:lnTo>
                  <a:lnTo>
                    <a:pt x="2152" y="1996"/>
                  </a:lnTo>
                  <a:lnTo>
                    <a:pt x="2141" y="1994"/>
                  </a:lnTo>
                  <a:lnTo>
                    <a:pt x="2132" y="1992"/>
                  </a:lnTo>
                  <a:lnTo>
                    <a:pt x="2128" y="1992"/>
                  </a:lnTo>
                  <a:lnTo>
                    <a:pt x="2123" y="1993"/>
                  </a:lnTo>
                  <a:lnTo>
                    <a:pt x="2119" y="1994"/>
                  </a:lnTo>
                  <a:lnTo>
                    <a:pt x="2115" y="1995"/>
                  </a:lnTo>
                  <a:lnTo>
                    <a:pt x="2110" y="1999"/>
                  </a:lnTo>
                  <a:lnTo>
                    <a:pt x="2107" y="2002"/>
                  </a:lnTo>
                  <a:lnTo>
                    <a:pt x="2103" y="2006"/>
                  </a:lnTo>
                  <a:lnTo>
                    <a:pt x="2100" y="2010"/>
                  </a:lnTo>
                  <a:lnTo>
                    <a:pt x="2097" y="2017"/>
                  </a:lnTo>
                  <a:lnTo>
                    <a:pt x="2092" y="2024"/>
                  </a:lnTo>
                  <a:lnTo>
                    <a:pt x="2090" y="2032"/>
                  </a:lnTo>
                  <a:lnTo>
                    <a:pt x="2087" y="2041"/>
                  </a:lnTo>
                  <a:lnTo>
                    <a:pt x="2083" y="2039"/>
                  </a:lnTo>
                  <a:lnTo>
                    <a:pt x="2070" y="2034"/>
                  </a:lnTo>
                  <a:lnTo>
                    <a:pt x="2060" y="2032"/>
                  </a:lnTo>
                  <a:lnTo>
                    <a:pt x="2051" y="2029"/>
                  </a:lnTo>
                  <a:lnTo>
                    <a:pt x="2039" y="2027"/>
                  </a:lnTo>
                  <a:lnTo>
                    <a:pt x="2026" y="2028"/>
                  </a:lnTo>
                  <a:lnTo>
                    <a:pt x="2012" y="2029"/>
                  </a:lnTo>
                  <a:lnTo>
                    <a:pt x="1997" y="2034"/>
                  </a:lnTo>
                  <a:lnTo>
                    <a:pt x="1989" y="2036"/>
                  </a:lnTo>
                  <a:lnTo>
                    <a:pt x="1981" y="2040"/>
                  </a:lnTo>
                  <a:lnTo>
                    <a:pt x="1974" y="2044"/>
                  </a:lnTo>
                  <a:lnTo>
                    <a:pt x="1965" y="2049"/>
                  </a:lnTo>
                  <a:lnTo>
                    <a:pt x="1957" y="2055"/>
                  </a:lnTo>
                  <a:lnTo>
                    <a:pt x="1949" y="2061"/>
                  </a:lnTo>
                  <a:lnTo>
                    <a:pt x="1941" y="2069"/>
                  </a:lnTo>
                  <a:lnTo>
                    <a:pt x="1932" y="2077"/>
                  </a:lnTo>
                  <a:lnTo>
                    <a:pt x="1924" y="2087"/>
                  </a:lnTo>
                  <a:lnTo>
                    <a:pt x="1915" y="2098"/>
                  </a:lnTo>
                  <a:lnTo>
                    <a:pt x="1908" y="2109"/>
                  </a:lnTo>
                  <a:lnTo>
                    <a:pt x="1899" y="2122"/>
                  </a:lnTo>
                  <a:lnTo>
                    <a:pt x="1893" y="2122"/>
                  </a:lnTo>
                  <a:lnTo>
                    <a:pt x="1876" y="2121"/>
                  </a:lnTo>
                  <a:lnTo>
                    <a:pt x="1851" y="2121"/>
                  </a:lnTo>
                  <a:lnTo>
                    <a:pt x="1822" y="2121"/>
                  </a:lnTo>
                  <a:lnTo>
                    <a:pt x="1806" y="2122"/>
                  </a:lnTo>
                  <a:lnTo>
                    <a:pt x="1793" y="2124"/>
                  </a:lnTo>
                  <a:lnTo>
                    <a:pt x="1778" y="2127"/>
                  </a:lnTo>
                  <a:lnTo>
                    <a:pt x="1765" y="2131"/>
                  </a:lnTo>
                  <a:lnTo>
                    <a:pt x="1753" y="2134"/>
                  </a:lnTo>
                  <a:lnTo>
                    <a:pt x="1744" y="2139"/>
                  </a:lnTo>
                  <a:lnTo>
                    <a:pt x="1739" y="2143"/>
                  </a:lnTo>
                  <a:lnTo>
                    <a:pt x="1736" y="2146"/>
                  </a:lnTo>
                  <a:lnTo>
                    <a:pt x="1733" y="2150"/>
                  </a:lnTo>
                  <a:lnTo>
                    <a:pt x="1731" y="2153"/>
                  </a:lnTo>
                  <a:lnTo>
                    <a:pt x="1726" y="2136"/>
                  </a:lnTo>
                  <a:lnTo>
                    <a:pt x="1723" y="2119"/>
                  </a:lnTo>
                  <a:lnTo>
                    <a:pt x="1720" y="2102"/>
                  </a:lnTo>
                  <a:lnTo>
                    <a:pt x="1718" y="2086"/>
                  </a:lnTo>
                  <a:lnTo>
                    <a:pt x="1717" y="2070"/>
                  </a:lnTo>
                  <a:lnTo>
                    <a:pt x="1716" y="2055"/>
                  </a:lnTo>
                  <a:lnTo>
                    <a:pt x="1715" y="2039"/>
                  </a:lnTo>
                  <a:lnTo>
                    <a:pt x="1716" y="2025"/>
                  </a:lnTo>
                  <a:lnTo>
                    <a:pt x="1717" y="1996"/>
                  </a:lnTo>
                  <a:lnTo>
                    <a:pt x="1720" y="1971"/>
                  </a:lnTo>
                  <a:lnTo>
                    <a:pt x="1725" y="1946"/>
                  </a:lnTo>
                  <a:lnTo>
                    <a:pt x="1731" y="1924"/>
                  </a:lnTo>
                  <a:lnTo>
                    <a:pt x="1737" y="1904"/>
                  </a:lnTo>
                  <a:lnTo>
                    <a:pt x="1744" y="1887"/>
                  </a:lnTo>
                  <a:lnTo>
                    <a:pt x="1749" y="1872"/>
                  </a:lnTo>
                  <a:lnTo>
                    <a:pt x="1755" y="1859"/>
                  </a:lnTo>
                  <a:lnTo>
                    <a:pt x="1765" y="1841"/>
                  </a:lnTo>
                  <a:lnTo>
                    <a:pt x="1768" y="1835"/>
                  </a:lnTo>
                  <a:lnTo>
                    <a:pt x="1740" y="1868"/>
                  </a:lnTo>
                  <a:lnTo>
                    <a:pt x="1716" y="1900"/>
                  </a:lnTo>
                  <a:lnTo>
                    <a:pt x="1697" y="1929"/>
                  </a:lnTo>
                  <a:lnTo>
                    <a:pt x="1681" y="1955"/>
                  </a:lnTo>
                  <a:lnTo>
                    <a:pt x="1669" y="1979"/>
                  </a:lnTo>
                  <a:lnTo>
                    <a:pt x="1659" y="2001"/>
                  </a:lnTo>
                  <a:lnTo>
                    <a:pt x="1652" y="2020"/>
                  </a:lnTo>
                  <a:lnTo>
                    <a:pt x="1648" y="2037"/>
                  </a:lnTo>
                  <a:lnTo>
                    <a:pt x="1645" y="2051"/>
                  </a:lnTo>
                  <a:lnTo>
                    <a:pt x="1644" y="2064"/>
                  </a:lnTo>
                  <a:lnTo>
                    <a:pt x="1644" y="2074"/>
                  </a:lnTo>
                  <a:lnTo>
                    <a:pt x="1645" y="2083"/>
                  </a:lnTo>
                  <a:lnTo>
                    <a:pt x="1648" y="2093"/>
                  </a:lnTo>
                  <a:lnTo>
                    <a:pt x="1650" y="2098"/>
                  </a:lnTo>
                  <a:lnTo>
                    <a:pt x="1659" y="2140"/>
                  </a:lnTo>
                  <a:lnTo>
                    <a:pt x="1666" y="2177"/>
                  </a:lnTo>
                  <a:lnTo>
                    <a:pt x="1670" y="2208"/>
                  </a:lnTo>
                  <a:lnTo>
                    <a:pt x="1671" y="2233"/>
                  </a:lnTo>
                  <a:lnTo>
                    <a:pt x="1671" y="2245"/>
                  </a:lnTo>
                  <a:lnTo>
                    <a:pt x="1670" y="2255"/>
                  </a:lnTo>
                  <a:lnTo>
                    <a:pt x="1669" y="2264"/>
                  </a:lnTo>
                  <a:lnTo>
                    <a:pt x="1667" y="2272"/>
                  </a:lnTo>
                  <a:lnTo>
                    <a:pt x="1665" y="2279"/>
                  </a:lnTo>
                  <a:lnTo>
                    <a:pt x="1662" y="2285"/>
                  </a:lnTo>
                  <a:lnTo>
                    <a:pt x="1660" y="2291"/>
                  </a:lnTo>
                  <a:lnTo>
                    <a:pt x="1657" y="2295"/>
                  </a:lnTo>
                  <a:lnTo>
                    <a:pt x="1651" y="2303"/>
                  </a:lnTo>
                  <a:lnTo>
                    <a:pt x="1644" y="2307"/>
                  </a:lnTo>
                  <a:lnTo>
                    <a:pt x="1638" y="2310"/>
                  </a:lnTo>
                  <a:lnTo>
                    <a:pt x="1632" y="2311"/>
                  </a:lnTo>
                  <a:lnTo>
                    <a:pt x="1622" y="2311"/>
                  </a:lnTo>
                  <a:lnTo>
                    <a:pt x="1618" y="2310"/>
                  </a:lnTo>
                  <a:lnTo>
                    <a:pt x="1608" y="2312"/>
                  </a:lnTo>
                  <a:lnTo>
                    <a:pt x="1597" y="2313"/>
                  </a:lnTo>
                  <a:lnTo>
                    <a:pt x="1586" y="2312"/>
                  </a:lnTo>
                  <a:lnTo>
                    <a:pt x="1573" y="2310"/>
                  </a:lnTo>
                  <a:lnTo>
                    <a:pt x="1560" y="2307"/>
                  </a:lnTo>
                  <a:lnTo>
                    <a:pt x="1546" y="2303"/>
                  </a:lnTo>
                  <a:lnTo>
                    <a:pt x="1533" y="2297"/>
                  </a:lnTo>
                  <a:lnTo>
                    <a:pt x="1522" y="2292"/>
                  </a:lnTo>
                  <a:lnTo>
                    <a:pt x="1479" y="2271"/>
                  </a:lnTo>
                  <a:lnTo>
                    <a:pt x="1462" y="2260"/>
                  </a:lnTo>
                  <a:lnTo>
                    <a:pt x="1429" y="2271"/>
                  </a:lnTo>
                  <a:lnTo>
                    <a:pt x="1395" y="2280"/>
                  </a:lnTo>
                  <a:lnTo>
                    <a:pt x="1362" y="2288"/>
                  </a:lnTo>
                  <a:lnTo>
                    <a:pt x="1332" y="2293"/>
                  </a:lnTo>
                  <a:lnTo>
                    <a:pt x="1306" y="2298"/>
                  </a:lnTo>
                  <a:lnTo>
                    <a:pt x="1286" y="2301"/>
                  </a:lnTo>
                  <a:lnTo>
                    <a:pt x="1273" y="2303"/>
                  </a:lnTo>
                  <a:lnTo>
                    <a:pt x="1268" y="2304"/>
                  </a:lnTo>
                  <a:lnTo>
                    <a:pt x="1331" y="2104"/>
                  </a:lnTo>
                  <a:lnTo>
                    <a:pt x="1318" y="2130"/>
                  </a:lnTo>
                  <a:lnTo>
                    <a:pt x="1303" y="2154"/>
                  </a:lnTo>
                  <a:lnTo>
                    <a:pt x="1289" y="2177"/>
                  </a:lnTo>
                  <a:lnTo>
                    <a:pt x="1274" y="2198"/>
                  </a:lnTo>
                  <a:lnTo>
                    <a:pt x="1259" y="2216"/>
                  </a:lnTo>
                  <a:lnTo>
                    <a:pt x="1245" y="2234"/>
                  </a:lnTo>
                  <a:lnTo>
                    <a:pt x="1231" y="2250"/>
                  </a:lnTo>
                  <a:lnTo>
                    <a:pt x="1218" y="2264"/>
                  </a:lnTo>
                  <a:lnTo>
                    <a:pt x="1193" y="2287"/>
                  </a:lnTo>
                  <a:lnTo>
                    <a:pt x="1174" y="2304"/>
                  </a:lnTo>
                  <a:lnTo>
                    <a:pt x="1160" y="2313"/>
                  </a:lnTo>
                  <a:lnTo>
                    <a:pt x="1156" y="2316"/>
                  </a:lnTo>
                  <a:lnTo>
                    <a:pt x="1148" y="2319"/>
                  </a:lnTo>
                  <a:lnTo>
                    <a:pt x="1140" y="2320"/>
                  </a:lnTo>
                  <a:lnTo>
                    <a:pt x="1132" y="2321"/>
                  </a:lnTo>
                  <a:lnTo>
                    <a:pt x="1124" y="2321"/>
                  </a:lnTo>
                  <a:lnTo>
                    <a:pt x="1107" y="2321"/>
                  </a:lnTo>
                  <a:lnTo>
                    <a:pt x="1091" y="2317"/>
                  </a:lnTo>
                  <a:lnTo>
                    <a:pt x="1074" y="2314"/>
                  </a:lnTo>
                  <a:lnTo>
                    <a:pt x="1057" y="2309"/>
                  </a:lnTo>
                  <a:lnTo>
                    <a:pt x="1041" y="2304"/>
                  </a:lnTo>
                  <a:lnTo>
                    <a:pt x="1026" y="2297"/>
                  </a:lnTo>
                  <a:lnTo>
                    <a:pt x="998" y="2284"/>
                  </a:lnTo>
                  <a:lnTo>
                    <a:pt x="975" y="2273"/>
                  </a:lnTo>
                  <a:lnTo>
                    <a:pt x="961" y="2263"/>
                  </a:lnTo>
                  <a:lnTo>
                    <a:pt x="956" y="2260"/>
                  </a:lnTo>
                  <a:close/>
                </a:path>
              </a:pathLst>
            </a:custGeom>
            <a:noFill/>
            <a:ln w="7938">
              <a:solidFill>
                <a:srgbClr val="FFFFFF"/>
              </a:solidFill>
              <a:prstDash val="solid"/>
              <a:round/>
              <a:headEnd/>
              <a:tailEnd/>
            </a:ln>
          </p:spPr>
          <p:txBody>
            <a:bodyPr/>
            <a:lstStyle/>
            <a:p>
              <a:endParaRPr lang="uk-UA"/>
            </a:p>
          </p:txBody>
        </p:sp>
        <p:sp>
          <p:nvSpPr>
            <p:cNvPr id="22577" name="Freeform 157"/>
            <p:cNvSpPr>
              <a:spLocks/>
            </p:cNvSpPr>
            <p:nvPr/>
          </p:nvSpPr>
          <p:spPr bwMode="auto">
            <a:xfrm>
              <a:off x="3629" y="2425"/>
              <a:ext cx="785" cy="725"/>
            </a:xfrm>
            <a:custGeom>
              <a:avLst/>
              <a:gdLst>
                <a:gd name="T0" fmla="*/ 1 w 2919"/>
                <a:gd name="T1" fmla="*/ 5 h 2686"/>
                <a:gd name="T2" fmla="*/ 2 w 2919"/>
                <a:gd name="T3" fmla="*/ 5 h 2686"/>
                <a:gd name="T4" fmla="*/ 3 w 2919"/>
                <a:gd name="T5" fmla="*/ 5 h 2686"/>
                <a:gd name="T6" fmla="*/ 3 w 2919"/>
                <a:gd name="T7" fmla="*/ 5 h 2686"/>
                <a:gd name="T8" fmla="*/ 3 w 2919"/>
                <a:gd name="T9" fmla="*/ 4 h 2686"/>
                <a:gd name="T10" fmla="*/ 3 w 2919"/>
                <a:gd name="T11" fmla="*/ 3 h 2686"/>
                <a:gd name="T12" fmla="*/ 3 w 2919"/>
                <a:gd name="T13" fmla="*/ 2 h 2686"/>
                <a:gd name="T14" fmla="*/ 3 w 2919"/>
                <a:gd name="T15" fmla="*/ 2 h 2686"/>
                <a:gd name="T16" fmla="*/ 3 w 2919"/>
                <a:gd name="T17" fmla="*/ 1 h 2686"/>
                <a:gd name="T18" fmla="*/ 3 w 2919"/>
                <a:gd name="T19" fmla="*/ 1 h 2686"/>
                <a:gd name="T20" fmla="*/ 4 w 2919"/>
                <a:gd name="T21" fmla="*/ 0 h 2686"/>
                <a:gd name="T22" fmla="*/ 5 w 2919"/>
                <a:gd name="T23" fmla="*/ 0 h 2686"/>
                <a:gd name="T24" fmla="*/ 6 w 2919"/>
                <a:gd name="T25" fmla="*/ 0 h 2686"/>
                <a:gd name="T26" fmla="*/ 7 w 2919"/>
                <a:gd name="T27" fmla="*/ 0 h 2686"/>
                <a:gd name="T28" fmla="*/ 8 w 2919"/>
                <a:gd name="T29" fmla="*/ 0 h 2686"/>
                <a:gd name="T30" fmla="*/ 8 w 2919"/>
                <a:gd name="T31" fmla="*/ 0 h 2686"/>
                <a:gd name="T32" fmla="*/ 9 w 2919"/>
                <a:gd name="T33" fmla="*/ 1 h 2686"/>
                <a:gd name="T34" fmla="*/ 9 w 2919"/>
                <a:gd name="T35" fmla="*/ 1 h 2686"/>
                <a:gd name="T36" fmla="*/ 9 w 2919"/>
                <a:gd name="T37" fmla="*/ 1 h 2686"/>
                <a:gd name="T38" fmla="*/ 9 w 2919"/>
                <a:gd name="T39" fmla="*/ 2 h 2686"/>
                <a:gd name="T40" fmla="*/ 10 w 2919"/>
                <a:gd name="T41" fmla="*/ 2 h 2686"/>
                <a:gd name="T42" fmla="*/ 10 w 2919"/>
                <a:gd name="T43" fmla="*/ 2 h 2686"/>
                <a:gd name="T44" fmla="*/ 11 w 2919"/>
                <a:gd name="T45" fmla="*/ 2 h 2686"/>
                <a:gd name="T46" fmla="*/ 12 w 2919"/>
                <a:gd name="T47" fmla="*/ 2 h 2686"/>
                <a:gd name="T48" fmla="*/ 12 w 2919"/>
                <a:gd name="T49" fmla="*/ 2 h 2686"/>
                <a:gd name="T50" fmla="*/ 13 w 2919"/>
                <a:gd name="T51" fmla="*/ 4 h 2686"/>
                <a:gd name="T52" fmla="*/ 14 w 2919"/>
                <a:gd name="T53" fmla="*/ 4 h 2686"/>
                <a:gd name="T54" fmla="*/ 14 w 2919"/>
                <a:gd name="T55" fmla="*/ 4 h 2686"/>
                <a:gd name="T56" fmla="*/ 15 w 2919"/>
                <a:gd name="T57" fmla="*/ 5 h 2686"/>
                <a:gd name="T58" fmla="*/ 15 w 2919"/>
                <a:gd name="T59" fmla="*/ 5 h 2686"/>
                <a:gd name="T60" fmla="*/ 15 w 2919"/>
                <a:gd name="T61" fmla="*/ 5 h 2686"/>
                <a:gd name="T62" fmla="*/ 15 w 2919"/>
                <a:gd name="T63" fmla="*/ 6 h 2686"/>
                <a:gd name="T64" fmla="*/ 14 w 2919"/>
                <a:gd name="T65" fmla="*/ 6 h 2686"/>
                <a:gd name="T66" fmla="*/ 14 w 2919"/>
                <a:gd name="T67" fmla="*/ 6 h 2686"/>
                <a:gd name="T68" fmla="*/ 14 w 2919"/>
                <a:gd name="T69" fmla="*/ 7 h 2686"/>
                <a:gd name="T70" fmla="*/ 15 w 2919"/>
                <a:gd name="T71" fmla="*/ 8 h 2686"/>
                <a:gd name="T72" fmla="*/ 15 w 2919"/>
                <a:gd name="T73" fmla="*/ 8 h 2686"/>
                <a:gd name="T74" fmla="*/ 15 w 2919"/>
                <a:gd name="T75" fmla="*/ 9 h 2686"/>
                <a:gd name="T76" fmla="*/ 15 w 2919"/>
                <a:gd name="T77" fmla="*/ 9 h 2686"/>
                <a:gd name="T78" fmla="*/ 13 w 2919"/>
                <a:gd name="T79" fmla="*/ 10 h 2686"/>
                <a:gd name="T80" fmla="*/ 11 w 2919"/>
                <a:gd name="T81" fmla="*/ 11 h 2686"/>
                <a:gd name="T82" fmla="*/ 10 w 2919"/>
                <a:gd name="T83" fmla="*/ 11 h 2686"/>
                <a:gd name="T84" fmla="*/ 8 w 2919"/>
                <a:gd name="T85" fmla="*/ 12 h 2686"/>
                <a:gd name="T86" fmla="*/ 8 w 2919"/>
                <a:gd name="T87" fmla="*/ 13 h 2686"/>
                <a:gd name="T88" fmla="*/ 6 w 2919"/>
                <a:gd name="T89" fmla="*/ 14 h 2686"/>
                <a:gd name="T90" fmla="*/ 6 w 2919"/>
                <a:gd name="T91" fmla="*/ 13 h 2686"/>
                <a:gd name="T92" fmla="*/ 5 w 2919"/>
                <a:gd name="T93" fmla="*/ 14 h 2686"/>
                <a:gd name="T94" fmla="*/ 5 w 2919"/>
                <a:gd name="T95" fmla="*/ 14 h 2686"/>
                <a:gd name="T96" fmla="*/ 5 w 2919"/>
                <a:gd name="T97" fmla="*/ 13 h 2686"/>
                <a:gd name="T98" fmla="*/ 4 w 2919"/>
                <a:gd name="T99" fmla="*/ 13 h 2686"/>
                <a:gd name="T100" fmla="*/ 3 w 2919"/>
                <a:gd name="T101" fmla="*/ 12 h 2686"/>
                <a:gd name="T102" fmla="*/ 3 w 2919"/>
                <a:gd name="T103" fmla="*/ 11 h 2686"/>
                <a:gd name="T104" fmla="*/ 3 w 2919"/>
                <a:gd name="T105" fmla="*/ 11 h 2686"/>
                <a:gd name="T106" fmla="*/ 3 w 2919"/>
                <a:gd name="T107" fmla="*/ 10 h 2686"/>
                <a:gd name="T108" fmla="*/ 3 w 2919"/>
                <a:gd name="T109" fmla="*/ 10 h 2686"/>
                <a:gd name="T110" fmla="*/ 3 w 2919"/>
                <a:gd name="T111" fmla="*/ 9 h 2686"/>
                <a:gd name="T112" fmla="*/ 2 w 2919"/>
                <a:gd name="T113" fmla="*/ 9 h 2686"/>
                <a:gd name="T114" fmla="*/ 2 w 2919"/>
                <a:gd name="T115" fmla="*/ 8 h 2686"/>
                <a:gd name="T116" fmla="*/ 2 w 2919"/>
                <a:gd name="T117" fmla="*/ 8 h 2686"/>
                <a:gd name="T118" fmla="*/ 1 w 2919"/>
                <a:gd name="T119" fmla="*/ 7 h 2686"/>
                <a:gd name="T120" fmla="*/ 1 w 2919"/>
                <a:gd name="T121" fmla="*/ 7 h 2686"/>
                <a:gd name="T122" fmla="*/ 0 w 2919"/>
                <a:gd name="T123" fmla="*/ 6 h 26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19"/>
                <a:gd name="T187" fmla="*/ 0 h 2686"/>
                <a:gd name="T188" fmla="*/ 2919 w 2919"/>
                <a:gd name="T189" fmla="*/ 2686 h 26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19" h="2686">
                  <a:moveTo>
                    <a:pt x="0" y="1018"/>
                  </a:moveTo>
                  <a:lnTo>
                    <a:pt x="3" y="1016"/>
                  </a:lnTo>
                  <a:lnTo>
                    <a:pt x="8" y="1011"/>
                  </a:lnTo>
                  <a:lnTo>
                    <a:pt x="17" y="1004"/>
                  </a:lnTo>
                  <a:lnTo>
                    <a:pt x="29" y="997"/>
                  </a:lnTo>
                  <a:lnTo>
                    <a:pt x="38" y="992"/>
                  </a:lnTo>
                  <a:lnTo>
                    <a:pt x="46" y="989"/>
                  </a:lnTo>
                  <a:lnTo>
                    <a:pt x="56" y="986"/>
                  </a:lnTo>
                  <a:lnTo>
                    <a:pt x="67" y="984"/>
                  </a:lnTo>
                  <a:lnTo>
                    <a:pt x="78" y="982"/>
                  </a:lnTo>
                  <a:lnTo>
                    <a:pt x="91" y="980"/>
                  </a:lnTo>
                  <a:lnTo>
                    <a:pt x="105" y="980"/>
                  </a:lnTo>
                  <a:lnTo>
                    <a:pt x="120" y="981"/>
                  </a:lnTo>
                  <a:lnTo>
                    <a:pt x="136" y="975"/>
                  </a:lnTo>
                  <a:lnTo>
                    <a:pt x="174" y="962"/>
                  </a:lnTo>
                  <a:lnTo>
                    <a:pt x="186" y="956"/>
                  </a:lnTo>
                  <a:lnTo>
                    <a:pt x="197" y="951"/>
                  </a:lnTo>
                  <a:lnTo>
                    <a:pt x="208" y="944"/>
                  </a:lnTo>
                  <a:lnTo>
                    <a:pt x="220" y="938"/>
                  </a:lnTo>
                  <a:lnTo>
                    <a:pt x="231" y="931"/>
                  </a:lnTo>
                  <a:lnTo>
                    <a:pt x="240" y="923"/>
                  </a:lnTo>
                  <a:lnTo>
                    <a:pt x="249" y="915"/>
                  </a:lnTo>
                  <a:lnTo>
                    <a:pt x="257" y="905"/>
                  </a:lnTo>
                  <a:lnTo>
                    <a:pt x="261" y="903"/>
                  </a:lnTo>
                  <a:lnTo>
                    <a:pt x="272" y="895"/>
                  </a:lnTo>
                  <a:lnTo>
                    <a:pt x="281" y="891"/>
                  </a:lnTo>
                  <a:lnTo>
                    <a:pt x="292" y="887"/>
                  </a:lnTo>
                  <a:lnTo>
                    <a:pt x="303" y="883"/>
                  </a:lnTo>
                  <a:lnTo>
                    <a:pt x="317" y="878"/>
                  </a:lnTo>
                  <a:lnTo>
                    <a:pt x="332" y="874"/>
                  </a:lnTo>
                  <a:lnTo>
                    <a:pt x="349" y="872"/>
                  </a:lnTo>
                  <a:lnTo>
                    <a:pt x="366" y="871"/>
                  </a:lnTo>
                  <a:lnTo>
                    <a:pt x="387" y="871"/>
                  </a:lnTo>
                  <a:lnTo>
                    <a:pt x="407" y="873"/>
                  </a:lnTo>
                  <a:lnTo>
                    <a:pt x="428" y="877"/>
                  </a:lnTo>
                  <a:lnTo>
                    <a:pt x="440" y="880"/>
                  </a:lnTo>
                  <a:lnTo>
                    <a:pt x="452" y="884"/>
                  </a:lnTo>
                  <a:lnTo>
                    <a:pt x="463" y="888"/>
                  </a:lnTo>
                  <a:lnTo>
                    <a:pt x="476" y="893"/>
                  </a:lnTo>
                  <a:lnTo>
                    <a:pt x="476" y="894"/>
                  </a:lnTo>
                  <a:lnTo>
                    <a:pt x="479" y="899"/>
                  </a:lnTo>
                  <a:lnTo>
                    <a:pt x="483" y="901"/>
                  </a:lnTo>
                  <a:lnTo>
                    <a:pt x="486" y="904"/>
                  </a:lnTo>
                  <a:lnTo>
                    <a:pt x="491" y="907"/>
                  </a:lnTo>
                  <a:lnTo>
                    <a:pt x="497" y="910"/>
                  </a:lnTo>
                  <a:lnTo>
                    <a:pt x="505" y="912"/>
                  </a:lnTo>
                  <a:lnTo>
                    <a:pt x="515" y="916"/>
                  </a:lnTo>
                  <a:lnTo>
                    <a:pt x="526" y="918"/>
                  </a:lnTo>
                  <a:lnTo>
                    <a:pt x="539" y="919"/>
                  </a:lnTo>
                  <a:lnTo>
                    <a:pt x="554" y="920"/>
                  </a:lnTo>
                  <a:lnTo>
                    <a:pt x="571" y="920"/>
                  </a:lnTo>
                  <a:lnTo>
                    <a:pt x="591" y="920"/>
                  </a:lnTo>
                  <a:lnTo>
                    <a:pt x="613" y="918"/>
                  </a:lnTo>
                  <a:lnTo>
                    <a:pt x="616" y="919"/>
                  </a:lnTo>
                  <a:lnTo>
                    <a:pt x="624" y="920"/>
                  </a:lnTo>
                  <a:lnTo>
                    <a:pt x="630" y="920"/>
                  </a:lnTo>
                  <a:lnTo>
                    <a:pt x="635" y="919"/>
                  </a:lnTo>
                  <a:lnTo>
                    <a:pt x="641" y="917"/>
                  </a:lnTo>
                  <a:lnTo>
                    <a:pt x="647" y="914"/>
                  </a:lnTo>
                  <a:lnTo>
                    <a:pt x="652" y="908"/>
                  </a:lnTo>
                  <a:lnTo>
                    <a:pt x="656" y="902"/>
                  </a:lnTo>
                  <a:lnTo>
                    <a:pt x="661" y="892"/>
                  </a:lnTo>
                  <a:lnTo>
                    <a:pt x="663" y="880"/>
                  </a:lnTo>
                  <a:lnTo>
                    <a:pt x="664" y="867"/>
                  </a:lnTo>
                  <a:lnTo>
                    <a:pt x="664" y="850"/>
                  </a:lnTo>
                  <a:lnTo>
                    <a:pt x="662" y="829"/>
                  </a:lnTo>
                  <a:lnTo>
                    <a:pt x="656" y="806"/>
                  </a:lnTo>
                  <a:lnTo>
                    <a:pt x="656" y="792"/>
                  </a:lnTo>
                  <a:lnTo>
                    <a:pt x="656" y="761"/>
                  </a:lnTo>
                  <a:lnTo>
                    <a:pt x="657" y="742"/>
                  </a:lnTo>
                  <a:lnTo>
                    <a:pt x="660" y="724"/>
                  </a:lnTo>
                  <a:lnTo>
                    <a:pt x="662" y="715"/>
                  </a:lnTo>
                  <a:lnTo>
                    <a:pt x="664" y="707"/>
                  </a:lnTo>
                  <a:lnTo>
                    <a:pt x="666" y="699"/>
                  </a:lnTo>
                  <a:lnTo>
                    <a:pt x="669" y="693"/>
                  </a:lnTo>
                  <a:lnTo>
                    <a:pt x="676" y="684"/>
                  </a:lnTo>
                  <a:lnTo>
                    <a:pt x="681" y="676"/>
                  </a:lnTo>
                  <a:lnTo>
                    <a:pt x="685" y="668"/>
                  </a:lnTo>
                  <a:lnTo>
                    <a:pt x="687" y="662"/>
                  </a:lnTo>
                  <a:lnTo>
                    <a:pt x="689" y="655"/>
                  </a:lnTo>
                  <a:lnTo>
                    <a:pt x="691" y="650"/>
                  </a:lnTo>
                  <a:lnTo>
                    <a:pt x="691" y="645"/>
                  </a:lnTo>
                  <a:lnTo>
                    <a:pt x="689" y="640"/>
                  </a:lnTo>
                  <a:lnTo>
                    <a:pt x="688" y="636"/>
                  </a:lnTo>
                  <a:lnTo>
                    <a:pt x="686" y="632"/>
                  </a:lnTo>
                  <a:lnTo>
                    <a:pt x="684" y="629"/>
                  </a:lnTo>
                  <a:lnTo>
                    <a:pt x="681" y="624"/>
                  </a:lnTo>
                  <a:lnTo>
                    <a:pt x="673" y="618"/>
                  </a:lnTo>
                  <a:lnTo>
                    <a:pt x="665" y="611"/>
                  </a:lnTo>
                  <a:lnTo>
                    <a:pt x="655" y="603"/>
                  </a:lnTo>
                  <a:lnTo>
                    <a:pt x="647" y="595"/>
                  </a:lnTo>
                  <a:lnTo>
                    <a:pt x="643" y="589"/>
                  </a:lnTo>
                  <a:lnTo>
                    <a:pt x="639" y="584"/>
                  </a:lnTo>
                  <a:lnTo>
                    <a:pt x="635" y="578"/>
                  </a:lnTo>
                  <a:lnTo>
                    <a:pt x="633" y="571"/>
                  </a:lnTo>
                  <a:lnTo>
                    <a:pt x="630" y="564"/>
                  </a:lnTo>
                  <a:lnTo>
                    <a:pt x="628" y="555"/>
                  </a:lnTo>
                  <a:lnTo>
                    <a:pt x="627" y="547"/>
                  </a:lnTo>
                  <a:lnTo>
                    <a:pt x="625" y="536"/>
                  </a:lnTo>
                  <a:lnTo>
                    <a:pt x="625" y="525"/>
                  </a:lnTo>
                  <a:lnTo>
                    <a:pt x="627" y="514"/>
                  </a:lnTo>
                  <a:lnTo>
                    <a:pt x="629" y="501"/>
                  </a:lnTo>
                  <a:lnTo>
                    <a:pt x="632" y="487"/>
                  </a:lnTo>
                  <a:lnTo>
                    <a:pt x="616" y="477"/>
                  </a:lnTo>
                  <a:lnTo>
                    <a:pt x="582" y="454"/>
                  </a:lnTo>
                  <a:lnTo>
                    <a:pt x="572" y="446"/>
                  </a:lnTo>
                  <a:lnTo>
                    <a:pt x="564" y="439"/>
                  </a:lnTo>
                  <a:lnTo>
                    <a:pt x="555" y="431"/>
                  </a:lnTo>
                  <a:lnTo>
                    <a:pt x="548" y="424"/>
                  </a:lnTo>
                  <a:lnTo>
                    <a:pt x="541" y="415"/>
                  </a:lnTo>
                  <a:lnTo>
                    <a:pt x="536" y="408"/>
                  </a:lnTo>
                  <a:lnTo>
                    <a:pt x="533" y="400"/>
                  </a:lnTo>
                  <a:lnTo>
                    <a:pt x="532" y="393"/>
                  </a:lnTo>
                  <a:lnTo>
                    <a:pt x="533" y="387"/>
                  </a:lnTo>
                  <a:lnTo>
                    <a:pt x="534" y="380"/>
                  </a:lnTo>
                  <a:lnTo>
                    <a:pt x="536" y="374"/>
                  </a:lnTo>
                  <a:lnTo>
                    <a:pt x="538" y="368"/>
                  </a:lnTo>
                  <a:lnTo>
                    <a:pt x="541" y="363"/>
                  </a:lnTo>
                  <a:lnTo>
                    <a:pt x="544" y="359"/>
                  </a:lnTo>
                  <a:lnTo>
                    <a:pt x="549" y="355"/>
                  </a:lnTo>
                  <a:lnTo>
                    <a:pt x="553" y="350"/>
                  </a:lnTo>
                  <a:lnTo>
                    <a:pt x="564" y="343"/>
                  </a:lnTo>
                  <a:lnTo>
                    <a:pt x="574" y="336"/>
                  </a:lnTo>
                  <a:lnTo>
                    <a:pt x="586" y="332"/>
                  </a:lnTo>
                  <a:lnTo>
                    <a:pt x="597" y="327"/>
                  </a:lnTo>
                  <a:lnTo>
                    <a:pt x="616" y="320"/>
                  </a:lnTo>
                  <a:lnTo>
                    <a:pt x="630" y="314"/>
                  </a:lnTo>
                  <a:lnTo>
                    <a:pt x="631" y="312"/>
                  </a:lnTo>
                  <a:lnTo>
                    <a:pt x="632" y="311"/>
                  </a:lnTo>
                  <a:lnTo>
                    <a:pt x="632" y="309"/>
                  </a:lnTo>
                  <a:lnTo>
                    <a:pt x="632" y="308"/>
                  </a:lnTo>
                  <a:lnTo>
                    <a:pt x="628" y="303"/>
                  </a:lnTo>
                  <a:lnTo>
                    <a:pt x="619" y="299"/>
                  </a:lnTo>
                  <a:lnTo>
                    <a:pt x="612" y="288"/>
                  </a:lnTo>
                  <a:lnTo>
                    <a:pt x="590" y="265"/>
                  </a:lnTo>
                  <a:lnTo>
                    <a:pt x="584" y="259"/>
                  </a:lnTo>
                  <a:lnTo>
                    <a:pt x="575" y="252"/>
                  </a:lnTo>
                  <a:lnTo>
                    <a:pt x="568" y="247"/>
                  </a:lnTo>
                  <a:lnTo>
                    <a:pt x="558" y="242"/>
                  </a:lnTo>
                  <a:lnTo>
                    <a:pt x="550" y="237"/>
                  </a:lnTo>
                  <a:lnTo>
                    <a:pt x="540" y="233"/>
                  </a:lnTo>
                  <a:lnTo>
                    <a:pt x="529" y="231"/>
                  </a:lnTo>
                  <a:lnTo>
                    <a:pt x="520" y="231"/>
                  </a:lnTo>
                  <a:lnTo>
                    <a:pt x="526" y="224"/>
                  </a:lnTo>
                  <a:lnTo>
                    <a:pt x="540" y="207"/>
                  </a:lnTo>
                  <a:lnTo>
                    <a:pt x="543" y="202"/>
                  </a:lnTo>
                  <a:lnTo>
                    <a:pt x="547" y="196"/>
                  </a:lnTo>
                  <a:lnTo>
                    <a:pt x="549" y="189"/>
                  </a:lnTo>
                  <a:lnTo>
                    <a:pt x="551" y="183"/>
                  </a:lnTo>
                  <a:lnTo>
                    <a:pt x="552" y="176"/>
                  </a:lnTo>
                  <a:lnTo>
                    <a:pt x="553" y="170"/>
                  </a:lnTo>
                  <a:lnTo>
                    <a:pt x="552" y="163"/>
                  </a:lnTo>
                  <a:lnTo>
                    <a:pt x="551" y="155"/>
                  </a:lnTo>
                  <a:lnTo>
                    <a:pt x="551" y="153"/>
                  </a:lnTo>
                  <a:lnTo>
                    <a:pt x="551" y="146"/>
                  </a:lnTo>
                  <a:lnTo>
                    <a:pt x="552" y="140"/>
                  </a:lnTo>
                  <a:lnTo>
                    <a:pt x="554" y="135"/>
                  </a:lnTo>
                  <a:lnTo>
                    <a:pt x="557" y="130"/>
                  </a:lnTo>
                  <a:lnTo>
                    <a:pt x="563" y="123"/>
                  </a:lnTo>
                  <a:lnTo>
                    <a:pt x="569" y="118"/>
                  </a:lnTo>
                  <a:lnTo>
                    <a:pt x="577" y="114"/>
                  </a:lnTo>
                  <a:lnTo>
                    <a:pt x="588" y="109"/>
                  </a:lnTo>
                  <a:lnTo>
                    <a:pt x="601" y="105"/>
                  </a:lnTo>
                  <a:lnTo>
                    <a:pt x="616" y="103"/>
                  </a:lnTo>
                  <a:lnTo>
                    <a:pt x="635" y="102"/>
                  </a:lnTo>
                  <a:lnTo>
                    <a:pt x="656" y="103"/>
                  </a:lnTo>
                  <a:lnTo>
                    <a:pt x="682" y="106"/>
                  </a:lnTo>
                  <a:lnTo>
                    <a:pt x="683" y="102"/>
                  </a:lnTo>
                  <a:lnTo>
                    <a:pt x="687" y="92"/>
                  </a:lnTo>
                  <a:lnTo>
                    <a:pt x="691" y="86"/>
                  </a:lnTo>
                  <a:lnTo>
                    <a:pt x="696" y="79"/>
                  </a:lnTo>
                  <a:lnTo>
                    <a:pt x="701" y="72"/>
                  </a:lnTo>
                  <a:lnTo>
                    <a:pt x="708" y="64"/>
                  </a:lnTo>
                  <a:lnTo>
                    <a:pt x="715" y="58"/>
                  </a:lnTo>
                  <a:lnTo>
                    <a:pt x="725" y="52"/>
                  </a:lnTo>
                  <a:lnTo>
                    <a:pt x="735" y="46"/>
                  </a:lnTo>
                  <a:lnTo>
                    <a:pt x="748" y="42"/>
                  </a:lnTo>
                  <a:lnTo>
                    <a:pt x="762" y="40"/>
                  </a:lnTo>
                  <a:lnTo>
                    <a:pt x="777" y="39"/>
                  </a:lnTo>
                  <a:lnTo>
                    <a:pt x="794" y="40"/>
                  </a:lnTo>
                  <a:lnTo>
                    <a:pt x="813" y="43"/>
                  </a:lnTo>
                  <a:lnTo>
                    <a:pt x="823" y="39"/>
                  </a:lnTo>
                  <a:lnTo>
                    <a:pt x="831" y="36"/>
                  </a:lnTo>
                  <a:lnTo>
                    <a:pt x="837" y="35"/>
                  </a:lnTo>
                  <a:lnTo>
                    <a:pt x="841" y="35"/>
                  </a:lnTo>
                  <a:lnTo>
                    <a:pt x="846" y="35"/>
                  </a:lnTo>
                  <a:lnTo>
                    <a:pt x="851" y="37"/>
                  </a:lnTo>
                  <a:lnTo>
                    <a:pt x="862" y="45"/>
                  </a:lnTo>
                  <a:lnTo>
                    <a:pt x="872" y="50"/>
                  </a:lnTo>
                  <a:lnTo>
                    <a:pt x="876" y="50"/>
                  </a:lnTo>
                  <a:lnTo>
                    <a:pt x="879" y="50"/>
                  </a:lnTo>
                  <a:lnTo>
                    <a:pt x="884" y="47"/>
                  </a:lnTo>
                  <a:lnTo>
                    <a:pt x="888" y="43"/>
                  </a:lnTo>
                  <a:lnTo>
                    <a:pt x="891" y="42"/>
                  </a:lnTo>
                  <a:lnTo>
                    <a:pt x="900" y="40"/>
                  </a:lnTo>
                  <a:lnTo>
                    <a:pt x="915" y="37"/>
                  </a:lnTo>
                  <a:lnTo>
                    <a:pt x="937" y="34"/>
                  </a:lnTo>
                  <a:lnTo>
                    <a:pt x="950" y="32"/>
                  </a:lnTo>
                  <a:lnTo>
                    <a:pt x="965" y="32"/>
                  </a:lnTo>
                  <a:lnTo>
                    <a:pt x="981" y="32"/>
                  </a:lnTo>
                  <a:lnTo>
                    <a:pt x="999" y="32"/>
                  </a:lnTo>
                  <a:lnTo>
                    <a:pt x="1018" y="34"/>
                  </a:lnTo>
                  <a:lnTo>
                    <a:pt x="1040" y="36"/>
                  </a:lnTo>
                  <a:lnTo>
                    <a:pt x="1063" y="39"/>
                  </a:lnTo>
                  <a:lnTo>
                    <a:pt x="1088" y="43"/>
                  </a:lnTo>
                  <a:lnTo>
                    <a:pt x="1092" y="45"/>
                  </a:lnTo>
                  <a:lnTo>
                    <a:pt x="1101" y="51"/>
                  </a:lnTo>
                  <a:lnTo>
                    <a:pt x="1108" y="55"/>
                  </a:lnTo>
                  <a:lnTo>
                    <a:pt x="1116" y="58"/>
                  </a:lnTo>
                  <a:lnTo>
                    <a:pt x="1126" y="61"/>
                  </a:lnTo>
                  <a:lnTo>
                    <a:pt x="1136" y="64"/>
                  </a:lnTo>
                  <a:lnTo>
                    <a:pt x="1148" y="67"/>
                  </a:lnTo>
                  <a:lnTo>
                    <a:pt x="1161" y="68"/>
                  </a:lnTo>
                  <a:lnTo>
                    <a:pt x="1174" y="68"/>
                  </a:lnTo>
                  <a:lnTo>
                    <a:pt x="1188" y="67"/>
                  </a:lnTo>
                  <a:lnTo>
                    <a:pt x="1203" y="64"/>
                  </a:lnTo>
                  <a:lnTo>
                    <a:pt x="1219" y="59"/>
                  </a:lnTo>
                  <a:lnTo>
                    <a:pt x="1235" y="53"/>
                  </a:lnTo>
                  <a:lnTo>
                    <a:pt x="1251" y="43"/>
                  </a:lnTo>
                  <a:lnTo>
                    <a:pt x="1254" y="40"/>
                  </a:lnTo>
                  <a:lnTo>
                    <a:pt x="1263" y="30"/>
                  </a:lnTo>
                  <a:lnTo>
                    <a:pt x="1270" y="25"/>
                  </a:lnTo>
                  <a:lnTo>
                    <a:pt x="1278" y="20"/>
                  </a:lnTo>
                  <a:lnTo>
                    <a:pt x="1288" y="13"/>
                  </a:lnTo>
                  <a:lnTo>
                    <a:pt x="1299" y="9"/>
                  </a:lnTo>
                  <a:lnTo>
                    <a:pt x="1309" y="5"/>
                  </a:lnTo>
                  <a:lnTo>
                    <a:pt x="1322" y="2"/>
                  </a:lnTo>
                  <a:lnTo>
                    <a:pt x="1335" y="0"/>
                  </a:lnTo>
                  <a:lnTo>
                    <a:pt x="1348" y="0"/>
                  </a:lnTo>
                  <a:lnTo>
                    <a:pt x="1355" y="3"/>
                  </a:lnTo>
                  <a:lnTo>
                    <a:pt x="1363" y="4"/>
                  </a:lnTo>
                  <a:lnTo>
                    <a:pt x="1369" y="7"/>
                  </a:lnTo>
                  <a:lnTo>
                    <a:pt x="1376" y="10"/>
                  </a:lnTo>
                  <a:lnTo>
                    <a:pt x="1384" y="13"/>
                  </a:lnTo>
                  <a:lnTo>
                    <a:pt x="1391" y="19"/>
                  </a:lnTo>
                  <a:lnTo>
                    <a:pt x="1399" y="24"/>
                  </a:lnTo>
                  <a:lnTo>
                    <a:pt x="1406" y="30"/>
                  </a:lnTo>
                  <a:lnTo>
                    <a:pt x="1408" y="32"/>
                  </a:lnTo>
                  <a:lnTo>
                    <a:pt x="1416" y="38"/>
                  </a:lnTo>
                  <a:lnTo>
                    <a:pt x="1427" y="46"/>
                  </a:lnTo>
                  <a:lnTo>
                    <a:pt x="1443" y="55"/>
                  </a:lnTo>
                  <a:lnTo>
                    <a:pt x="1452" y="59"/>
                  </a:lnTo>
                  <a:lnTo>
                    <a:pt x="1462" y="63"/>
                  </a:lnTo>
                  <a:lnTo>
                    <a:pt x="1474" y="67"/>
                  </a:lnTo>
                  <a:lnTo>
                    <a:pt x="1485" y="70"/>
                  </a:lnTo>
                  <a:lnTo>
                    <a:pt x="1499" y="73"/>
                  </a:lnTo>
                  <a:lnTo>
                    <a:pt x="1513" y="74"/>
                  </a:lnTo>
                  <a:lnTo>
                    <a:pt x="1528" y="75"/>
                  </a:lnTo>
                  <a:lnTo>
                    <a:pt x="1544" y="74"/>
                  </a:lnTo>
                  <a:lnTo>
                    <a:pt x="1548" y="71"/>
                  </a:lnTo>
                  <a:lnTo>
                    <a:pt x="1558" y="64"/>
                  </a:lnTo>
                  <a:lnTo>
                    <a:pt x="1564" y="60"/>
                  </a:lnTo>
                  <a:lnTo>
                    <a:pt x="1572" y="56"/>
                  </a:lnTo>
                  <a:lnTo>
                    <a:pt x="1580" y="53"/>
                  </a:lnTo>
                  <a:lnTo>
                    <a:pt x="1589" y="50"/>
                  </a:lnTo>
                  <a:lnTo>
                    <a:pt x="1597" y="47"/>
                  </a:lnTo>
                  <a:lnTo>
                    <a:pt x="1606" y="47"/>
                  </a:lnTo>
                  <a:lnTo>
                    <a:pt x="1609" y="48"/>
                  </a:lnTo>
                  <a:lnTo>
                    <a:pt x="1613" y="50"/>
                  </a:lnTo>
                  <a:lnTo>
                    <a:pt x="1618" y="51"/>
                  </a:lnTo>
                  <a:lnTo>
                    <a:pt x="1621" y="53"/>
                  </a:lnTo>
                  <a:lnTo>
                    <a:pt x="1624" y="56"/>
                  </a:lnTo>
                  <a:lnTo>
                    <a:pt x="1627" y="60"/>
                  </a:lnTo>
                  <a:lnTo>
                    <a:pt x="1629" y="64"/>
                  </a:lnTo>
                  <a:lnTo>
                    <a:pt x="1632" y="70"/>
                  </a:lnTo>
                  <a:lnTo>
                    <a:pt x="1634" y="75"/>
                  </a:lnTo>
                  <a:lnTo>
                    <a:pt x="1636" y="83"/>
                  </a:lnTo>
                  <a:lnTo>
                    <a:pt x="1637" y="90"/>
                  </a:lnTo>
                  <a:lnTo>
                    <a:pt x="1638" y="100"/>
                  </a:lnTo>
                  <a:lnTo>
                    <a:pt x="1639" y="102"/>
                  </a:lnTo>
                  <a:lnTo>
                    <a:pt x="1642" y="106"/>
                  </a:lnTo>
                  <a:lnTo>
                    <a:pt x="1645" y="109"/>
                  </a:lnTo>
                  <a:lnTo>
                    <a:pt x="1648" y="111"/>
                  </a:lnTo>
                  <a:lnTo>
                    <a:pt x="1652" y="114"/>
                  </a:lnTo>
                  <a:lnTo>
                    <a:pt x="1656" y="116"/>
                  </a:lnTo>
                  <a:lnTo>
                    <a:pt x="1660" y="117"/>
                  </a:lnTo>
                  <a:lnTo>
                    <a:pt x="1666" y="117"/>
                  </a:lnTo>
                  <a:lnTo>
                    <a:pt x="1671" y="116"/>
                  </a:lnTo>
                  <a:lnTo>
                    <a:pt x="1677" y="112"/>
                  </a:lnTo>
                  <a:lnTo>
                    <a:pt x="1684" y="108"/>
                  </a:lnTo>
                  <a:lnTo>
                    <a:pt x="1691" y="101"/>
                  </a:lnTo>
                  <a:lnTo>
                    <a:pt x="1699" y="92"/>
                  </a:lnTo>
                  <a:lnTo>
                    <a:pt x="1706" y="80"/>
                  </a:lnTo>
                  <a:lnTo>
                    <a:pt x="1705" y="84"/>
                  </a:lnTo>
                  <a:lnTo>
                    <a:pt x="1702" y="91"/>
                  </a:lnTo>
                  <a:lnTo>
                    <a:pt x="1700" y="96"/>
                  </a:lnTo>
                  <a:lnTo>
                    <a:pt x="1699" y="103"/>
                  </a:lnTo>
                  <a:lnTo>
                    <a:pt x="1698" y="111"/>
                  </a:lnTo>
                  <a:lnTo>
                    <a:pt x="1698" y="120"/>
                  </a:lnTo>
                  <a:lnTo>
                    <a:pt x="1698" y="131"/>
                  </a:lnTo>
                  <a:lnTo>
                    <a:pt x="1700" y="142"/>
                  </a:lnTo>
                  <a:lnTo>
                    <a:pt x="1702" y="154"/>
                  </a:lnTo>
                  <a:lnTo>
                    <a:pt x="1706" y="168"/>
                  </a:lnTo>
                  <a:lnTo>
                    <a:pt x="1713" y="182"/>
                  </a:lnTo>
                  <a:lnTo>
                    <a:pt x="1721" y="197"/>
                  </a:lnTo>
                  <a:lnTo>
                    <a:pt x="1732" y="214"/>
                  </a:lnTo>
                  <a:lnTo>
                    <a:pt x="1745" y="231"/>
                  </a:lnTo>
                  <a:lnTo>
                    <a:pt x="1750" y="232"/>
                  </a:lnTo>
                  <a:lnTo>
                    <a:pt x="1763" y="236"/>
                  </a:lnTo>
                  <a:lnTo>
                    <a:pt x="1771" y="240"/>
                  </a:lnTo>
                  <a:lnTo>
                    <a:pt x="1780" y="245"/>
                  </a:lnTo>
                  <a:lnTo>
                    <a:pt x="1788" y="249"/>
                  </a:lnTo>
                  <a:lnTo>
                    <a:pt x="1796" y="255"/>
                  </a:lnTo>
                  <a:lnTo>
                    <a:pt x="1802" y="263"/>
                  </a:lnTo>
                  <a:lnTo>
                    <a:pt x="1806" y="270"/>
                  </a:lnTo>
                  <a:lnTo>
                    <a:pt x="1807" y="275"/>
                  </a:lnTo>
                  <a:lnTo>
                    <a:pt x="1809" y="279"/>
                  </a:lnTo>
                  <a:lnTo>
                    <a:pt x="1809" y="283"/>
                  </a:lnTo>
                  <a:lnTo>
                    <a:pt x="1807" y="288"/>
                  </a:lnTo>
                  <a:lnTo>
                    <a:pt x="1805" y="294"/>
                  </a:lnTo>
                  <a:lnTo>
                    <a:pt x="1803" y="299"/>
                  </a:lnTo>
                  <a:lnTo>
                    <a:pt x="1799" y="304"/>
                  </a:lnTo>
                  <a:lnTo>
                    <a:pt x="1795" y="311"/>
                  </a:lnTo>
                  <a:lnTo>
                    <a:pt x="1788" y="317"/>
                  </a:lnTo>
                  <a:lnTo>
                    <a:pt x="1781" y="324"/>
                  </a:lnTo>
                  <a:lnTo>
                    <a:pt x="1772" y="330"/>
                  </a:lnTo>
                  <a:lnTo>
                    <a:pt x="1763" y="336"/>
                  </a:lnTo>
                  <a:lnTo>
                    <a:pt x="1764" y="340"/>
                  </a:lnTo>
                  <a:lnTo>
                    <a:pt x="1765" y="348"/>
                  </a:lnTo>
                  <a:lnTo>
                    <a:pt x="1767" y="352"/>
                  </a:lnTo>
                  <a:lnTo>
                    <a:pt x="1769" y="359"/>
                  </a:lnTo>
                  <a:lnTo>
                    <a:pt x="1772" y="364"/>
                  </a:lnTo>
                  <a:lnTo>
                    <a:pt x="1777" y="370"/>
                  </a:lnTo>
                  <a:lnTo>
                    <a:pt x="1781" y="375"/>
                  </a:lnTo>
                  <a:lnTo>
                    <a:pt x="1787" y="379"/>
                  </a:lnTo>
                  <a:lnTo>
                    <a:pt x="1794" y="382"/>
                  </a:lnTo>
                  <a:lnTo>
                    <a:pt x="1802" y="384"/>
                  </a:lnTo>
                  <a:lnTo>
                    <a:pt x="1812" y="384"/>
                  </a:lnTo>
                  <a:lnTo>
                    <a:pt x="1823" y="383"/>
                  </a:lnTo>
                  <a:lnTo>
                    <a:pt x="1836" y="380"/>
                  </a:lnTo>
                  <a:lnTo>
                    <a:pt x="1850" y="374"/>
                  </a:lnTo>
                  <a:lnTo>
                    <a:pt x="1851" y="372"/>
                  </a:lnTo>
                  <a:lnTo>
                    <a:pt x="1854" y="366"/>
                  </a:lnTo>
                  <a:lnTo>
                    <a:pt x="1858" y="363"/>
                  </a:lnTo>
                  <a:lnTo>
                    <a:pt x="1861" y="360"/>
                  </a:lnTo>
                  <a:lnTo>
                    <a:pt x="1865" y="358"/>
                  </a:lnTo>
                  <a:lnTo>
                    <a:pt x="1869" y="356"/>
                  </a:lnTo>
                  <a:lnTo>
                    <a:pt x="1876" y="355"/>
                  </a:lnTo>
                  <a:lnTo>
                    <a:pt x="1883" y="355"/>
                  </a:lnTo>
                  <a:lnTo>
                    <a:pt x="1891" y="356"/>
                  </a:lnTo>
                  <a:lnTo>
                    <a:pt x="1900" y="359"/>
                  </a:lnTo>
                  <a:lnTo>
                    <a:pt x="1911" y="363"/>
                  </a:lnTo>
                  <a:lnTo>
                    <a:pt x="1923" y="371"/>
                  </a:lnTo>
                  <a:lnTo>
                    <a:pt x="1935" y="380"/>
                  </a:lnTo>
                  <a:lnTo>
                    <a:pt x="1950" y="393"/>
                  </a:lnTo>
                  <a:lnTo>
                    <a:pt x="1950" y="395"/>
                  </a:lnTo>
                  <a:lnTo>
                    <a:pt x="1951" y="402"/>
                  </a:lnTo>
                  <a:lnTo>
                    <a:pt x="1954" y="405"/>
                  </a:lnTo>
                  <a:lnTo>
                    <a:pt x="1956" y="409"/>
                  </a:lnTo>
                  <a:lnTo>
                    <a:pt x="1958" y="411"/>
                  </a:lnTo>
                  <a:lnTo>
                    <a:pt x="1962" y="414"/>
                  </a:lnTo>
                  <a:lnTo>
                    <a:pt x="1967" y="415"/>
                  </a:lnTo>
                  <a:lnTo>
                    <a:pt x="1973" y="415"/>
                  </a:lnTo>
                  <a:lnTo>
                    <a:pt x="1980" y="414"/>
                  </a:lnTo>
                  <a:lnTo>
                    <a:pt x="1990" y="411"/>
                  </a:lnTo>
                  <a:lnTo>
                    <a:pt x="2001" y="406"/>
                  </a:lnTo>
                  <a:lnTo>
                    <a:pt x="2013" y="398"/>
                  </a:lnTo>
                  <a:lnTo>
                    <a:pt x="2027" y="388"/>
                  </a:lnTo>
                  <a:lnTo>
                    <a:pt x="2044" y="374"/>
                  </a:lnTo>
                  <a:lnTo>
                    <a:pt x="2047" y="376"/>
                  </a:lnTo>
                  <a:lnTo>
                    <a:pt x="2055" y="380"/>
                  </a:lnTo>
                  <a:lnTo>
                    <a:pt x="2068" y="387"/>
                  </a:lnTo>
                  <a:lnTo>
                    <a:pt x="2083" y="392"/>
                  </a:lnTo>
                  <a:lnTo>
                    <a:pt x="2090" y="393"/>
                  </a:lnTo>
                  <a:lnTo>
                    <a:pt x="2099" y="395"/>
                  </a:lnTo>
                  <a:lnTo>
                    <a:pt x="2107" y="395"/>
                  </a:lnTo>
                  <a:lnTo>
                    <a:pt x="2115" y="395"/>
                  </a:lnTo>
                  <a:lnTo>
                    <a:pt x="2123" y="394"/>
                  </a:lnTo>
                  <a:lnTo>
                    <a:pt x="2131" y="391"/>
                  </a:lnTo>
                  <a:lnTo>
                    <a:pt x="2138" y="387"/>
                  </a:lnTo>
                  <a:lnTo>
                    <a:pt x="2143" y="380"/>
                  </a:lnTo>
                  <a:lnTo>
                    <a:pt x="2146" y="378"/>
                  </a:lnTo>
                  <a:lnTo>
                    <a:pt x="2149" y="373"/>
                  </a:lnTo>
                  <a:lnTo>
                    <a:pt x="2152" y="370"/>
                  </a:lnTo>
                  <a:lnTo>
                    <a:pt x="2156" y="366"/>
                  </a:lnTo>
                  <a:lnTo>
                    <a:pt x="2161" y="363"/>
                  </a:lnTo>
                  <a:lnTo>
                    <a:pt x="2167" y="360"/>
                  </a:lnTo>
                  <a:lnTo>
                    <a:pt x="2173" y="358"/>
                  </a:lnTo>
                  <a:lnTo>
                    <a:pt x="2181" y="356"/>
                  </a:lnTo>
                  <a:lnTo>
                    <a:pt x="2189" y="355"/>
                  </a:lnTo>
                  <a:lnTo>
                    <a:pt x="2199" y="355"/>
                  </a:lnTo>
                  <a:lnTo>
                    <a:pt x="2211" y="356"/>
                  </a:lnTo>
                  <a:lnTo>
                    <a:pt x="2222" y="358"/>
                  </a:lnTo>
                  <a:lnTo>
                    <a:pt x="2235" y="362"/>
                  </a:lnTo>
                  <a:lnTo>
                    <a:pt x="2250" y="368"/>
                  </a:lnTo>
                  <a:lnTo>
                    <a:pt x="2253" y="381"/>
                  </a:lnTo>
                  <a:lnTo>
                    <a:pt x="2257" y="392"/>
                  </a:lnTo>
                  <a:lnTo>
                    <a:pt x="2260" y="402"/>
                  </a:lnTo>
                  <a:lnTo>
                    <a:pt x="2264" y="408"/>
                  </a:lnTo>
                  <a:lnTo>
                    <a:pt x="2268" y="414"/>
                  </a:lnTo>
                  <a:lnTo>
                    <a:pt x="2274" y="419"/>
                  </a:lnTo>
                  <a:lnTo>
                    <a:pt x="2278" y="422"/>
                  </a:lnTo>
                  <a:lnTo>
                    <a:pt x="2283" y="424"/>
                  </a:lnTo>
                  <a:lnTo>
                    <a:pt x="2292" y="426"/>
                  </a:lnTo>
                  <a:lnTo>
                    <a:pt x="2299" y="426"/>
                  </a:lnTo>
                  <a:lnTo>
                    <a:pt x="2305" y="425"/>
                  </a:lnTo>
                  <a:lnTo>
                    <a:pt x="2307" y="424"/>
                  </a:lnTo>
                  <a:lnTo>
                    <a:pt x="2316" y="425"/>
                  </a:lnTo>
                  <a:lnTo>
                    <a:pt x="2325" y="428"/>
                  </a:lnTo>
                  <a:lnTo>
                    <a:pt x="2333" y="432"/>
                  </a:lnTo>
                  <a:lnTo>
                    <a:pt x="2340" y="439"/>
                  </a:lnTo>
                  <a:lnTo>
                    <a:pt x="2346" y="446"/>
                  </a:lnTo>
                  <a:lnTo>
                    <a:pt x="2350" y="454"/>
                  </a:lnTo>
                  <a:lnTo>
                    <a:pt x="2355" y="462"/>
                  </a:lnTo>
                  <a:lnTo>
                    <a:pt x="2359" y="471"/>
                  </a:lnTo>
                  <a:lnTo>
                    <a:pt x="2364" y="488"/>
                  </a:lnTo>
                  <a:lnTo>
                    <a:pt x="2367" y="503"/>
                  </a:lnTo>
                  <a:lnTo>
                    <a:pt x="2369" y="514"/>
                  </a:lnTo>
                  <a:lnTo>
                    <a:pt x="2369" y="518"/>
                  </a:lnTo>
                  <a:lnTo>
                    <a:pt x="2395" y="568"/>
                  </a:lnTo>
                  <a:lnTo>
                    <a:pt x="2421" y="616"/>
                  </a:lnTo>
                  <a:lnTo>
                    <a:pt x="2442" y="653"/>
                  </a:lnTo>
                  <a:lnTo>
                    <a:pt x="2451" y="668"/>
                  </a:lnTo>
                  <a:lnTo>
                    <a:pt x="2465" y="664"/>
                  </a:lnTo>
                  <a:lnTo>
                    <a:pt x="2478" y="663"/>
                  </a:lnTo>
                  <a:lnTo>
                    <a:pt x="2491" y="663"/>
                  </a:lnTo>
                  <a:lnTo>
                    <a:pt x="2503" y="665"/>
                  </a:lnTo>
                  <a:lnTo>
                    <a:pt x="2514" y="668"/>
                  </a:lnTo>
                  <a:lnTo>
                    <a:pt x="2523" y="672"/>
                  </a:lnTo>
                  <a:lnTo>
                    <a:pt x="2532" y="678"/>
                  </a:lnTo>
                  <a:lnTo>
                    <a:pt x="2540" y="683"/>
                  </a:lnTo>
                  <a:lnTo>
                    <a:pt x="2553" y="696"/>
                  </a:lnTo>
                  <a:lnTo>
                    <a:pt x="2562" y="707"/>
                  </a:lnTo>
                  <a:lnTo>
                    <a:pt x="2567" y="715"/>
                  </a:lnTo>
                  <a:lnTo>
                    <a:pt x="2569" y="718"/>
                  </a:lnTo>
                  <a:lnTo>
                    <a:pt x="2572" y="723"/>
                  </a:lnTo>
                  <a:lnTo>
                    <a:pt x="2574" y="726"/>
                  </a:lnTo>
                  <a:lnTo>
                    <a:pt x="2578" y="728"/>
                  </a:lnTo>
                  <a:lnTo>
                    <a:pt x="2581" y="730"/>
                  </a:lnTo>
                  <a:lnTo>
                    <a:pt x="2587" y="732"/>
                  </a:lnTo>
                  <a:lnTo>
                    <a:pt x="2594" y="732"/>
                  </a:lnTo>
                  <a:lnTo>
                    <a:pt x="2608" y="729"/>
                  </a:lnTo>
                  <a:lnTo>
                    <a:pt x="2621" y="723"/>
                  </a:lnTo>
                  <a:lnTo>
                    <a:pt x="2629" y="720"/>
                  </a:lnTo>
                  <a:lnTo>
                    <a:pt x="2636" y="718"/>
                  </a:lnTo>
                  <a:lnTo>
                    <a:pt x="2644" y="718"/>
                  </a:lnTo>
                  <a:lnTo>
                    <a:pt x="2652" y="719"/>
                  </a:lnTo>
                  <a:lnTo>
                    <a:pt x="2657" y="722"/>
                  </a:lnTo>
                  <a:lnTo>
                    <a:pt x="2661" y="724"/>
                  </a:lnTo>
                  <a:lnTo>
                    <a:pt x="2665" y="727"/>
                  </a:lnTo>
                  <a:lnTo>
                    <a:pt x="2669" y="731"/>
                  </a:lnTo>
                  <a:lnTo>
                    <a:pt x="2678" y="741"/>
                  </a:lnTo>
                  <a:lnTo>
                    <a:pt x="2688" y="756"/>
                  </a:lnTo>
                  <a:lnTo>
                    <a:pt x="2699" y="758"/>
                  </a:lnTo>
                  <a:lnTo>
                    <a:pt x="2711" y="761"/>
                  </a:lnTo>
                  <a:lnTo>
                    <a:pt x="2723" y="765"/>
                  </a:lnTo>
                  <a:lnTo>
                    <a:pt x="2734" y="772"/>
                  </a:lnTo>
                  <a:lnTo>
                    <a:pt x="2746" y="778"/>
                  </a:lnTo>
                  <a:lnTo>
                    <a:pt x="2757" y="786"/>
                  </a:lnTo>
                  <a:lnTo>
                    <a:pt x="2766" y="794"/>
                  </a:lnTo>
                  <a:lnTo>
                    <a:pt x="2777" y="802"/>
                  </a:lnTo>
                  <a:lnTo>
                    <a:pt x="2807" y="830"/>
                  </a:lnTo>
                  <a:lnTo>
                    <a:pt x="2819" y="843"/>
                  </a:lnTo>
                  <a:lnTo>
                    <a:pt x="2842" y="842"/>
                  </a:lnTo>
                  <a:lnTo>
                    <a:pt x="2862" y="842"/>
                  </a:lnTo>
                  <a:lnTo>
                    <a:pt x="2871" y="843"/>
                  </a:lnTo>
                  <a:lnTo>
                    <a:pt x="2878" y="845"/>
                  </a:lnTo>
                  <a:lnTo>
                    <a:pt x="2885" y="847"/>
                  </a:lnTo>
                  <a:lnTo>
                    <a:pt x="2891" y="850"/>
                  </a:lnTo>
                  <a:lnTo>
                    <a:pt x="2897" y="852"/>
                  </a:lnTo>
                  <a:lnTo>
                    <a:pt x="2902" y="855"/>
                  </a:lnTo>
                  <a:lnTo>
                    <a:pt x="2905" y="858"/>
                  </a:lnTo>
                  <a:lnTo>
                    <a:pt x="2909" y="861"/>
                  </a:lnTo>
                  <a:lnTo>
                    <a:pt x="2914" y="868"/>
                  </a:lnTo>
                  <a:lnTo>
                    <a:pt x="2917" y="875"/>
                  </a:lnTo>
                  <a:lnTo>
                    <a:pt x="2919" y="884"/>
                  </a:lnTo>
                  <a:lnTo>
                    <a:pt x="2919" y="891"/>
                  </a:lnTo>
                  <a:lnTo>
                    <a:pt x="2919" y="898"/>
                  </a:lnTo>
                  <a:lnTo>
                    <a:pt x="2917" y="904"/>
                  </a:lnTo>
                  <a:lnTo>
                    <a:pt x="2914" y="915"/>
                  </a:lnTo>
                  <a:lnTo>
                    <a:pt x="2913" y="918"/>
                  </a:lnTo>
                  <a:lnTo>
                    <a:pt x="2888" y="924"/>
                  </a:lnTo>
                  <a:lnTo>
                    <a:pt x="2869" y="930"/>
                  </a:lnTo>
                  <a:lnTo>
                    <a:pt x="2855" y="935"/>
                  </a:lnTo>
                  <a:lnTo>
                    <a:pt x="2844" y="941"/>
                  </a:lnTo>
                  <a:lnTo>
                    <a:pt x="2837" y="947"/>
                  </a:lnTo>
                  <a:lnTo>
                    <a:pt x="2834" y="951"/>
                  </a:lnTo>
                  <a:lnTo>
                    <a:pt x="2833" y="954"/>
                  </a:lnTo>
                  <a:lnTo>
                    <a:pt x="2833" y="956"/>
                  </a:lnTo>
                  <a:lnTo>
                    <a:pt x="2833" y="958"/>
                  </a:lnTo>
                  <a:lnTo>
                    <a:pt x="2834" y="960"/>
                  </a:lnTo>
                  <a:lnTo>
                    <a:pt x="2837" y="965"/>
                  </a:lnTo>
                  <a:lnTo>
                    <a:pt x="2840" y="969"/>
                  </a:lnTo>
                  <a:lnTo>
                    <a:pt x="2845" y="972"/>
                  </a:lnTo>
                  <a:lnTo>
                    <a:pt x="2850" y="975"/>
                  </a:lnTo>
                  <a:lnTo>
                    <a:pt x="2859" y="979"/>
                  </a:lnTo>
                  <a:lnTo>
                    <a:pt x="2862" y="981"/>
                  </a:lnTo>
                  <a:lnTo>
                    <a:pt x="2866" y="982"/>
                  </a:lnTo>
                  <a:lnTo>
                    <a:pt x="2872" y="985"/>
                  </a:lnTo>
                  <a:lnTo>
                    <a:pt x="2875" y="987"/>
                  </a:lnTo>
                  <a:lnTo>
                    <a:pt x="2878" y="989"/>
                  </a:lnTo>
                  <a:lnTo>
                    <a:pt x="2881" y="992"/>
                  </a:lnTo>
                  <a:lnTo>
                    <a:pt x="2883" y="996"/>
                  </a:lnTo>
                  <a:lnTo>
                    <a:pt x="2884" y="1000"/>
                  </a:lnTo>
                  <a:lnTo>
                    <a:pt x="2882" y="1003"/>
                  </a:lnTo>
                  <a:lnTo>
                    <a:pt x="2878" y="1007"/>
                  </a:lnTo>
                  <a:lnTo>
                    <a:pt x="2873" y="1012"/>
                  </a:lnTo>
                  <a:lnTo>
                    <a:pt x="2865" y="1016"/>
                  </a:lnTo>
                  <a:lnTo>
                    <a:pt x="2853" y="1021"/>
                  </a:lnTo>
                  <a:lnTo>
                    <a:pt x="2838" y="1026"/>
                  </a:lnTo>
                  <a:lnTo>
                    <a:pt x="2819" y="1030"/>
                  </a:lnTo>
                  <a:lnTo>
                    <a:pt x="2813" y="1030"/>
                  </a:lnTo>
                  <a:lnTo>
                    <a:pt x="2810" y="1030"/>
                  </a:lnTo>
                  <a:lnTo>
                    <a:pt x="2806" y="1031"/>
                  </a:lnTo>
                  <a:lnTo>
                    <a:pt x="2803" y="1032"/>
                  </a:lnTo>
                  <a:lnTo>
                    <a:pt x="2801" y="1034"/>
                  </a:lnTo>
                  <a:lnTo>
                    <a:pt x="2798" y="1036"/>
                  </a:lnTo>
                  <a:lnTo>
                    <a:pt x="2796" y="1038"/>
                  </a:lnTo>
                  <a:lnTo>
                    <a:pt x="2795" y="1040"/>
                  </a:lnTo>
                  <a:lnTo>
                    <a:pt x="2793" y="1053"/>
                  </a:lnTo>
                  <a:lnTo>
                    <a:pt x="2792" y="1068"/>
                  </a:lnTo>
                  <a:lnTo>
                    <a:pt x="2791" y="1075"/>
                  </a:lnTo>
                  <a:lnTo>
                    <a:pt x="2790" y="1081"/>
                  </a:lnTo>
                  <a:lnTo>
                    <a:pt x="2789" y="1083"/>
                  </a:lnTo>
                  <a:lnTo>
                    <a:pt x="2787" y="1086"/>
                  </a:lnTo>
                  <a:lnTo>
                    <a:pt x="2785" y="1088"/>
                  </a:lnTo>
                  <a:lnTo>
                    <a:pt x="2781" y="1090"/>
                  </a:lnTo>
                  <a:lnTo>
                    <a:pt x="2779" y="1092"/>
                  </a:lnTo>
                  <a:lnTo>
                    <a:pt x="2775" y="1093"/>
                  </a:lnTo>
                  <a:lnTo>
                    <a:pt x="2771" y="1093"/>
                  </a:lnTo>
                  <a:lnTo>
                    <a:pt x="2765" y="1093"/>
                  </a:lnTo>
                  <a:lnTo>
                    <a:pt x="2754" y="1091"/>
                  </a:lnTo>
                  <a:lnTo>
                    <a:pt x="2738" y="1086"/>
                  </a:lnTo>
                  <a:lnTo>
                    <a:pt x="2709" y="1091"/>
                  </a:lnTo>
                  <a:lnTo>
                    <a:pt x="2685" y="1096"/>
                  </a:lnTo>
                  <a:lnTo>
                    <a:pt x="2676" y="1099"/>
                  </a:lnTo>
                  <a:lnTo>
                    <a:pt x="2667" y="1102"/>
                  </a:lnTo>
                  <a:lnTo>
                    <a:pt x="2660" y="1106"/>
                  </a:lnTo>
                  <a:lnTo>
                    <a:pt x="2653" y="1109"/>
                  </a:lnTo>
                  <a:lnTo>
                    <a:pt x="2648" y="1113"/>
                  </a:lnTo>
                  <a:lnTo>
                    <a:pt x="2644" y="1116"/>
                  </a:lnTo>
                  <a:lnTo>
                    <a:pt x="2641" y="1120"/>
                  </a:lnTo>
                  <a:lnTo>
                    <a:pt x="2637" y="1125"/>
                  </a:lnTo>
                  <a:lnTo>
                    <a:pt x="2636" y="1128"/>
                  </a:lnTo>
                  <a:lnTo>
                    <a:pt x="2634" y="1132"/>
                  </a:lnTo>
                  <a:lnTo>
                    <a:pt x="2634" y="1136"/>
                  </a:lnTo>
                  <a:lnTo>
                    <a:pt x="2634" y="1141"/>
                  </a:lnTo>
                  <a:lnTo>
                    <a:pt x="2635" y="1148"/>
                  </a:lnTo>
                  <a:lnTo>
                    <a:pt x="2637" y="1156"/>
                  </a:lnTo>
                  <a:lnTo>
                    <a:pt x="2642" y="1162"/>
                  </a:lnTo>
                  <a:lnTo>
                    <a:pt x="2645" y="1168"/>
                  </a:lnTo>
                  <a:lnTo>
                    <a:pt x="2653" y="1177"/>
                  </a:lnTo>
                  <a:lnTo>
                    <a:pt x="2657" y="1180"/>
                  </a:lnTo>
                  <a:lnTo>
                    <a:pt x="2660" y="1186"/>
                  </a:lnTo>
                  <a:lnTo>
                    <a:pt x="2662" y="1192"/>
                  </a:lnTo>
                  <a:lnTo>
                    <a:pt x="2664" y="1197"/>
                  </a:lnTo>
                  <a:lnTo>
                    <a:pt x="2665" y="1203"/>
                  </a:lnTo>
                  <a:lnTo>
                    <a:pt x="2666" y="1212"/>
                  </a:lnTo>
                  <a:lnTo>
                    <a:pt x="2664" y="1222"/>
                  </a:lnTo>
                  <a:lnTo>
                    <a:pt x="2661" y="1231"/>
                  </a:lnTo>
                  <a:lnTo>
                    <a:pt x="2657" y="1239"/>
                  </a:lnTo>
                  <a:lnTo>
                    <a:pt x="2651" y="1246"/>
                  </a:lnTo>
                  <a:lnTo>
                    <a:pt x="2646" y="1254"/>
                  </a:lnTo>
                  <a:lnTo>
                    <a:pt x="2632" y="1265"/>
                  </a:lnTo>
                  <a:lnTo>
                    <a:pt x="2619" y="1273"/>
                  </a:lnTo>
                  <a:lnTo>
                    <a:pt x="2610" y="1278"/>
                  </a:lnTo>
                  <a:lnTo>
                    <a:pt x="2606" y="1280"/>
                  </a:lnTo>
                  <a:lnTo>
                    <a:pt x="2620" y="1284"/>
                  </a:lnTo>
                  <a:lnTo>
                    <a:pt x="2634" y="1287"/>
                  </a:lnTo>
                  <a:lnTo>
                    <a:pt x="2646" y="1291"/>
                  </a:lnTo>
                  <a:lnTo>
                    <a:pt x="2658" y="1295"/>
                  </a:lnTo>
                  <a:lnTo>
                    <a:pt x="2668" y="1301"/>
                  </a:lnTo>
                  <a:lnTo>
                    <a:pt x="2679" y="1306"/>
                  </a:lnTo>
                  <a:lnTo>
                    <a:pt x="2689" y="1311"/>
                  </a:lnTo>
                  <a:lnTo>
                    <a:pt x="2697" y="1318"/>
                  </a:lnTo>
                  <a:lnTo>
                    <a:pt x="2712" y="1331"/>
                  </a:lnTo>
                  <a:lnTo>
                    <a:pt x="2725" y="1343"/>
                  </a:lnTo>
                  <a:lnTo>
                    <a:pt x="2734" y="1357"/>
                  </a:lnTo>
                  <a:lnTo>
                    <a:pt x="2743" y="1370"/>
                  </a:lnTo>
                  <a:lnTo>
                    <a:pt x="2749" y="1383"/>
                  </a:lnTo>
                  <a:lnTo>
                    <a:pt x="2755" y="1396"/>
                  </a:lnTo>
                  <a:lnTo>
                    <a:pt x="2758" y="1406"/>
                  </a:lnTo>
                  <a:lnTo>
                    <a:pt x="2760" y="1416"/>
                  </a:lnTo>
                  <a:lnTo>
                    <a:pt x="2762" y="1431"/>
                  </a:lnTo>
                  <a:lnTo>
                    <a:pt x="2762" y="1436"/>
                  </a:lnTo>
                  <a:lnTo>
                    <a:pt x="2791" y="1437"/>
                  </a:lnTo>
                  <a:lnTo>
                    <a:pt x="2814" y="1439"/>
                  </a:lnTo>
                  <a:lnTo>
                    <a:pt x="2835" y="1444"/>
                  </a:lnTo>
                  <a:lnTo>
                    <a:pt x="2851" y="1449"/>
                  </a:lnTo>
                  <a:lnTo>
                    <a:pt x="2864" y="1455"/>
                  </a:lnTo>
                  <a:lnTo>
                    <a:pt x="2873" y="1462"/>
                  </a:lnTo>
                  <a:lnTo>
                    <a:pt x="2881" y="1469"/>
                  </a:lnTo>
                  <a:lnTo>
                    <a:pt x="2886" y="1477"/>
                  </a:lnTo>
                  <a:lnTo>
                    <a:pt x="2889" y="1484"/>
                  </a:lnTo>
                  <a:lnTo>
                    <a:pt x="2891" y="1492"/>
                  </a:lnTo>
                  <a:lnTo>
                    <a:pt x="2891" y="1499"/>
                  </a:lnTo>
                  <a:lnTo>
                    <a:pt x="2891" y="1504"/>
                  </a:lnTo>
                  <a:lnTo>
                    <a:pt x="2889" y="1514"/>
                  </a:lnTo>
                  <a:lnTo>
                    <a:pt x="2888" y="1517"/>
                  </a:lnTo>
                  <a:lnTo>
                    <a:pt x="2890" y="1528"/>
                  </a:lnTo>
                  <a:lnTo>
                    <a:pt x="2891" y="1536"/>
                  </a:lnTo>
                  <a:lnTo>
                    <a:pt x="2891" y="1544"/>
                  </a:lnTo>
                  <a:lnTo>
                    <a:pt x="2889" y="1551"/>
                  </a:lnTo>
                  <a:lnTo>
                    <a:pt x="2887" y="1557"/>
                  </a:lnTo>
                  <a:lnTo>
                    <a:pt x="2884" y="1562"/>
                  </a:lnTo>
                  <a:lnTo>
                    <a:pt x="2881" y="1566"/>
                  </a:lnTo>
                  <a:lnTo>
                    <a:pt x="2876" y="1569"/>
                  </a:lnTo>
                  <a:lnTo>
                    <a:pt x="2867" y="1575"/>
                  </a:lnTo>
                  <a:lnTo>
                    <a:pt x="2858" y="1578"/>
                  </a:lnTo>
                  <a:lnTo>
                    <a:pt x="2853" y="1580"/>
                  </a:lnTo>
                  <a:lnTo>
                    <a:pt x="2850" y="1580"/>
                  </a:lnTo>
                  <a:lnTo>
                    <a:pt x="2838" y="1582"/>
                  </a:lnTo>
                  <a:lnTo>
                    <a:pt x="2827" y="1585"/>
                  </a:lnTo>
                  <a:lnTo>
                    <a:pt x="2818" y="1589"/>
                  </a:lnTo>
                  <a:lnTo>
                    <a:pt x="2810" y="1593"/>
                  </a:lnTo>
                  <a:lnTo>
                    <a:pt x="2803" y="1596"/>
                  </a:lnTo>
                  <a:lnTo>
                    <a:pt x="2797" y="1600"/>
                  </a:lnTo>
                  <a:lnTo>
                    <a:pt x="2793" y="1606"/>
                  </a:lnTo>
                  <a:lnTo>
                    <a:pt x="2789" y="1610"/>
                  </a:lnTo>
                  <a:lnTo>
                    <a:pt x="2787" y="1615"/>
                  </a:lnTo>
                  <a:lnTo>
                    <a:pt x="2785" y="1620"/>
                  </a:lnTo>
                  <a:lnTo>
                    <a:pt x="2784" y="1625"/>
                  </a:lnTo>
                  <a:lnTo>
                    <a:pt x="2784" y="1630"/>
                  </a:lnTo>
                  <a:lnTo>
                    <a:pt x="2786" y="1641"/>
                  </a:lnTo>
                  <a:lnTo>
                    <a:pt x="2789" y="1652"/>
                  </a:lnTo>
                  <a:lnTo>
                    <a:pt x="2794" y="1662"/>
                  </a:lnTo>
                  <a:lnTo>
                    <a:pt x="2801" y="1672"/>
                  </a:lnTo>
                  <a:lnTo>
                    <a:pt x="2808" y="1681"/>
                  </a:lnTo>
                  <a:lnTo>
                    <a:pt x="2814" y="1689"/>
                  </a:lnTo>
                  <a:lnTo>
                    <a:pt x="2826" y="1701"/>
                  </a:lnTo>
                  <a:lnTo>
                    <a:pt x="2832" y="1705"/>
                  </a:lnTo>
                  <a:lnTo>
                    <a:pt x="2808" y="1721"/>
                  </a:lnTo>
                  <a:lnTo>
                    <a:pt x="2786" y="1737"/>
                  </a:lnTo>
                  <a:lnTo>
                    <a:pt x="2764" y="1754"/>
                  </a:lnTo>
                  <a:lnTo>
                    <a:pt x="2743" y="1771"/>
                  </a:lnTo>
                  <a:lnTo>
                    <a:pt x="2706" y="1804"/>
                  </a:lnTo>
                  <a:lnTo>
                    <a:pt x="2672" y="1835"/>
                  </a:lnTo>
                  <a:lnTo>
                    <a:pt x="2645" y="1863"/>
                  </a:lnTo>
                  <a:lnTo>
                    <a:pt x="2624" y="1885"/>
                  </a:lnTo>
                  <a:lnTo>
                    <a:pt x="2611" y="1900"/>
                  </a:lnTo>
                  <a:lnTo>
                    <a:pt x="2606" y="1905"/>
                  </a:lnTo>
                  <a:lnTo>
                    <a:pt x="2582" y="1896"/>
                  </a:lnTo>
                  <a:lnTo>
                    <a:pt x="2557" y="1888"/>
                  </a:lnTo>
                  <a:lnTo>
                    <a:pt x="2534" y="1884"/>
                  </a:lnTo>
                  <a:lnTo>
                    <a:pt x="2510" y="1882"/>
                  </a:lnTo>
                  <a:lnTo>
                    <a:pt x="2487" y="1882"/>
                  </a:lnTo>
                  <a:lnTo>
                    <a:pt x="2465" y="1883"/>
                  </a:lnTo>
                  <a:lnTo>
                    <a:pt x="2442" y="1886"/>
                  </a:lnTo>
                  <a:lnTo>
                    <a:pt x="2421" y="1892"/>
                  </a:lnTo>
                  <a:lnTo>
                    <a:pt x="2399" y="1898"/>
                  </a:lnTo>
                  <a:lnTo>
                    <a:pt x="2378" y="1905"/>
                  </a:lnTo>
                  <a:lnTo>
                    <a:pt x="2358" y="1915"/>
                  </a:lnTo>
                  <a:lnTo>
                    <a:pt x="2339" y="1925"/>
                  </a:lnTo>
                  <a:lnTo>
                    <a:pt x="2319" y="1935"/>
                  </a:lnTo>
                  <a:lnTo>
                    <a:pt x="2301" y="1947"/>
                  </a:lnTo>
                  <a:lnTo>
                    <a:pt x="2284" y="1960"/>
                  </a:lnTo>
                  <a:lnTo>
                    <a:pt x="2267" y="1973"/>
                  </a:lnTo>
                  <a:lnTo>
                    <a:pt x="2251" y="1985"/>
                  </a:lnTo>
                  <a:lnTo>
                    <a:pt x="2236" y="1998"/>
                  </a:lnTo>
                  <a:lnTo>
                    <a:pt x="2221" y="2012"/>
                  </a:lnTo>
                  <a:lnTo>
                    <a:pt x="2209" y="2025"/>
                  </a:lnTo>
                  <a:lnTo>
                    <a:pt x="2184" y="2051"/>
                  </a:lnTo>
                  <a:lnTo>
                    <a:pt x="2164" y="2074"/>
                  </a:lnTo>
                  <a:lnTo>
                    <a:pt x="2135" y="2109"/>
                  </a:lnTo>
                  <a:lnTo>
                    <a:pt x="2125" y="2124"/>
                  </a:lnTo>
                  <a:lnTo>
                    <a:pt x="2113" y="2113"/>
                  </a:lnTo>
                  <a:lnTo>
                    <a:pt x="2100" y="2105"/>
                  </a:lnTo>
                  <a:lnTo>
                    <a:pt x="2087" y="2096"/>
                  </a:lnTo>
                  <a:lnTo>
                    <a:pt x="2074" y="2090"/>
                  </a:lnTo>
                  <a:lnTo>
                    <a:pt x="2062" y="2084"/>
                  </a:lnTo>
                  <a:lnTo>
                    <a:pt x="2050" y="2078"/>
                  </a:lnTo>
                  <a:lnTo>
                    <a:pt x="2038" y="2073"/>
                  </a:lnTo>
                  <a:lnTo>
                    <a:pt x="2026" y="2070"/>
                  </a:lnTo>
                  <a:lnTo>
                    <a:pt x="2004" y="2063"/>
                  </a:lnTo>
                  <a:lnTo>
                    <a:pt x="1981" y="2060"/>
                  </a:lnTo>
                  <a:lnTo>
                    <a:pt x="1961" y="2059"/>
                  </a:lnTo>
                  <a:lnTo>
                    <a:pt x="1943" y="2060"/>
                  </a:lnTo>
                  <a:lnTo>
                    <a:pt x="1925" y="2061"/>
                  </a:lnTo>
                  <a:lnTo>
                    <a:pt x="1910" y="2064"/>
                  </a:lnTo>
                  <a:lnTo>
                    <a:pt x="1896" y="2068"/>
                  </a:lnTo>
                  <a:lnTo>
                    <a:pt x="1884" y="2071"/>
                  </a:lnTo>
                  <a:lnTo>
                    <a:pt x="1868" y="2077"/>
                  </a:lnTo>
                  <a:lnTo>
                    <a:pt x="1863" y="2080"/>
                  </a:lnTo>
                  <a:lnTo>
                    <a:pt x="1841" y="2085"/>
                  </a:lnTo>
                  <a:lnTo>
                    <a:pt x="1820" y="2090"/>
                  </a:lnTo>
                  <a:lnTo>
                    <a:pt x="1800" y="2095"/>
                  </a:lnTo>
                  <a:lnTo>
                    <a:pt x="1781" y="2102"/>
                  </a:lnTo>
                  <a:lnTo>
                    <a:pt x="1763" y="2108"/>
                  </a:lnTo>
                  <a:lnTo>
                    <a:pt x="1746" y="2116"/>
                  </a:lnTo>
                  <a:lnTo>
                    <a:pt x="1729" y="2123"/>
                  </a:lnTo>
                  <a:lnTo>
                    <a:pt x="1713" y="2132"/>
                  </a:lnTo>
                  <a:lnTo>
                    <a:pt x="1698" y="2140"/>
                  </a:lnTo>
                  <a:lnTo>
                    <a:pt x="1684" y="2149"/>
                  </a:lnTo>
                  <a:lnTo>
                    <a:pt x="1670" y="2157"/>
                  </a:lnTo>
                  <a:lnTo>
                    <a:pt x="1658" y="2167"/>
                  </a:lnTo>
                  <a:lnTo>
                    <a:pt x="1635" y="2185"/>
                  </a:lnTo>
                  <a:lnTo>
                    <a:pt x="1614" y="2203"/>
                  </a:lnTo>
                  <a:lnTo>
                    <a:pt x="1597" y="2220"/>
                  </a:lnTo>
                  <a:lnTo>
                    <a:pt x="1582" y="2237"/>
                  </a:lnTo>
                  <a:lnTo>
                    <a:pt x="1571" y="2252"/>
                  </a:lnTo>
                  <a:lnTo>
                    <a:pt x="1561" y="2265"/>
                  </a:lnTo>
                  <a:lnTo>
                    <a:pt x="1548" y="2285"/>
                  </a:lnTo>
                  <a:lnTo>
                    <a:pt x="1544" y="2293"/>
                  </a:lnTo>
                  <a:lnTo>
                    <a:pt x="1543" y="2299"/>
                  </a:lnTo>
                  <a:lnTo>
                    <a:pt x="1541" y="2307"/>
                  </a:lnTo>
                  <a:lnTo>
                    <a:pt x="1538" y="2313"/>
                  </a:lnTo>
                  <a:lnTo>
                    <a:pt x="1535" y="2319"/>
                  </a:lnTo>
                  <a:lnTo>
                    <a:pt x="1527" y="2332"/>
                  </a:lnTo>
                  <a:lnTo>
                    <a:pt x="1518" y="2344"/>
                  </a:lnTo>
                  <a:lnTo>
                    <a:pt x="1508" y="2355"/>
                  </a:lnTo>
                  <a:lnTo>
                    <a:pt x="1497" y="2365"/>
                  </a:lnTo>
                  <a:lnTo>
                    <a:pt x="1485" y="2375"/>
                  </a:lnTo>
                  <a:lnTo>
                    <a:pt x="1474" y="2383"/>
                  </a:lnTo>
                  <a:lnTo>
                    <a:pt x="1451" y="2397"/>
                  </a:lnTo>
                  <a:lnTo>
                    <a:pt x="1432" y="2408"/>
                  </a:lnTo>
                  <a:lnTo>
                    <a:pt x="1418" y="2415"/>
                  </a:lnTo>
                  <a:lnTo>
                    <a:pt x="1413" y="2417"/>
                  </a:lnTo>
                  <a:lnTo>
                    <a:pt x="1213" y="2605"/>
                  </a:lnTo>
                  <a:lnTo>
                    <a:pt x="1204" y="2607"/>
                  </a:lnTo>
                  <a:lnTo>
                    <a:pt x="1195" y="2609"/>
                  </a:lnTo>
                  <a:lnTo>
                    <a:pt x="1187" y="2612"/>
                  </a:lnTo>
                  <a:lnTo>
                    <a:pt x="1180" y="2612"/>
                  </a:lnTo>
                  <a:lnTo>
                    <a:pt x="1174" y="2612"/>
                  </a:lnTo>
                  <a:lnTo>
                    <a:pt x="1168" y="2611"/>
                  </a:lnTo>
                  <a:lnTo>
                    <a:pt x="1163" y="2609"/>
                  </a:lnTo>
                  <a:lnTo>
                    <a:pt x="1159" y="2607"/>
                  </a:lnTo>
                  <a:lnTo>
                    <a:pt x="1156" y="2604"/>
                  </a:lnTo>
                  <a:lnTo>
                    <a:pt x="1152" y="2601"/>
                  </a:lnTo>
                  <a:lnTo>
                    <a:pt x="1150" y="2598"/>
                  </a:lnTo>
                  <a:lnTo>
                    <a:pt x="1148" y="2593"/>
                  </a:lnTo>
                  <a:lnTo>
                    <a:pt x="1146" y="2585"/>
                  </a:lnTo>
                  <a:lnTo>
                    <a:pt x="1145" y="2575"/>
                  </a:lnTo>
                  <a:lnTo>
                    <a:pt x="1145" y="2565"/>
                  </a:lnTo>
                  <a:lnTo>
                    <a:pt x="1146" y="2555"/>
                  </a:lnTo>
                  <a:lnTo>
                    <a:pt x="1148" y="2545"/>
                  </a:lnTo>
                  <a:lnTo>
                    <a:pt x="1150" y="2536"/>
                  </a:lnTo>
                  <a:lnTo>
                    <a:pt x="1155" y="2523"/>
                  </a:lnTo>
                  <a:lnTo>
                    <a:pt x="1157" y="2518"/>
                  </a:lnTo>
                  <a:lnTo>
                    <a:pt x="1150" y="2502"/>
                  </a:lnTo>
                  <a:lnTo>
                    <a:pt x="1145" y="2491"/>
                  </a:lnTo>
                  <a:lnTo>
                    <a:pt x="1142" y="2487"/>
                  </a:lnTo>
                  <a:lnTo>
                    <a:pt x="1139" y="2484"/>
                  </a:lnTo>
                  <a:lnTo>
                    <a:pt x="1135" y="2480"/>
                  </a:lnTo>
                  <a:lnTo>
                    <a:pt x="1132" y="2478"/>
                  </a:lnTo>
                  <a:lnTo>
                    <a:pt x="1129" y="2477"/>
                  </a:lnTo>
                  <a:lnTo>
                    <a:pt x="1126" y="2477"/>
                  </a:lnTo>
                  <a:lnTo>
                    <a:pt x="1123" y="2477"/>
                  </a:lnTo>
                  <a:lnTo>
                    <a:pt x="1119" y="2478"/>
                  </a:lnTo>
                  <a:lnTo>
                    <a:pt x="1113" y="2480"/>
                  </a:lnTo>
                  <a:lnTo>
                    <a:pt x="1108" y="2486"/>
                  </a:lnTo>
                  <a:lnTo>
                    <a:pt x="1102" y="2491"/>
                  </a:lnTo>
                  <a:lnTo>
                    <a:pt x="1097" y="2496"/>
                  </a:lnTo>
                  <a:lnTo>
                    <a:pt x="1093" y="2503"/>
                  </a:lnTo>
                  <a:lnTo>
                    <a:pt x="1090" y="2509"/>
                  </a:lnTo>
                  <a:lnTo>
                    <a:pt x="1084" y="2520"/>
                  </a:lnTo>
                  <a:lnTo>
                    <a:pt x="1082" y="2523"/>
                  </a:lnTo>
                  <a:lnTo>
                    <a:pt x="1075" y="2551"/>
                  </a:lnTo>
                  <a:lnTo>
                    <a:pt x="1065" y="2575"/>
                  </a:lnTo>
                  <a:lnTo>
                    <a:pt x="1055" y="2598"/>
                  </a:lnTo>
                  <a:lnTo>
                    <a:pt x="1045" y="2619"/>
                  </a:lnTo>
                  <a:lnTo>
                    <a:pt x="1033" y="2638"/>
                  </a:lnTo>
                  <a:lnTo>
                    <a:pt x="1021" y="2655"/>
                  </a:lnTo>
                  <a:lnTo>
                    <a:pt x="1008" y="2671"/>
                  </a:lnTo>
                  <a:lnTo>
                    <a:pt x="995" y="2686"/>
                  </a:lnTo>
                  <a:lnTo>
                    <a:pt x="973" y="2686"/>
                  </a:lnTo>
                  <a:lnTo>
                    <a:pt x="956" y="2685"/>
                  </a:lnTo>
                  <a:lnTo>
                    <a:pt x="941" y="2682"/>
                  </a:lnTo>
                  <a:lnTo>
                    <a:pt x="930" y="2678"/>
                  </a:lnTo>
                  <a:lnTo>
                    <a:pt x="920" y="2672"/>
                  </a:lnTo>
                  <a:lnTo>
                    <a:pt x="912" y="2667"/>
                  </a:lnTo>
                  <a:lnTo>
                    <a:pt x="907" y="2661"/>
                  </a:lnTo>
                  <a:lnTo>
                    <a:pt x="903" y="2654"/>
                  </a:lnTo>
                  <a:lnTo>
                    <a:pt x="901" y="2647"/>
                  </a:lnTo>
                  <a:lnTo>
                    <a:pt x="899" y="2640"/>
                  </a:lnTo>
                  <a:lnTo>
                    <a:pt x="899" y="2634"/>
                  </a:lnTo>
                  <a:lnTo>
                    <a:pt x="899" y="2629"/>
                  </a:lnTo>
                  <a:lnTo>
                    <a:pt x="900" y="2620"/>
                  </a:lnTo>
                  <a:lnTo>
                    <a:pt x="901" y="2617"/>
                  </a:lnTo>
                  <a:lnTo>
                    <a:pt x="902" y="2598"/>
                  </a:lnTo>
                  <a:lnTo>
                    <a:pt x="902" y="2581"/>
                  </a:lnTo>
                  <a:lnTo>
                    <a:pt x="901" y="2564"/>
                  </a:lnTo>
                  <a:lnTo>
                    <a:pt x="900" y="2549"/>
                  </a:lnTo>
                  <a:lnTo>
                    <a:pt x="899" y="2534"/>
                  </a:lnTo>
                  <a:lnTo>
                    <a:pt x="896" y="2521"/>
                  </a:lnTo>
                  <a:lnTo>
                    <a:pt x="893" y="2509"/>
                  </a:lnTo>
                  <a:lnTo>
                    <a:pt x="890" y="2499"/>
                  </a:lnTo>
                  <a:lnTo>
                    <a:pt x="887" y="2489"/>
                  </a:lnTo>
                  <a:lnTo>
                    <a:pt x="883" y="2479"/>
                  </a:lnTo>
                  <a:lnTo>
                    <a:pt x="878" y="2472"/>
                  </a:lnTo>
                  <a:lnTo>
                    <a:pt x="874" y="2464"/>
                  </a:lnTo>
                  <a:lnTo>
                    <a:pt x="870" y="2458"/>
                  </a:lnTo>
                  <a:lnTo>
                    <a:pt x="866" y="2453"/>
                  </a:lnTo>
                  <a:lnTo>
                    <a:pt x="860" y="2448"/>
                  </a:lnTo>
                  <a:lnTo>
                    <a:pt x="855" y="2444"/>
                  </a:lnTo>
                  <a:lnTo>
                    <a:pt x="845" y="2438"/>
                  </a:lnTo>
                  <a:lnTo>
                    <a:pt x="836" y="2433"/>
                  </a:lnTo>
                  <a:lnTo>
                    <a:pt x="826" y="2430"/>
                  </a:lnTo>
                  <a:lnTo>
                    <a:pt x="818" y="2429"/>
                  </a:lnTo>
                  <a:lnTo>
                    <a:pt x="806" y="2429"/>
                  </a:lnTo>
                  <a:lnTo>
                    <a:pt x="800" y="2430"/>
                  </a:lnTo>
                  <a:lnTo>
                    <a:pt x="782" y="2427"/>
                  </a:lnTo>
                  <a:lnTo>
                    <a:pt x="765" y="2423"/>
                  </a:lnTo>
                  <a:lnTo>
                    <a:pt x="751" y="2417"/>
                  </a:lnTo>
                  <a:lnTo>
                    <a:pt x="740" y="2412"/>
                  </a:lnTo>
                  <a:lnTo>
                    <a:pt x="729" y="2406"/>
                  </a:lnTo>
                  <a:lnTo>
                    <a:pt x="720" y="2398"/>
                  </a:lnTo>
                  <a:lnTo>
                    <a:pt x="713" y="2392"/>
                  </a:lnTo>
                  <a:lnTo>
                    <a:pt x="708" y="2384"/>
                  </a:lnTo>
                  <a:lnTo>
                    <a:pt x="703" y="2378"/>
                  </a:lnTo>
                  <a:lnTo>
                    <a:pt x="700" y="2371"/>
                  </a:lnTo>
                  <a:lnTo>
                    <a:pt x="698" y="2365"/>
                  </a:lnTo>
                  <a:lnTo>
                    <a:pt x="696" y="2360"/>
                  </a:lnTo>
                  <a:lnTo>
                    <a:pt x="695" y="2351"/>
                  </a:lnTo>
                  <a:lnTo>
                    <a:pt x="695" y="2348"/>
                  </a:lnTo>
                  <a:lnTo>
                    <a:pt x="668" y="2343"/>
                  </a:lnTo>
                  <a:lnTo>
                    <a:pt x="646" y="2336"/>
                  </a:lnTo>
                  <a:lnTo>
                    <a:pt x="628" y="2330"/>
                  </a:lnTo>
                  <a:lnTo>
                    <a:pt x="613" y="2321"/>
                  </a:lnTo>
                  <a:lnTo>
                    <a:pt x="600" y="2313"/>
                  </a:lnTo>
                  <a:lnTo>
                    <a:pt x="591" y="2304"/>
                  </a:lnTo>
                  <a:lnTo>
                    <a:pt x="584" y="2295"/>
                  </a:lnTo>
                  <a:lnTo>
                    <a:pt x="579" y="2286"/>
                  </a:lnTo>
                  <a:lnTo>
                    <a:pt x="575" y="2278"/>
                  </a:lnTo>
                  <a:lnTo>
                    <a:pt x="573" y="2269"/>
                  </a:lnTo>
                  <a:lnTo>
                    <a:pt x="573" y="2262"/>
                  </a:lnTo>
                  <a:lnTo>
                    <a:pt x="573" y="2255"/>
                  </a:lnTo>
                  <a:lnTo>
                    <a:pt x="574" y="2246"/>
                  </a:lnTo>
                  <a:lnTo>
                    <a:pt x="575" y="2243"/>
                  </a:lnTo>
                  <a:lnTo>
                    <a:pt x="579" y="2232"/>
                  </a:lnTo>
                  <a:lnTo>
                    <a:pt x="579" y="2222"/>
                  </a:lnTo>
                  <a:lnTo>
                    <a:pt x="577" y="2214"/>
                  </a:lnTo>
                  <a:lnTo>
                    <a:pt x="574" y="2205"/>
                  </a:lnTo>
                  <a:lnTo>
                    <a:pt x="571" y="2197"/>
                  </a:lnTo>
                  <a:lnTo>
                    <a:pt x="566" y="2190"/>
                  </a:lnTo>
                  <a:lnTo>
                    <a:pt x="560" y="2184"/>
                  </a:lnTo>
                  <a:lnTo>
                    <a:pt x="555" y="2177"/>
                  </a:lnTo>
                  <a:lnTo>
                    <a:pt x="542" y="2168"/>
                  </a:lnTo>
                  <a:lnTo>
                    <a:pt x="531" y="2160"/>
                  </a:lnTo>
                  <a:lnTo>
                    <a:pt x="523" y="2156"/>
                  </a:lnTo>
                  <a:lnTo>
                    <a:pt x="520" y="2155"/>
                  </a:lnTo>
                  <a:lnTo>
                    <a:pt x="508" y="2154"/>
                  </a:lnTo>
                  <a:lnTo>
                    <a:pt x="497" y="2153"/>
                  </a:lnTo>
                  <a:lnTo>
                    <a:pt x="489" y="2151"/>
                  </a:lnTo>
                  <a:lnTo>
                    <a:pt x="481" y="2149"/>
                  </a:lnTo>
                  <a:lnTo>
                    <a:pt x="476" y="2147"/>
                  </a:lnTo>
                  <a:lnTo>
                    <a:pt x="471" y="2144"/>
                  </a:lnTo>
                  <a:lnTo>
                    <a:pt x="467" y="2141"/>
                  </a:lnTo>
                  <a:lnTo>
                    <a:pt x="464" y="2138"/>
                  </a:lnTo>
                  <a:lnTo>
                    <a:pt x="462" y="2134"/>
                  </a:lnTo>
                  <a:lnTo>
                    <a:pt x="461" y="2131"/>
                  </a:lnTo>
                  <a:lnTo>
                    <a:pt x="461" y="2126"/>
                  </a:lnTo>
                  <a:lnTo>
                    <a:pt x="461" y="2122"/>
                  </a:lnTo>
                  <a:lnTo>
                    <a:pt x="464" y="2115"/>
                  </a:lnTo>
                  <a:lnTo>
                    <a:pt x="470" y="2106"/>
                  </a:lnTo>
                  <a:lnTo>
                    <a:pt x="477" y="2097"/>
                  </a:lnTo>
                  <a:lnTo>
                    <a:pt x="485" y="2089"/>
                  </a:lnTo>
                  <a:lnTo>
                    <a:pt x="493" y="2081"/>
                  </a:lnTo>
                  <a:lnTo>
                    <a:pt x="501" y="2075"/>
                  </a:lnTo>
                  <a:lnTo>
                    <a:pt x="515" y="2065"/>
                  </a:lnTo>
                  <a:lnTo>
                    <a:pt x="520" y="2061"/>
                  </a:lnTo>
                  <a:lnTo>
                    <a:pt x="532" y="2056"/>
                  </a:lnTo>
                  <a:lnTo>
                    <a:pt x="541" y="2049"/>
                  </a:lnTo>
                  <a:lnTo>
                    <a:pt x="549" y="2043"/>
                  </a:lnTo>
                  <a:lnTo>
                    <a:pt x="554" y="2035"/>
                  </a:lnTo>
                  <a:lnTo>
                    <a:pt x="558" y="2027"/>
                  </a:lnTo>
                  <a:lnTo>
                    <a:pt x="561" y="2019"/>
                  </a:lnTo>
                  <a:lnTo>
                    <a:pt x="564" y="2010"/>
                  </a:lnTo>
                  <a:lnTo>
                    <a:pt x="564" y="2001"/>
                  </a:lnTo>
                  <a:lnTo>
                    <a:pt x="564" y="1987"/>
                  </a:lnTo>
                  <a:lnTo>
                    <a:pt x="560" y="1974"/>
                  </a:lnTo>
                  <a:lnTo>
                    <a:pt x="558" y="1964"/>
                  </a:lnTo>
                  <a:lnTo>
                    <a:pt x="557" y="1961"/>
                  </a:lnTo>
                  <a:lnTo>
                    <a:pt x="569" y="1955"/>
                  </a:lnTo>
                  <a:lnTo>
                    <a:pt x="579" y="1948"/>
                  </a:lnTo>
                  <a:lnTo>
                    <a:pt x="587" y="1943"/>
                  </a:lnTo>
                  <a:lnTo>
                    <a:pt x="595" y="1936"/>
                  </a:lnTo>
                  <a:lnTo>
                    <a:pt x="601" y="1930"/>
                  </a:lnTo>
                  <a:lnTo>
                    <a:pt x="605" y="1925"/>
                  </a:lnTo>
                  <a:lnTo>
                    <a:pt x="609" y="1919"/>
                  </a:lnTo>
                  <a:lnTo>
                    <a:pt x="613" y="1914"/>
                  </a:lnTo>
                  <a:lnTo>
                    <a:pt x="614" y="1909"/>
                  </a:lnTo>
                  <a:lnTo>
                    <a:pt x="615" y="1903"/>
                  </a:lnTo>
                  <a:lnTo>
                    <a:pt x="615" y="1898"/>
                  </a:lnTo>
                  <a:lnTo>
                    <a:pt x="615" y="1894"/>
                  </a:lnTo>
                  <a:lnTo>
                    <a:pt x="614" y="1888"/>
                  </a:lnTo>
                  <a:lnTo>
                    <a:pt x="612" y="1884"/>
                  </a:lnTo>
                  <a:lnTo>
                    <a:pt x="609" y="1880"/>
                  </a:lnTo>
                  <a:lnTo>
                    <a:pt x="606" y="1876"/>
                  </a:lnTo>
                  <a:lnTo>
                    <a:pt x="599" y="1868"/>
                  </a:lnTo>
                  <a:lnTo>
                    <a:pt x="591" y="1862"/>
                  </a:lnTo>
                  <a:lnTo>
                    <a:pt x="583" y="1856"/>
                  </a:lnTo>
                  <a:lnTo>
                    <a:pt x="575" y="1851"/>
                  </a:lnTo>
                  <a:lnTo>
                    <a:pt x="563" y="1845"/>
                  </a:lnTo>
                  <a:lnTo>
                    <a:pt x="557" y="1843"/>
                  </a:lnTo>
                  <a:lnTo>
                    <a:pt x="556" y="1835"/>
                  </a:lnTo>
                  <a:lnTo>
                    <a:pt x="556" y="1829"/>
                  </a:lnTo>
                  <a:lnTo>
                    <a:pt x="555" y="1822"/>
                  </a:lnTo>
                  <a:lnTo>
                    <a:pt x="553" y="1817"/>
                  </a:lnTo>
                  <a:lnTo>
                    <a:pt x="549" y="1806"/>
                  </a:lnTo>
                  <a:lnTo>
                    <a:pt x="542" y="1799"/>
                  </a:lnTo>
                  <a:lnTo>
                    <a:pt x="535" y="1792"/>
                  </a:lnTo>
                  <a:lnTo>
                    <a:pt x="527" y="1787"/>
                  </a:lnTo>
                  <a:lnTo>
                    <a:pt x="519" y="1784"/>
                  </a:lnTo>
                  <a:lnTo>
                    <a:pt x="510" y="1781"/>
                  </a:lnTo>
                  <a:lnTo>
                    <a:pt x="502" y="1780"/>
                  </a:lnTo>
                  <a:lnTo>
                    <a:pt x="493" y="1779"/>
                  </a:lnTo>
                  <a:lnTo>
                    <a:pt x="485" y="1779"/>
                  </a:lnTo>
                  <a:lnTo>
                    <a:pt x="478" y="1779"/>
                  </a:lnTo>
                  <a:lnTo>
                    <a:pt x="468" y="1780"/>
                  </a:lnTo>
                  <a:lnTo>
                    <a:pt x="463" y="1780"/>
                  </a:lnTo>
                  <a:lnTo>
                    <a:pt x="454" y="1780"/>
                  </a:lnTo>
                  <a:lnTo>
                    <a:pt x="446" y="1776"/>
                  </a:lnTo>
                  <a:lnTo>
                    <a:pt x="439" y="1773"/>
                  </a:lnTo>
                  <a:lnTo>
                    <a:pt x="432" y="1768"/>
                  </a:lnTo>
                  <a:lnTo>
                    <a:pt x="426" y="1763"/>
                  </a:lnTo>
                  <a:lnTo>
                    <a:pt x="422" y="1756"/>
                  </a:lnTo>
                  <a:lnTo>
                    <a:pt x="417" y="1750"/>
                  </a:lnTo>
                  <a:lnTo>
                    <a:pt x="413" y="1742"/>
                  </a:lnTo>
                  <a:lnTo>
                    <a:pt x="407" y="1728"/>
                  </a:lnTo>
                  <a:lnTo>
                    <a:pt x="404" y="1717"/>
                  </a:lnTo>
                  <a:lnTo>
                    <a:pt x="401" y="1708"/>
                  </a:lnTo>
                  <a:lnTo>
                    <a:pt x="400" y="1705"/>
                  </a:lnTo>
                  <a:lnTo>
                    <a:pt x="393" y="1703"/>
                  </a:lnTo>
                  <a:lnTo>
                    <a:pt x="385" y="1700"/>
                  </a:lnTo>
                  <a:lnTo>
                    <a:pt x="379" y="1696"/>
                  </a:lnTo>
                  <a:lnTo>
                    <a:pt x="373" y="1692"/>
                  </a:lnTo>
                  <a:lnTo>
                    <a:pt x="367" y="1688"/>
                  </a:lnTo>
                  <a:lnTo>
                    <a:pt x="362" y="1683"/>
                  </a:lnTo>
                  <a:lnTo>
                    <a:pt x="358" y="1678"/>
                  </a:lnTo>
                  <a:lnTo>
                    <a:pt x="355" y="1673"/>
                  </a:lnTo>
                  <a:lnTo>
                    <a:pt x="347" y="1662"/>
                  </a:lnTo>
                  <a:lnTo>
                    <a:pt x="343" y="1651"/>
                  </a:lnTo>
                  <a:lnTo>
                    <a:pt x="339" y="1639"/>
                  </a:lnTo>
                  <a:lnTo>
                    <a:pt x="336" y="1627"/>
                  </a:lnTo>
                  <a:lnTo>
                    <a:pt x="335" y="1615"/>
                  </a:lnTo>
                  <a:lnTo>
                    <a:pt x="335" y="1605"/>
                  </a:lnTo>
                  <a:lnTo>
                    <a:pt x="335" y="1594"/>
                  </a:lnTo>
                  <a:lnTo>
                    <a:pt x="335" y="1585"/>
                  </a:lnTo>
                  <a:lnTo>
                    <a:pt x="337" y="1573"/>
                  </a:lnTo>
                  <a:lnTo>
                    <a:pt x="339" y="1567"/>
                  </a:lnTo>
                  <a:lnTo>
                    <a:pt x="330" y="1562"/>
                  </a:lnTo>
                  <a:lnTo>
                    <a:pt x="324" y="1556"/>
                  </a:lnTo>
                  <a:lnTo>
                    <a:pt x="317" y="1549"/>
                  </a:lnTo>
                  <a:lnTo>
                    <a:pt x="311" y="1543"/>
                  </a:lnTo>
                  <a:lnTo>
                    <a:pt x="307" y="1535"/>
                  </a:lnTo>
                  <a:lnTo>
                    <a:pt x="301" y="1528"/>
                  </a:lnTo>
                  <a:lnTo>
                    <a:pt x="298" y="1519"/>
                  </a:lnTo>
                  <a:lnTo>
                    <a:pt x="295" y="1512"/>
                  </a:lnTo>
                  <a:lnTo>
                    <a:pt x="289" y="1495"/>
                  </a:lnTo>
                  <a:lnTo>
                    <a:pt x="286" y="1478"/>
                  </a:lnTo>
                  <a:lnTo>
                    <a:pt x="284" y="1461"/>
                  </a:lnTo>
                  <a:lnTo>
                    <a:pt x="283" y="1444"/>
                  </a:lnTo>
                  <a:lnTo>
                    <a:pt x="284" y="1428"/>
                  </a:lnTo>
                  <a:lnTo>
                    <a:pt x="285" y="1412"/>
                  </a:lnTo>
                  <a:lnTo>
                    <a:pt x="287" y="1398"/>
                  </a:lnTo>
                  <a:lnTo>
                    <a:pt x="289" y="1386"/>
                  </a:lnTo>
                  <a:lnTo>
                    <a:pt x="293" y="1368"/>
                  </a:lnTo>
                  <a:lnTo>
                    <a:pt x="295" y="1361"/>
                  </a:lnTo>
                  <a:lnTo>
                    <a:pt x="288" y="1343"/>
                  </a:lnTo>
                  <a:lnTo>
                    <a:pt x="283" y="1327"/>
                  </a:lnTo>
                  <a:lnTo>
                    <a:pt x="278" y="1313"/>
                  </a:lnTo>
                  <a:lnTo>
                    <a:pt x="271" y="1302"/>
                  </a:lnTo>
                  <a:lnTo>
                    <a:pt x="266" y="1291"/>
                  </a:lnTo>
                  <a:lnTo>
                    <a:pt x="261" y="1281"/>
                  </a:lnTo>
                  <a:lnTo>
                    <a:pt x="255" y="1274"/>
                  </a:lnTo>
                  <a:lnTo>
                    <a:pt x="251" y="1268"/>
                  </a:lnTo>
                  <a:lnTo>
                    <a:pt x="246" y="1262"/>
                  </a:lnTo>
                  <a:lnTo>
                    <a:pt x="240" y="1258"/>
                  </a:lnTo>
                  <a:lnTo>
                    <a:pt x="236" y="1256"/>
                  </a:lnTo>
                  <a:lnTo>
                    <a:pt x="232" y="1254"/>
                  </a:lnTo>
                  <a:lnTo>
                    <a:pt x="227" y="1253"/>
                  </a:lnTo>
                  <a:lnTo>
                    <a:pt x="222" y="1253"/>
                  </a:lnTo>
                  <a:lnTo>
                    <a:pt x="219" y="1254"/>
                  </a:lnTo>
                  <a:lnTo>
                    <a:pt x="215" y="1255"/>
                  </a:lnTo>
                  <a:lnTo>
                    <a:pt x="207" y="1260"/>
                  </a:lnTo>
                  <a:lnTo>
                    <a:pt x="201" y="1265"/>
                  </a:lnTo>
                  <a:lnTo>
                    <a:pt x="196" y="1273"/>
                  </a:lnTo>
                  <a:lnTo>
                    <a:pt x="190" y="1280"/>
                  </a:lnTo>
                  <a:lnTo>
                    <a:pt x="184" y="1293"/>
                  </a:lnTo>
                  <a:lnTo>
                    <a:pt x="182" y="1299"/>
                  </a:lnTo>
                  <a:lnTo>
                    <a:pt x="172" y="1304"/>
                  </a:lnTo>
                  <a:lnTo>
                    <a:pt x="163" y="1308"/>
                  </a:lnTo>
                  <a:lnTo>
                    <a:pt x="153" y="1311"/>
                  </a:lnTo>
                  <a:lnTo>
                    <a:pt x="144" y="1313"/>
                  </a:lnTo>
                  <a:lnTo>
                    <a:pt x="137" y="1315"/>
                  </a:lnTo>
                  <a:lnTo>
                    <a:pt x="129" y="1315"/>
                  </a:lnTo>
                  <a:lnTo>
                    <a:pt x="123" y="1313"/>
                  </a:lnTo>
                  <a:lnTo>
                    <a:pt x="117" y="1311"/>
                  </a:lnTo>
                  <a:lnTo>
                    <a:pt x="111" y="1309"/>
                  </a:lnTo>
                  <a:lnTo>
                    <a:pt x="106" y="1306"/>
                  </a:lnTo>
                  <a:lnTo>
                    <a:pt x="102" y="1303"/>
                  </a:lnTo>
                  <a:lnTo>
                    <a:pt x="97" y="1299"/>
                  </a:lnTo>
                  <a:lnTo>
                    <a:pt x="90" y="1289"/>
                  </a:lnTo>
                  <a:lnTo>
                    <a:pt x="84" y="1278"/>
                  </a:lnTo>
                  <a:lnTo>
                    <a:pt x="79" y="1268"/>
                  </a:lnTo>
                  <a:lnTo>
                    <a:pt x="75" y="1256"/>
                  </a:lnTo>
                  <a:lnTo>
                    <a:pt x="73" y="1244"/>
                  </a:lnTo>
                  <a:lnTo>
                    <a:pt x="71" y="1233"/>
                  </a:lnTo>
                  <a:lnTo>
                    <a:pt x="70" y="1217"/>
                  </a:lnTo>
                  <a:lnTo>
                    <a:pt x="70" y="1211"/>
                  </a:lnTo>
                  <a:lnTo>
                    <a:pt x="57" y="1197"/>
                  </a:lnTo>
                  <a:lnTo>
                    <a:pt x="47" y="1181"/>
                  </a:lnTo>
                  <a:lnTo>
                    <a:pt x="38" y="1165"/>
                  </a:lnTo>
                  <a:lnTo>
                    <a:pt x="30" y="1149"/>
                  </a:lnTo>
                  <a:lnTo>
                    <a:pt x="23" y="1133"/>
                  </a:lnTo>
                  <a:lnTo>
                    <a:pt x="17" y="1117"/>
                  </a:lnTo>
                  <a:lnTo>
                    <a:pt x="13" y="1101"/>
                  </a:lnTo>
                  <a:lnTo>
                    <a:pt x="9" y="1086"/>
                  </a:lnTo>
                  <a:lnTo>
                    <a:pt x="5" y="1060"/>
                  </a:lnTo>
                  <a:lnTo>
                    <a:pt x="1" y="1037"/>
                  </a:lnTo>
                  <a:lnTo>
                    <a:pt x="1" y="1023"/>
                  </a:lnTo>
                  <a:lnTo>
                    <a:pt x="0" y="1018"/>
                  </a:lnTo>
                  <a:close/>
                </a:path>
              </a:pathLst>
            </a:custGeom>
            <a:solidFill>
              <a:srgbClr val="AAA9A9"/>
            </a:solidFill>
            <a:ln w="9525">
              <a:noFill/>
              <a:round/>
              <a:headEnd/>
              <a:tailEnd/>
            </a:ln>
          </p:spPr>
          <p:txBody>
            <a:bodyPr/>
            <a:lstStyle/>
            <a:p>
              <a:endParaRPr lang="uk-UA"/>
            </a:p>
          </p:txBody>
        </p:sp>
        <p:sp>
          <p:nvSpPr>
            <p:cNvPr id="22578" name="Freeform 158"/>
            <p:cNvSpPr>
              <a:spLocks/>
            </p:cNvSpPr>
            <p:nvPr/>
          </p:nvSpPr>
          <p:spPr bwMode="auto">
            <a:xfrm>
              <a:off x="3629" y="2425"/>
              <a:ext cx="785" cy="725"/>
            </a:xfrm>
            <a:custGeom>
              <a:avLst/>
              <a:gdLst>
                <a:gd name="T0" fmla="*/ 1 w 2919"/>
                <a:gd name="T1" fmla="*/ 5 h 2686"/>
                <a:gd name="T2" fmla="*/ 2 w 2919"/>
                <a:gd name="T3" fmla="*/ 5 h 2686"/>
                <a:gd name="T4" fmla="*/ 3 w 2919"/>
                <a:gd name="T5" fmla="*/ 5 h 2686"/>
                <a:gd name="T6" fmla="*/ 3 w 2919"/>
                <a:gd name="T7" fmla="*/ 5 h 2686"/>
                <a:gd name="T8" fmla="*/ 3 w 2919"/>
                <a:gd name="T9" fmla="*/ 4 h 2686"/>
                <a:gd name="T10" fmla="*/ 3 w 2919"/>
                <a:gd name="T11" fmla="*/ 3 h 2686"/>
                <a:gd name="T12" fmla="*/ 3 w 2919"/>
                <a:gd name="T13" fmla="*/ 2 h 2686"/>
                <a:gd name="T14" fmla="*/ 3 w 2919"/>
                <a:gd name="T15" fmla="*/ 2 h 2686"/>
                <a:gd name="T16" fmla="*/ 3 w 2919"/>
                <a:gd name="T17" fmla="*/ 1 h 2686"/>
                <a:gd name="T18" fmla="*/ 3 w 2919"/>
                <a:gd name="T19" fmla="*/ 1 h 2686"/>
                <a:gd name="T20" fmla="*/ 4 w 2919"/>
                <a:gd name="T21" fmla="*/ 0 h 2686"/>
                <a:gd name="T22" fmla="*/ 5 w 2919"/>
                <a:gd name="T23" fmla="*/ 0 h 2686"/>
                <a:gd name="T24" fmla="*/ 6 w 2919"/>
                <a:gd name="T25" fmla="*/ 0 h 2686"/>
                <a:gd name="T26" fmla="*/ 7 w 2919"/>
                <a:gd name="T27" fmla="*/ 0 h 2686"/>
                <a:gd name="T28" fmla="*/ 8 w 2919"/>
                <a:gd name="T29" fmla="*/ 0 h 2686"/>
                <a:gd name="T30" fmla="*/ 8 w 2919"/>
                <a:gd name="T31" fmla="*/ 0 h 2686"/>
                <a:gd name="T32" fmla="*/ 9 w 2919"/>
                <a:gd name="T33" fmla="*/ 1 h 2686"/>
                <a:gd name="T34" fmla="*/ 9 w 2919"/>
                <a:gd name="T35" fmla="*/ 1 h 2686"/>
                <a:gd name="T36" fmla="*/ 9 w 2919"/>
                <a:gd name="T37" fmla="*/ 1 h 2686"/>
                <a:gd name="T38" fmla="*/ 9 w 2919"/>
                <a:gd name="T39" fmla="*/ 2 h 2686"/>
                <a:gd name="T40" fmla="*/ 10 w 2919"/>
                <a:gd name="T41" fmla="*/ 2 h 2686"/>
                <a:gd name="T42" fmla="*/ 10 w 2919"/>
                <a:gd name="T43" fmla="*/ 2 h 2686"/>
                <a:gd name="T44" fmla="*/ 11 w 2919"/>
                <a:gd name="T45" fmla="*/ 2 h 2686"/>
                <a:gd name="T46" fmla="*/ 12 w 2919"/>
                <a:gd name="T47" fmla="*/ 2 h 2686"/>
                <a:gd name="T48" fmla="*/ 12 w 2919"/>
                <a:gd name="T49" fmla="*/ 2 h 2686"/>
                <a:gd name="T50" fmla="*/ 13 w 2919"/>
                <a:gd name="T51" fmla="*/ 4 h 2686"/>
                <a:gd name="T52" fmla="*/ 14 w 2919"/>
                <a:gd name="T53" fmla="*/ 4 h 2686"/>
                <a:gd name="T54" fmla="*/ 14 w 2919"/>
                <a:gd name="T55" fmla="*/ 4 h 2686"/>
                <a:gd name="T56" fmla="*/ 15 w 2919"/>
                <a:gd name="T57" fmla="*/ 5 h 2686"/>
                <a:gd name="T58" fmla="*/ 15 w 2919"/>
                <a:gd name="T59" fmla="*/ 5 h 2686"/>
                <a:gd name="T60" fmla="*/ 15 w 2919"/>
                <a:gd name="T61" fmla="*/ 5 h 2686"/>
                <a:gd name="T62" fmla="*/ 15 w 2919"/>
                <a:gd name="T63" fmla="*/ 6 h 2686"/>
                <a:gd name="T64" fmla="*/ 14 w 2919"/>
                <a:gd name="T65" fmla="*/ 6 h 2686"/>
                <a:gd name="T66" fmla="*/ 14 w 2919"/>
                <a:gd name="T67" fmla="*/ 6 h 2686"/>
                <a:gd name="T68" fmla="*/ 14 w 2919"/>
                <a:gd name="T69" fmla="*/ 7 h 2686"/>
                <a:gd name="T70" fmla="*/ 15 w 2919"/>
                <a:gd name="T71" fmla="*/ 8 h 2686"/>
                <a:gd name="T72" fmla="*/ 15 w 2919"/>
                <a:gd name="T73" fmla="*/ 8 h 2686"/>
                <a:gd name="T74" fmla="*/ 15 w 2919"/>
                <a:gd name="T75" fmla="*/ 9 h 2686"/>
                <a:gd name="T76" fmla="*/ 15 w 2919"/>
                <a:gd name="T77" fmla="*/ 9 h 2686"/>
                <a:gd name="T78" fmla="*/ 13 w 2919"/>
                <a:gd name="T79" fmla="*/ 10 h 2686"/>
                <a:gd name="T80" fmla="*/ 11 w 2919"/>
                <a:gd name="T81" fmla="*/ 11 h 2686"/>
                <a:gd name="T82" fmla="*/ 10 w 2919"/>
                <a:gd name="T83" fmla="*/ 11 h 2686"/>
                <a:gd name="T84" fmla="*/ 8 w 2919"/>
                <a:gd name="T85" fmla="*/ 12 h 2686"/>
                <a:gd name="T86" fmla="*/ 8 w 2919"/>
                <a:gd name="T87" fmla="*/ 13 h 2686"/>
                <a:gd name="T88" fmla="*/ 6 w 2919"/>
                <a:gd name="T89" fmla="*/ 14 h 2686"/>
                <a:gd name="T90" fmla="*/ 6 w 2919"/>
                <a:gd name="T91" fmla="*/ 13 h 2686"/>
                <a:gd name="T92" fmla="*/ 5 w 2919"/>
                <a:gd name="T93" fmla="*/ 14 h 2686"/>
                <a:gd name="T94" fmla="*/ 5 w 2919"/>
                <a:gd name="T95" fmla="*/ 14 h 2686"/>
                <a:gd name="T96" fmla="*/ 5 w 2919"/>
                <a:gd name="T97" fmla="*/ 13 h 2686"/>
                <a:gd name="T98" fmla="*/ 4 w 2919"/>
                <a:gd name="T99" fmla="*/ 13 h 2686"/>
                <a:gd name="T100" fmla="*/ 3 w 2919"/>
                <a:gd name="T101" fmla="*/ 12 h 2686"/>
                <a:gd name="T102" fmla="*/ 3 w 2919"/>
                <a:gd name="T103" fmla="*/ 11 h 2686"/>
                <a:gd name="T104" fmla="*/ 2 w 2919"/>
                <a:gd name="T105" fmla="*/ 11 h 2686"/>
                <a:gd name="T106" fmla="*/ 3 w 2919"/>
                <a:gd name="T107" fmla="*/ 11 h 2686"/>
                <a:gd name="T108" fmla="*/ 3 w 2919"/>
                <a:gd name="T109" fmla="*/ 10 h 2686"/>
                <a:gd name="T110" fmla="*/ 3 w 2919"/>
                <a:gd name="T111" fmla="*/ 9 h 2686"/>
                <a:gd name="T112" fmla="*/ 2 w 2919"/>
                <a:gd name="T113" fmla="*/ 9 h 2686"/>
                <a:gd name="T114" fmla="*/ 2 w 2919"/>
                <a:gd name="T115" fmla="*/ 9 h 2686"/>
                <a:gd name="T116" fmla="*/ 1 w 2919"/>
                <a:gd name="T117" fmla="*/ 8 h 2686"/>
                <a:gd name="T118" fmla="*/ 1 w 2919"/>
                <a:gd name="T119" fmla="*/ 7 h 2686"/>
                <a:gd name="T120" fmla="*/ 1 w 2919"/>
                <a:gd name="T121" fmla="*/ 7 h 2686"/>
                <a:gd name="T122" fmla="*/ 0 w 2919"/>
                <a:gd name="T123" fmla="*/ 6 h 26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19"/>
                <a:gd name="T187" fmla="*/ 0 h 2686"/>
                <a:gd name="T188" fmla="*/ 2919 w 2919"/>
                <a:gd name="T189" fmla="*/ 2686 h 26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19" h="2686">
                  <a:moveTo>
                    <a:pt x="0" y="1018"/>
                  </a:moveTo>
                  <a:lnTo>
                    <a:pt x="3" y="1016"/>
                  </a:lnTo>
                  <a:lnTo>
                    <a:pt x="8" y="1011"/>
                  </a:lnTo>
                  <a:lnTo>
                    <a:pt x="17" y="1004"/>
                  </a:lnTo>
                  <a:lnTo>
                    <a:pt x="29" y="997"/>
                  </a:lnTo>
                  <a:lnTo>
                    <a:pt x="38" y="992"/>
                  </a:lnTo>
                  <a:lnTo>
                    <a:pt x="46" y="989"/>
                  </a:lnTo>
                  <a:lnTo>
                    <a:pt x="56" y="986"/>
                  </a:lnTo>
                  <a:lnTo>
                    <a:pt x="67" y="984"/>
                  </a:lnTo>
                  <a:lnTo>
                    <a:pt x="78" y="982"/>
                  </a:lnTo>
                  <a:lnTo>
                    <a:pt x="91" y="980"/>
                  </a:lnTo>
                  <a:lnTo>
                    <a:pt x="105" y="980"/>
                  </a:lnTo>
                  <a:lnTo>
                    <a:pt x="120" y="981"/>
                  </a:lnTo>
                  <a:lnTo>
                    <a:pt x="136" y="975"/>
                  </a:lnTo>
                  <a:lnTo>
                    <a:pt x="174" y="962"/>
                  </a:lnTo>
                  <a:lnTo>
                    <a:pt x="186" y="956"/>
                  </a:lnTo>
                  <a:lnTo>
                    <a:pt x="197" y="951"/>
                  </a:lnTo>
                  <a:lnTo>
                    <a:pt x="208" y="944"/>
                  </a:lnTo>
                  <a:lnTo>
                    <a:pt x="220" y="938"/>
                  </a:lnTo>
                  <a:lnTo>
                    <a:pt x="231" y="931"/>
                  </a:lnTo>
                  <a:lnTo>
                    <a:pt x="240" y="923"/>
                  </a:lnTo>
                  <a:lnTo>
                    <a:pt x="249" y="915"/>
                  </a:lnTo>
                  <a:lnTo>
                    <a:pt x="257" y="905"/>
                  </a:lnTo>
                  <a:lnTo>
                    <a:pt x="261" y="903"/>
                  </a:lnTo>
                  <a:lnTo>
                    <a:pt x="272" y="895"/>
                  </a:lnTo>
                  <a:lnTo>
                    <a:pt x="281" y="891"/>
                  </a:lnTo>
                  <a:lnTo>
                    <a:pt x="292" y="887"/>
                  </a:lnTo>
                  <a:lnTo>
                    <a:pt x="303" y="883"/>
                  </a:lnTo>
                  <a:lnTo>
                    <a:pt x="317" y="878"/>
                  </a:lnTo>
                  <a:lnTo>
                    <a:pt x="332" y="874"/>
                  </a:lnTo>
                  <a:lnTo>
                    <a:pt x="349" y="872"/>
                  </a:lnTo>
                  <a:lnTo>
                    <a:pt x="366" y="871"/>
                  </a:lnTo>
                  <a:lnTo>
                    <a:pt x="387" y="871"/>
                  </a:lnTo>
                  <a:lnTo>
                    <a:pt x="407" y="873"/>
                  </a:lnTo>
                  <a:lnTo>
                    <a:pt x="428" y="877"/>
                  </a:lnTo>
                  <a:lnTo>
                    <a:pt x="440" y="880"/>
                  </a:lnTo>
                  <a:lnTo>
                    <a:pt x="452" y="884"/>
                  </a:lnTo>
                  <a:lnTo>
                    <a:pt x="463" y="888"/>
                  </a:lnTo>
                  <a:lnTo>
                    <a:pt x="476" y="893"/>
                  </a:lnTo>
                  <a:lnTo>
                    <a:pt x="476" y="894"/>
                  </a:lnTo>
                  <a:lnTo>
                    <a:pt x="479" y="899"/>
                  </a:lnTo>
                  <a:lnTo>
                    <a:pt x="483" y="901"/>
                  </a:lnTo>
                  <a:lnTo>
                    <a:pt x="486" y="904"/>
                  </a:lnTo>
                  <a:lnTo>
                    <a:pt x="491" y="907"/>
                  </a:lnTo>
                  <a:lnTo>
                    <a:pt x="497" y="910"/>
                  </a:lnTo>
                  <a:lnTo>
                    <a:pt x="505" y="912"/>
                  </a:lnTo>
                  <a:lnTo>
                    <a:pt x="515" y="916"/>
                  </a:lnTo>
                  <a:lnTo>
                    <a:pt x="526" y="918"/>
                  </a:lnTo>
                  <a:lnTo>
                    <a:pt x="539" y="919"/>
                  </a:lnTo>
                  <a:lnTo>
                    <a:pt x="554" y="920"/>
                  </a:lnTo>
                  <a:lnTo>
                    <a:pt x="571" y="920"/>
                  </a:lnTo>
                  <a:lnTo>
                    <a:pt x="591" y="920"/>
                  </a:lnTo>
                  <a:lnTo>
                    <a:pt x="613" y="918"/>
                  </a:lnTo>
                  <a:lnTo>
                    <a:pt x="616" y="919"/>
                  </a:lnTo>
                  <a:lnTo>
                    <a:pt x="624" y="920"/>
                  </a:lnTo>
                  <a:lnTo>
                    <a:pt x="630" y="920"/>
                  </a:lnTo>
                  <a:lnTo>
                    <a:pt x="635" y="919"/>
                  </a:lnTo>
                  <a:lnTo>
                    <a:pt x="641" y="917"/>
                  </a:lnTo>
                  <a:lnTo>
                    <a:pt x="647" y="914"/>
                  </a:lnTo>
                  <a:lnTo>
                    <a:pt x="652" y="908"/>
                  </a:lnTo>
                  <a:lnTo>
                    <a:pt x="656" y="902"/>
                  </a:lnTo>
                  <a:lnTo>
                    <a:pt x="661" y="892"/>
                  </a:lnTo>
                  <a:lnTo>
                    <a:pt x="663" y="880"/>
                  </a:lnTo>
                  <a:lnTo>
                    <a:pt x="664" y="867"/>
                  </a:lnTo>
                  <a:lnTo>
                    <a:pt x="664" y="850"/>
                  </a:lnTo>
                  <a:lnTo>
                    <a:pt x="662" y="829"/>
                  </a:lnTo>
                  <a:lnTo>
                    <a:pt x="656" y="806"/>
                  </a:lnTo>
                  <a:lnTo>
                    <a:pt x="656" y="792"/>
                  </a:lnTo>
                  <a:lnTo>
                    <a:pt x="656" y="761"/>
                  </a:lnTo>
                  <a:lnTo>
                    <a:pt x="657" y="742"/>
                  </a:lnTo>
                  <a:lnTo>
                    <a:pt x="660" y="724"/>
                  </a:lnTo>
                  <a:lnTo>
                    <a:pt x="662" y="715"/>
                  </a:lnTo>
                  <a:lnTo>
                    <a:pt x="664" y="707"/>
                  </a:lnTo>
                  <a:lnTo>
                    <a:pt x="666" y="699"/>
                  </a:lnTo>
                  <a:lnTo>
                    <a:pt x="669" y="693"/>
                  </a:lnTo>
                  <a:lnTo>
                    <a:pt x="676" y="684"/>
                  </a:lnTo>
                  <a:lnTo>
                    <a:pt x="681" y="676"/>
                  </a:lnTo>
                  <a:lnTo>
                    <a:pt x="685" y="668"/>
                  </a:lnTo>
                  <a:lnTo>
                    <a:pt x="687" y="662"/>
                  </a:lnTo>
                  <a:lnTo>
                    <a:pt x="689" y="655"/>
                  </a:lnTo>
                  <a:lnTo>
                    <a:pt x="691" y="650"/>
                  </a:lnTo>
                  <a:lnTo>
                    <a:pt x="691" y="645"/>
                  </a:lnTo>
                  <a:lnTo>
                    <a:pt x="689" y="640"/>
                  </a:lnTo>
                  <a:lnTo>
                    <a:pt x="688" y="636"/>
                  </a:lnTo>
                  <a:lnTo>
                    <a:pt x="686" y="632"/>
                  </a:lnTo>
                  <a:lnTo>
                    <a:pt x="684" y="629"/>
                  </a:lnTo>
                  <a:lnTo>
                    <a:pt x="681" y="624"/>
                  </a:lnTo>
                  <a:lnTo>
                    <a:pt x="673" y="618"/>
                  </a:lnTo>
                  <a:lnTo>
                    <a:pt x="665" y="611"/>
                  </a:lnTo>
                  <a:lnTo>
                    <a:pt x="655" y="603"/>
                  </a:lnTo>
                  <a:lnTo>
                    <a:pt x="647" y="595"/>
                  </a:lnTo>
                  <a:lnTo>
                    <a:pt x="643" y="589"/>
                  </a:lnTo>
                  <a:lnTo>
                    <a:pt x="639" y="584"/>
                  </a:lnTo>
                  <a:lnTo>
                    <a:pt x="635" y="578"/>
                  </a:lnTo>
                  <a:lnTo>
                    <a:pt x="633" y="571"/>
                  </a:lnTo>
                  <a:lnTo>
                    <a:pt x="630" y="564"/>
                  </a:lnTo>
                  <a:lnTo>
                    <a:pt x="628" y="555"/>
                  </a:lnTo>
                  <a:lnTo>
                    <a:pt x="627" y="547"/>
                  </a:lnTo>
                  <a:lnTo>
                    <a:pt x="625" y="536"/>
                  </a:lnTo>
                  <a:lnTo>
                    <a:pt x="625" y="525"/>
                  </a:lnTo>
                  <a:lnTo>
                    <a:pt x="627" y="514"/>
                  </a:lnTo>
                  <a:lnTo>
                    <a:pt x="629" y="501"/>
                  </a:lnTo>
                  <a:lnTo>
                    <a:pt x="632" y="487"/>
                  </a:lnTo>
                  <a:lnTo>
                    <a:pt x="616" y="477"/>
                  </a:lnTo>
                  <a:lnTo>
                    <a:pt x="582" y="454"/>
                  </a:lnTo>
                  <a:lnTo>
                    <a:pt x="572" y="446"/>
                  </a:lnTo>
                  <a:lnTo>
                    <a:pt x="564" y="439"/>
                  </a:lnTo>
                  <a:lnTo>
                    <a:pt x="555" y="431"/>
                  </a:lnTo>
                  <a:lnTo>
                    <a:pt x="548" y="424"/>
                  </a:lnTo>
                  <a:lnTo>
                    <a:pt x="541" y="415"/>
                  </a:lnTo>
                  <a:lnTo>
                    <a:pt x="536" y="408"/>
                  </a:lnTo>
                  <a:lnTo>
                    <a:pt x="533" y="400"/>
                  </a:lnTo>
                  <a:lnTo>
                    <a:pt x="532" y="393"/>
                  </a:lnTo>
                  <a:lnTo>
                    <a:pt x="533" y="387"/>
                  </a:lnTo>
                  <a:lnTo>
                    <a:pt x="534" y="380"/>
                  </a:lnTo>
                  <a:lnTo>
                    <a:pt x="536" y="374"/>
                  </a:lnTo>
                  <a:lnTo>
                    <a:pt x="538" y="368"/>
                  </a:lnTo>
                  <a:lnTo>
                    <a:pt x="541" y="363"/>
                  </a:lnTo>
                  <a:lnTo>
                    <a:pt x="544" y="359"/>
                  </a:lnTo>
                  <a:lnTo>
                    <a:pt x="549" y="355"/>
                  </a:lnTo>
                  <a:lnTo>
                    <a:pt x="553" y="350"/>
                  </a:lnTo>
                  <a:lnTo>
                    <a:pt x="564" y="343"/>
                  </a:lnTo>
                  <a:lnTo>
                    <a:pt x="574" y="336"/>
                  </a:lnTo>
                  <a:lnTo>
                    <a:pt x="586" y="332"/>
                  </a:lnTo>
                  <a:lnTo>
                    <a:pt x="597" y="327"/>
                  </a:lnTo>
                  <a:lnTo>
                    <a:pt x="616" y="320"/>
                  </a:lnTo>
                  <a:lnTo>
                    <a:pt x="630" y="314"/>
                  </a:lnTo>
                  <a:lnTo>
                    <a:pt x="631" y="312"/>
                  </a:lnTo>
                  <a:lnTo>
                    <a:pt x="632" y="311"/>
                  </a:lnTo>
                  <a:lnTo>
                    <a:pt x="632" y="309"/>
                  </a:lnTo>
                  <a:lnTo>
                    <a:pt x="632" y="308"/>
                  </a:lnTo>
                  <a:lnTo>
                    <a:pt x="628" y="303"/>
                  </a:lnTo>
                  <a:lnTo>
                    <a:pt x="619" y="299"/>
                  </a:lnTo>
                  <a:lnTo>
                    <a:pt x="612" y="288"/>
                  </a:lnTo>
                  <a:lnTo>
                    <a:pt x="590" y="265"/>
                  </a:lnTo>
                  <a:lnTo>
                    <a:pt x="584" y="259"/>
                  </a:lnTo>
                  <a:lnTo>
                    <a:pt x="575" y="252"/>
                  </a:lnTo>
                  <a:lnTo>
                    <a:pt x="568" y="247"/>
                  </a:lnTo>
                  <a:lnTo>
                    <a:pt x="558" y="242"/>
                  </a:lnTo>
                  <a:lnTo>
                    <a:pt x="550" y="237"/>
                  </a:lnTo>
                  <a:lnTo>
                    <a:pt x="540" y="233"/>
                  </a:lnTo>
                  <a:lnTo>
                    <a:pt x="529" y="231"/>
                  </a:lnTo>
                  <a:lnTo>
                    <a:pt x="520" y="231"/>
                  </a:lnTo>
                  <a:lnTo>
                    <a:pt x="526" y="224"/>
                  </a:lnTo>
                  <a:lnTo>
                    <a:pt x="540" y="207"/>
                  </a:lnTo>
                  <a:lnTo>
                    <a:pt x="543" y="202"/>
                  </a:lnTo>
                  <a:lnTo>
                    <a:pt x="547" y="196"/>
                  </a:lnTo>
                  <a:lnTo>
                    <a:pt x="549" y="189"/>
                  </a:lnTo>
                  <a:lnTo>
                    <a:pt x="551" y="183"/>
                  </a:lnTo>
                  <a:lnTo>
                    <a:pt x="552" y="176"/>
                  </a:lnTo>
                  <a:lnTo>
                    <a:pt x="553" y="170"/>
                  </a:lnTo>
                  <a:lnTo>
                    <a:pt x="552" y="163"/>
                  </a:lnTo>
                  <a:lnTo>
                    <a:pt x="551" y="155"/>
                  </a:lnTo>
                  <a:lnTo>
                    <a:pt x="551" y="153"/>
                  </a:lnTo>
                  <a:lnTo>
                    <a:pt x="551" y="146"/>
                  </a:lnTo>
                  <a:lnTo>
                    <a:pt x="552" y="140"/>
                  </a:lnTo>
                  <a:lnTo>
                    <a:pt x="554" y="135"/>
                  </a:lnTo>
                  <a:lnTo>
                    <a:pt x="557" y="130"/>
                  </a:lnTo>
                  <a:lnTo>
                    <a:pt x="563" y="123"/>
                  </a:lnTo>
                  <a:lnTo>
                    <a:pt x="569" y="118"/>
                  </a:lnTo>
                  <a:lnTo>
                    <a:pt x="577" y="114"/>
                  </a:lnTo>
                  <a:lnTo>
                    <a:pt x="588" y="109"/>
                  </a:lnTo>
                  <a:lnTo>
                    <a:pt x="601" y="105"/>
                  </a:lnTo>
                  <a:lnTo>
                    <a:pt x="616" y="103"/>
                  </a:lnTo>
                  <a:lnTo>
                    <a:pt x="635" y="102"/>
                  </a:lnTo>
                  <a:lnTo>
                    <a:pt x="656" y="103"/>
                  </a:lnTo>
                  <a:lnTo>
                    <a:pt x="682" y="106"/>
                  </a:lnTo>
                  <a:lnTo>
                    <a:pt x="683" y="102"/>
                  </a:lnTo>
                  <a:lnTo>
                    <a:pt x="687" y="92"/>
                  </a:lnTo>
                  <a:lnTo>
                    <a:pt x="691" y="86"/>
                  </a:lnTo>
                  <a:lnTo>
                    <a:pt x="696" y="79"/>
                  </a:lnTo>
                  <a:lnTo>
                    <a:pt x="701" y="72"/>
                  </a:lnTo>
                  <a:lnTo>
                    <a:pt x="708" y="64"/>
                  </a:lnTo>
                  <a:lnTo>
                    <a:pt x="715" y="58"/>
                  </a:lnTo>
                  <a:lnTo>
                    <a:pt x="725" y="52"/>
                  </a:lnTo>
                  <a:lnTo>
                    <a:pt x="735" y="46"/>
                  </a:lnTo>
                  <a:lnTo>
                    <a:pt x="748" y="42"/>
                  </a:lnTo>
                  <a:lnTo>
                    <a:pt x="762" y="40"/>
                  </a:lnTo>
                  <a:lnTo>
                    <a:pt x="777" y="39"/>
                  </a:lnTo>
                  <a:lnTo>
                    <a:pt x="794" y="40"/>
                  </a:lnTo>
                  <a:lnTo>
                    <a:pt x="813" y="43"/>
                  </a:lnTo>
                  <a:lnTo>
                    <a:pt x="823" y="39"/>
                  </a:lnTo>
                  <a:lnTo>
                    <a:pt x="831" y="36"/>
                  </a:lnTo>
                  <a:lnTo>
                    <a:pt x="837" y="35"/>
                  </a:lnTo>
                  <a:lnTo>
                    <a:pt x="841" y="35"/>
                  </a:lnTo>
                  <a:lnTo>
                    <a:pt x="846" y="35"/>
                  </a:lnTo>
                  <a:lnTo>
                    <a:pt x="851" y="37"/>
                  </a:lnTo>
                  <a:lnTo>
                    <a:pt x="862" y="45"/>
                  </a:lnTo>
                  <a:lnTo>
                    <a:pt x="872" y="50"/>
                  </a:lnTo>
                  <a:lnTo>
                    <a:pt x="876" y="50"/>
                  </a:lnTo>
                  <a:lnTo>
                    <a:pt x="879" y="50"/>
                  </a:lnTo>
                  <a:lnTo>
                    <a:pt x="884" y="47"/>
                  </a:lnTo>
                  <a:lnTo>
                    <a:pt x="888" y="43"/>
                  </a:lnTo>
                  <a:lnTo>
                    <a:pt x="891" y="42"/>
                  </a:lnTo>
                  <a:lnTo>
                    <a:pt x="900" y="40"/>
                  </a:lnTo>
                  <a:lnTo>
                    <a:pt x="915" y="37"/>
                  </a:lnTo>
                  <a:lnTo>
                    <a:pt x="937" y="34"/>
                  </a:lnTo>
                  <a:lnTo>
                    <a:pt x="950" y="32"/>
                  </a:lnTo>
                  <a:lnTo>
                    <a:pt x="965" y="32"/>
                  </a:lnTo>
                  <a:lnTo>
                    <a:pt x="981" y="32"/>
                  </a:lnTo>
                  <a:lnTo>
                    <a:pt x="999" y="32"/>
                  </a:lnTo>
                  <a:lnTo>
                    <a:pt x="1018" y="34"/>
                  </a:lnTo>
                  <a:lnTo>
                    <a:pt x="1040" y="36"/>
                  </a:lnTo>
                  <a:lnTo>
                    <a:pt x="1063" y="39"/>
                  </a:lnTo>
                  <a:lnTo>
                    <a:pt x="1088" y="43"/>
                  </a:lnTo>
                  <a:lnTo>
                    <a:pt x="1092" y="45"/>
                  </a:lnTo>
                  <a:lnTo>
                    <a:pt x="1101" y="51"/>
                  </a:lnTo>
                  <a:lnTo>
                    <a:pt x="1108" y="55"/>
                  </a:lnTo>
                  <a:lnTo>
                    <a:pt x="1116" y="58"/>
                  </a:lnTo>
                  <a:lnTo>
                    <a:pt x="1126" y="61"/>
                  </a:lnTo>
                  <a:lnTo>
                    <a:pt x="1136" y="64"/>
                  </a:lnTo>
                  <a:lnTo>
                    <a:pt x="1148" y="67"/>
                  </a:lnTo>
                  <a:lnTo>
                    <a:pt x="1161" y="68"/>
                  </a:lnTo>
                  <a:lnTo>
                    <a:pt x="1174" y="68"/>
                  </a:lnTo>
                  <a:lnTo>
                    <a:pt x="1188" y="67"/>
                  </a:lnTo>
                  <a:lnTo>
                    <a:pt x="1203" y="64"/>
                  </a:lnTo>
                  <a:lnTo>
                    <a:pt x="1219" y="59"/>
                  </a:lnTo>
                  <a:lnTo>
                    <a:pt x="1235" y="53"/>
                  </a:lnTo>
                  <a:lnTo>
                    <a:pt x="1251" y="43"/>
                  </a:lnTo>
                  <a:lnTo>
                    <a:pt x="1254" y="40"/>
                  </a:lnTo>
                  <a:lnTo>
                    <a:pt x="1263" y="30"/>
                  </a:lnTo>
                  <a:lnTo>
                    <a:pt x="1270" y="25"/>
                  </a:lnTo>
                  <a:lnTo>
                    <a:pt x="1278" y="20"/>
                  </a:lnTo>
                  <a:lnTo>
                    <a:pt x="1288" y="13"/>
                  </a:lnTo>
                  <a:lnTo>
                    <a:pt x="1299" y="9"/>
                  </a:lnTo>
                  <a:lnTo>
                    <a:pt x="1309" y="5"/>
                  </a:lnTo>
                  <a:lnTo>
                    <a:pt x="1322" y="2"/>
                  </a:lnTo>
                  <a:lnTo>
                    <a:pt x="1335" y="0"/>
                  </a:lnTo>
                  <a:lnTo>
                    <a:pt x="1348" y="0"/>
                  </a:lnTo>
                  <a:lnTo>
                    <a:pt x="1355" y="3"/>
                  </a:lnTo>
                  <a:lnTo>
                    <a:pt x="1363" y="4"/>
                  </a:lnTo>
                  <a:lnTo>
                    <a:pt x="1369" y="7"/>
                  </a:lnTo>
                  <a:lnTo>
                    <a:pt x="1376" y="10"/>
                  </a:lnTo>
                  <a:lnTo>
                    <a:pt x="1384" y="13"/>
                  </a:lnTo>
                  <a:lnTo>
                    <a:pt x="1391" y="19"/>
                  </a:lnTo>
                  <a:lnTo>
                    <a:pt x="1399" y="24"/>
                  </a:lnTo>
                  <a:lnTo>
                    <a:pt x="1406" y="30"/>
                  </a:lnTo>
                  <a:lnTo>
                    <a:pt x="1408" y="32"/>
                  </a:lnTo>
                  <a:lnTo>
                    <a:pt x="1416" y="38"/>
                  </a:lnTo>
                  <a:lnTo>
                    <a:pt x="1427" y="46"/>
                  </a:lnTo>
                  <a:lnTo>
                    <a:pt x="1443" y="55"/>
                  </a:lnTo>
                  <a:lnTo>
                    <a:pt x="1452" y="59"/>
                  </a:lnTo>
                  <a:lnTo>
                    <a:pt x="1462" y="63"/>
                  </a:lnTo>
                  <a:lnTo>
                    <a:pt x="1474" y="67"/>
                  </a:lnTo>
                  <a:lnTo>
                    <a:pt x="1485" y="70"/>
                  </a:lnTo>
                  <a:lnTo>
                    <a:pt x="1499" y="73"/>
                  </a:lnTo>
                  <a:lnTo>
                    <a:pt x="1513" y="74"/>
                  </a:lnTo>
                  <a:lnTo>
                    <a:pt x="1528" y="75"/>
                  </a:lnTo>
                  <a:lnTo>
                    <a:pt x="1544" y="74"/>
                  </a:lnTo>
                  <a:lnTo>
                    <a:pt x="1548" y="71"/>
                  </a:lnTo>
                  <a:lnTo>
                    <a:pt x="1558" y="64"/>
                  </a:lnTo>
                  <a:lnTo>
                    <a:pt x="1564" y="60"/>
                  </a:lnTo>
                  <a:lnTo>
                    <a:pt x="1572" y="56"/>
                  </a:lnTo>
                  <a:lnTo>
                    <a:pt x="1580" y="53"/>
                  </a:lnTo>
                  <a:lnTo>
                    <a:pt x="1589" y="50"/>
                  </a:lnTo>
                  <a:lnTo>
                    <a:pt x="1597" y="47"/>
                  </a:lnTo>
                  <a:lnTo>
                    <a:pt x="1606" y="47"/>
                  </a:lnTo>
                  <a:lnTo>
                    <a:pt x="1609" y="48"/>
                  </a:lnTo>
                  <a:lnTo>
                    <a:pt x="1613" y="50"/>
                  </a:lnTo>
                  <a:lnTo>
                    <a:pt x="1618" y="51"/>
                  </a:lnTo>
                  <a:lnTo>
                    <a:pt x="1621" y="53"/>
                  </a:lnTo>
                  <a:lnTo>
                    <a:pt x="1624" y="56"/>
                  </a:lnTo>
                  <a:lnTo>
                    <a:pt x="1627" y="60"/>
                  </a:lnTo>
                  <a:lnTo>
                    <a:pt x="1629" y="64"/>
                  </a:lnTo>
                  <a:lnTo>
                    <a:pt x="1632" y="70"/>
                  </a:lnTo>
                  <a:lnTo>
                    <a:pt x="1634" y="75"/>
                  </a:lnTo>
                  <a:lnTo>
                    <a:pt x="1636" y="83"/>
                  </a:lnTo>
                  <a:lnTo>
                    <a:pt x="1637" y="90"/>
                  </a:lnTo>
                  <a:lnTo>
                    <a:pt x="1638" y="100"/>
                  </a:lnTo>
                  <a:lnTo>
                    <a:pt x="1639" y="102"/>
                  </a:lnTo>
                  <a:lnTo>
                    <a:pt x="1642" y="106"/>
                  </a:lnTo>
                  <a:lnTo>
                    <a:pt x="1645" y="109"/>
                  </a:lnTo>
                  <a:lnTo>
                    <a:pt x="1648" y="111"/>
                  </a:lnTo>
                  <a:lnTo>
                    <a:pt x="1652" y="114"/>
                  </a:lnTo>
                  <a:lnTo>
                    <a:pt x="1656" y="116"/>
                  </a:lnTo>
                  <a:lnTo>
                    <a:pt x="1660" y="117"/>
                  </a:lnTo>
                  <a:lnTo>
                    <a:pt x="1666" y="117"/>
                  </a:lnTo>
                  <a:lnTo>
                    <a:pt x="1671" y="116"/>
                  </a:lnTo>
                  <a:lnTo>
                    <a:pt x="1677" y="112"/>
                  </a:lnTo>
                  <a:lnTo>
                    <a:pt x="1684" y="108"/>
                  </a:lnTo>
                  <a:lnTo>
                    <a:pt x="1691" y="101"/>
                  </a:lnTo>
                  <a:lnTo>
                    <a:pt x="1699" y="92"/>
                  </a:lnTo>
                  <a:lnTo>
                    <a:pt x="1706" y="80"/>
                  </a:lnTo>
                  <a:lnTo>
                    <a:pt x="1705" y="84"/>
                  </a:lnTo>
                  <a:lnTo>
                    <a:pt x="1702" y="91"/>
                  </a:lnTo>
                  <a:lnTo>
                    <a:pt x="1700" y="96"/>
                  </a:lnTo>
                  <a:lnTo>
                    <a:pt x="1699" y="103"/>
                  </a:lnTo>
                  <a:lnTo>
                    <a:pt x="1698" y="111"/>
                  </a:lnTo>
                  <a:lnTo>
                    <a:pt x="1698" y="120"/>
                  </a:lnTo>
                  <a:lnTo>
                    <a:pt x="1698" y="131"/>
                  </a:lnTo>
                  <a:lnTo>
                    <a:pt x="1700" y="142"/>
                  </a:lnTo>
                  <a:lnTo>
                    <a:pt x="1702" y="154"/>
                  </a:lnTo>
                  <a:lnTo>
                    <a:pt x="1706" y="168"/>
                  </a:lnTo>
                  <a:lnTo>
                    <a:pt x="1713" y="182"/>
                  </a:lnTo>
                  <a:lnTo>
                    <a:pt x="1721" y="197"/>
                  </a:lnTo>
                  <a:lnTo>
                    <a:pt x="1732" y="214"/>
                  </a:lnTo>
                  <a:lnTo>
                    <a:pt x="1745" y="231"/>
                  </a:lnTo>
                  <a:lnTo>
                    <a:pt x="1750" y="232"/>
                  </a:lnTo>
                  <a:lnTo>
                    <a:pt x="1763" y="236"/>
                  </a:lnTo>
                  <a:lnTo>
                    <a:pt x="1771" y="240"/>
                  </a:lnTo>
                  <a:lnTo>
                    <a:pt x="1780" y="245"/>
                  </a:lnTo>
                  <a:lnTo>
                    <a:pt x="1788" y="249"/>
                  </a:lnTo>
                  <a:lnTo>
                    <a:pt x="1796" y="255"/>
                  </a:lnTo>
                  <a:lnTo>
                    <a:pt x="1802" y="263"/>
                  </a:lnTo>
                  <a:lnTo>
                    <a:pt x="1806" y="270"/>
                  </a:lnTo>
                  <a:lnTo>
                    <a:pt x="1807" y="275"/>
                  </a:lnTo>
                  <a:lnTo>
                    <a:pt x="1809" y="279"/>
                  </a:lnTo>
                  <a:lnTo>
                    <a:pt x="1809" y="283"/>
                  </a:lnTo>
                  <a:lnTo>
                    <a:pt x="1807" y="288"/>
                  </a:lnTo>
                  <a:lnTo>
                    <a:pt x="1805" y="294"/>
                  </a:lnTo>
                  <a:lnTo>
                    <a:pt x="1803" y="299"/>
                  </a:lnTo>
                  <a:lnTo>
                    <a:pt x="1799" y="304"/>
                  </a:lnTo>
                  <a:lnTo>
                    <a:pt x="1795" y="311"/>
                  </a:lnTo>
                  <a:lnTo>
                    <a:pt x="1788" y="317"/>
                  </a:lnTo>
                  <a:lnTo>
                    <a:pt x="1781" y="324"/>
                  </a:lnTo>
                  <a:lnTo>
                    <a:pt x="1772" y="330"/>
                  </a:lnTo>
                  <a:lnTo>
                    <a:pt x="1763" y="336"/>
                  </a:lnTo>
                  <a:lnTo>
                    <a:pt x="1764" y="340"/>
                  </a:lnTo>
                  <a:lnTo>
                    <a:pt x="1765" y="348"/>
                  </a:lnTo>
                  <a:lnTo>
                    <a:pt x="1767" y="352"/>
                  </a:lnTo>
                  <a:lnTo>
                    <a:pt x="1769" y="359"/>
                  </a:lnTo>
                  <a:lnTo>
                    <a:pt x="1772" y="364"/>
                  </a:lnTo>
                  <a:lnTo>
                    <a:pt x="1777" y="370"/>
                  </a:lnTo>
                  <a:lnTo>
                    <a:pt x="1781" y="375"/>
                  </a:lnTo>
                  <a:lnTo>
                    <a:pt x="1787" y="379"/>
                  </a:lnTo>
                  <a:lnTo>
                    <a:pt x="1794" y="382"/>
                  </a:lnTo>
                  <a:lnTo>
                    <a:pt x="1802" y="384"/>
                  </a:lnTo>
                  <a:lnTo>
                    <a:pt x="1812" y="384"/>
                  </a:lnTo>
                  <a:lnTo>
                    <a:pt x="1823" y="383"/>
                  </a:lnTo>
                  <a:lnTo>
                    <a:pt x="1836" y="380"/>
                  </a:lnTo>
                  <a:lnTo>
                    <a:pt x="1850" y="374"/>
                  </a:lnTo>
                  <a:lnTo>
                    <a:pt x="1851" y="372"/>
                  </a:lnTo>
                  <a:lnTo>
                    <a:pt x="1854" y="366"/>
                  </a:lnTo>
                  <a:lnTo>
                    <a:pt x="1858" y="363"/>
                  </a:lnTo>
                  <a:lnTo>
                    <a:pt x="1861" y="360"/>
                  </a:lnTo>
                  <a:lnTo>
                    <a:pt x="1865" y="358"/>
                  </a:lnTo>
                  <a:lnTo>
                    <a:pt x="1869" y="356"/>
                  </a:lnTo>
                  <a:lnTo>
                    <a:pt x="1876" y="355"/>
                  </a:lnTo>
                  <a:lnTo>
                    <a:pt x="1883" y="355"/>
                  </a:lnTo>
                  <a:lnTo>
                    <a:pt x="1891" y="356"/>
                  </a:lnTo>
                  <a:lnTo>
                    <a:pt x="1900" y="359"/>
                  </a:lnTo>
                  <a:lnTo>
                    <a:pt x="1911" y="363"/>
                  </a:lnTo>
                  <a:lnTo>
                    <a:pt x="1923" y="371"/>
                  </a:lnTo>
                  <a:lnTo>
                    <a:pt x="1935" y="380"/>
                  </a:lnTo>
                  <a:lnTo>
                    <a:pt x="1950" y="393"/>
                  </a:lnTo>
                  <a:lnTo>
                    <a:pt x="1950" y="395"/>
                  </a:lnTo>
                  <a:lnTo>
                    <a:pt x="1951" y="402"/>
                  </a:lnTo>
                  <a:lnTo>
                    <a:pt x="1954" y="405"/>
                  </a:lnTo>
                  <a:lnTo>
                    <a:pt x="1956" y="409"/>
                  </a:lnTo>
                  <a:lnTo>
                    <a:pt x="1958" y="411"/>
                  </a:lnTo>
                  <a:lnTo>
                    <a:pt x="1962" y="414"/>
                  </a:lnTo>
                  <a:lnTo>
                    <a:pt x="1967" y="415"/>
                  </a:lnTo>
                  <a:lnTo>
                    <a:pt x="1973" y="415"/>
                  </a:lnTo>
                  <a:lnTo>
                    <a:pt x="1980" y="414"/>
                  </a:lnTo>
                  <a:lnTo>
                    <a:pt x="1990" y="411"/>
                  </a:lnTo>
                  <a:lnTo>
                    <a:pt x="2001" y="406"/>
                  </a:lnTo>
                  <a:lnTo>
                    <a:pt x="2013" y="398"/>
                  </a:lnTo>
                  <a:lnTo>
                    <a:pt x="2027" y="388"/>
                  </a:lnTo>
                  <a:lnTo>
                    <a:pt x="2044" y="374"/>
                  </a:lnTo>
                  <a:lnTo>
                    <a:pt x="2047" y="376"/>
                  </a:lnTo>
                  <a:lnTo>
                    <a:pt x="2055" y="380"/>
                  </a:lnTo>
                  <a:lnTo>
                    <a:pt x="2068" y="387"/>
                  </a:lnTo>
                  <a:lnTo>
                    <a:pt x="2083" y="392"/>
                  </a:lnTo>
                  <a:lnTo>
                    <a:pt x="2090" y="393"/>
                  </a:lnTo>
                  <a:lnTo>
                    <a:pt x="2099" y="395"/>
                  </a:lnTo>
                  <a:lnTo>
                    <a:pt x="2107" y="395"/>
                  </a:lnTo>
                  <a:lnTo>
                    <a:pt x="2115" y="395"/>
                  </a:lnTo>
                  <a:lnTo>
                    <a:pt x="2123" y="394"/>
                  </a:lnTo>
                  <a:lnTo>
                    <a:pt x="2131" y="391"/>
                  </a:lnTo>
                  <a:lnTo>
                    <a:pt x="2138" y="387"/>
                  </a:lnTo>
                  <a:lnTo>
                    <a:pt x="2143" y="380"/>
                  </a:lnTo>
                  <a:lnTo>
                    <a:pt x="2146" y="378"/>
                  </a:lnTo>
                  <a:lnTo>
                    <a:pt x="2149" y="373"/>
                  </a:lnTo>
                  <a:lnTo>
                    <a:pt x="2152" y="370"/>
                  </a:lnTo>
                  <a:lnTo>
                    <a:pt x="2156" y="366"/>
                  </a:lnTo>
                  <a:lnTo>
                    <a:pt x="2161" y="363"/>
                  </a:lnTo>
                  <a:lnTo>
                    <a:pt x="2167" y="360"/>
                  </a:lnTo>
                  <a:lnTo>
                    <a:pt x="2173" y="358"/>
                  </a:lnTo>
                  <a:lnTo>
                    <a:pt x="2181" y="356"/>
                  </a:lnTo>
                  <a:lnTo>
                    <a:pt x="2189" y="355"/>
                  </a:lnTo>
                  <a:lnTo>
                    <a:pt x="2199" y="355"/>
                  </a:lnTo>
                  <a:lnTo>
                    <a:pt x="2211" y="356"/>
                  </a:lnTo>
                  <a:lnTo>
                    <a:pt x="2222" y="358"/>
                  </a:lnTo>
                  <a:lnTo>
                    <a:pt x="2235" y="362"/>
                  </a:lnTo>
                  <a:lnTo>
                    <a:pt x="2250" y="368"/>
                  </a:lnTo>
                  <a:lnTo>
                    <a:pt x="2253" y="381"/>
                  </a:lnTo>
                  <a:lnTo>
                    <a:pt x="2257" y="392"/>
                  </a:lnTo>
                  <a:lnTo>
                    <a:pt x="2260" y="402"/>
                  </a:lnTo>
                  <a:lnTo>
                    <a:pt x="2264" y="408"/>
                  </a:lnTo>
                  <a:lnTo>
                    <a:pt x="2268" y="414"/>
                  </a:lnTo>
                  <a:lnTo>
                    <a:pt x="2274" y="419"/>
                  </a:lnTo>
                  <a:lnTo>
                    <a:pt x="2278" y="422"/>
                  </a:lnTo>
                  <a:lnTo>
                    <a:pt x="2283" y="424"/>
                  </a:lnTo>
                  <a:lnTo>
                    <a:pt x="2292" y="426"/>
                  </a:lnTo>
                  <a:lnTo>
                    <a:pt x="2299" y="426"/>
                  </a:lnTo>
                  <a:lnTo>
                    <a:pt x="2305" y="425"/>
                  </a:lnTo>
                  <a:lnTo>
                    <a:pt x="2307" y="424"/>
                  </a:lnTo>
                  <a:lnTo>
                    <a:pt x="2316" y="425"/>
                  </a:lnTo>
                  <a:lnTo>
                    <a:pt x="2325" y="428"/>
                  </a:lnTo>
                  <a:lnTo>
                    <a:pt x="2333" y="432"/>
                  </a:lnTo>
                  <a:lnTo>
                    <a:pt x="2340" y="439"/>
                  </a:lnTo>
                  <a:lnTo>
                    <a:pt x="2346" y="446"/>
                  </a:lnTo>
                  <a:lnTo>
                    <a:pt x="2350" y="454"/>
                  </a:lnTo>
                  <a:lnTo>
                    <a:pt x="2355" y="462"/>
                  </a:lnTo>
                  <a:lnTo>
                    <a:pt x="2359" y="471"/>
                  </a:lnTo>
                  <a:lnTo>
                    <a:pt x="2364" y="488"/>
                  </a:lnTo>
                  <a:lnTo>
                    <a:pt x="2367" y="503"/>
                  </a:lnTo>
                  <a:lnTo>
                    <a:pt x="2369" y="514"/>
                  </a:lnTo>
                  <a:lnTo>
                    <a:pt x="2369" y="518"/>
                  </a:lnTo>
                  <a:lnTo>
                    <a:pt x="2395" y="568"/>
                  </a:lnTo>
                  <a:lnTo>
                    <a:pt x="2421" y="616"/>
                  </a:lnTo>
                  <a:lnTo>
                    <a:pt x="2442" y="653"/>
                  </a:lnTo>
                  <a:lnTo>
                    <a:pt x="2451" y="668"/>
                  </a:lnTo>
                  <a:lnTo>
                    <a:pt x="2465" y="664"/>
                  </a:lnTo>
                  <a:lnTo>
                    <a:pt x="2478" y="663"/>
                  </a:lnTo>
                  <a:lnTo>
                    <a:pt x="2491" y="663"/>
                  </a:lnTo>
                  <a:lnTo>
                    <a:pt x="2503" y="665"/>
                  </a:lnTo>
                  <a:lnTo>
                    <a:pt x="2514" y="668"/>
                  </a:lnTo>
                  <a:lnTo>
                    <a:pt x="2523" y="672"/>
                  </a:lnTo>
                  <a:lnTo>
                    <a:pt x="2532" y="678"/>
                  </a:lnTo>
                  <a:lnTo>
                    <a:pt x="2540" y="683"/>
                  </a:lnTo>
                  <a:lnTo>
                    <a:pt x="2553" y="696"/>
                  </a:lnTo>
                  <a:lnTo>
                    <a:pt x="2562" y="707"/>
                  </a:lnTo>
                  <a:lnTo>
                    <a:pt x="2567" y="715"/>
                  </a:lnTo>
                  <a:lnTo>
                    <a:pt x="2569" y="718"/>
                  </a:lnTo>
                  <a:lnTo>
                    <a:pt x="2572" y="723"/>
                  </a:lnTo>
                  <a:lnTo>
                    <a:pt x="2574" y="726"/>
                  </a:lnTo>
                  <a:lnTo>
                    <a:pt x="2578" y="728"/>
                  </a:lnTo>
                  <a:lnTo>
                    <a:pt x="2581" y="730"/>
                  </a:lnTo>
                  <a:lnTo>
                    <a:pt x="2587" y="732"/>
                  </a:lnTo>
                  <a:lnTo>
                    <a:pt x="2594" y="732"/>
                  </a:lnTo>
                  <a:lnTo>
                    <a:pt x="2608" y="729"/>
                  </a:lnTo>
                  <a:lnTo>
                    <a:pt x="2621" y="723"/>
                  </a:lnTo>
                  <a:lnTo>
                    <a:pt x="2629" y="720"/>
                  </a:lnTo>
                  <a:lnTo>
                    <a:pt x="2636" y="718"/>
                  </a:lnTo>
                  <a:lnTo>
                    <a:pt x="2644" y="718"/>
                  </a:lnTo>
                  <a:lnTo>
                    <a:pt x="2652" y="719"/>
                  </a:lnTo>
                  <a:lnTo>
                    <a:pt x="2657" y="722"/>
                  </a:lnTo>
                  <a:lnTo>
                    <a:pt x="2661" y="724"/>
                  </a:lnTo>
                  <a:lnTo>
                    <a:pt x="2665" y="727"/>
                  </a:lnTo>
                  <a:lnTo>
                    <a:pt x="2669" y="731"/>
                  </a:lnTo>
                  <a:lnTo>
                    <a:pt x="2678" y="741"/>
                  </a:lnTo>
                  <a:lnTo>
                    <a:pt x="2688" y="756"/>
                  </a:lnTo>
                  <a:lnTo>
                    <a:pt x="2699" y="758"/>
                  </a:lnTo>
                  <a:lnTo>
                    <a:pt x="2711" y="761"/>
                  </a:lnTo>
                  <a:lnTo>
                    <a:pt x="2723" y="765"/>
                  </a:lnTo>
                  <a:lnTo>
                    <a:pt x="2734" y="772"/>
                  </a:lnTo>
                  <a:lnTo>
                    <a:pt x="2746" y="778"/>
                  </a:lnTo>
                  <a:lnTo>
                    <a:pt x="2757" y="786"/>
                  </a:lnTo>
                  <a:lnTo>
                    <a:pt x="2766" y="794"/>
                  </a:lnTo>
                  <a:lnTo>
                    <a:pt x="2777" y="802"/>
                  </a:lnTo>
                  <a:lnTo>
                    <a:pt x="2807" y="830"/>
                  </a:lnTo>
                  <a:lnTo>
                    <a:pt x="2819" y="843"/>
                  </a:lnTo>
                  <a:lnTo>
                    <a:pt x="2842" y="842"/>
                  </a:lnTo>
                  <a:lnTo>
                    <a:pt x="2862" y="842"/>
                  </a:lnTo>
                  <a:lnTo>
                    <a:pt x="2871" y="843"/>
                  </a:lnTo>
                  <a:lnTo>
                    <a:pt x="2878" y="845"/>
                  </a:lnTo>
                  <a:lnTo>
                    <a:pt x="2885" y="847"/>
                  </a:lnTo>
                  <a:lnTo>
                    <a:pt x="2891" y="850"/>
                  </a:lnTo>
                  <a:lnTo>
                    <a:pt x="2897" y="852"/>
                  </a:lnTo>
                  <a:lnTo>
                    <a:pt x="2902" y="855"/>
                  </a:lnTo>
                  <a:lnTo>
                    <a:pt x="2905" y="858"/>
                  </a:lnTo>
                  <a:lnTo>
                    <a:pt x="2909" y="861"/>
                  </a:lnTo>
                  <a:lnTo>
                    <a:pt x="2914" y="868"/>
                  </a:lnTo>
                  <a:lnTo>
                    <a:pt x="2917" y="875"/>
                  </a:lnTo>
                  <a:lnTo>
                    <a:pt x="2919" y="884"/>
                  </a:lnTo>
                  <a:lnTo>
                    <a:pt x="2919" y="891"/>
                  </a:lnTo>
                  <a:lnTo>
                    <a:pt x="2919" y="898"/>
                  </a:lnTo>
                  <a:lnTo>
                    <a:pt x="2917" y="904"/>
                  </a:lnTo>
                  <a:lnTo>
                    <a:pt x="2914" y="915"/>
                  </a:lnTo>
                  <a:lnTo>
                    <a:pt x="2913" y="918"/>
                  </a:lnTo>
                  <a:lnTo>
                    <a:pt x="2888" y="924"/>
                  </a:lnTo>
                  <a:lnTo>
                    <a:pt x="2869" y="930"/>
                  </a:lnTo>
                  <a:lnTo>
                    <a:pt x="2855" y="935"/>
                  </a:lnTo>
                  <a:lnTo>
                    <a:pt x="2844" y="941"/>
                  </a:lnTo>
                  <a:lnTo>
                    <a:pt x="2837" y="947"/>
                  </a:lnTo>
                  <a:lnTo>
                    <a:pt x="2834" y="951"/>
                  </a:lnTo>
                  <a:lnTo>
                    <a:pt x="2833" y="954"/>
                  </a:lnTo>
                  <a:lnTo>
                    <a:pt x="2833" y="956"/>
                  </a:lnTo>
                  <a:lnTo>
                    <a:pt x="2833" y="958"/>
                  </a:lnTo>
                  <a:lnTo>
                    <a:pt x="2834" y="960"/>
                  </a:lnTo>
                  <a:lnTo>
                    <a:pt x="2837" y="965"/>
                  </a:lnTo>
                  <a:lnTo>
                    <a:pt x="2840" y="969"/>
                  </a:lnTo>
                  <a:lnTo>
                    <a:pt x="2845" y="972"/>
                  </a:lnTo>
                  <a:lnTo>
                    <a:pt x="2850" y="975"/>
                  </a:lnTo>
                  <a:lnTo>
                    <a:pt x="2859" y="979"/>
                  </a:lnTo>
                  <a:lnTo>
                    <a:pt x="2862" y="981"/>
                  </a:lnTo>
                  <a:lnTo>
                    <a:pt x="2866" y="982"/>
                  </a:lnTo>
                  <a:lnTo>
                    <a:pt x="2872" y="985"/>
                  </a:lnTo>
                  <a:lnTo>
                    <a:pt x="2875" y="987"/>
                  </a:lnTo>
                  <a:lnTo>
                    <a:pt x="2878" y="989"/>
                  </a:lnTo>
                  <a:lnTo>
                    <a:pt x="2881" y="992"/>
                  </a:lnTo>
                  <a:lnTo>
                    <a:pt x="2883" y="996"/>
                  </a:lnTo>
                  <a:lnTo>
                    <a:pt x="2884" y="1000"/>
                  </a:lnTo>
                  <a:lnTo>
                    <a:pt x="2882" y="1003"/>
                  </a:lnTo>
                  <a:lnTo>
                    <a:pt x="2878" y="1007"/>
                  </a:lnTo>
                  <a:lnTo>
                    <a:pt x="2873" y="1012"/>
                  </a:lnTo>
                  <a:lnTo>
                    <a:pt x="2865" y="1016"/>
                  </a:lnTo>
                  <a:lnTo>
                    <a:pt x="2853" y="1021"/>
                  </a:lnTo>
                  <a:lnTo>
                    <a:pt x="2838" y="1026"/>
                  </a:lnTo>
                  <a:lnTo>
                    <a:pt x="2819" y="1030"/>
                  </a:lnTo>
                  <a:lnTo>
                    <a:pt x="2813" y="1030"/>
                  </a:lnTo>
                  <a:lnTo>
                    <a:pt x="2810" y="1030"/>
                  </a:lnTo>
                  <a:lnTo>
                    <a:pt x="2806" y="1031"/>
                  </a:lnTo>
                  <a:lnTo>
                    <a:pt x="2803" y="1032"/>
                  </a:lnTo>
                  <a:lnTo>
                    <a:pt x="2801" y="1034"/>
                  </a:lnTo>
                  <a:lnTo>
                    <a:pt x="2798" y="1036"/>
                  </a:lnTo>
                  <a:lnTo>
                    <a:pt x="2796" y="1038"/>
                  </a:lnTo>
                  <a:lnTo>
                    <a:pt x="2795" y="1040"/>
                  </a:lnTo>
                  <a:lnTo>
                    <a:pt x="2793" y="1053"/>
                  </a:lnTo>
                  <a:lnTo>
                    <a:pt x="2792" y="1068"/>
                  </a:lnTo>
                  <a:lnTo>
                    <a:pt x="2791" y="1075"/>
                  </a:lnTo>
                  <a:lnTo>
                    <a:pt x="2790" y="1081"/>
                  </a:lnTo>
                  <a:lnTo>
                    <a:pt x="2789" y="1083"/>
                  </a:lnTo>
                  <a:lnTo>
                    <a:pt x="2787" y="1086"/>
                  </a:lnTo>
                  <a:lnTo>
                    <a:pt x="2785" y="1088"/>
                  </a:lnTo>
                  <a:lnTo>
                    <a:pt x="2781" y="1090"/>
                  </a:lnTo>
                  <a:lnTo>
                    <a:pt x="2779" y="1092"/>
                  </a:lnTo>
                  <a:lnTo>
                    <a:pt x="2775" y="1093"/>
                  </a:lnTo>
                  <a:lnTo>
                    <a:pt x="2771" y="1093"/>
                  </a:lnTo>
                  <a:lnTo>
                    <a:pt x="2765" y="1093"/>
                  </a:lnTo>
                  <a:lnTo>
                    <a:pt x="2754" y="1091"/>
                  </a:lnTo>
                  <a:lnTo>
                    <a:pt x="2738" y="1086"/>
                  </a:lnTo>
                  <a:lnTo>
                    <a:pt x="2709" y="1091"/>
                  </a:lnTo>
                  <a:lnTo>
                    <a:pt x="2685" y="1096"/>
                  </a:lnTo>
                  <a:lnTo>
                    <a:pt x="2676" y="1099"/>
                  </a:lnTo>
                  <a:lnTo>
                    <a:pt x="2667" y="1102"/>
                  </a:lnTo>
                  <a:lnTo>
                    <a:pt x="2660" y="1106"/>
                  </a:lnTo>
                  <a:lnTo>
                    <a:pt x="2653" y="1109"/>
                  </a:lnTo>
                  <a:lnTo>
                    <a:pt x="2648" y="1113"/>
                  </a:lnTo>
                  <a:lnTo>
                    <a:pt x="2644" y="1116"/>
                  </a:lnTo>
                  <a:lnTo>
                    <a:pt x="2641" y="1120"/>
                  </a:lnTo>
                  <a:lnTo>
                    <a:pt x="2637" y="1125"/>
                  </a:lnTo>
                  <a:lnTo>
                    <a:pt x="2636" y="1128"/>
                  </a:lnTo>
                  <a:lnTo>
                    <a:pt x="2634" y="1132"/>
                  </a:lnTo>
                  <a:lnTo>
                    <a:pt x="2634" y="1136"/>
                  </a:lnTo>
                  <a:lnTo>
                    <a:pt x="2634" y="1141"/>
                  </a:lnTo>
                  <a:lnTo>
                    <a:pt x="2635" y="1148"/>
                  </a:lnTo>
                  <a:lnTo>
                    <a:pt x="2637" y="1156"/>
                  </a:lnTo>
                  <a:lnTo>
                    <a:pt x="2642" y="1162"/>
                  </a:lnTo>
                  <a:lnTo>
                    <a:pt x="2645" y="1168"/>
                  </a:lnTo>
                  <a:lnTo>
                    <a:pt x="2653" y="1177"/>
                  </a:lnTo>
                  <a:lnTo>
                    <a:pt x="2657" y="1180"/>
                  </a:lnTo>
                  <a:lnTo>
                    <a:pt x="2660" y="1186"/>
                  </a:lnTo>
                  <a:lnTo>
                    <a:pt x="2662" y="1192"/>
                  </a:lnTo>
                  <a:lnTo>
                    <a:pt x="2664" y="1197"/>
                  </a:lnTo>
                  <a:lnTo>
                    <a:pt x="2665" y="1203"/>
                  </a:lnTo>
                  <a:lnTo>
                    <a:pt x="2666" y="1212"/>
                  </a:lnTo>
                  <a:lnTo>
                    <a:pt x="2664" y="1222"/>
                  </a:lnTo>
                  <a:lnTo>
                    <a:pt x="2661" y="1231"/>
                  </a:lnTo>
                  <a:lnTo>
                    <a:pt x="2657" y="1239"/>
                  </a:lnTo>
                  <a:lnTo>
                    <a:pt x="2651" y="1246"/>
                  </a:lnTo>
                  <a:lnTo>
                    <a:pt x="2646" y="1254"/>
                  </a:lnTo>
                  <a:lnTo>
                    <a:pt x="2632" y="1265"/>
                  </a:lnTo>
                  <a:lnTo>
                    <a:pt x="2619" y="1273"/>
                  </a:lnTo>
                  <a:lnTo>
                    <a:pt x="2610" y="1278"/>
                  </a:lnTo>
                  <a:lnTo>
                    <a:pt x="2606" y="1280"/>
                  </a:lnTo>
                  <a:lnTo>
                    <a:pt x="2620" y="1284"/>
                  </a:lnTo>
                  <a:lnTo>
                    <a:pt x="2634" y="1287"/>
                  </a:lnTo>
                  <a:lnTo>
                    <a:pt x="2646" y="1291"/>
                  </a:lnTo>
                  <a:lnTo>
                    <a:pt x="2658" y="1295"/>
                  </a:lnTo>
                  <a:lnTo>
                    <a:pt x="2668" y="1301"/>
                  </a:lnTo>
                  <a:lnTo>
                    <a:pt x="2679" y="1306"/>
                  </a:lnTo>
                  <a:lnTo>
                    <a:pt x="2689" y="1311"/>
                  </a:lnTo>
                  <a:lnTo>
                    <a:pt x="2697" y="1318"/>
                  </a:lnTo>
                  <a:lnTo>
                    <a:pt x="2712" y="1331"/>
                  </a:lnTo>
                  <a:lnTo>
                    <a:pt x="2725" y="1343"/>
                  </a:lnTo>
                  <a:lnTo>
                    <a:pt x="2734" y="1357"/>
                  </a:lnTo>
                  <a:lnTo>
                    <a:pt x="2743" y="1370"/>
                  </a:lnTo>
                  <a:lnTo>
                    <a:pt x="2749" y="1383"/>
                  </a:lnTo>
                  <a:lnTo>
                    <a:pt x="2755" y="1396"/>
                  </a:lnTo>
                  <a:lnTo>
                    <a:pt x="2758" y="1406"/>
                  </a:lnTo>
                  <a:lnTo>
                    <a:pt x="2760" y="1416"/>
                  </a:lnTo>
                  <a:lnTo>
                    <a:pt x="2762" y="1431"/>
                  </a:lnTo>
                  <a:lnTo>
                    <a:pt x="2762" y="1436"/>
                  </a:lnTo>
                  <a:lnTo>
                    <a:pt x="2791" y="1437"/>
                  </a:lnTo>
                  <a:lnTo>
                    <a:pt x="2814" y="1439"/>
                  </a:lnTo>
                  <a:lnTo>
                    <a:pt x="2835" y="1444"/>
                  </a:lnTo>
                  <a:lnTo>
                    <a:pt x="2851" y="1449"/>
                  </a:lnTo>
                  <a:lnTo>
                    <a:pt x="2864" y="1455"/>
                  </a:lnTo>
                  <a:lnTo>
                    <a:pt x="2873" y="1462"/>
                  </a:lnTo>
                  <a:lnTo>
                    <a:pt x="2881" y="1469"/>
                  </a:lnTo>
                  <a:lnTo>
                    <a:pt x="2886" y="1477"/>
                  </a:lnTo>
                  <a:lnTo>
                    <a:pt x="2889" y="1484"/>
                  </a:lnTo>
                  <a:lnTo>
                    <a:pt x="2891" y="1492"/>
                  </a:lnTo>
                  <a:lnTo>
                    <a:pt x="2891" y="1499"/>
                  </a:lnTo>
                  <a:lnTo>
                    <a:pt x="2891" y="1504"/>
                  </a:lnTo>
                  <a:lnTo>
                    <a:pt x="2889" y="1514"/>
                  </a:lnTo>
                  <a:lnTo>
                    <a:pt x="2888" y="1517"/>
                  </a:lnTo>
                  <a:lnTo>
                    <a:pt x="2890" y="1528"/>
                  </a:lnTo>
                  <a:lnTo>
                    <a:pt x="2891" y="1536"/>
                  </a:lnTo>
                  <a:lnTo>
                    <a:pt x="2891" y="1544"/>
                  </a:lnTo>
                  <a:lnTo>
                    <a:pt x="2889" y="1551"/>
                  </a:lnTo>
                  <a:lnTo>
                    <a:pt x="2887" y="1557"/>
                  </a:lnTo>
                  <a:lnTo>
                    <a:pt x="2884" y="1562"/>
                  </a:lnTo>
                  <a:lnTo>
                    <a:pt x="2881" y="1566"/>
                  </a:lnTo>
                  <a:lnTo>
                    <a:pt x="2876" y="1569"/>
                  </a:lnTo>
                  <a:lnTo>
                    <a:pt x="2867" y="1575"/>
                  </a:lnTo>
                  <a:lnTo>
                    <a:pt x="2858" y="1578"/>
                  </a:lnTo>
                  <a:lnTo>
                    <a:pt x="2853" y="1580"/>
                  </a:lnTo>
                  <a:lnTo>
                    <a:pt x="2850" y="1580"/>
                  </a:lnTo>
                  <a:lnTo>
                    <a:pt x="2838" y="1582"/>
                  </a:lnTo>
                  <a:lnTo>
                    <a:pt x="2827" y="1585"/>
                  </a:lnTo>
                  <a:lnTo>
                    <a:pt x="2818" y="1589"/>
                  </a:lnTo>
                  <a:lnTo>
                    <a:pt x="2810" y="1593"/>
                  </a:lnTo>
                  <a:lnTo>
                    <a:pt x="2803" y="1596"/>
                  </a:lnTo>
                  <a:lnTo>
                    <a:pt x="2797" y="1600"/>
                  </a:lnTo>
                  <a:lnTo>
                    <a:pt x="2793" y="1606"/>
                  </a:lnTo>
                  <a:lnTo>
                    <a:pt x="2789" y="1610"/>
                  </a:lnTo>
                  <a:lnTo>
                    <a:pt x="2787" y="1615"/>
                  </a:lnTo>
                  <a:lnTo>
                    <a:pt x="2785" y="1620"/>
                  </a:lnTo>
                  <a:lnTo>
                    <a:pt x="2784" y="1625"/>
                  </a:lnTo>
                  <a:lnTo>
                    <a:pt x="2784" y="1630"/>
                  </a:lnTo>
                  <a:lnTo>
                    <a:pt x="2786" y="1641"/>
                  </a:lnTo>
                  <a:lnTo>
                    <a:pt x="2789" y="1652"/>
                  </a:lnTo>
                  <a:lnTo>
                    <a:pt x="2794" y="1662"/>
                  </a:lnTo>
                  <a:lnTo>
                    <a:pt x="2801" y="1672"/>
                  </a:lnTo>
                  <a:lnTo>
                    <a:pt x="2808" y="1681"/>
                  </a:lnTo>
                  <a:lnTo>
                    <a:pt x="2814" y="1689"/>
                  </a:lnTo>
                  <a:lnTo>
                    <a:pt x="2826" y="1701"/>
                  </a:lnTo>
                  <a:lnTo>
                    <a:pt x="2832" y="1705"/>
                  </a:lnTo>
                  <a:lnTo>
                    <a:pt x="2808" y="1721"/>
                  </a:lnTo>
                  <a:lnTo>
                    <a:pt x="2786" y="1737"/>
                  </a:lnTo>
                  <a:lnTo>
                    <a:pt x="2764" y="1754"/>
                  </a:lnTo>
                  <a:lnTo>
                    <a:pt x="2743" y="1771"/>
                  </a:lnTo>
                  <a:lnTo>
                    <a:pt x="2706" y="1804"/>
                  </a:lnTo>
                  <a:lnTo>
                    <a:pt x="2672" y="1835"/>
                  </a:lnTo>
                  <a:lnTo>
                    <a:pt x="2645" y="1863"/>
                  </a:lnTo>
                  <a:lnTo>
                    <a:pt x="2624" y="1885"/>
                  </a:lnTo>
                  <a:lnTo>
                    <a:pt x="2611" y="1900"/>
                  </a:lnTo>
                  <a:lnTo>
                    <a:pt x="2606" y="1905"/>
                  </a:lnTo>
                  <a:lnTo>
                    <a:pt x="2582" y="1896"/>
                  </a:lnTo>
                  <a:lnTo>
                    <a:pt x="2557" y="1888"/>
                  </a:lnTo>
                  <a:lnTo>
                    <a:pt x="2534" y="1884"/>
                  </a:lnTo>
                  <a:lnTo>
                    <a:pt x="2510" y="1882"/>
                  </a:lnTo>
                  <a:lnTo>
                    <a:pt x="2487" y="1882"/>
                  </a:lnTo>
                  <a:lnTo>
                    <a:pt x="2465" y="1883"/>
                  </a:lnTo>
                  <a:lnTo>
                    <a:pt x="2442" y="1886"/>
                  </a:lnTo>
                  <a:lnTo>
                    <a:pt x="2421" y="1892"/>
                  </a:lnTo>
                  <a:lnTo>
                    <a:pt x="2399" y="1898"/>
                  </a:lnTo>
                  <a:lnTo>
                    <a:pt x="2378" y="1905"/>
                  </a:lnTo>
                  <a:lnTo>
                    <a:pt x="2358" y="1915"/>
                  </a:lnTo>
                  <a:lnTo>
                    <a:pt x="2339" y="1925"/>
                  </a:lnTo>
                  <a:lnTo>
                    <a:pt x="2319" y="1935"/>
                  </a:lnTo>
                  <a:lnTo>
                    <a:pt x="2301" y="1947"/>
                  </a:lnTo>
                  <a:lnTo>
                    <a:pt x="2284" y="1960"/>
                  </a:lnTo>
                  <a:lnTo>
                    <a:pt x="2267" y="1973"/>
                  </a:lnTo>
                  <a:lnTo>
                    <a:pt x="2251" y="1985"/>
                  </a:lnTo>
                  <a:lnTo>
                    <a:pt x="2236" y="1998"/>
                  </a:lnTo>
                  <a:lnTo>
                    <a:pt x="2221" y="2012"/>
                  </a:lnTo>
                  <a:lnTo>
                    <a:pt x="2209" y="2025"/>
                  </a:lnTo>
                  <a:lnTo>
                    <a:pt x="2184" y="2051"/>
                  </a:lnTo>
                  <a:lnTo>
                    <a:pt x="2164" y="2074"/>
                  </a:lnTo>
                  <a:lnTo>
                    <a:pt x="2135" y="2109"/>
                  </a:lnTo>
                  <a:lnTo>
                    <a:pt x="2125" y="2124"/>
                  </a:lnTo>
                  <a:lnTo>
                    <a:pt x="2113" y="2113"/>
                  </a:lnTo>
                  <a:lnTo>
                    <a:pt x="2100" y="2105"/>
                  </a:lnTo>
                  <a:lnTo>
                    <a:pt x="2087" y="2096"/>
                  </a:lnTo>
                  <a:lnTo>
                    <a:pt x="2074" y="2090"/>
                  </a:lnTo>
                  <a:lnTo>
                    <a:pt x="2062" y="2084"/>
                  </a:lnTo>
                  <a:lnTo>
                    <a:pt x="2050" y="2078"/>
                  </a:lnTo>
                  <a:lnTo>
                    <a:pt x="2038" y="2073"/>
                  </a:lnTo>
                  <a:lnTo>
                    <a:pt x="2026" y="2070"/>
                  </a:lnTo>
                  <a:lnTo>
                    <a:pt x="2004" y="2063"/>
                  </a:lnTo>
                  <a:lnTo>
                    <a:pt x="1981" y="2060"/>
                  </a:lnTo>
                  <a:lnTo>
                    <a:pt x="1961" y="2059"/>
                  </a:lnTo>
                  <a:lnTo>
                    <a:pt x="1943" y="2060"/>
                  </a:lnTo>
                  <a:lnTo>
                    <a:pt x="1925" y="2061"/>
                  </a:lnTo>
                  <a:lnTo>
                    <a:pt x="1910" y="2064"/>
                  </a:lnTo>
                  <a:lnTo>
                    <a:pt x="1896" y="2068"/>
                  </a:lnTo>
                  <a:lnTo>
                    <a:pt x="1884" y="2071"/>
                  </a:lnTo>
                  <a:lnTo>
                    <a:pt x="1868" y="2077"/>
                  </a:lnTo>
                  <a:lnTo>
                    <a:pt x="1863" y="2080"/>
                  </a:lnTo>
                  <a:lnTo>
                    <a:pt x="1841" y="2085"/>
                  </a:lnTo>
                  <a:lnTo>
                    <a:pt x="1820" y="2090"/>
                  </a:lnTo>
                  <a:lnTo>
                    <a:pt x="1800" y="2095"/>
                  </a:lnTo>
                  <a:lnTo>
                    <a:pt x="1781" y="2102"/>
                  </a:lnTo>
                  <a:lnTo>
                    <a:pt x="1763" y="2108"/>
                  </a:lnTo>
                  <a:lnTo>
                    <a:pt x="1746" y="2116"/>
                  </a:lnTo>
                  <a:lnTo>
                    <a:pt x="1729" y="2123"/>
                  </a:lnTo>
                  <a:lnTo>
                    <a:pt x="1713" y="2132"/>
                  </a:lnTo>
                  <a:lnTo>
                    <a:pt x="1698" y="2140"/>
                  </a:lnTo>
                  <a:lnTo>
                    <a:pt x="1684" y="2149"/>
                  </a:lnTo>
                  <a:lnTo>
                    <a:pt x="1670" y="2157"/>
                  </a:lnTo>
                  <a:lnTo>
                    <a:pt x="1658" y="2167"/>
                  </a:lnTo>
                  <a:lnTo>
                    <a:pt x="1635" y="2185"/>
                  </a:lnTo>
                  <a:lnTo>
                    <a:pt x="1614" y="2203"/>
                  </a:lnTo>
                  <a:lnTo>
                    <a:pt x="1597" y="2220"/>
                  </a:lnTo>
                  <a:lnTo>
                    <a:pt x="1582" y="2237"/>
                  </a:lnTo>
                  <a:lnTo>
                    <a:pt x="1571" y="2252"/>
                  </a:lnTo>
                  <a:lnTo>
                    <a:pt x="1561" y="2265"/>
                  </a:lnTo>
                  <a:lnTo>
                    <a:pt x="1548" y="2285"/>
                  </a:lnTo>
                  <a:lnTo>
                    <a:pt x="1544" y="2293"/>
                  </a:lnTo>
                  <a:lnTo>
                    <a:pt x="1543" y="2299"/>
                  </a:lnTo>
                  <a:lnTo>
                    <a:pt x="1541" y="2307"/>
                  </a:lnTo>
                  <a:lnTo>
                    <a:pt x="1538" y="2313"/>
                  </a:lnTo>
                  <a:lnTo>
                    <a:pt x="1535" y="2319"/>
                  </a:lnTo>
                  <a:lnTo>
                    <a:pt x="1527" y="2332"/>
                  </a:lnTo>
                  <a:lnTo>
                    <a:pt x="1518" y="2344"/>
                  </a:lnTo>
                  <a:lnTo>
                    <a:pt x="1508" y="2355"/>
                  </a:lnTo>
                  <a:lnTo>
                    <a:pt x="1497" y="2365"/>
                  </a:lnTo>
                  <a:lnTo>
                    <a:pt x="1485" y="2375"/>
                  </a:lnTo>
                  <a:lnTo>
                    <a:pt x="1474" y="2383"/>
                  </a:lnTo>
                  <a:lnTo>
                    <a:pt x="1451" y="2397"/>
                  </a:lnTo>
                  <a:lnTo>
                    <a:pt x="1432" y="2408"/>
                  </a:lnTo>
                  <a:lnTo>
                    <a:pt x="1418" y="2415"/>
                  </a:lnTo>
                  <a:lnTo>
                    <a:pt x="1413" y="2417"/>
                  </a:lnTo>
                  <a:lnTo>
                    <a:pt x="1213" y="2605"/>
                  </a:lnTo>
                  <a:lnTo>
                    <a:pt x="1204" y="2607"/>
                  </a:lnTo>
                  <a:lnTo>
                    <a:pt x="1195" y="2609"/>
                  </a:lnTo>
                  <a:lnTo>
                    <a:pt x="1187" y="2612"/>
                  </a:lnTo>
                  <a:lnTo>
                    <a:pt x="1180" y="2612"/>
                  </a:lnTo>
                  <a:lnTo>
                    <a:pt x="1174" y="2612"/>
                  </a:lnTo>
                  <a:lnTo>
                    <a:pt x="1168" y="2611"/>
                  </a:lnTo>
                  <a:lnTo>
                    <a:pt x="1163" y="2609"/>
                  </a:lnTo>
                  <a:lnTo>
                    <a:pt x="1159" y="2607"/>
                  </a:lnTo>
                  <a:lnTo>
                    <a:pt x="1156" y="2604"/>
                  </a:lnTo>
                  <a:lnTo>
                    <a:pt x="1152" y="2601"/>
                  </a:lnTo>
                  <a:lnTo>
                    <a:pt x="1150" y="2598"/>
                  </a:lnTo>
                  <a:lnTo>
                    <a:pt x="1148" y="2593"/>
                  </a:lnTo>
                  <a:lnTo>
                    <a:pt x="1146" y="2585"/>
                  </a:lnTo>
                  <a:lnTo>
                    <a:pt x="1145" y="2575"/>
                  </a:lnTo>
                  <a:lnTo>
                    <a:pt x="1145" y="2565"/>
                  </a:lnTo>
                  <a:lnTo>
                    <a:pt x="1146" y="2555"/>
                  </a:lnTo>
                  <a:lnTo>
                    <a:pt x="1148" y="2545"/>
                  </a:lnTo>
                  <a:lnTo>
                    <a:pt x="1150" y="2536"/>
                  </a:lnTo>
                  <a:lnTo>
                    <a:pt x="1155" y="2523"/>
                  </a:lnTo>
                  <a:lnTo>
                    <a:pt x="1157" y="2518"/>
                  </a:lnTo>
                  <a:lnTo>
                    <a:pt x="1150" y="2502"/>
                  </a:lnTo>
                  <a:lnTo>
                    <a:pt x="1145" y="2491"/>
                  </a:lnTo>
                  <a:lnTo>
                    <a:pt x="1142" y="2487"/>
                  </a:lnTo>
                  <a:lnTo>
                    <a:pt x="1139" y="2484"/>
                  </a:lnTo>
                  <a:lnTo>
                    <a:pt x="1135" y="2480"/>
                  </a:lnTo>
                  <a:lnTo>
                    <a:pt x="1132" y="2478"/>
                  </a:lnTo>
                  <a:lnTo>
                    <a:pt x="1129" y="2477"/>
                  </a:lnTo>
                  <a:lnTo>
                    <a:pt x="1126" y="2477"/>
                  </a:lnTo>
                  <a:lnTo>
                    <a:pt x="1123" y="2477"/>
                  </a:lnTo>
                  <a:lnTo>
                    <a:pt x="1119" y="2478"/>
                  </a:lnTo>
                  <a:lnTo>
                    <a:pt x="1113" y="2480"/>
                  </a:lnTo>
                  <a:lnTo>
                    <a:pt x="1108" y="2486"/>
                  </a:lnTo>
                  <a:lnTo>
                    <a:pt x="1102" y="2491"/>
                  </a:lnTo>
                  <a:lnTo>
                    <a:pt x="1097" y="2496"/>
                  </a:lnTo>
                  <a:lnTo>
                    <a:pt x="1093" y="2503"/>
                  </a:lnTo>
                  <a:lnTo>
                    <a:pt x="1090" y="2509"/>
                  </a:lnTo>
                  <a:lnTo>
                    <a:pt x="1084" y="2520"/>
                  </a:lnTo>
                  <a:lnTo>
                    <a:pt x="1082" y="2523"/>
                  </a:lnTo>
                  <a:lnTo>
                    <a:pt x="1075" y="2551"/>
                  </a:lnTo>
                  <a:lnTo>
                    <a:pt x="1065" y="2575"/>
                  </a:lnTo>
                  <a:lnTo>
                    <a:pt x="1055" y="2598"/>
                  </a:lnTo>
                  <a:lnTo>
                    <a:pt x="1045" y="2619"/>
                  </a:lnTo>
                  <a:lnTo>
                    <a:pt x="1033" y="2638"/>
                  </a:lnTo>
                  <a:lnTo>
                    <a:pt x="1021" y="2655"/>
                  </a:lnTo>
                  <a:lnTo>
                    <a:pt x="1008" y="2671"/>
                  </a:lnTo>
                  <a:lnTo>
                    <a:pt x="995" y="2686"/>
                  </a:lnTo>
                  <a:lnTo>
                    <a:pt x="973" y="2686"/>
                  </a:lnTo>
                  <a:lnTo>
                    <a:pt x="956" y="2685"/>
                  </a:lnTo>
                  <a:lnTo>
                    <a:pt x="941" y="2682"/>
                  </a:lnTo>
                  <a:lnTo>
                    <a:pt x="930" y="2678"/>
                  </a:lnTo>
                  <a:lnTo>
                    <a:pt x="920" y="2672"/>
                  </a:lnTo>
                  <a:lnTo>
                    <a:pt x="912" y="2667"/>
                  </a:lnTo>
                  <a:lnTo>
                    <a:pt x="907" y="2661"/>
                  </a:lnTo>
                  <a:lnTo>
                    <a:pt x="903" y="2654"/>
                  </a:lnTo>
                  <a:lnTo>
                    <a:pt x="901" y="2647"/>
                  </a:lnTo>
                  <a:lnTo>
                    <a:pt x="899" y="2640"/>
                  </a:lnTo>
                  <a:lnTo>
                    <a:pt x="899" y="2634"/>
                  </a:lnTo>
                  <a:lnTo>
                    <a:pt x="899" y="2629"/>
                  </a:lnTo>
                  <a:lnTo>
                    <a:pt x="900" y="2620"/>
                  </a:lnTo>
                  <a:lnTo>
                    <a:pt x="901" y="2617"/>
                  </a:lnTo>
                  <a:lnTo>
                    <a:pt x="902" y="2598"/>
                  </a:lnTo>
                  <a:lnTo>
                    <a:pt x="902" y="2581"/>
                  </a:lnTo>
                  <a:lnTo>
                    <a:pt x="901" y="2564"/>
                  </a:lnTo>
                  <a:lnTo>
                    <a:pt x="900" y="2549"/>
                  </a:lnTo>
                  <a:lnTo>
                    <a:pt x="899" y="2534"/>
                  </a:lnTo>
                  <a:lnTo>
                    <a:pt x="896" y="2521"/>
                  </a:lnTo>
                  <a:lnTo>
                    <a:pt x="893" y="2509"/>
                  </a:lnTo>
                  <a:lnTo>
                    <a:pt x="890" y="2499"/>
                  </a:lnTo>
                  <a:lnTo>
                    <a:pt x="887" y="2489"/>
                  </a:lnTo>
                  <a:lnTo>
                    <a:pt x="883" y="2479"/>
                  </a:lnTo>
                  <a:lnTo>
                    <a:pt x="878" y="2472"/>
                  </a:lnTo>
                  <a:lnTo>
                    <a:pt x="874" y="2464"/>
                  </a:lnTo>
                  <a:lnTo>
                    <a:pt x="870" y="2458"/>
                  </a:lnTo>
                  <a:lnTo>
                    <a:pt x="866" y="2453"/>
                  </a:lnTo>
                  <a:lnTo>
                    <a:pt x="860" y="2448"/>
                  </a:lnTo>
                  <a:lnTo>
                    <a:pt x="855" y="2444"/>
                  </a:lnTo>
                  <a:lnTo>
                    <a:pt x="845" y="2438"/>
                  </a:lnTo>
                  <a:lnTo>
                    <a:pt x="836" y="2433"/>
                  </a:lnTo>
                  <a:lnTo>
                    <a:pt x="826" y="2430"/>
                  </a:lnTo>
                  <a:lnTo>
                    <a:pt x="818" y="2429"/>
                  </a:lnTo>
                  <a:lnTo>
                    <a:pt x="806" y="2429"/>
                  </a:lnTo>
                  <a:lnTo>
                    <a:pt x="800" y="2430"/>
                  </a:lnTo>
                  <a:lnTo>
                    <a:pt x="782" y="2427"/>
                  </a:lnTo>
                  <a:lnTo>
                    <a:pt x="765" y="2423"/>
                  </a:lnTo>
                  <a:lnTo>
                    <a:pt x="751" y="2417"/>
                  </a:lnTo>
                  <a:lnTo>
                    <a:pt x="740" y="2412"/>
                  </a:lnTo>
                  <a:lnTo>
                    <a:pt x="729" y="2406"/>
                  </a:lnTo>
                  <a:lnTo>
                    <a:pt x="720" y="2398"/>
                  </a:lnTo>
                  <a:lnTo>
                    <a:pt x="713" y="2392"/>
                  </a:lnTo>
                  <a:lnTo>
                    <a:pt x="708" y="2384"/>
                  </a:lnTo>
                  <a:lnTo>
                    <a:pt x="703" y="2378"/>
                  </a:lnTo>
                  <a:lnTo>
                    <a:pt x="700" y="2371"/>
                  </a:lnTo>
                  <a:lnTo>
                    <a:pt x="698" y="2365"/>
                  </a:lnTo>
                  <a:lnTo>
                    <a:pt x="696" y="2360"/>
                  </a:lnTo>
                  <a:lnTo>
                    <a:pt x="695" y="2351"/>
                  </a:lnTo>
                  <a:lnTo>
                    <a:pt x="695" y="2348"/>
                  </a:lnTo>
                  <a:lnTo>
                    <a:pt x="668" y="2343"/>
                  </a:lnTo>
                  <a:lnTo>
                    <a:pt x="646" y="2336"/>
                  </a:lnTo>
                  <a:lnTo>
                    <a:pt x="628" y="2330"/>
                  </a:lnTo>
                  <a:lnTo>
                    <a:pt x="613" y="2321"/>
                  </a:lnTo>
                  <a:lnTo>
                    <a:pt x="600" y="2313"/>
                  </a:lnTo>
                  <a:lnTo>
                    <a:pt x="591" y="2304"/>
                  </a:lnTo>
                  <a:lnTo>
                    <a:pt x="584" y="2295"/>
                  </a:lnTo>
                  <a:lnTo>
                    <a:pt x="579" y="2286"/>
                  </a:lnTo>
                  <a:lnTo>
                    <a:pt x="575" y="2278"/>
                  </a:lnTo>
                  <a:lnTo>
                    <a:pt x="573" y="2269"/>
                  </a:lnTo>
                  <a:lnTo>
                    <a:pt x="573" y="2262"/>
                  </a:lnTo>
                  <a:lnTo>
                    <a:pt x="573" y="2255"/>
                  </a:lnTo>
                  <a:lnTo>
                    <a:pt x="574" y="2246"/>
                  </a:lnTo>
                  <a:lnTo>
                    <a:pt x="575" y="2243"/>
                  </a:lnTo>
                  <a:lnTo>
                    <a:pt x="579" y="2232"/>
                  </a:lnTo>
                  <a:lnTo>
                    <a:pt x="579" y="2222"/>
                  </a:lnTo>
                  <a:lnTo>
                    <a:pt x="577" y="2214"/>
                  </a:lnTo>
                  <a:lnTo>
                    <a:pt x="574" y="2205"/>
                  </a:lnTo>
                  <a:lnTo>
                    <a:pt x="571" y="2197"/>
                  </a:lnTo>
                  <a:lnTo>
                    <a:pt x="566" y="2190"/>
                  </a:lnTo>
                  <a:lnTo>
                    <a:pt x="560" y="2184"/>
                  </a:lnTo>
                  <a:lnTo>
                    <a:pt x="555" y="2177"/>
                  </a:lnTo>
                  <a:lnTo>
                    <a:pt x="542" y="2168"/>
                  </a:lnTo>
                  <a:lnTo>
                    <a:pt x="531" y="2160"/>
                  </a:lnTo>
                  <a:lnTo>
                    <a:pt x="523" y="2156"/>
                  </a:lnTo>
                  <a:lnTo>
                    <a:pt x="520" y="2155"/>
                  </a:lnTo>
                  <a:lnTo>
                    <a:pt x="508" y="2154"/>
                  </a:lnTo>
                  <a:lnTo>
                    <a:pt x="497" y="2153"/>
                  </a:lnTo>
                  <a:lnTo>
                    <a:pt x="489" y="2151"/>
                  </a:lnTo>
                  <a:lnTo>
                    <a:pt x="481" y="2149"/>
                  </a:lnTo>
                  <a:lnTo>
                    <a:pt x="476" y="2147"/>
                  </a:lnTo>
                  <a:lnTo>
                    <a:pt x="471" y="2144"/>
                  </a:lnTo>
                  <a:lnTo>
                    <a:pt x="467" y="2141"/>
                  </a:lnTo>
                  <a:lnTo>
                    <a:pt x="464" y="2138"/>
                  </a:lnTo>
                  <a:lnTo>
                    <a:pt x="462" y="2134"/>
                  </a:lnTo>
                  <a:lnTo>
                    <a:pt x="461" y="2131"/>
                  </a:lnTo>
                  <a:lnTo>
                    <a:pt x="461" y="2126"/>
                  </a:lnTo>
                  <a:lnTo>
                    <a:pt x="461" y="2122"/>
                  </a:lnTo>
                  <a:lnTo>
                    <a:pt x="464" y="2115"/>
                  </a:lnTo>
                  <a:lnTo>
                    <a:pt x="470" y="2106"/>
                  </a:lnTo>
                  <a:lnTo>
                    <a:pt x="477" y="2097"/>
                  </a:lnTo>
                  <a:lnTo>
                    <a:pt x="485" y="2089"/>
                  </a:lnTo>
                  <a:lnTo>
                    <a:pt x="493" y="2081"/>
                  </a:lnTo>
                  <a:lnTo>
                    <a:pt x="501" y="2075"/>
                  </a:lnTo>
                  <a:lnTo>
                    <a:pt x="515" y="2065"/>
                  </a:lnTo>
                  <a:lnTo>
                    <a:pt x="520" y="2061"/>
                  </a:lnTo>
                  <a:lnTo>
                    <a:pt x="532" y="2056"/>
                  </a:lnTo>
                  <a:lnTo>
                    <a:pt x="541" y="2049"/>
                  </a:lnTo>
                  <a:lnTo>
                    <a:pt x="549" y="2043"/>
                  </a:lnTo>
                  <a:lnTo>
                    <a:pt x="554" y="2035"/>
                  </a:lnTo>
                  <a:lnTo>
                    <a:pt x="558" y="2027"/>
                  </a:lnTo>
                  <a:lnTo>
                    <a:pt x="561" y="2019"/>
                  </a:lnTo>
                  <a:lnTo>
                    <a:pt x="564" y="2010"/>
                  </a:lnTo>
                  <a:lnTo>
                    <a:pt x="564" y="2001"/>
                  </a:lnTo>
                  <a:lnTo>
                    <a:pt x="564" y="1987"/>
                  </a:lnTo>
                  <a:lnTo>
                    <a:pt x="560" y="1974"/>
                  </a:lnTo>
                  <a:lnTo>
                    <a:pt x="558" y="1964"/>
                  </a:lnTo>
                  <a:lnTo>
                    <a:pt x="557" y="1961"/>
                  </a:lnTo>
                  <a:lnTo>
                    <a:pt x="569" y="1955"/>
                  </a:lnTo>
                  <a:lnTo>
                    <a:pt x="579" y="1948"/>
                  </a:lnTo>
                  <a:lnTo>
                    <a:pt x="587" y="1943"/>
                  </a:lnTo>
                  <a:lnTo>
                    <a:pt x="595" y="1936"/>
                  </a:lnTo>
                  <a:lnTo>
                    <a:pt x="601" y="1930"/>
                  </a:lnTo>
                  <a:lnTo>
                    <a:pt x="605" y="1925"/>
                  </a:lnTo>
                  <a:lnTo>
                    <a:pt x="609" y="1919"/>
                  </a:lnTo>
                  <a:lnTo>
                    <a:pt x="613" y="1914"/>
                  </a:lnTo>
                  <a:lnTo>
                    <a:pt x="614" y="1909"/>
                  </a:lnTo>
                  <a:lnTo>
                    <a:pt x="615" y="1903"/>
                  </a:lnTo>
                  <a:lnTo>
                    <a:pt x="615" y="1898"/>
                  </a:lnTo>
                  <a:lnTo>
                    <a:pt x="615" y="1894"/>
                  </a:lnTo>
                  <a:lnTo>
                    <a:pt x="614" y="1888"/>
                  </a:lnTo>
                  <a:lnTo>
                    <a:pt x="612" y="1884"/>
                  </a:lnTo>
                  <a:lnTo>
                    <a:pt x="609" y="1880"/>
                  </a:lnTo>
                  <a:lnTo>
                    <a:pt x="606" y="1876"/>
                  </a:lnTo>
                  <a:lnTo>
                    <a:pt x="599" y="1868"/>
                  </a:lnTo>
                  <a:lnTo>
                    <a:pt x="591" y="1862"/>
                  </a:lnTo>
                  <a:lnTo>
                    <a:pt x="583" y="1856"/>
                  </a:lnTo>
                  <a:lnTo>
                    <a:pt x="575" y="1851"/>
                  </a:lnTo>
                  <a:lnTo>
                    <a:pt x="563" y="1845"/>
                  </a:lnTo>
                  <a:lnTo>
                    <a:pt x="557" y="1843"/>
                  </a:lnTo>
                  <a:lnTo>
                    <a:pt x="556" y="1835"/>
                  </a:lnTo>
                  <a:lnTo>
                    <a:pt x="556" y="1829"/>
                  </a:lnTo>
                  <a:lnTo>
                    <a:pt x="555" y="1822"/>
                  </a:lnTo>
                  <a:lnTo>
                    <a:pt x="553" y="1817"/>
                  </a:lnTo>
                  <a:lnTo>
                    <a:pt x="549" y="1806"/>
                  </a:lnTo>
                  <a:lnTo>
                    <a:pt x="542" y="1799"/>
                  </a:lnTo>
                  <a:lnTo>
                    <a:pt x="535" y="1792"/>
                  </a:lnTo>
                  <a:lnTo>
                    <a:pt x="527" y="1787"/>
                  </a:lnTo>
                  <a:lnTo>
                    <a:pt x="519" y="1784"/>
                  </a:lnTo>
                  <a:lnTo>
                    <a:pt x="510" y="1781"/>
                  </a:lnTo>
                  <a:lnTo>
                    <a:pt x="502" y="1780"/>
                  </a:lnTo>
                  <a:lnTo>
                    <a:pt x="493" y="1779"/>
                  </a:lnTo>
                  <a:lnTo>
                    <a:pt x="485" y="1779"/>
                  </a:lnTo>
                  <a:lnTo>
                    <a:pt x="478" y="1779"/>
                  </a:lnTo>
                  <a:lnTo>
                    <a:pt x="468" y="1780"/>
                  </a:lnTo>
                  <a:lnTo>
                    <a:pt x="463" y="1780"/>
                  </a:lnTo>
                  <a:lnTo>
                    <a:pt x="454" y="1780"/>
                  </a:lnTo>
                  <a:lnTo>
                    <a:pt x="446" y="1776"/>
                  </a:lnTo>
                  <a:lnTo>
                    <a:pt x="439" y="1773"/>
                  </a:lnTo>
                  <a:lnTo>
                    <a:pt x="432" y="1768"/>
                  </a:lnTo>
                  <a:lnTo>
                    <a:pt x="426" y="1763"/>
                  </a:lnTo>
                  <a:lnTo>
                    <a:pt x="422" y="1756"/>
                  </a:lnTo>
                  <a:lnTo>
                    <a:pt x="417" y="1750"/>
                  </a:lnTo>
                  <a:lnTo>
                    <a:pt x="413" y="1742"/>
                  </a:lnTo>
                  <a:lnTo>
                    <a:pt x="407" y="1728"/>
                  </a:lnTo>
                  <a:lnTo>
                    <a:pt x="404" y="1717"/>
                  </a:lnTo>
                  <a:lnTo>
                    <a:pt x="401" y="1708"/>
                  </a:lnTo>
                  <a:lnTo>
                    <a:pt x="400" y="1705"/>
                  </a:lnTo>
                  <a:lnTo>
                    <a:pt x="393" y="1703"/>
                  </a:lnTo>
                  <a:lnTo>
                    <a:pt x="385" y="1700"/>
                  </a:lnTo>
                  <a:lnTo>
                    <a:pt x="379" y="1696"/>
                  </a:lnTo>
                  <a:lnTo>
                    <a:pt x="373" y="1692"/>
                  </a:lnTo>
                  <a:lnTo>
                    <a:pt x="367" y="1688"/>
                  </a:lnTo>
                  <a:lnTo>
                    <a:pt x="362" y="1683"/>
                  </a:lnTo>
                  <a:lnTo>
                    <a:pt x="358" y="1678"/>
                  </a:lnTo>
                  <a:lnTo>
                    <a:pt x="355" y="1673"/>
                  </a:lnTo>
                  <a:lnTo>
                    <a:pt x="347" y="1662"/>
                  </a:lnTo>
                  <a:lnTo>
                    <a:pt x="343" y="1651"/>
                  </a:lnTo>
                  <a:lnTo>
                    <a:pt x="339" y="1639"/>
                  </a:lnTo>
                  <a:lnTo>
                    <a:pt x="336" y="1627"/>
                  </a:lnTo>
                  <a:lnTo>
                    <a:pt x="335" y="1615"/>
                  </a:lnTo>
                  <a:lnTo>
                    <a:pt x="335" y="1605"/>
                  </a:lnTo>
                  <a:lnTo>
                    <a:pt x="335" y="1594"/>
                  </a:lnTo>
                  <a:lnTo>
                    <a:pt x="335" y="1585"/>
                  </a:lnTo>
                  <a:lnTo>
                    <a:pt x="337" y="1573"/>
                  </a:lnTo>
                  <a:lnTo>
                    <a:pt x="339" y="1567"/>
                  </a:lnTo>
                  <a:lnTo>
                    <a:pt x="330" y="1562"/>
                  </a:lnTo>
                  <a:lnTo>
                    <a:pt x="324" y="1556"/>
                  </a:lnTo>
                  <a:lnTo>
                    <a:pt x="317" y="1549"/>
                  </a:lnTo>
                  <a:lnTo>
                    <a:pt x="311" y="1543"/>
                  </a:lnTo>
                  <a:lnTo>
                    <a:pt x="307" y="1535"/>
                  </a:lnTo>
                  <a:lnTo>
                    <a:pt x="301" y="1528"/>
                  </a:lnTo>
                  <a:lnTo>
                    <a:pt x="298" y="1519"/>
                  </a:lnTo>
                  <a:lnTo>
                    <a:pt x="295" y="1512"/>
                  </a:lnTo>
                  <a:lnTo>
                    <a:pt x="289" y="1495"/>
                  </a:lnTo>
                  <a:lnTo>
                    <a:pt x="286" y="1478"/>
                  </a:lnTo>
                  <a:lnTo>
                    <a:pt x="284" y="1461"/>
                  </a:lnTo>
                  <a:lnTo>
                    <a:pt x="283" y="1444"/>
                  </a:lnTo>
                  <a:lnTo>
                    <a:pt x="284" y="1428"/>
                  </a:lnTo>
                  <a:lnTo>
                    <a:pt x="285" y="1412"/>
                  </a:lnTo>
                  <a:lnTo>
                    <a:pt x="287" y="1398"/>
                  </a:lnTo>
                  <a:lnTo>
                    <a:pt x="289" y="1386"/>
                  </a:lnTo>
                  <a:lnTo>
                    <a:pt x="293" y="1368"/>
                  </a:lnTo>
                  <a:lnTo>
                    <a:pt x="295" y="1361"/>
                  </a:lnTo>
                  <a:lnTo>
                    <a:pt x="288" y="1343"/>
                  </a:lnTo>
                  <a:lnTo>
                    <a:pt x="283" y="1327"/>
                  </a:lnTo>
                  <a:lnTo>
                    <a:pt x="278" y="1313"/>
                  </a:lnTo>
                  <a:lnTo>
                    <a:pt x="271" y="1302"/>
                  </a:lnTo>
                  <a:lnTo>
                    <a:pt x="266" y="1291"/>
                  </a:lnTo>
                  <a:lnTo>
                    <a:pt x="261" y="1281"/>
                  </a:lnTo>
                  <a:lnTo>
                    <a:pt x="255" y="1274"/>
                  </a:lnTo>
                  <a:lnTo>
                    <a:pt x="251" y="1268"/>
                  </a:lnTo>
                  <a:lnTo>
                    <a:pt x="246" y="1262"/>
                  </a:lnTo>
                  <a:lnTo>
                    <a:pt x="240" y="1258"/>
                  </a:lnTo>
                  <a:lnTo>
                    <a:pt x="236" y="1256"/>
                  </a:lnTo>
                  <a:lnTo>
                    <a:pt x="232" y="1254"/>
                  </a:lnTo>
                  <a:lnTo>
                    <a:pt x="227" y="1253"/>
                  </a:lnTo>
                  <a:lnTo>
                    <a:pt x="222" y="1253"/>
                  </a:lnTo>
                  <a:lnTo>
                    <a:pt x="219" y="1254"/>
                  </a:lnTo>
                  <a:lnTo>
                    <a:pt x="215" y="1255"/>
                  </a:lnTo>
                  <a:lnTo>
                    <a:pt x="207" y="1260"/>
                  </a:lnTo>
                  <a:lnTo>
                    <a:pt x="201" y="1265"/>
                  </a:lnTo>
                  <a:lnTo>
                    <a:pt x="196" y="1273"/>
                  </a:lnTo>
                  <a:lnTo>
                    <a:pt x="190" y="1280"/>
                  </a:lnTo>
                  <a:lnTo>
                    <a:pt x="184" y="1293"/>
                  </a:lnTo>
                  <a:lnTo>
                    <a:pt x="182" y="1299"/>
                  </a:lnTo>
                  <a:lnTo>
                    <a:pt x="172" y="1304"/>
                  </a:lnTo>
                  <a:lnTo>
                    <a:pt x="163" y="1308"/>
                  </a:lnTo>
                  <a:lnTo>
                    <a:pt x="153" y="1311"/>
                  </a:lnTo>
                  <a:lnTo>
                    <a:pt x="144" y="1313"/>
                  </a:lnTo>
                  <a:lnTo>
                    <a:pt x="137" y="1315"/>
                  </a:lnTo>
                  <a:lnTo>
                    <a:pt x="129" y="1315"/>
                  </a:lnTo>
                  <a:lnTo>
                    <a:pt x="123" y="1313"/>
                  </a:lnTo>
                  <a:lnTo>
                    <a:pt x="117" y="1311"/>
                  </a:lnTo>
                  <a:lnTo>
                    <a:pt x="111" y="1309"/>
                  </a:lnTo>
                  <a:lnTo>
                    <a:pt x="106" y="1306"/>
                  </a:lnTo>
                  <a:lnTo>
                    <a:pt x="102" y="1303"/>
                  </a:lnTo>
                  <a:lnTo>
                    <a:pt x="97" y="1299"/>
                  </a:lnTo>
                  <a:lnTo>
                    <a:pt x="90" y="1289"/>
                  </a:lnTo>
                  <a:lnTo>
                    <a:pt x="84" y="1278"/>
                  </a:lnTo>
                  <a:lnTo>
                    <a:pt x="79" y="1268"/>
                  </a:lnTo>
                  <a:lnTo>
                    <a:pt x="75" y="1256"/>
                  </a:lnTo>
                  <a:lnTo>
                    <a:pt x="73" y="1244"/>
                  </a:lnTo>
                  <a:lnTo>
                    <a:pt x="71" y="1233"/>
                  </a:lnTo>
                  <a:lnTo>
                    <a:pt x="70" y="1217"/>
                  </a:lnTo>
                  <a:lnTo>
                    <a:pt x="70" y="1211"/>
                  </a:lnTo>
                  <a:lnTo>
                    <a:pt x="57" y="1197"/>
                  </a:lnTo>
                  <a:lnTo>
                    <a:pt x="47" y="1181"/>
                  </a:lnTo>
                  <a:lnTo>
                    <a:pt x="38" y="1165"/>
                  </a:lnTo>
                  <a:lnTo>
                    <a:pt x="30" y="1149"/>
                  </a:lnTo>
                  <a:lnTo>
                    <a:pt x="23" y="1133"/>
                  </a:lnTo>
                  <a:lnTo>
                    <a:pt x="17" y="1117"/>
                  </a:lnTo>
                  <a:lnTo>
                    <a:pt x="13" y="1101"/>
                  </a:lnTo>
                  <a:lnTo>
                    <a:pt x="9" y="1086"/>
                  </a:lnTo>
                  <a:lnTo>
                    <a:pt x="5" y="1060"/>
                  </a:lnTo>
                  <a:lnTo>
                    <a:pt x="1" y="1037"/>
                  </a:lnTo>
                  <a:lnTo>
                    <a:pt x="1" y="1023"/>
                  </a:lnTo>
                  <a:lnTo>
                    <a:pt x="0" y="1018"/>
                  </a:lnTo>
                  <a:close/>
                </a:path>
              </a:pathLst>
            </a:custGeom>
            <a:noFill/>
            <a:ln w="7938">
              <a:solidFill>
                <a:srgbClr val="FFFFFF"/>
              </a:solidFill>
              <a:prstDash val="solid"/>
              <a:round/>
              <a:headEnd/>
              <a:tailEnd/>
            </a:ln>
          </p:spPr>
          <p:txBody>
            <a:bodyPr/>
            <a:lstStyle/>
            <a:p>
              <a:endParaRPr lang="uk-UA"/>
            </a:p>
          </p:txBody>
        </p:sp>
        <p:sp>
          <p:nvSpPr>
            <p:cNvPr id="22579" name="Freeform 159"/>
            <p:cNvSpPr>
              <a:spLocks/>
            </p:cNvSpPr>
            <p:nvPr/>
          </p:nvSpPr>
          <p:spPr bwMode="auto">
            <a:xfrm>
              <a:off x="2996" y="2672"/>
              <a:ext cx="901" cy="588"/>
            </a:xfrm>
            <a:custGeom>
              <a:avLst/>
              <a:gdLst>
                <a:gd name="T0" fmla="*/ 2 w 3350"/>
                <a:gd name="T1" fmla="*/ 6 h 2180"/>
                <a:gd name="T2" fmla="*/ 3 w 3350"/>
                <a:gd name="T3" fmla="*/ 6 h 2180"/>
                <a:gd name="T4" fmla="*/ 3 w 3350"/>
                <a:gd name="T5" fmla="*/ 6 h 2180"/>
                <a:gd name="T6" fmla="*/ 4 w 3350"/>
                <a:gd name="T7" fmla="*/ 6 h 2180"/>
                <a:gd name="T8" fmla="*/ 5 w 3350"/>
                <a:gd name="T9" fmla="*/ 6 h 2180"/>
                <a:gd name="T10" fmla="*/ 6 w 3350"/>
                <a:gd name="T11" fmla="*/ 5 h 2180"/>
                <a:gd name="T12" fmla="*/ 6 w 3350"/>
                <a:gd name="T13" fmla="*/ 5 h 2180"/>
                <a:gd name="T14" fmla="*/ 6 w 3350"/>
                <a:gd name="T15" fmla="*/ 5 h 2180"/>
                <a:gd name="T16" fmla="*/ 6 w 3350"/>
                <a:gd name="T17" fmla="*/ 4 h 2180"/>
                <a:gd name="T18" fmla="*/ 6 w 3350"/>
                <a:gd name="T19" fmla="*/ 4 h 2180"/>
                <a:gd name="T20" fmla="*/ 6 w 3350"/>
                <a:gd name="T21" fmla="*/ 3 h 2180"/>
                <a:gd name="T22" fmla="*/ 7 w 3350"/>
                <a:gd name="T23" fmla="*/ 3 h 2180"/>
                <a:gd name="T24" fmla="*/ 7 w 3350"/>
                <a:gd name="T25" fmla="*/ 2 h 2180"/>
                <a:gd name="T26" fmla="*/ 6 w 3350"/>
                <a:gd name="T27" fmla="*/ 1 h 2180"/>
                <a:gd name="T28" fmla="*/ 7 w 3350"/>
                <a:gd name="T29" fmla="*/ 1 h 2180"/>
                <a:gd name="T30" fmla="*/ 6 w 3350"/>
                <a:gd name="T31" fmla="*/ 0 h 2180"/>
                <a:gd name="T32" fmla="*/ 7 w 3350"/>
                <a:gd name="T33" fmla="*/ 0 h 2180"/>
                <a:gd name="T34" fmla="*/ 8 w 3350"/>
                <a:gd name="T35" fmla="*/ 1 h 2180"/>
                <a:gd name="T36" fmla="*/ 8 w 3350"/>
                <a:gd name="T37" fmla="*/ 0 h 2180"/>
                <a:gd name="T38" fmla="*/ 9 w 3350"/>
                <a:gd name="T39" fmla="*/ 0 h 2180"/>
                <a:gd name="T40" fmla="*/ 10 w 3350"/>
                <a:gd name="T41" fmla="*/ 1 h 2180"/>
                <a:gd name="T42" fmla="*/ 11 w 3350"/>
                <a:gd name="T43" fmla="*/ 0 h 2180"/>
                <a:gd name="T44" fmla="*/ 12 w 3350"/>
                <a:gd name="T45" fmla="*/ 1 h 2180"/>
                <a:gd name="T46" fmla="*/ 13 w 3350"/>
                <a:gd name="T47" fmla="*/ 2 h 2180"/>
                <a:gd name="T48" fmla="*/ 13 w 3350"/>
                <a:gd name="T49" fmla="*/ 2 h 2180"/>
                <a:gd name="T50" fmla="*/ 14 w 3350"/>
                <a:gd name="T51" fmla="*/ 2 h 2180"/>
                <a:gd name="T52" fmla="*/ 14 w 3350"/>
                <a:gd name="T53" fmla="*/ 3 h 2180"/>
                <a:gd name="T54" fmla="*/ 14 w 3350"/>
                <a:gd name="T55" fmla="*/ 4 h 2180"/>
                <a:gd name="T56" fmla="*/ 15 w 3350"/>
                <a:gd name="T57" fmla="*/ 5 h 2180"/>
                <a:gd name="T58" fmla="*/ 15 w 3350"/>
                <a:gd name="T59" fmla="*/ 5 h 2180"/>
                <a:gd name="T60" fmla="*/ 16 w 3350"/>
                <a:gd name="T61" fmla="*/ 5 h 2180"/>
                <a:gd name="T62" fmla="*/ 15 w 3350"/>
                <a:gd name="T63" fmla="*/ 6 h 2180"/>
                <a:gd name="T64" fmla="*/ 15 w 3350"/>
                <a:gd name="T65" fmla="*/ 6 h 2180"/>
                <a:gd name="T66" fmla="*/ 15 w 3350"/>
                <a:gd name="T67" fmla="*/ 7 h 2180"/>
                <a:gd name="T68" fmla="*/ 16 w 3350"/>
                <a:gd name="T69" fmla="*/ 8 h 2180"/>
                <a:gd name="T70" fmla="*/ 17 w 3350"/>
                <a:gd name="T71" fmla="*/ 8 h 2180"/>
                <a:gd name="T72" fmla="*/ 17 w 3350"/>
                <a:gd name="T73" fmla="*/ 9 h 2180"/>
                <a:gd name="T74" fmla="*/ 17 w 3350"/>
                <a:gd name="T75" fmla="*/ 10 h 2180"/>
                <a:gd name="T76" fmla="*/ 16 w 3350"/>
                <a:gd name="T77" fmla="*/ 11 h 2180"/>
                <a:gd name="T78" fmla="*/ 15 w 3350"/>
                <a:gd name="T79" fmla="*/ 10 h 2180"/>
                <a:gd name="T80" fmla="*/ 15 w 3350"/>
                <a:gd name="T81" fmla="*/ 11 h 2180"/>
                <a:gd name="T82" fmla="*/ 13 w 3350"/>
                <a:gd name="T83" fmla="*/ 10 h 2180"/>
                <a:gd name="T84" fmla="*/ 13 w 3350"/>
                <a:gd name="T85" fmla="*/ 10 h 2180"/>
                <a:gd name="T86" fmla="*/ 12 w 3350"/>
                <a:gd name="T87" fmla="*/ 10 h 2180"/>
                <a:gd name="T88" fmla="*/ 10 w 3350"/>
                <a:gd name="T89" fmla="*/ 10 h 2180"/>
                <a:gd name="T90" fmla="*/ 9 w 3350"/>
                <a:gd name="T91" fmla="*/ 11 h 2180"/>
                <a:gd name="T92" fmla="*/ 9 w 3350"/>
                <a:gd name="T93" fmla="*/ 11 h 2180"/>
                <a:gd name="T94" fmla="*/ 8 w 3350"/>
                <a:gd name="T95" fmla="*/ 11 h 2180"/>
                <a:gd name="T96" fmla="*/ 8 w 3350"/>
                <a:gd name="T97" fmla="*/ 11 h 2180"/>
                <a:gd name="T98" fmla="*/ 7 w 3350"/>
                <a:gd name="T99" fmla="*/ 11 h 2180"/>
                <a:gd name="T100" fmla="*/ 5 w 3350"/>
                <a:gd name="T101" fmla="*/ 11 h 2180"/>
                <a:gd name="T102" fmla="*/ 3 w 3350"/>
                <a:gd name="T103" fmla="*/ 11 h 2180"/>
                <a:gd name="T104" fmla="*/ 2 w 3350"/>
                <a:gd name="T105" fmla="*/ 11 h 2180"/>
                <a:gd name="T106" fmla="*/ 1 w 3350"/>
                <a:gd name="T107" fmla="*/ 10 h 2180"/>
                <a:gd name="T108" fmla="*/ 1 w 3350"/>
                <a:gd name="T109" fmla="*/ 9 h 2180"/>
                <a:gd name="T110" fmla="*/ 1 w 3350"/>
                <a:gd name="T111" fmla="*/ 9 h 2180"/>
                <a:gd name="T112" fmla="*/ 0 w 3350"/>
                <a:gd name="T113" fmla="*/ 9 h 2180"/>
                <a:gd name="T114" fmla="*/ 1 w 3350"/>
                <a:gd name="T115" fmla="*/ 8 h 2180"/>
                <a:gd name="T116" fmla="*/ 2 w 3350"/>
                <a:gd name="T117" fmla="*/ 8 h 2180"/>
                <a:gd name="T118" fmla="*/ 3 w 3350"/>
                <a:gd name="T119" fmla="*/ 8 h 2180"/>
                <a:gd name="T120" fmla="*/ 1 w 3350"/>
                <a:gd name="T121" fmla="*/ 8 h 21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50"/>
                <a:gd name="T184" fmla="*/ 0 h 2180"/>
                <a:gd name="T185" fmla="*/ 3350 w 3350"/>
                <a:gd name="T186" fmla="*/ 2180 h 21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50" h="2180">
                  <a:moveTo>
                    <a:pt x="188" y="1258"/>
                  </a:moveTo>
                  <a:lnTo>
                    <a:pt x="190" y="1255"/>
                  </a:lnTo>
                  <a:lnTo>
                    <a:pt x="193" y="1251"/>
                  </a:lnTo>
                  <a:lnTo>
                    <a:pt x="196" y="1248"/>
                  </a:lnTo>
                  <a:lnTo>
                    <a:pt x="201" y="1244"/>
                  </a:lnTo>
                  <a:lnTo>
                    <a:pt x="210" y="1239"/>
                  </a:lnTo>
                  <a:lnTo>
                    <a:pt x="222" y="1236"/>
                  </a:lnTo>
                  <a:lnTo>
                    <a:pt x="235" y="1232"/>
                  </a:lnTo>
                  <a:lnTo>
                    <a:pt x="250" y="1229"/>
                  </a:lnTo>
                  <a:lnTo>
                    <a:pt x="263" y="1227"/>
                  </a:lnTo>
                  <a:lnTo>
                    <a:pt x="279" y="1226"/>
                  </a:lnTo>
                  <a:lnTo>
                    <a:pt x="308" y="1226"/>
                  </a:lnTo>
                  <a:lnTo>
                    <a:pt x="333" y="1226"/>
                  </a:lnTo>
                  <a:lnTo>
                    <a:pt x="350" y="1227"/>
                  </a:lnTo>
                  <a:lnTo>
                    <a:pt x="356" y="1227"/>
                  </a:lnTo>
                  <a:lnTo>
                    <a:pt x="365" y="1214"/>
                  </a:lnTo>
                  <a:lnTo>
                    <a:pt x="372" y="1203"/>
                  </a:lnTo>
                  <a:lnTo>
                    <a:pt x="381" y="1192"/>
                  </a:lnTo>
                  <a:lnTo>
                    <a:pt x="389" y="1182"/>
                  </a:lnTo>
                  <a:lnTo>
                    <a:pt x="398" y="1174"/>
                  </a:lnTo>
                  <a:lnTo>
                    <a:pt x="406" y="1166"/>
                  </a:lnTo>
                  <a:lnTo>
                    <a:pt x="414" y="1160"/>
                  </a:lnTo>
                  <a:lnTo>
                    <a:pt x="422" y="1154"/>
                  </a:lnTo>
                  <a:lnTo>
                    <a:pt x="431" y="1149"/>
                  </a:lnTo>
                  <a:lnTo>
                    <a:pt x="438" y="1145"/>
                  </a:lnTo>
                  <a:lnTo>
                    <a:pt x="446" y="1141"/>
                  </a:lnTo>
                  <a:lnTo>
                    <a:pt x="454" y="1139"/>
                  </a:lnTo>
                  <a:lnTo>
                    <a:pt x="469" y="1134"/>
                  </a:lnTo>
                  <a:lnTo>
                    <a:pt x="483" y="1133"/>
                  </a:lnTo>
                  <a:lnTo>
                    <a:pt x="496" y="1132"/>
                  </a:lnTo>
                  <a:lnTo>
                    <a:pt x="508" y="1134"/>
                  </a:lnTo>
                  <a:lnTo>
                    <a:pt x="517" y="1137"/>
                  </a:lnTo>
                  <a:lnTo>
                    <a:pt x="527" y="1139"/>
                  </a:lnTo>
                  <a:lnTo>
                    <a:pt x="540" y="1144"/>
                  </a:lnTo>
                  <a:lnTo>
                    <a:pt x="544" y="1146"/>
                  </a:lnTo>
                  <a:lnTo>
                    <a:pt x="547" y="1137"/>
                  </a:lnTo>
                  <a:lnTo>
                    <a:pt x="549" y="1129"/>
                  </a:lnTo>
                  <a:lnTo>
                    <a:pt x="554" y="1122"/>
                  </a:lnTo>
                  <a:lnTo>
                    <a:pt x="557" y="1115"/>
                  </a:lnTo>
                  <a:lnTo>
                    <a:pt x="560" y="1111"/>
                  </a:lnTo>
                  <a:lnTo>
                    <a:pt x="564" y="1107"/>
                  </a:lnTo>
                  <a:lnTo>
                    <a:pt x="567" y="1104"/>
                  </a:lnTo>
                  <a:lnTo>
                    <a:pt x="572" y="1100"/>
                  </a:lnTo>
                  <a:lnTo>
                    <a:pt x="576" y="1099"/>
                  </a:lnTo>
                  <a:lnTo>
                    <a:pt x="580" y="1098"/>
                  </a:lnTo>
                  <a:lnTo>
                    <a:pt x="585" y="1097"/>
                  </a:lnTo>
                  <a:lnTo>
                    <a:pt x="589" y="1097"/>
                  </a:lnTo>
                  <a:lnTo>
                    <a:pt x="598" y="1099"/>
                  </a:lnTo>
                  <a:lnTo>
                    <a:pt x="609" y="1101"/>
                  </a:lnTo>
                  <a:lnTo>
                    <a:pt x="630" y="1109"/>
                  </a:lnTo>
                  <a:lnTo>
                    <a:pt x="654" y="1115"/>
                  </a:lnTo>
                  <a:lnTo>
                    <a:pt x="666" y="1117"/>
                  </a:lnTo>
                  <a:lnTo>
                    <a:pt x="678" y="1116"/>
                  </a:lnTo>
                  <a:lnTo>
                    <a:pt x="686" y="1115"/>
                  </a:lnTo>
                  <a:lnTo>
                    <a:pt x="692" y="1114"/>
                  </a:lnTo>
                  <a:lnTo>
                    <a:pt x="699" y="1112"/>
                  </a:lnTo>
                  <a:lnTo>
                    <a:pt x="706" y="1109"/>
                  </a:lnTo>
                  <a:lnTo>
                    <a:pt x="710" y="1100"/>
                  </a:lnTo>
                  <a:lnTo>
                    <a:pt x="716" y="1092"/>
                  </a:lnTo>
                  <a:lnTo>
                    <a:pt x="721" y="1085"/>
                  </a:lnTo>
                  <a:lnTo>
                    <a:pt x="726" y="1079"/>
                  </a:lnTo>
                  <a:lnTo>
                    <a:pt x="732" y="1074"/>
                  </a:lnTo>
                  <a:lnTo>
                    <a:pt x="738" y="1069"/>
                  </a:lnTo>
                  <a:lnTo>
                    <a:pt x="746" y="1065"/>
                  </a:lnTo>
                  <a:lnTo>
                    <a:pt x="752" y="1063"/>
                  </a:lnTo>
                  <a:lnTo>
                    <a:pt x="760" y="1060"/>
                  </a:lnTo>
                  <a:lnTo>
                    <a:pt x="766" y="1059"/>
                  </a:lnTo>
                  <a:lnTo>
                    <a:pt x="773" y="1058"/>
                  </a:lnTo>
                  <a:lnTo>
                    <a:pt x="781" y="1057"/>
                  </a:lnTo>
                  <a:lnTo>
                    <a:pt x="796" y="1057"/>
                  </a:lnTo>
                  <a:lnTo>
                    <a:pt x="810" y="1059"/>
                  </a:lnTo>
                  <a:lnTo>
                    <a:pt x="825" y="1062"/>
                  </a:lnTo>
                  <a:lnTo>
                    <a:pt x="837" y="1065"/>
                  </a:lnTo>
                  <a:lnTo>
                    <a:pt x="849" y="1069"/>
                  </a:lnTo>
                  <a:lnTo>
                    <a:pt x="860" y="1074"/>
                  </a:lnTo>
                  <a:lnTo>
                    <a:pt x="876" y="1081"/>
                  </a:lnTo>
                  <a:lnTo>
                    <a:pt x="881" y="1083"/>
                  </a:lnTo>
                  <a:lnTo>
                    <a:pt x="885" y="1086"/>
                  </a:lnTo>
                  <a:lnTo>
                    <a:pt x="890" y="1090"/>
                  </a:lnTo>
                  <a:lnTo>
                    <a:pt x="895" y="1092"/>
                  </a:lnTo>
                  <a:lnTo>
                    <a:pt x="900" y="1094"/>
                  </a:lnTo>
                  <a:lnTo>
                    <a:pt x="912" y="1096"/>
                  </a:lnTo>
                  <a:lnTo>
                    <a:pt x="924" y="1097"/>
                  </a:lnTo>
                  <a:lnTo>
                    <a:pt x="937" y="1097"/>
                  </a:lnTo>
                  <a:lnTo>
                    <a:pt x="949" y="1096"/>
                  </a:lnTo>
                  <a:lnTo>
                    <a:pt x="963" y="1094"/>
                  </a:lnTo>
                  <a:lnTo>
                    <a:pt x="976" y="1092"/>
                  </a:lnTo>
                  <a:lnTo>
                    <a:pt x="1000" y="1085"/>
                  </a:lnTo>
                  <a:lnTo>
                    <a:pt x="1019" y="1078"/>
                  </a:lnTo>
                  <a:lnTo>
                    <a:pt x="1033" y="1074"/>
                  </a:lnTo>
                  <a:lnTo>
                    <a:pt x="1037" y="1072"/>
                  </a:lnTo>
                  <a:lnTo>
                    <a:pt x="1058" y="1064"/>
                  </a:lnTo>
                  <a:lnTo>
                    <a:pt x="1074" y="1058"/>
                  </a:lnTo>
                  <a:lnTo>
                    <a:pt x="1080" y="1056"/>
                  </a:lnTo>
                  <a:lnTo>
                    <a:pt x="1083" y="1052"/>
                  </a:lnTo>
                  <a:lnTo>
                    <a:pt x="1086" y="1049"/>
                  </a:lnTo>
                  <a:lnTo>
                    <a:pt x="1088" y="1047"/>
                  </a:lnTo>
                  <a:lnTo>
                    <a:pt x="1088" y="1044"/>
                  </a:lnTo>
                  <a:lnTo>
                    <a:pt x="1088" y="1042"/>
                  </a:lnTo>
                  <a:lnTo>
                    <a:pt x="1087" y="1040"/>
                  </a:lnTo>
                  <a:lnTo>
                    <a:pt x="1085" y="1037"/>
                  </a:lnTo>
                  <a:lnTo>
                    <a:pt x="1080" y="1033"/>
                  </a:lnTo>
                  <a:lnTo>
                    <a:pt x="1071" y="1029"/>
                  </a:lnTo>
                  <a:lnTo>
                    <a:pt x="1051" y="1022"/>
                  </a:lnTo>
                  <a:lnTo>
                    <a:pt x="1029" y="1018"/>
                  </a:lnTo>
                  <a:lnTo>
                    <a:pt x="1012" y="1016"/>
                  </a:lnTo>
                  <a:lnTo>
                    <a:pt x="1006" y="1015"/>
                  </a:lnTo>
                  <a:lnTo>
                    <a:pt x="1024" y="1011"/>
                  </a:lnTo>
                  <a:lnTo>
                    <a:pt x="1041" y="1006"/>
                  </a:lnTo>
                  <a:lnTo>
                    <a:pt x="1057" y="1001"/>
                  </a:lnTo>
                  <a:lnTo>
                    <a:pt x="1072" y="996"/>
                  </a:lnTo>
                  <a:lnTo>
                    <a:pt x="1085" y="989"/>
                  </a:lnTo>
                  <a:lnTo>
                    <a:pt x="1098" y="983"/>
                  </a:lnTo>
                  <a:lnTo>
                    <a:pt x="1108" y="977"/>
                  </a:lnTo>
                  <a:lnTo>
                    <a:pt x="1119" y="970"/>
                  </a:lnTo>
                  <a:lnTo>
                    <a:pt x="1135" y="958"/>
                  </a:lnTo>
                  <a:lnTo>
                    <a:pt x="1147" y="949"/>
                  </a:lnTo>
                  <a:lnTo>
                    <a:pt x="1154" y="942"/>
                  </a:lnTo>
                  <a:lnTo>
                    <a:pt x="1156" y="940"/>
                  </a:lnTo>
                  <a:lnTo>
                    <a:pt x="1162" y="933"/>
                  </a:lnTo>
                  <a:lnTo>
                    <a:pt x="1165" y="926"/>
                  </a:lnTo>
                  <a:lnTo>
                    <a:pt x="1167" y="920"/>
                  </a:lnTo>
                  <a:lnTo>
                    <a:pt x="1166" y="915"/>
                  </a:lnTo>
                  <a:lnTo>
                    <a:pt x="1164" y="909"/>
                  </a:lnTo>
                  <a:lnTo>
                    <a:pt x="1161" y="904"/>
                  </a:lnTo>
                  <a:lnTo>
                    <a:pt x="1156" y="899"/>
                  </a:lnTo>
                  <a:lnTo>
                    <a:pt x="1151" y="894"/>
                  </a:lnTo>
                  <a:lnTo>
                    <a:pt x="1140" y="887"/>
                  </a:lnTo>
                  <a:lnTo>
                    <a:pt x="1130" y="882"/>
                  </a:lnTo>
                  <a:lnTo>
                    <a:pt x="1122" y="878"/>
                  </a:lnTo>
                  <a:lnTo>
                    <a:pt x="1119" y="877"/>
                  </a:lnTo>
                  <a:lnTo>
                    <a:pt x="1117" y="873"/>
                  </a:lnTo>
                  <a:lnTo>
                    <a:pt x="1116" y="869"/>
                  </a:lnTo>
                  <a:lnTo>
                    <a:pt x="1116" y="866"/>
                  </a:lnTo>
                  <a:lnTo>
                    <a:pt x="1117" y="862"/>
                  </a:lnTo>
                  <a:lnTo>
                    <a:pt x="1118" y="860"/>
                  </a:lnTo>
                  <a:lnTo>
                    <a:pt x="1121" y="859"/>
                  </a:lnTo>
                  <a:lnTo>
                    <a:pt x="1123" y="858"/>
                  </a:lnTo>
                  <a:lnTo>
                    <a:pt x="1128" y="858"/>
                  </a:lnTo>
                  <a:lnTo>
                    <a:pt x="1147" y="859"/>
                  </a:lnTo>
                  <a:lnTo>
                    <a:pt x="1170" y="862"/>
                  </a:lnTo>
                  <a:lnTo>
                    <a:pt x="1182" y="864"/>
                  </a:lnTo>
                  <a:lnTo>
                    <a:pt x="1195" y="864"/>
                  </a:lnTo>
                  <a:lnTo>
                    <a:pt x="1200" y="864"/>
                  </a:lnTo>
                  <a:lnTo>
                    <a:pt x="1205" y="862"/>
                  </a:lnTo>
                  <a:lnTo>
                    <a:pt x="1211" y="861"/>
                  </a:lnTo>
                  <a:lnTo>
                    <a:pt x="1215" y="859"/>
                  </a:lnTo>
                  <a:lnTo>
                    <a:pt x="1219" y="856"/>
                  </a:lnTo>
                  <a:lnTo>
                    <a:pt x="1224" y="853"/>
                  </a:lnTo>
                  <a:lnTo>
                    <a:pt x="1227" y="849"/>
                  </a:lnTo>
                  <a:lnTo>
                    <a:pt x="1229" y="844"/>
                  </a:lnTo>
                  <a:lnTo>
                    <a:pt x="1231" y="838"/>
                  </a:lnTo>
                  <a:lnTo>
                    <a:pt x="1232" y="832"/>
                  </a:lnTo>
                  <a:lnTo>
                    <a:pt x="1232" y="824"/>
                  </a:lnTo>
                  <a:lnTo>
                    <a:pt x="1231" y="816"/>
                  </a:lnTo>
                  <a:lnTo>
                    <a:pt x="1231" y="810"/>
                  </a:lnTo>
                  <a:lnTo>
                    <a:pt x="1231" y="806"/>
                  </a:lnTo>
                  <a:lnTo>
                    <a:pt x="1229" y="802"/>
                  </a:lnTo>
                  <a:lnTo>
                    <a:pt x="1227" y="798"/>
                  </a:lnTo>
                  <a:lnTo>
                    <a:pt x="1220" y="791"/>
                  </a:lnTo>
                  <a:lnTo>
                    <a:pt x="1213" y="785"/>
                  </a:lnTo>
                  <a:lnTo>
                    <a:pt x="1202" y="779"/>
                  </a:lnTo>
                  <a:lnTo>
                    <a:pt x="1190" y="774"/>
                  </a:lnTo>
                  <a:lnTo>
                    <a:pt x="1179" y="770"/>
                  </a:lnTo>
                  <a:lnTo>
                    <a:pt x="1166" y="765"/>
                  </a:lnTo>
                  <a:lnTo>
                    <a:pt x="1141" y="759"/>
                  </a:lnTo>
                  <a:lnTo>
                    <a:pt x="1121" y="753"/>
                  </a:lnTo>
                  <a:lnTo>
                    <a:pt x="1114" y="749"/>
                  </a:lnTo>
                  <a:lnTo>
                    <a:pt x="1108" y="746"/>
                  </a:lnTo>
                  <a:lnTo>
                    <a:pt x="1106" y="745"/>
                  </a:lnTo>
                  <a:lnTo>
                    <a:pt x="1105" y="743"/>
                  </a:lnTo>
                  <a:lnTo>
                    <a:pt x="1105" y="742"/>
                  </a:lnTo>
                  <a:lnTo>
                    <a:pt x="1106" y="740"/>
                  </a:lnTo>
                  <a:lnTo>
                    <a:pt x="1102" y="730"/>
                  </a:lnTo>
                  <a:lnTo>
                    <a:pt x="1100" y="721"/>
                  </a:lnTo>
                  <a:lnTo>
                    <a:pt x="1098" y="712"/>
                  </a:lnTo>
                  <a:lnTo>
                    <a:pt x="1097" y="702"/>
                  </a:lnTo>
                  <a:lnTo>
                    <a:pt x="1096" y="694"/>
                  </a:lnTo>
                  <a:lnTo>
                    <a:pt x="1096" y="686"/>
                  </a:lnTo>
                  <a:lnTo>
                    <a:pt x="1097" y="678"/>
                  </a:lnTo>
                  <a:lnTo>
                    <a:pt x="1098" y="670"/>
                  </a:lnTo>
                  <a:lnTo>
                    <a:pt x="1101" y="657"/>
                  </a:lnTo>
                  <a:lnTo>
                    <a:pt x="1106" y="644"/>
                  </a:lnTo>
                  <a:lnTo>
                    <a:pt x="1114" y="632"/>
                  </a:lnTo>
                  <a:lnTo>
                    <a:pt x="1121" y="622"/>
                  </a:lnTo>
                  <a:lnTo>
                    <a:pt x="1129" y="613"/>
                  </a:lnTo>
                  <a:lnTo>
                    <a:pt x="1137" y="605"/>
                  </a:lnTo>
                  <a:lnTo>
                    <a:pt x="1146" y="599"/>
                  </a:lnTo>
                  <a:lnTo>
                    <a:pt x="1153" y="594"/>
                  </a:lnTo>
                  <a:lnTo>
                    <a:pt x="1164" y="586"/>
                  </a:lnTo>
                  <a:lnTo>
                    <a:pt x="1168" y="584"/>
                  </a:lnTo>
                  <a:lnTo>
                    <a:pt x="1183" y="582"/>
                  </a:lnTo>
                  <a:lnTo>
                    <a:pt x="1196" y="581"/>
                  </a:lnTo>
                  <a:lnTo>
                    <a:pt x="1208" y="578"/>
                  </a:lnTo>
                  <a:lnTo>
                    <a:pt x="1218" y="576"/>
                  </a:lnTo>
                  <a:lnTo>
                    <a:pt x="1228" y="572"/>
                  </a:lnTo>
                  <a:lnTo>
                    <a:pt x="1237" y="568"/>
                  </a:lnTo>
                  <a:lnTo>
                    <a:pt x="1245" y="564"/>
                  </a:lnTo>
                  <a:lnTo>
                    <a:pt x="1252" y="560"/>
                  </a:lnTo>
                  <a:lnTo>
                    <a:pt x="1259" y="555"/>
                  </a:lnTo>
                  <a:lnTo>
                    <a:pt x="1264" y="551"/>
                  </a:lnTo>
                  <a:lnTo>
                    <a:pt x="1268" y="546"/>
                  </a:lnTo>
                  <a:lnTo>
                    <a:pt x="1273" y="540"/>
                  </a:lnTo>
                  <a:lnTo>
                    <a:pt x="1279" y="531"/>
                  </a:lnTo>
                  <a:lnTo>
                    <a:pt x="1283" y="520"/>
                  </a:lnTo>
                  <a:lnTo>
                    <a:pt x="1285" y="509"/>
                  </a:lnTo>
                  <a:lnTo>
                    <a:pt x="1286" y="500"/>
                  </a:lnTo>
                  <a:lnTo>
                    <a:pt x="1286" y="490"/>
                  </a:lnTo>
                  <a:lnTo>
                    <a:pt x="1285" y="482"/>
                  </a:lnTo>
                  <a:lnTo>
                    <a:pt x="1282" y="470"/>
                  </a:lnTo>
                  <a:lnTo>
                    <a:pt x="1281" y="465"/>
                  </a:lnTo>
                  <a:lnTo>
                    <a:pt x="1283" y="451"/>
                  </a:lnTo>
                  <a:lnTo>
                    <a:pt x="1284" y="437"/>
                  </a:lnTo>
                  <a:lnTo>
                    <a:pt x="1285" y="423"/>
                  </a:lnTo>
                  <a:lnTo>
                    <a:pt x="1285" y="409"/>
                  </a:lnTo>
                  <a:lnTo>
                    <a:pt x="1284" y="382"/>
                  </a:lnTo>
                  <a:lnTo>
                    <a:pt x="1282" y="359"/>
                  </a:lnTo>
                  <a:lnTo>
                    <a:pt x="1278" y="323"/>
                  </a:lnTo>
                  <a:lnTo>
                    <a:pt x="1275" y="309"/>
                  </a:lnTo>
                  <a:lnTo>
                    <a:pt x="1273" y="304"/>
                  </a:lnTo>
                  <a:lnTo>
                    <a:pt x="1268" y="298"/>
                  </a:lnTo>
                  <a:lnTo>
                    <a:pt x="1263" y="294"/>
                  </a:lnTo>
                  <a:lnTo>
                    <a:pt x="1257" y="290"/>
                  </a:lnTo>
                  <a:lnTo>
                    <a:pt x="1249" y="286"/>
                  </a:lnTo>
                  <a:lnTo>
                    <a:pt x="1241" y="283"/>
                  </a:lnTo>
                  <a:lnTo>
                    <a:pt x="1231" y="281"/>
                  </a:lnTo>
                  <a:lnTo>
                    <a:pt x="1222" y="279"/>
                  </a:lnTo>
                  <a:lnTo>
                    <a:pt x="1189" y="273"/>
                  </a:lnTo>
                  <a:lnTo>
                    <a:pt x="1174" y="272"/>
                  </a:lnTo>
                  <a:lnTo>
                    <a:pt x="1174" y="263"/>
                  </a:lnTo>
                  <a:lnTo>
                    <a:pt x="1174" y="255"/>
                  </a:lnTo>
                  <a:lnTo>
                    <a:pt x="1176" y="247"/>
                  </a:lnTo>
                  <a:lnTo>
                    <a:pt x="1178" y="241"/>
                  </a:lnTo>
                  <a:lnTo>
                    <a:pt x="1181" y="235"/>
                  </a:lnTo>
                  <a:lnTo>
                    <a:pt x="1184" y="230"/>
                  </a:lnTo>
                  <a:lnTo>
                    <a:pt x="1187" y="226"/>
                  </a:lnTo>
                  <a:lnTo>
                    <a:pt x="1192" y="221"/>
                  </a:lnTo>
                  <a:lnTo>
                    <a:pt x="1199" y="216"/>
                  </a:lnTo>
                  <a:lnTo>
                    <a:pt x="1205" y="212"/>
                  </a:lnTo>
                  <a:lnTo>
                    <a:pt x="1211" y="210"/>
                  </a:lnTo>
                  <a:lnTo>
                    <a:pt x="1212" y="209"/>
                  </a:lnTo>
                  <a:lnTo>
                    <a:pt x="1221" y="213"/>
                  </a:lnTo>
                  <a:lnTo>
                    <a:pt x="1231" y="215"/>
                  </a:lnTo>
                  <a:lnTo>
                    <a:pt x="1238" y="217"/>
                  </a:lnTo>
                  <a:lnTo>
                    <a:pt x="1246" y="218"/>
                  </a:lnTo>
                  <a:lnTo>
                    <a:pt x="1252" y="219"/>
                  </a:lnTo>
                  <a:lnTo>
                    <a:pt x="1258" y="219"/>
                  </a:lnTo>
                  <a:lnTo>
                    <a:pt x="1263" y="218"/>
                  </a:lnTo>
                  <a:lnTo>
                    <a:pt x="1267" y="217"/>
                  </a:lnTo>
                  <a:lnTo>
                    <a:pt x="1270" y="215"/>
                  </a:lnTo>
                  <a:lnTo>
                    <a:pt x="1274" y="213"/>
                  </a:lnTo>
                  <a:lnTo>
                    <a:pt x="1277" y="210"/>
                  </a:lnTo>
                  <a:lnTo>
                    <a:pt x="1279" y="207"/>
                  </a:lnTo>
                  <a:lnTo>
                    <a:pt x="1282" y="199"/>
                  </a:lnTo>
                  <a:lnTo>
                    <a:pt x="1283" y="191"/>
                  </a:lnTo>
                  <a:lnTo>
                    <a:pt x="1283" y="182"/>
                  </a:lnTo>
                  <a:lnTo>
                    <a:pt x="1283" y="173"/>
                  </a:lnTo>
                  <a:lnTo>
                    <a:pt x="1282" y="165"/>
                  </a:lnTo>
                  <a:lnTo>
                    <a:pt x="1280" y="157"/>
                  </a:lnTo>
                  <a:lnTo>
                    <a:pt x="1277" y="145"/>
                  </a:lnTo>
                  <a:lnTo>
                    <a:pt x="1275" y="140"/>
                  </a:lnTo>
                  <a:lnTo>
                    <a:pt x="1279" y="131"/>
                  </a:lnTo>
                  <a:lnTo>
                    <a:pt x="1282" y="121"/>
                  </a:lnTo>
                  <a:lnTo>
                    <a:pt x="1282" y="113"/>
                  </a:lnTo>
                  <a:lnTo>
                    <a:pt x="1281" y="105"/>
                  </a:lnTo>
                  <a:lnTo>
                    <a:pt x="1279" y="99"/>
                  </a:lnTo>
                  <a:lnTo>
                    <a:pt x="1276" y="91"/>
                  </a:lnTo>
                  <a:lnTo>
                    <a:pt x="1272" y="85"/>
                  </a:lnTo>
                  <a:lnTo>
                    <a:pt x="1266" y="79"/>
                  </a:lnTo>
                  <a:lnTo>
                    <a:pt x="1261" y="72"/>
                  </a:lnTo>
                  <a:lnTo>
                    <a:pt x="1257" y="65"/>
                  </a:lnTo>
                  <a:lnTo>
                    <a:pt x="1251" y="56"/>
                  </a:lnTo>
                  <a:lnTo>
                    <a:pt x="1248" y="48"/>
                  </a:lnTo>
                  <a:lnTo>
                    <a:pt x="1245" y="39"/>
                  </a:lnTo>
                  <a:lnTo>
                    <a:pt x="1243" y="28"/>
                  </a:lnTo>
                  <a:lnTo>
                    <a:pt x="1242" y="16"/>
                  </a:lnTo>
                  <a:lnTo>
                    <a:pt x="1244" y="3"/>
                  </a:lnTo>
                  <a:lnTo>
                    <a:pt x="1247" y="2"/>
                  </a:lnTo>
                  <a:lnTo>
                    <a:pt x="1254" y="1"/>
                  </a:lnTo>
                  <a:lnTo>
                    <a:pt x="1267" y="0"/>
                  </a:lnTo>
                  <a:lnTo>
                    <a:pt x="1283" y="1"/>
                  </a:lnTo>
                  <a:lnTo>
                    <a:pt x="1292" y="2"/>
                  </a:lnTo>
                  <a:lnTo>
                    <a:pt x="1301" y="4"/>
                  </a:lnTo>
                  <a:lnTo>
                    <a:pt x="1311" y="7"/>
                  </a:lnTo>
                  <a:lnTo>
                    <a:pt x="1320" y="10"/>
                  </a:lnTo>
                  <a:lnTo>
                    <a:pt x="1329" y="16"/>
                  </a:lnTo>
                  <a:lnTo>
                    <a:pt x="1339" y="23"/>
                  </a:lnTo>
                  <a:lnTo>
                    <a:pt x="1347" y="31"/>
                  </a:lnTo>
                  <a:lnTo>
                    <a:pt x="1356" y="40"/>
                  </a:lnTo>
                  <a:lnTo>
                    <a:pt x="1368" y="39"/>
                  </a:lnTo>
                  <a:lnTo>
                    <a:pt x="1396" y="38"/>
                  </a:lnTo>
                  <a:lnTo>
                    <a:pt x="1404" y="38"/>
                  </a:lnTo>
                  <a:lnTo>
                    <a:pt x="1412" y="39"/>
                  </a:lnTo>
                  <a:lnTo>
                    <a:pt x="1420" y="41"/>
                  </a:lnTo>
                  <a:lnTo>
                    <a:pt x="1427" y="43"/>
                  </a:lnTo>
                  <a:lnTo>
                    <a:pt x="1434" y="45"/>
                  </a:lnTo>
                  <a:lnTo>
                    <a:pt x="1440" y="50"/>
                  </a:lnTo>
                  <a:lnTo>
                    <a:pt x="1445" y="54"/>
                  </a:lnTo>
                  <a:lnTo>
                    <a:pt x="1450" y="59"/>
                  </a:lnTo>
                  <a:lnTo>
                    <a:pt x="1452" y="63"/>
                  </a:lnTo>
                  <a:lnTo>
                    <a:pt x="1457" y="73"/>
                  </a:lnTo>
                  <a:lnTo>
                    <a:pt x="1465" y="86"/>
                  </a:lnTo>
                  <a:lnTo>
                    <a:pt x="1474" y="99"/>
                  </a:lnTo>
                  <a:lnTo>
                    <a:pt x="1481" y="104"/>
                  </a:lnTo>
                  <a:lnTo>
                    <a:pt x="1486" y="109"/>
                  </a:lnTo>
                  <a:lnTo>
                    <a:pt x="1491" y="113"/>
                  </a:lnTo>
                  <a:lnTo>
                    <a:pt x="1498" y="115"/>
                  </a:lnTo>
                  <a:lnTo>
                    <a:pt x="1500" y="115"/>
                  </a:lnTo>
                  <a:lnTo>
                    <a:pt x="1503" y="114"/>
                  </a:lnTo>
                  <a:lnTo>
                    <a:pt x="1505" y="113"/>
                  </a:lnTo>
                  <a:lnTo>
                    <a:pt x="1508" y="112"/>
                  </a:lnTo>
                  <a:lnTo>
                    <a:pt x="1514" y="105"/>
                  </a:lnTo>
                  <a:lnTo>
                    <a:pt x="1518" y="97"/>
                  </a:lnTo>
                  <a:lnTo>
                    <a:pt x="1520" y="86"/>
                  </a:lnTo>
                  <a:lnTo>
                    <a:pt x="1523" y="79"/>
                  </a:lnTo>
                  <a:lnTo>
                    <a:pt x="1528" y="72"/>
                  </a:lnTo>
                  <a:lnTo>
                    <a:pt x="1533" y="68"/>
                  </a:lnTo>
                  <a:lnTo>
                    <a:pt x="1539" y="65"/>
                  </a:lnTo>
                  <a:lnTo>
                    <a:pt x="1546" y="64"/>
                  </a:lnTo>
                  <a:lnTo>
                    <a:pt x="1553" y="63"/>
                  </a:lnTo>
                  <a:lnTo>
                    <a:pt x="1561" y="63"/>
                  </a:lnTo>
                  <a:lnTo>
                    <a:pt x="1576" y="64"/>
                  </a:lnTo>
                  <a:lnTo>
                    <a:pt x="1591" y="64"/>
                  </a:lnTo>
                  <a:lnTo>
                    <a:pt x="1597" y="64"/>
                  </a:lnTo>
                  <a:lnTo>
                    <a:pt x="1603" y="61"/>
                  </a:lnTo>
                  <a:lnTo>
                    <a:pt x="1609" y="58"/>
                  </a:lnTo>
                  <a:lnTo>
                    <a:pt x="1612" y="53"/>
                  </a:lnTo>
                  <a:lnTo>
                    <a:pt x="1615" y="49"/>
                  </a:lnTo>
                  <a:lnTo>
                    <a:pt x="1625" y="37"/>
                  </a:lnTo>
                  <a:lnTo>
                    <a:pt x="1630" y="31"/>
                  </a:lnTo>
                  <a:lnTo>
                    <a:pt x="1637" y="23"/>
                  </a:lnTo>
                  <a:lnTo>
                    <a:pt x="1646" y="17"/>
                  </a:lnTo>
                  <a:lnTo>
                    <a:pt x="1656" y="11"/>
                  </a:lnTo>
                  <a:lnTo>
                    <a:pt x="1666" y="7"/>
                  </a:lnTo>
                  <a:lnTo>
                    <a:pt x="1678" y="5"/>
                  </a:lnTo>
                  <a:lnTo>
                    <a:pt x="1683" y="5"/>
                  </a:lnTo>
                  <a:lnTo>
                    <a:pt x="1690" y="5"/>
                  </a:lnTo>
                  <a:lnTo>
                    <a:pt x="1695" y="6"/>
                  </a:lnTo>
                  <a:lnTo>
                    <a:pt x="1701" y="8"/>
                  </a:lnTo>
                  <a:lnTo>
                    <a:pt x="1708" y="10"/>
                  </a:lnTo>
                  <a:lnTo>
                    <a:pt x="1715" y="15"/>
                  </a:lnTo>
                  <a:lnTo>
                    <a:pt x="1722" y="19"/>
                  </a:lnTo>
                  <a:lnTo>
                    <a:pt x="1728" y="25"/>
                  </a:lnTo>
                  <a:lnTo>
                    <a:pt x="1735" y="32"/>
                  </a:lnTo>
                  <a:lnTo>
                    <a:pt x="1742" y="39"/>
                  </a:lnTo>
                  <a:lnTo>
                    <a:pt x="1749" y="49"/>
                  </a:lnTo>
                  <a:lnTo>
                    <a:pt x="1756" y="59"/>
                  </a:lnTo>
                  <a:lnTo>
                    <a:pt x="1756" y="63"/>
                  </a:lnTo>
                  <a:lnTo>
                    <a:pt x="1757" y="71"/>
                  </a:lnTo>
                  <a:lnTo>
                    <a:pt x="1758" y="76"/>
                  </a:lnTo>
                  <a:lnTo>
                    <a:pt x="1762" y="83"/>
                  </a:lnTo>
                  <a:lnTo>
                    <a:pt x="1768" y="88"/>
                  </a:lnTo>
                  <a:lnTo>
                    <a:pt x="1775" y="95"/>
                  </a:lnTo>
                  <a:lnTo>
                    <a:pt x="1785" y="100"/>
                  </a:lnTo>
                  <a:lnTo>
                    <a:pt x="1799" y="104"/>
                  </a:lnTo>
                  <a:lnTo>
                    <a:pt x="1815" y="107"/>
                  </a:lnTo>
                  <a:lnTo>
                    <a:pt x="1835" y="109"/>
                  </a:lnTo>
                  <a:lnTo>
                    <a:pt x="1859" y="109"/>
                  </a:lnTo>
                  <a:lnTo>
                    <a:pt x="1889" y="107"/>
                  </a:lnTo>
                  <a:lnTo>
                    <a:pt x="1922" y="103"/>
                  </a:lnTo>
                  <a:lnTo>
                    <a:pt x="1962" y="97"/>
                  </a:lnTo>
                  <a:lnTo>
                    <a:pt x="1964" y="93"/>
                  </a:lnTo>
                  <a:lnTo>
                    <a:pt x="1969" y="87"/>
                  </a:lnTo>
                  <a:lnTo>
                    <a:pt x="1973" y="84"/>
                  </a:lnTo>
                  <a:lnTo>
                    <a:pt x="1979" y="80"/>
                  </a:lnTo>
                  <a:lnTo>
                    <a:pt x="1985" y="75"/>
                  </a:lnTo>
                  <a:lnTo>
                    <a:pt x="1992" y="71"/>
                  </a:lnTo>
                  <a:lnTo>
                    <a:pt x="2000" y="68"/>
                  </a:lnTo>
                  <a:lnTo>
                    <a:pt x="2009" y="66"/>
                  </a:lnTo>
                  <a:lnTo>
                    <a:pt x="2019" y="65"/>
                  </a:lnTo>
                  <a:lnTo>
                    <a:pt x="2031" y="65"/>
                  </a:lnTo>
                  <a:lnTo>
                    <a:pt x="2043" y="67"/>
                  </a:lnTo>
                  <a:lnTo>
                    <a:pt x="2057" y="70"/>
                  </a:lnTo>
                  <a:lnTo>
                    <a:pt x="2072" y="76"/>
                  </a:lnTo>
                  <a:lnTo>
                    <a:pt x="2088" y="84"/>
                  </a:lnTo>
                  <a:lnTo>
                    <a:pt x="2088" y="86"/>
                  </a:lnTo>
                  <a:lnTo>
                    <a:pt x="2089" y="89"/>
                  </a:lnTo>
                  <a:lnTo>
                    <a:pt x="2093" y="95"/>
                  </a:lnTo>
                  <a:lnTo>
                    <a:pt x="2099" y="101"/>
                  </a:lnTo>
                  <a:lnTo>
                    <a:pt x="2103" y="103"/>
                  </a:lnTo>
                  <a:lnTo>
                    <a:pt x="2108" y="105"/>
                  </a:lnTo>
                  <a:lnTo>
                    <a:pt x="2114" y="106"/>
                  </a:lnTo>
                  <a:lnTo>
                    <a:pt x="2122" y="107"/>
                  </a:lnTo>
                  <a:lnTo>
                    <a:pt x="2129" y="108"/>
                  </a:lnTo>
                  <a:lnTo>
                    <a:pt x="2139" y="107"/>
                  </a:lnTo>
                  <a:lnTo>
                    <a:pt x="2149" y="105"/>
                  </a:lnTo>
                  <a:lnTo>
                    <a:pt x="2162" y="103"/>
                  </a:lnTo>
                  <a:lnTo>
                    <a:pt x="2168" y="103"/>
                  </a:lnTo>
                  <a:lnTo>
                    <a:pt x="2181" y="104"/>
                  </a:lnTo>
                  <a:lnTo>
                    <a:pt x="2204" y="104"/>
                  </a:lnTo>
                  <a:lnTo>
                    <a:pt x="2232" y="105"/>
                  </a:lnTo>
                  <a:lnTo>
                    <a:pt x="2263" y="105"/>
                  </a:lnTo>
                  <a:lnTo>
                    <a:pt x="2297" y="105"/>
                  </a:lnTo>
                  <a:lnTo>
                    <a:pt x="2330" y="104"/>
                  </a:lnTo>
                  <a:lnTo>
                    <a:pt x="2362" y="103"/>
                  </a:lnTo>
                  <a:lnTo>
                    <a:pt x="2362" y="108"/>
                  </a:lnTo>
                  <a:lnTo>
                    <a:pt x="2362" y="122"/>
                  </a:lnTo>
                  <a:lnTo>
                    <a:pt x="2364" y="145"/>
                  </a:lnTo>
                  <a:lnTo>
                    <a:pt x="2367" y="171"/>
                  </a:lnTo>
                  <a:lnTo>
                    <a:pt x="2370" y="186"/>
                  </a:lnTo>
                  <a:lnTo>
                    <a:pt x="2375" y="202"/>
                  </a:lnTo>
                  <a:lnTo>
                    <a:pt x="2380" y="218"/>
                  </a:lnTo>
                  <a:lnTo>
                    <a:pt x="2385" y="234"/>
                  </a:lnTo>
                  <a:lnTo>
                    <a:pt x="2393" y="250"/>
                  </a:lnTo>
                  <a:lnTo>
                    <a:pt x="2402" y="266"/>
                  </a:lnTo>
                  <a:lnTo>
                    <a:pt x="2413" y="282"/>
                  </a:lnTo>
                  <a:lnTo>
                    <a:pt x="2425" y="296"/>
                  </a:lnTo>
                  <a:lnTo>
                    <a:pt x="2425" y="302"/>
                  </a:lnTo>
                  <a:lnTo>
                    <a:pt x="2426" y="318"/>
                  </a:lnTo>
                  <a:lnTo>
                    <a:pt x="2428" y="329"/>
                  </a:lnTo>
                  <a:lnTo>
                    <a:pt x="2430" y="341"/>
                  </a:lnTo>
                  <a:lnTo>
                    <a:pt x="2434" y="353"/>
                  </a:lnTo>
                  <a:lnTo>
                    <a:pt x="2439" y="363"/>
                  </a:lnTo>
                  <a:lnTo>
                    <a:pt x="2445" y="374"/>
                  </a:lnTo>
                  <a:lnTo>
                    <a:pt x="2452" y="384"/>
                  </a:lnTo>
                  <a:lnTo>
                    <a:pt x="2457" y="388"/>
                  </a:lnTo>
                  <a:lnTo>
                    <a:pt x="2461" y="391"/>
                  </a:lnTo>
                  <a:lnTo>
                    <a:pt x="2466" y="394"/>
                  </a:lnTo>
                  <a:lnTo>
                    <a:pt x="2472" y="396"/>
                  </a:lnTo>
                  <a:lnTo>
                    <a:pt x="2478" y="398"/>
                  </a:lnTo>
                  <a:lnTo>
                    <a:pt x="2484" y="400"/>
                  </a:lnTo>
                  <a:lnTo>
                    <a:pt x="2492" y="400"/>
                  </a:lnTo>
                  <a:lnTo>
                    <a:pt x="2499" y="398"/>
                  </a:lnTo>
                  <a:lnTo>
                    <a:pt x="2508" y="396"/>
                  </a:lnTo>
                  <a:lnTo>
                    <a:pt x="2518" y="393"/>
                  </a:lnTo>
                  <a:lnTo>
                    <a:pt x="2527" y="389"/>
                  </a:lnTo>
                  <a:lnTo>
                    <a:pt x="2537" y="384"/>
                  </a:lnTo>
                  <a:lnTo>
                    <a:pt x="2539" y="378"/>
                  </a:lnTo>
                  <a:lnTo>
                    <a:pt x="2545" y="365"/>
                  </a:lnTo>
                  <a:lnTo>
                    <a:pt x="2551" y="358"/>
                  </a:lnTo>
                  <a:lnTo>
                    <a:pt x="2556" y="350"/>
                  </a:lnTo>
                  <a:lnTo>
                    <a:pt x="2562" y="345"/>
                  </a:lnTo>
                  <a:lnTo>
                    <a:pt x="2570" y="340"/>
                  </a:lnTo>
                  <a:lnTo>
                    <a:pt x="2574" y="339"/>
                  </a:lnTo>
                  <a:lnTo>
                    <a:pt x="2577" y="338"/>
                  </a:lnTo>
                  <a:lnTo>
                    <a:pt x="2582" y="338"/>
                  </a:lnTo>
                  <a:lnTo>
                    <a:pt x="2587" y="339"/>
                  </a:lnTo>
                  <a:lnTo>
                    <a:pt x="2591" y="341"/>
                  </a:lnTo>
                  <a:lnTo>
                    <a:pt x="2595" y="343"/>
                  </a:lnTo>
                  <a:lnTo>
                    <a:pt x="2601" y="347"/>
                  </a:lnTo>
                  <a:lnTo>
                    <a:pt x="2606" y="353"/>
                  </a:lnTo>
                  <a:lnTo>
                    <a:pt x="2610" y="359"/>
                  </a:lnTo>
                  <a:lnTo>
                    <a:pt x="2616" y="366"/>
                  </a:lnTo>
                  <a:lnTo>
                    <a:pt x="2621" y="376"/>
                  </a:lnTo>
                  <a:lnTo>
                    <a:pt x="2626" y="387"/>
                  </a:lnTo>
                  <a:lnTo>
                    <a:pt x="2633" y="398"/>
                  </a:lnTo>
                  <a:lnTo>
                    <a:pt x="2638" y="412"/>
                  </a:lnTo>
                  <a:lnTo>
                    <a:pt x="2643" y="428"/>
                  </a:lnTo>
                  <a:lnTo>
                    <a:pt x="2650" y="446"/>
                  </a:lnTo>
                  <a:lnTo>
                    <a:pt x="2648" y="453"/>
                  </a:lnTo>
                  <a:lnTo>
                    <a:pt x="2644" y="471"/>
                  </a:lnTo>
                  <a:lnTo>
                    <a:pt x="2642" y="483"/>
                  </a:lnTo>
                  <a:lnTo>
                    <a:pt x="2640" y="497"/>
                  </a:lnTo>
                  <a:lnTo>
                    <a:pt x="2639" y="513"/>
                  </a:lnTo>
                  <a:lnTo>
                    <a:pt x="2638" y="529"/>
                  </a:lnTo>
                  <a:lnTo>
                    <a:pt x="2639" y="546"/>
                  </a:lnTo>
                  <a:lnTo>
                    <a:pt x="2641" y="563"/>
                  </a:lnTo>
                  <a:lnTo>
                    <a:pt x="2644" y="580"/>
                  </a:lnTo>
                  <a:lnTo>
                    <a:pt x="2650" y="597"/>
                  </a:lnTo>
                  <a:lnTo>
                    <a:pt x="2653" y="604"/>
                  </a:lnTo>
                  <a:lnTo>
                    <a:pt x="2656" y="613"/>
                  </a:lnTo>
                  <a:lnTo>
                    <a:pt x="2662" y="620"/>
                  </a:lnTo>
                  <a:lnTo>
                    <a:pt x="2666" y="628"/>
                  </a:lnTo>
                  <a:lnTo>
                    <a:pt x="2672" y="634"/>
                  </a:lnTo>
                  <a:lnTo>
                    <a:pt x="2679" y="641"/>
                  </a:lnTo>
                  <a:lnTo>
                    <a:pt x="2685" y="647"/>
                  </a:lnTo>
                  <a:lnTo>
                    <a:pt x="2694" y="652"/>
                  </a:lnTo>
                  <a:lnTo>
                    <a:pt x="2692" y="658"/>
                  </a:lnTo>
                  <a:lnTo>
                    <a:pt x="2690" y="670"/>
                  </a:lnTo>
                  <a:lnTo>
                    <a:pt x="2690" y="679"/>
                  </a:lnTo>
                  <a:lnTo>
                    <a:pt x="2690" y="690"/>
                  </a:lnTo>
                  <a:lnTo>
                    <a:pt x="2690" y="700"/>
                  </a:lnTo>
                  <a:lnTo>
                    <a:pt x="2691" y="712"/>
                  </a:lnTo>
                  <a:lnTo>
                    <a:pt x="2694" y="724"/>
                  </a:lnTo>
                  <a:lnTo>
                    <a:pt x="2698" y="736"/>
                  </a:lnTo>
                  <a:lnTo>
                    <a:pt x="2702" y="747"/>
                  </a:lnTo>
                  <a:lnTo>
                    <a:pt x="2710" y="758"/>
                  </a:lnTo>
                  <a:lnTo>
                    <a:pt x="2713" y="763"/>
                  </a:lnTo>
                  <a:lnTo>
                    <a:pt x="2717" y="768"/>
                  </a:lnTo>
                  <a:lnTo>
                    <a:pt x="2722" y="773"/>
                  </a:lnTo>
                  <a:lnTo>
                    <a:pt x="2728" y="777"/>
                  </a:lnTo>
                  <a:lnTo>
                    <a:pt x="2734" y="781"/>
                  </a:lnTo>
                  <a:lnTo>
                    <a:pt x="2740" y="785"/>
                  </a:lnTo>
                  <a:lnTo>
                    <a:pt x="2748" y="788"/>
                  </a:lnTo>
                  <a:lnTo>
                    <a:pt x="2755" y="790"/>
                  </a:lnTo>
                  <a:lnTo>
                    <a:pt x="2756" y="793"/>
                  </a:lnTo>
                  <a:lnTo>
                    <a:pt x="2759" y="802"/>
                  </a:lnTo>
                  <a:lnTo>
                    <a:pt x="2762" y="813"/>
                  </a:lnTo>
                  <a:lnTo>
                    <a:pt x="2768" y="827"/>
                  </a:lnTo>
                  <a:lnTo>
                    <a:pt x="2772" y="835"/>
                  </a:lnTo>
                  <a:lnTo>
                    <a:pt x="2777" y="841"/>
                  </a:lnTo>
                  <a:lnTo>
                    <a:pt x="2781" y="848"/>
                  </a:lnTo>
                  <a:lnTo>
                    <a:pt x="2787" y="853"/>
                  </a:lnTo>
                  <a:lnTo>
                    <a:pt x="2794" y="858"/>
                  </a:lnTo>
                  <a:lnTo>
                    <a:pt x="2801" y="861"/>
                  </a:lnTo>
                  <a:lnTo>
                    <a:pt x="2809" y="865"/>
                  </a:lnTo>
                  <a:lnTo>
                    <a:pt x="2818" y="865"/>
                  </a:lnTo>
                  <a:lnTo>
                    <a:pt x="2823" y="865"/>
                  </a:lnTo>
                  <a:lnTo>
                    <a:pt x="2833" y="864"/>
                  </a:lnTo>
                  <a:lnTo>
                    <a:pt x="2840" y="864"/>
                  </a:lnTo>
                  <a:lnTo>
                    <a:pt x="2848" y="864"/>
                  </a:lnTo>
                  <a:lnTo>
                    <a:pt x="2857" y="865"/>
                  </a:lnTo>
                  <a:lnTo>
                    <a:pt x="2865" y="866"/>
                  </a:lnTo>
                  <a:lnTo>
                    <a:pt x="2874" y="869"/>
                  </a:lnTo>
                  <a:lnTo>
                    <a:pt x="2882" y="872"/>
                  </a:lnTo>
                  <a:lnTo>
                    <a:pt x="2890" y="877"/>
                  </a:lnTo>
                  <a:lnTo>
                    <a:pt x="2897" y="884"/>
                  </a:lnTo>
                  <a:lnTo>
                    <a:pt x="2904" y="891"/>
                  </a:lnTo>
                  <a:lnTo>
                    <a:pt x="2908" y="902"/>
                  </a:lnTo>
                  <a:lnTo>
                    <a:pt x="2910" y="907"/>
                  </a:lnTo>
                  <a:lnTo>
                    <a:pt x="2911" y="914"/>
                  </a:lnTo>
                  <a:lnTo>
                    <a:pt x="2911" y="920"/>
                  </a:lnTo>
                  <a:lnTo>
                    <a:pt x="2912" y="928"/>
                  </a:lnTo>
                  <a:lnTo>
                    <a:pt x="2918" y="930"/>
                  </a:lnTo>
                  <a:lnTo>
                    <a:pt x="2930" y="936"/>
                  </a:lnTo>
                  <a:lnTo>
                    <a:pt x="2938" y="941"/>
                  </a:lnTo>
                  <a:lnTo>
                    <a:pt x="2946" y="947"/>
                  </a:lnTo>
                  <a:lnTo>
                    <a:pt x="2954" y="953"/>
                  </a:lnTo>
                  <a:lnTo>
                    <a:pt x="2961" y="961"/>
                  </a:lnTo>
                  <a:lnTo>
                    <a:pt x="2964" y="965"/>
                  </a:lnTo>
                  <a:lnTo>
                    <a:pt x="2967" y="969"/>
                  </a:lnTo>
                  <a:lnTo>
                    <a:pt x="2969" y="973"/>
                  </a:lnTo>
                  <a:lnTo>
                    <a:pt x="2970" y="979"/>
                  </a:lnTo>
                  <a:lnTo>
                    <a:pt x="2970" y="983"/>
                  </a:lnTo>
                  <a:lnTo>
                    <a:pt x="2970" y="988"/>
                  </a:lnTo>
                  <a:lnTo>
                    <a:pt x="2969" y="994"/>
                  </a:lnTo>
                  <a:lnTo>
                    <a:pt x="2968" y="999"/>
                  </a:lnTo>
                  <a:lnTo>
                    <a:pt x="2964" y="1004"/>
                  </a:lnTo>
                  <a:lnTo>
                    <a:pt x="2960" y="1010"/>
                  </a:lnTo>
                  <a:lnTo>
                    <a:pt x="2956" y="1015"/>
                  </a:lnTo>
                  <a:lnTo>
                    <a:pt x="2950" y="1021"/>
                  </a:lnTo>
                  <a:lnTo>
                    <a:pt x="2942" y="1028"/>
                  </a:lnTo>
                  <a:lnTo>
                    <a:pt x="2934" y="1033"/>
                  </a:lnTo>
                  <a:lnTo>
                    <a:pt x="2924" y="1040"/>
                  </a:lnTo>
                  <a:lnTo>
                    <a:pt x="2912" y="1046"/>
                  </a:lnTo>
                  <a:lnTo>
                    <a:pt x="2913" y="1049"/>
                  </a:lnTo>
                  <a:lnTo>
                    <a:pt x="2915" y="1059"/>
                  </a:lnTo>
                  <a:lnTo>
                    <a:pt x="2919" y="1072"/>
                  </a:lnTo>
                  <a:lnTo>
                    <a:pt x="2919" y="1086"/>
                  </a:lnTo>
                  <a:lnTo>
                    <a:pt x="2919" y="1095"/>
                  </a:lnTo>
                  <a:lnTo>
                    <a:pt x="2916" y="1104"/>
                  </a:lnTo>
                  <a:lnTo>
                    <a:pt x="2913" y="1112"/>
                  </a:lnTo>
                  <a:lnTo>
                    <a:pt x="2909" y="1120"/>
                  </a:lnTo>
                  <a:lnTo>
                    <a:pt x="2904" y="1128"/>
                  </a:lnTo>
                  <a:lnTo>
                    <a:pt x="2896" y="1134"/>
                  </a:lnTo>
                  <a:lnTo>
                    <a:pt x="2887" y="1141"/>
                  </a:lnTo>
                  <a:lnTo>
                    <a:pt x="2875" y="1146"/>
                  </a:lnTo>
                  <a:lnTo>
                    <a:pt x="2870" y="1150"/>
                  </a:lnTo>
                  <a:lnTo>
                    <a:pt x="2856" y="1160"/>
                  </a:lnTo>
                  <a:lnTo>
                    <a:pt x="2848" y="1166"/>
                  </a:lnTo>
                  <a:lnTo>
                    <a:pt x="2840" y="1174"/>
                  </a:lnTo>
                  <a:lnTo>
                    <a:pt x="2832" y="1182"/>
                  </a:lnTo>
                  <a:lnTo>
                    <a:pt x="2825" y="1191"/>
                  </a:lnTo>
                  <a:lnTo>
                    <a:pt x="2819" y="1200"/>
                  </a:lnTo>
                  <a:lnTo>
                    <a:pt x="2816" y="1207"/>
                  </a:lnTo>
                  <a:lnTo>
                    <a:pt x="2816" y="1211"/>
                  </a:lnTo>
                  <a:lnTo>
                    <a:pt x="2816" y="1216"/>
                  </a:lnTo>
                  <a:lnTo>
                    <a:pt x="2817" y="1219"/>
                  </a:lnTo>
                  <a:lnTo>
                    <a:pt x="2819" y="1223"/>
                  </a:lnTo>
                  <a:lnTo>
                    <a:pt x="2822" y="1226"/>
                  </a:lnTo>
                  <a:lnTo>
                    <a:pt x="2826" y="1229"/>
                  </a:lnTo>
                  <a:lnTo>
                    <a:pt x="2831" y="1232"/>
                  </a:lnTo>
                  <a:lnTo>
                    <a:pt x="2836" y="1234"/>
                  </a:lnTo>
                  <a:lnTo>
                    <a:pt x="2844" y="1236"/>
                  </a:lnTo>
                  <a:lnTo>
                    <a:pt x="2852" y="1238"/>
                  </a:lnTo>
                  <a:lnTo>
                    <a:pt x="2863" y="1239"/>
                  </a:lnTo>
                  <a:lnTo>
                    <a:pt x="2875" y="1240"/>
                  </a:lnTo>
                  <a:lnTo>
                    <a:pt x="2878" y="1241"/>
                  </a:lnTo>
                  <a:lnTo>
                    <a:pt x="2886" y="1245"/>
                  </a:lnTo>
                  <a:lnTo>
                    <a:pt x="2897" y="1253"/>
                  </a:lnTo>
                  <a:lnTo>
                    <a:pt x="2910" y="1262"/>
                  </a:lnTo>
                  <a:lnTo>
                    <a:pt x="2915" y="1269"/>
                  </a:lnTo>
                  <a:lnTo>
                    <a:pt x="2921" y="1275"/>
                  </a:lnTo>
                  <a:lnTo>
                    <a:pt x="2926" y="1282"/>
                  </a:lnTo>
                  <a:lnTo>
                    <a:pt x="2929" y="1290"/>
                  </a:lnTo>
                  <a:lnTo>
                    <a:pt x="2932" y="1299"/>
                  </a:lnTo>
                  <a:lnTo>
                    <a:pt x="2934" y="1307"/>
                  </a:lnTo>
                  <a:lnTo>
                    <a:pt x="2934" y="1317"/>
                  </a:lnTo>
                  <a:lnTo>
                    <a:pt x="2930" y="1328"/>
                  </a:lnTo>
                  <a:lnTo>
                    <a:pt x="2929" y="1331"/>
                  </a:lnTo>
                  <a:lnTo>
                    <a:pt x="2928" y="1340"/>
                  </a:lnTo>
                  <a:lnTo>
                    <a:pt x="2928" y="1347"/>
                  </a:lnTo>
                  <a:lnTo>
                    <a:pt x="2928" y="1354"/>
                  </a:lnTo>
                  <a:lnTo>
                    <a:pt x="2930" y="1363"/>
                  </a:lnTo>
                  <a:lnTo>
                    <a:pt x="2934" y="1371"/>
                  </a:lnTo>
                  <a:lnTo>
                    <a:pt x="2939" y="1380"/>
                  </a:lnTo>
                  <a:lnTo>
                    <a:pt x="2946" y="1389"/>
                  </a:lnTo>
                  <a:lnTo>
                    <a:pt x="2955" y="1398"/>
                  </a:lnTo>
                  <a:lnTo>
                    <a:pt x="2968" y="1406"/>
                  </a:lnTo>
                  <a:lnTo>
                    <a:pt x="2983" y="1415"/>
                  </a:lnTo>
                  <a:lnTo>
                    <a:pt x="3001" y="1421"/>
                  </a:lnTo>
                  <a:lnTo>
                    <a:pt x="3023" y="1428"/>
                  </a:lnTo>
                  <a:lnTo>
                    <a:pt x="3050" y="1433"/>
                  </a:lnTo>
                  <a:lnTo>
                    <a:pt x="3050" y="1436"/>
                  </a:lnTo>
                  <a:lnTo>
                    <a:pt x="3051" y="1445"/>
                  </a:lnTo>
                  <a:lnTo>
                    <a:pt x="3053" y="1450"/>
                  </a:lnTo>
                  <a:lnTo>
                    <a:pt x="3055" y="1456"/>
                  </a:lnTo>
                  <a:lnTo>
                    <a:pt x="3058" y="1463"/>
                  </a:lnTo>
                  <a:lnTo>
                    <a:pt x="3063" y="1469"/>
                  </a:lnTo>
                  <a:lnTo>
                    <a:pt x="3068" y="1477"/>
                  </a:lnTo>
                  <a:lnTo>
                    <a:pt x="3075" y="1483"/>
                  </a:lnTo>
                  <a:lnTo>
                    <a:pt x="3084" y="1491"/>
                  </a:lnTo>
                  <a:lnTo>
                    <a:pt x="3095" y="1497"/>
                  </a:lnTo>
                  <a:lnTo>
                    <a:pt x="3106" y="1502"/>
                  </a:lnTo>
                  <a:lnTo>
                    <a:pt x="3120" y="1508"/>
                  </a:lnTo>
                  <a:lnTo>
                    <a:pt x="3137" y="1512"/>
                  </a:lnTo>
                  <a:lnTo>
                    <a:pt x="3155" y="1515"/>
                  </a:lnTo>
                  <a:lnTo>
                    <a:pt x="3161" y="1514"/>
                  </a:lnTo>
                  <a:lnTo>
                    <a:pt x="3173" y="1514"/>
                  </a:lnTo>
                  <a:lnTo>
                    <a:pt x="3181" y="1515"/>
                  </a:lnTo>
                  <a:lnTo>
                    <a:pt x="3191" y="1518"/>
                  </a:lnTo>
                  <a:lnTo>
                    <a:pt x="3200" y="1523"/>
                  </a:lnTo>
                  <a:lnTo>
                    <a:pt x="3210" y="1529"/>
                  </a:lnTo>
                  <a:lnTo>
                    <a:pt x="3215" y="1533"/>
                  </a:lnTo>
                  <a:lnTo>
                    <a:pt x="3221" y="1538"/>
                  </a:lnTo>
                  <a:lnTo>
                    <a:pt x="3225" y="1543"/>
                  </a:lnTo>
                  <a:lnTo>
                    <a:pt x="3229" y="1549"/>
                  </a:lnTo>
                  <a:lnTo>
                    <a:pt x="3233" y="1557"/>
                  </a:lnTo>
                  <a:lnTo>
                    <a:pt x="3238" y="1564"/>
                  </a:lnTo>
                  <a:lnTo>
                    <a:pt x="3242" y="1574"/>
                  </a:lnTo>
                  <a:lnTo>
                    <a:pt x="3245" y="1584"/>
                  </a:lnTo>
                  <a:lnTo>
                    <a:pt x="3248" y="1594"/>
                  </a:lnTo>
                  <a:lnTo>
                    <a:pt x="3251" y="1606"/>
                  </a:lnTo>
                  <a:lnTo>
                    <a:pt x="3254" y="1619"/>
                  </a:lnTo>
                  <a:lnTo>
                    <a:pt x="3255" y="1634"/>
                  </a:lnTo>
                  <a:lnTo>
                    <a:pt x="3256" y="1649"/>
                  </a:lnTo>
                  <a:lnTo>
                    <a:pt x="3257" y="1666"/>
                  </a:lnTo>
                  <a:lnTo>
                    <a:pt x="3257" y="1683"/>
                  </a:lnTo>
                  <a:lnTo>
                    <a:pt x="3256" y="1702"/>
                  </a:lnTo>
                  <a:lnTo>
                    <a:pt x="3255" y="1705"/>
                  </a:lnTo>
                  <a:lnTo>
                    <a:pt x="3254" y="1714"/>
                  </a:lnTo>
                  <a:lnTo>
                    <a:pt x="3254" y="1719"/>
                  </a:lnTo>
                  <a:lnTo>
                    <a:pt x="3254" y="1725"/>
                  </a:lnTo>
                  <a:lnTo>
                    <a:pt x="3256" y="1732"/>
                  </a:lnTo>
                  <a:lnTo>
                    <a:pt x="3258" y="1739"/>
                  </a:lnTo>
                  <a:lnTo>
                    <a:pt x="3262" y="1746"/>
                  </a:lnTo>
                  <a:lnTo>
                    <a:pt x="3267" y="1752"/>
                  </a:lnTo>
                  <a:lnTo>
                    <a:pt x="3275" y="1757"/>
                  </a:lnTo>
                  <a:lnTo>
                    <a:pt x="3285" y="1763"/>
                  </a:lnTo>
                  <a:lnTo>
                    <a:pt x="3296" y="1767"/>
                  </a:lnTo>
                  <a:lnTo>
                    <a:pt x="3311" y="1770"/>
                  </a:lnTo>
                  <a:lnTo>
                    <a:pt x="3328" y="1771"/>
                  </a:lnTo>
                  <a:lnTo>
                    <a:pt x="3350" y="1771"/>
                  </a:lnTo>
                  <a:lnTo>
                    <a:pt x="3333" y="1785"/>
                  </a:lnTo>
                  <a:lnTo>
                    <a:pt x="3315" y="1798"/>
                  </a:lnTo>
                  <a:lnTo>
                    <a:pt x="3298" y="1810"/>
                  </a:lnTo>
                  <a:lnTo>
                    <a:pt x="3281" y="1819"/>
                  </a:lnTo>
                  <a:lnTo>
                    <a:pt x="3264" y="1828"/>
                  </a:lnTo>
                  <a:lnTo>
                    <a:pt x="3247" y="1834"/>
                  </a:lnTo>
                  <a:lnTo>
                    <a:pt x="3231" y="1841"/>
                  </a:lnTo>
                  <a:lnTo>
                    <a:pt x="3216" y="1845"/>
                  </a:lnTo>
                  <a:lnTo>
                    <a:pt x="3190" y="1852"/>
                  </a:lnTo>
                  <a:lnTo>
                    <a:pt x="3168" y="1857"/>
                  </a:lnTo>
                  <a:lnTo>
                    <a:pt x="3154" y="1858"/>
                  </a:lnTo>
                  <a:lnTo>
                    <a:pt x="3149" y="1859"/>
                  </a:lnTo>
                  <a:lnTo>
                    <a:pt x="3133" y="1872"/>
                  </a:lnTo>
                  <a:lnTo>
                    <a:pt x="3119" y="1885"/>
                  </a:lnTo>
                  <a:lnTo>
                    <a:pt x="3107" y="1899"/>
                  </a:lnTo>
                  <a:lnTo>
                    <a:pt x="3097" y="1913"/>
                  </a:lnTo>
                  <a:lnTo>
                    <a:pt x="3089" y="1927"/>
                  </a:lnTo>
                  <a:lnTo>
                    <a:pt x="3083" y="1940"/>
                  </a:lnTo>
                  <a:lnTo>
                    <a:pt x="3078" y="1953"/>
                  </a:lnTo>
                  <a:lnTo>
                    <a:pt x="3073" y="1965"/>
                  </a:lnTo>
                  <a:lnTo>
                    <a:pt x="3071" y="1977"/>
                  </a:lnTo>
                  <a:lnTo>
                    <a:pt x="3069" y="1988"/>
                  </a:lnTo>
                  <a:lnTo>
                    <a:pt x="3068" y="1997"/>
                  </a:lnTo>
                  <a:lnTo>
                    <a:pt x="3068" y="2005"/>
                  </a:lnTo>
                  <a:lnTo>
                    <a:pt x="3068" y="2017"/>
                  </a:lnTo>
                  <a:lnTo>
                    <a:pt x="3068" y="2021"/>
                  </a:lnTo>
                  <a:lnTo>
                    <a:pt x="3055" y="2008"/>
                  </a:lnTo>
                  <a:lnTo>
                    <a:pt x="3043" y="1996"/>
                  </a:lnTo>
                  <a:lnTo>
                    <a:pt x="3031" y="1988"/>
                  </a:lnTo>
                  <a:lnTo>
                    <a:pt x="3020" y="1979"/>
                  </a:lnTo>
                  <a:lnTo>
                    <a:pt x="3008" y="1973"/>
                  </a:lnTo>
                  <a:lnTo>
                    <a:pt x="2999" y="1969"/>
                  </a:lnTo>
                  <a:lnTo>
                    <a:pt x="2989" y="1964"/>
                  </a:lnTo>
                  <a:lnTo>
                    <a:pt x="2979" y="1961"/>
                  </a:lnTo>
                  <a:lnTo>
                    <a:pt x="2964" y="1958"/>
                  </a:lnTo>
                  <a:lnTo>
                    <a:pt x="2953" y="1958"/>
                  </a:lnTo>
                  <a:lnTo>
                    <a:pt x="2945" y="1958"/>
                  </a:lnTo>
                  <a:lnTo>
                    <a:pt x="2943" y="1958"/>
                  </a:lnTo>
                  <a:lnTo>
                    <a:pt x="2934" y="1959"/>
                  </a:lnTo>
                  <a:lnTo>
                    <a:pt x="2925" y="1960"/>
                  </a:lnTo>
                  <a:lnTo>
                    <a:pt x="2918" y="1962"/>
                  </a:lnTo>
                  <a:lnTo>
                    <a:pt x="2909" y="1964"/>
                  </a:lnTo>
                  <a:lnTo>
                    <a:pt x="2895" y="1971"/>
                  </a:lnTo>
                  <a:lnTo>
                    <a:pt x="2883" y="1977"/>
                  </a:lnTo>
                  <a:lnTo>
                    <a:pt x="2867" y="1990"/>
                  </a:lnTo>
                  <a:lnTo>
                    <a:pt x="2862" y="1996"/>
                  </a:lnTo>
                  <a:lnTo>
                    <a:pt x="2851" y="2002"/>
                  </a:lnTo>
                  <a:lnTo>
                    <a:pt x="2839" y="2007"/>
                  </a:lnTo>
                  <a:lnTo>
                    <a:pt x="2827" y="2010"/>
                  </a:lnTo>
                  <a:lnTo>
                    <a:pt x="2814" y="2011"/>
                  </a:lnTo>
                  <a:lnTo>
                    <a:pt x="2801" y="2012"/>
                  </a:lnTo>
                  <a:lnTo>
                    <a:pt x="2787" y="2012"/>
                  </a:lnTo>
                  <a:lnTo>
                    <a:pt x="2775" y="2011"/>
                  </a:lnTo>
                  <a:lnTo>
                    <a:pt x="2763" y="2010"/>
                  </a:lnTo>
                  <a:lnTo>
                    <a:pt x="2740" y="2006"/>
                  </a:lnTo>
                  <a:lnTo>
                    <a:pt x="2722" y="2002"/>
                  </a:lnTo>
                  <a:lnTo>
                    <a:pt x="2711" y="1997"/>
                  </a:lnTo>
                  <a:lnTo>
                    <a:pt x="2705" y="1996"/>
                  </a:lnTo>
                  <a:lnTo>
                    <a:pt x="2695" y="1995"/>
                  </a:lnTo>
                  <a:lnTo>
                    <a:pt x="2684" y="1992"/>
                  </a:lnTo>
                  <a:lnTo>
                    <a:pt x="2673" y="1988"/>
                  </a:lnTo>
                  <a:lnTo>
                    <a:pt x="2664" y="1982"/>
                  </a:lnTo>
                  <a:lnTo>
                    <a:pt x="2644" y="1969"/>
                  </a:lnTo>
                  <a:lnTo>
                    <a:pt x="2625" y="1954"/>
                  </a:lnTo>
                  <a:lnTo>
                    <a:pt x="2615" y="1946"/>
                  </a:lnTo>
                  <a:lnTo>
                    <a:pt x="2604" y="1939"/>
                  </a:lnTo>
                  <a:lnTo>
                    <a:pt x="2591" y="1932"/>
                  </a:lnTo>
                  <a:lnTo>
                    <a:pt x="2578" y="1927"/>
                  </a:lnTo>
                  <a:lnTo>
                    <a:pt x="2564" y="1923"/>
                  </a:lnTo>
                  <a:lnTo>
                    <a:pt x="2548" y="1921"/>
                  </a:lnTo>
                  <a:lnTo>
                    <a:pt x="2531" y="1920"/>
                  </a:lnTo>
                  <a:lnTo>
                    <a:pt x="2512" y="1921"/>
                  </a:lnTo>
                  <a:lnTo>
                    <a:pt x="2508" y="1921"/>
                  </a:lnTo>
                  <a:lnTo>
                    <a:pt x="2503" y="1920"/>
                  </a:lnTo>
                  <a:lnTo>
                    <a:pt x="2498" y="1918"/>
                  </a:lnTo>
                  <a:lnTo>
                    <a:pt x="2495" y="1916"/>
                  </a:lnTo>
                  <a:lnTo>
                    <a:pt x="2488" y="1912"/>
                  </a:lnTo>
                  <a:lnTo>
                    <a:pt x="2480" y="1906"/>
                  </a:lnTo>
                  <a:lnTo>
                    <a:pt x="2467" y="1890"/>
                  </a:lnTo>
                  <a:lnTo>
                    <a:pt x="2455" y="1872"/>
                  </a:lnTo>
                  <a:lnTo>
                    <a:pt x="2449" y="1863"/>
                  </a:lnTo>
                  <a:lnTo>
                    <a:pt x="2443" y="1854"/>
                  </a:lnTo>
                  <a:lnTo>
                    <a:pt x="2435" y="1846"/>
                  </a:lnTo>
                  <a:lnTo>
                    <a:pt x="2429" y="1840"/>
                  </a:lnTo>
                  <a:lnTo>
                    <a:pt x="2420" y="1833"/>
                  </a:lnTo>
                  <a:lnTo>
                    <a:pt x="2413" y="1830"/>
                  </a:lnTo>
                  <a:lnTo>
                    <a:pt x="2408" y="1828"/>
                  </a:lnTo>
                  <a:lnTo>
                    <a:pt x="2403" y="1827"/>
                  </a:lnTo>
                  <a:lnTo>
                    <a:pt x="2398" y="1827"/>
                  </a:lnTo>
                  <a:lnTo>
                    <a:pt x="2394" y="1827"/>
                  </a:lnTo>
                  <a:lnTo>
                    <a:pt x="2395" y="1837"/>
                  </a:lnTo>
                  <a:lnTo>
                    <a:pt x="2396" y="1846"/>
                  </a:lnTo>
                  <a:lnTo>
                    <a:pt x="2396" y="1854"/>
                  </a:lnTo>
                  <a:lnTo>
                    <a:pt x="2396" y="1863"/>
                  </a:lnTo>
                  <a:lnTo>
                    <a:pt x="2394" y="1878"/>
                  </a:lnTo>
                  <a:lnTo>
                    <a:pt x="2390" y="1891"/>
                  </a:lnTo>
                  <a:lnTo>
                    <a:pt x="2384" y="1901"/>
                  </a:lnTo>
                  <a:lnTo>
                    <a:pt x="2378" y="1911"/>
                  </a:lnTo>
                  <a:lnTo>
                    <a:pt x="2370" y="1920"/>
                  </a:lnTo>
                  <a:lnTo>
                    <a:pt x="2363" y="1926"/>
                  </a:lnTo>
                  <a:lnTo>
                    <a:pt x="2354" y="1932"/>
                  </a:lnTo>
                  <a:lnTo>
                    <a:pt x="2347" y="1937"/>
                  </a:lnTo>
                  <a:lnTo>
                    <a:pt x="2339" y="1940"/>
                  </a:lnTo>
                  <a:lnTo>
                    <a:pt x="2333" y="1942"/>
                  </a:lnTo>
                  <a:lnTo>
                    <a:pt x="2322" y="1945"/>
                  </a:lnTo>
                  <a:lnTo>
                    <a:pt x="2318" y="1946"/>
                  </a:lnTo>
                  <a:lnTo>
                    <a:pt x="2206" y="1914"/>
                  </a:lnTo>
                  <a:lnTo>
                    <a:pt x="1987" y="1946"/>
                  </a:lnTo>
                  <a:lnTo>
                    <a:pt x="1982" y="1956"/>
                  </a:lnTo>
                  <a:lnTo>
                    <a:pt x="1979" y="1964"/>
                  </a:lnTo>
                  <a:lnTo>
                    <a:pt x="1976" y="1974"/>
                  </a:lnTo>
                  <a:lnTo>
                    <a:pt x="1975" y="1984"/>
                  </a:lnTo>
                  <a:lnTo>
                    <a:pt x="1966" y="1977"/>
                  </a:lnTo>
                  <a:lnTo>
                    <a:pt x="1941" y="1963"/>
                  </a:lnTo>
                  <a:lnTo>
                    <a:pt x="1934" y="1960"/>
                  </a:lnTo>
                  <a:lnTo>
                    <a:pt x="1925" y="1957"/>
                  </a:lnTo>
                  <a:lnTo>
                    <a:pt x="1916" y="1954"/>
                  </a:lnTo>
                  <a:lnTo>
                    <a:pt x="1906" y="1952"/>
                  </a:lnTo>
                  <a:lnTo>
                    <a:pt x="1896" y="1950"/>
                  </a:lnTo>
                  <a:lnTo>
                    <a:pt x="1885" y="1950"/>
                  </a:lnTo>
                  <a:lnTo>
                    <a:pt x="1873" y="1950"/>
                  </a:lnTo>
                  <a:lnTo>
                    <a:pt x="1863" y="1953"/>
                  </a:lnTo>
                  <a:lnTo>
                    <a:pt x="1864" y="1962"/>
                  </a:lnTo>
                  <a:lnTo>
                    <a:pt x="1865" y="1988"/>
                  </a:lnTo>
                  <a:lnTo>
                    <a:pt x="1863" y="2004"/>
                  </a:lnTo>
                  <a:lnTo>
                    <a:pt x="1859" y="2021"/>
                  </a:lnTo>
                  <a:lnTo>
                    <a:pt x="1857" y="2029"/>
                  </a:lnTo>
                  <a:lnTo>
                    <a:pt x="1853" y="2037"/>
                  </a:lnTo>
                  <a:lnTo>
                    <a:pt x="1849" y="2044"/>
                  </a:lnTo>
                  <a:lnTo>
                    <a:pt x="1843" y="2052"/>
                  </a:lnTo>
                  <a:lnTo>
                    <a:pt x="1838" y="2051"/>
                  </a:lnTo>
                  <a:lnTo>
                    <a:pt x="1833" y="2052"/>
                  </a:lnTo>
                  <a:lnTo>
                    <a:pt x="1828" y="2054"/>
                  </a:lnTo>
                  <a:lnTo>
                    <a:pt x="1824" y="2058"/>
                  </a:lnTo>
                  <a:lnTo>
                    <a:pt x="1821" y="2064"/>
                  </a:lnTo>
                  <a:lnTo>
                    <a:pt x="1818" y="2070"/>
                  </a:lnTo>
                  <a:lnTo>
                    <a:pt x="1816" y="2077"/>
                  </a:lnTo>
                  <a:lnTo>
                    <a:pt x="1813" y="2085"/>
                  </a:lnTo>
                  <a:lnTo>
                    <a:pt x="1807" y="2114"/>
                  </a:lnTo>
                  <a:lnTo>
                    <a:pt x="1806" y="2128"/>
                  </a:lnTo>
                  <a:lnTo>
                    <a:pt x="1795" y="2139"/>
                  </a:lnTo>
                  <a:lnTo>
                    <a:pt x="1784" y="2149"/>
                  </a:lnTo>
                  <a:lnTo>
                    <a:pt x="1774" y="2158"/>
                  </a:lnTo>
                  <a:lnTo>
                    <a:pt x="1763" y="2165"/>
                  </a:lnTo>
                  <a:lnTo>
                    <a:pt x="1753" y="2170"/>
                  </a:lnTo>
                  <a:lnTo>
                    <a:pt x="1743" y="2174"/>
                  </a:lnTo>
                  <a:lnTo>
                    <a:pt x="1733" y="2178"/>
                  </a:lnTo>
                  <a:lnTo>
                    <a:pt x="1725" y="2180"/>
                  </a:lnTo>
                  <a:lnTo>
                    <a:pt x="1715" y="2180"/>
                  </a:lnTo>
                  <a:lnTo>
                    <a:pt x="1707" y="2180"/>
                  </a:lnTo>
                  <a:lnTo>
                    <a:pt x="1698" y="2178"/>
                  </a:lnTo>
                  <a:lnTo>
                    <a:pt x="1691" y="2176"/>
                  </a:lnTo>
                  <a:lnTo>
                    <a:pt x="1682" y="2172"/>
                  </a:lnTo>
                  <a:lnTo>
                    <a:pt x="1675" y="2169"/>
                  </a:lnTo>
                  <a:lnTo>
                    <a:pt x="1668" y="2165"/>
                  </a:lnTo>
                  <a:lnTo>
                    <a:pt x="1661" y="2160"/>
                  </a:lnTo>
                  <a:lnTo>
                    <a:pt x="1649" y="2149"/>
                  </a:lnTo>
                  <a:lnTo>
                    <a:pt x="1637" y="2138"/>
                  </a:lnTo>
                  <a:lnTo>
                    <a:pt x="1629" y="2126"/>
                  </a:lnTo>
                  <a:lnTo>
                    <a:pt x="1620" y="2115"/>
                  </a:lnTo>
                  <a:lnTo>
                    <a:pt x="1610" y="2097"/>
                  </a:lnTo>
                  <a:lnTo>
                    <a:pt x="1607" y="2089"/>
                  </a:lnTo>
                  <a:lnTo>
                    <a:pt x="1596" y="2090"/>
                  </a:lnTo>
                  <a:lnTo>
                    <a:pt x="1586" y="2090"/>
                  </a:lnTo>
                  <a:lnTo>
                    <a:pt x="1577" y="2089"/>
                  </a:lnTo>
                  <a:lnTo>
                    <a:pt x="1568" y="2088"/>
                  </a:lnTo>
                  <a:lnTo>
                    <a:pt x="1560" y="2085"/>
                  </a:lnTo>
                  <a:lnTo>
                    <a:pt x="1551" y="2082"/>
                  </a:lnTo>
                  <a:lnTo>
                    <a:pt x="1544" y="2078"/>
                  </a:lnTo>
                  <a:lnTo>
                    <a:pt x="1537" y="2074"/>
                  </a:lnTo>
                  <a:lnTo>
                    <a:pt x="1531" y="2070"/>
                  </a:lnTo>
                  <a:lnTo>
                    <a:pt x="1524" y="2065"/>
                  </a:lnTo>
                  <a:lnTo>
                    <a:pt x="1518" y="2059"/>
                  </a:lnTo>
                  <a:lnTo>
                    <a:pt x="1513" y="2054"/>
                  </a:lnTo>
                  <a:lnTo>
                    <a:pt x="1503" y="2041"/>
                  </a:lnTo>
                  <a:lnTo>
                    <a:pt x="1496" y="2028"/>
                  </a:lnTo>
                  <a:lnTo>
                    <a:pt x="1488" y="2016"/>
                  </a:lnTo>
                  <a:lnTo>
                    <a:pt x="1483" y="2003"/>
                  </a:lnTo>
                  <a:lnTo>
                    <a:pt x="1477" y="1991"/>
                  </a:lnTo>
                  <a:lnTo>
                    <a:pt x="1474" y="1980"/>
                  </a:lnTo>
                  <a:lnTo>
                    <a:pt x="1470" y="1964"/>
                  </a:lnTo>
                  <a:lnTo>
                    <a:pt x="1469" y="1958"/>
                  </a:lnTo>
                  <a:lnTo>
                    <a:pt x="1465" y="1974"/>
                  </a:lnTo>
                  <a:lnTo>
                    <a:pt x="1460" y="1987"/>
                  </a:lnTo>
                  <a:lnTo>
                    <a:pt x="1456" y="2000"/>
                  </a:lnTo>
                  <a:lnTo>
                    <a:pt x="1451" y="2010"/>
                  </a:lnTo>
                  <a:lnTo>
                    <a:pt x="1445" y="2021"/>
                  </a:lnTo>
                  <a:lnTo>
                    <a:pt x="1439" y="2029"/>
                  </a:lnTo>
                  <a:lnTo>
                    <a:pt x="1433" y="2037"/>
                  </a:lnTo>
                  <a:lnTo>
                    <a:pt x="1426" y="2043"/>
                  </a:lnTo>
                  <a:lnTo>
                    <a:pt x="1420" y="2049"/>
                  </a:lnTo>
                  <a:lnTo>
                    <a:pt x="1412" y="2054"/>
                  </a:lnTo>
                  <a:lnTo>
                    <a:pt x="1406" y="2057"/>
                  </a:lnTo>
                  <a:lnTo>
                    <a:pt x="1398" y="2060"/>
                  </a:lnTo>
                  <a:lnTo>
                    <a:pt x="1391" y="2062"/>
                  </a:lnTo>
                  <a:lnTo>
                    <a:pt x="1385" y="2065"/>
                  </a:lnTo>
                  <a:lnTo>
                    <a:pt x="1377" y="2065"/>
                  </a:lnTo>
                  <a:lnTo>
                    <a:pt x="1370" y="2066"/>
                  </a:lnTo>
                  <a:lnTo>
                    <a:pt x="1356" y="2065"/>
                  </a:lnTo>
                  <a:lnTo>
                    <a:pt x="1343" y="2062"/>
                  </a:lnTo>
                  <a:lnTo>
                    <a:pt x="1331" y="2059"/>
                  </a:lnTo>
                  <a:lnTo>
                    <a:pt x="1321" y="2056"/>
                  </a:lnTo>
                  <a:lnTo>
                    <a:pt x="1306" y="2049"/>
                  </a:lnTo>
                  <a:lnTo>
                    <a:pt x="1299" y="2045"/>
                  </a:lnTo>
                  <a:lnTo>
                    <a:pt x="1296" y="2054"/>
                  </a:lnTo>
                  <a:lnTo>
                    <a:pt x="1292" y="2061"/>
                  </a:lnTo>
                  <a:lnTo>
                    <a:pt x="1285" y="2068"/>
                  </a:lnTo>
                  <a:lnTo>
                    <a:pt x="1278" y="2073"/>
                  </a:lnTo>
                  <a:lnTo>
                    <a:pt x="1270" y="2078"/>
                  </a:lnTo>
                  <a:lnTo>
                    <a:pt x="1261" y="2084"/>
                  </a:lnTo>
                  <a:lnTo>
                    <a:pt x="1251" y="2088"/>
                  </a:lnTo>
                  <a:lnTo>
                    <a:pt x="1241" y="2091"/>
                  </a:lnTo>
                  <a:lnTo>
                    <a:pt x="1218" y="2098"/>
                  </a:lnTo>
                  <a:lnTo>
                    <a:pt x="1193" y="2102"/>
                  </a:lnTo>
                  <a:lnTo>
                    <a:pt x="1167" y="2105"/>
                  </a:lnTo>
                  <a:lnTo>
                    <a:pt x="1141" y="2107"/>
                  </a:lnTo>
                  <a:lnTo>
                    <a:pt x="1116" y="2107"/>
                  </a:lnTo>
                  <a:lnTo>
                    <a:pt x="1091" y="2107"/>
                  </a:lnTo>
                  <a:lnTo>
                    <a:pt x="1068" y="2106"/>
                  </a:lnTo>
                  <a:lnTo>
                    <a:pt x="1048" y="2105"/>
                  </a:lnTo>
                  <a:lnTo>
                    <a:pt x="1018" y="2103"/>
                  </a:lnTo>
                  <a:lnTo>
                    <a:pt x="1006" y="2102"/>
                  </a:lnTo>
                  <a:lnTo>
                    <a:pt x="952" y="2120"/>
                  </a:lnTo>
                  <a:lnTo>
                    <a:pt x="901" y="2134"/>
                  </a:lnTo>
                  <a:lnTo>
                    <a:pt x="858" y="2145"/>
                  </a:lnTo>
                  <a:lnTo>
                    <a:pt x="817" y="2153"/>
                  </a:lnTo>
                  <a:lnTo>
                    <a:pt x="782" y="2157"/>
                  </a:lnTo>
                  <a:lnTo>
                    <a:pt x="751" y="2161"/>
                  </a:lnTo>
                  <a:lnTo>
                    <a:pt x="724" y="2162"/>
                  </a:lnTo>
                  <a:lnTo>
                    <a:pt x="701" y="2161"/>
                  </a:lnTo>
                  <a:lnTo>
                    <a:pt x="681" y="2158"/>
                  </a:lnTo>
                  <a:lnTo>
                    <a:pt x="665" y="2155"/>
                  </a:lnTo>
                  <a:lnTo>
                    <a:pt x="652" y="2152"/>
                  </a:lnTo>
                  <a:lnTo>
                    <a:pt x="641" y="2149"/>
                  </a:lnTo>
                  <a:lnTo>
                    <a:pt x="628" y="2142"/>
                  </a:lnTo>
                  <a:lnTo>
                    <a:pt x="625" y="2139"/>
                  </a:lnTo>
                  <a:lnTo>
                    <a:pt x="607" y="2132"/>
                  </a:lnTo>
                  <a:lnTo>
                    <a:pt x="591" y="2123"/>
                  </a:lnTo>
                  <a:lnTo>
                    <a:pt x="577" y="2114"/>
                  </a:lnTo>
                  <a:lnTo>
                    <a:pt x="564" y="2104"/>
                  </a:lnTo>
                  <a:lnTo>
                    <a:pt x="554" y="2094"/>
                  </a:lnTo>
                  <a:lnTo>
                    <a:pt x="543" y="2084"/>
                  </a:lnTo>
                  <a:lnTo>
                    <a:pt x="535" y="2073"/>
                  </a:lnTo>
                  <a:lnTo>
                    <a:pt x="528" y="2064"/>
                  </a:lnTo>
                  <a:lnTo>
                    <a:pt x="517" y="2044"/>
                  </a:lnTo>
                  <a:lnTo>
                    <a:pt x="511" y="2029"/>
                  </a:lnTo>
                  <a:lnTo>
                    <a:pt x="508" y="2019"/>
                  </a:lnTo>
                  <a:lnTo>
                    <a:pt x="507" y="2014"/>
                  </a:lnTo>
                  <a:lnTo>
                    <a:pt x="483" y="2013"/>
                  </a:lnTo>
                  <a:lnTo>
                    <a:pt x="461" y="2010"/>
                  </a:lnTo>
                  <a:lnTo>
                    <a:pt x="442" y="2007"/>
                  </a:lnTo>
                  <a:lnTo>
                    <a:pt x="425" y="2003"/>
                  </a:lnTo>
                  <a:lnTo>
                    <a:pt x="409" y="1998"/>
                  </a:lnTo>
                  <a:lnTo>
                    <a:pt x="395" y="1994"/>
                  </a:lnTo>
                  <a:lnTo>
                    <a:pt x="383" y="1989"/>
                  </a:lnTo>
                  <a:lnTo>
                    <a:pt x="372" y="1985"/>
                  </a:lnTo>
                  <a:lnTo>
                    <a:pt x="356" y="1975"/>
                  </a:lnTo>
                  <a:lnTo>
                    <a:pt x="346" y="1966"/>
                  </a:lnTo>
                  <a:lnTo>
                    <a:pt x="339" y="1961"/>
                  </a:lnTo>
                  <a:lnTo>
                    <a:pt x="337" y="1958"/>
                  </a:lnTo>
                  <a:lnTo>
                    <a:pt x="333" y="1954"/>
                  </a:lnTo>
                  <a:lnTo>
                    <a:pt x="327" y="1948"/>
                  </a:lnTo>
                  <a:lnTo>
                    <a:pt x="322" y="1944"/>
                  </a:lnTo>
                  <a:lnTo>
                    <a:pt x="316" y="1939"/>
                  </a:lnTo>
                  <a:lnTo>
                    <a:pt x="302" y="1930"/>
                  </a:lnTo>
                  <a:lnTo>
                    <a:pt x="287" y="1923"/>
                  </a:lnTo>
                  <a:lnTo>
                    <a:pt x="270" y="1916"/>
                  </a:lnTo>
                  <a:lnTo>
                    <a:pt x="253" y="1910"/>
                  </a:lnTo>
                  <a:lnTo>
                    <a:pt x="236" y="1905"/>
                  </a:lnTo>
                  <a:lnTo>
                    <a:pt x="218" y="1900"/>
                  </a:lnTo>
                  <a:lnTo>
                    <a:pt x="185" y="1893"/>
                  </a:lnTo>
                  <a:lnTo>
                    <a:pt x="158" y="1888"/>
                  </a:lnTo>
                  <a:lnTo>
                    <a:pt x="139" y="1884"/>
                  </a:lnTo>
                  <a:lnTo>
                    <a:pt x="131" y="1883"/>
                  </a:lnTo>
                  <a:lnTo>
                    <a:pt x="111" y="1886"/>
                  </a:lnTo>
                  <a:lnTo>
                    <a:pt x="94" y="1889"/>
                  </a:lnTo>
                  <a:lnTo>
                    <a:pt x="78" y="1888"/>
                  </a:lnTo>
                  <a:lnTo>
                    <a:pt x="63" y="1885"/>
                  </a:lnTo>
                  <a:lnTo>
                    <a:pt x="51" y="1881"/>
                  </a:lnTo>
                  <a:lnTo>
                    <a:pt x="41" y="1877"/>
                  </a:lnTo>
                  <a:lnTo>
                    <a:pt x="31" y="1870"/>
                  </a:lnTo>
                  <a:lnTo>
                    <a:pt x="23" y="1865"/>
                  </a:lnTo>
                  <a:lnTo>
                    <a:pt x="17" y="1858"/>
                  </a:lnTo>
                  <a:lnTo>
                    <a:pt x="12" y="1851"/>
                  </a:lnTo>
                  <a:lnTo>
                    <a:pt x="7" y="1845"/>
                  </a:lnTo>
                  <a:lnTo>
                    <a:pt x="5" y="1840"/>
                  </a:lnTo>
                  <a:lnTo>
                    <a:pt x="1" y="1831"/>
                  </a:lnTo>
                  <a:lnTo>
                    <a:pt x="0" y="1827"/>
                  </a:lnTo>
                  <a:lnTo>
                    <a:pt x="162" y="1796"/>
                  </a:lnTo>
                  <a:lnTo>
                    <a:pt x="169" y="1799"/>
                  </a:lnTo>
                  <a:lnTo>
                    <a:pt x="175" y="1800"/>
                  </a:lnTo>
                  <a:lnTo>
                    <a:pt x="181" y="1801"/>
                  </a:lnTo>
                  <a:lnTo>
                    <a:pt x="188" y="1802"/>
                  </a:lnTo>
                  <a:lnTo>
                    <a:pt x="193" y="1801"/>
                  </a:lnTo>
                  <a:lnTo>
                    <a:pt x="199" y="1801"/>
                  </a:lnTo>
                  <a:lnTo>
                    <a:pt x="205" y="1799"/>
                  </a:lnTo>
                  <a:lnTo>
                    <a:pt x="210" y="1798"/>
                  </a:lnTo>
                  <a:lnTo>
                    <a:pt x="221" y="1793"/>
                  </a:lnTo>
                  <a:lnTo>
                    <a:pt x="230" y="1786"/>
                  </a:lnTo>
                  <a:lnTo>
                    <a:pt x="239" y="1779"/>
                  </a:lnTo>
                  <a:lnTo>
                    <a:pt x="247" y="1770"/>
                  </a:lnTo>
                  <a:lnTo>
                    <a:pt x="261" y="1753"/>
                  </a:lnTo>
                  <a:lnTo>
                    <a:pt x="272" y="1737"/>
                  </a:lnTo>
                  <a:lnTo>
                    <a:pt x="279" y="1725"/>
                  </a:lnTo>
                  <a:lnTo>
                    <a:pt x="282" y="1721"/>
                  </a:lnTo>
                  <a:lnTo>
                    <a:pt x="277" y="1713"/>
                  </a:lnTo>
                  <a:lnTo>
                    <a:pt x="273" y="1704"/>
                  </a:lnTo>
                  <a:lnTo>
                    <a:pt x="269" y="1697"/>
                  </a:lnTo>
                  <a:lnTo>
                    <a:pt x="265" y="1690"/>
                  </a:lnTo>
                  <a:lnTo>
                    <a:pt x="254" y="1677"/>
                  </a:lnTo>
                  <a:lnTo>
                    <a:pt x="242" y="1666"/>
                  </a:lnTo>
                  <a:lnTo>
                    <a:pt x="230" y="1656"/>
                  </a:lnTo>
                  <a:lnTo>
                    <a:pt x="218" y="1649"/>
                  </a:lnTo>
                  <a:lnTo>
                    <a:pt x="205" y="1641"/>
                  </a:lnTo>
                  <a:lnTo>
                    <a:pt x="192" y="1636"/>
                  </a:lnTo>
                  <a:lnTo>
                    <a:pt x="180" y="1632"/>
                  </a:lnTo>
                  <a:lnTo>
                    <a:pt x="169" y="1628"/>
                  </a:lnTo>
                  <a:lnTo>
                    <a:pt x="159" y="1625"/>
                  </a:lnTo>
                  <a:lnTo>
                    <a:pt x="149" y="1623"/>
                  </a:lnTo>
                  <a:lnTo>
                    <a:pt x="137" y="1622"/>
                  </a:lnTo>
                  <a:lnTo>
                    <a:pt x="131" y="1621"/>
                  </a:lnTo>
                  <a:lnTo>
                    <a:pt x="108" y="1618"/>
                  </a:lnTo>
                  <a:lnTo>
                    <a:pt x="85" y="1616"/>
                  </a:lnTo>
                  <a:lnTo>
                    <a:pt x="64" y="1614"/>
                  </a:lnTo>
                  <a:lnTo>
                    <a:pt x="44" y="1614"/>
                  </a:lnTo>
                  <a:lnTo>
                    <a:pt x="39" y="1609"/>
                  </a:lnTo>
                  <a:lnTo>
                    <a:pt x="36" y="1604"/>
                  </a:lnTo>
                  <a:lnTo>
                    <a:pt x="35" y="1597"/>
                  </a:lnTo>
                  <a:lnTo>
                    <a:pt x="36" y="1592"/>
                  </a:lnTo>
                  <a:lnTo>
                    <a:pt x="38" y="1587"/>
                  </a:lnTo>
                  <a:lnTo>
                    <a:pt x="42" y="1581"/>
                  </a:lnTo>
                  <a:lnTo>
                    <a:pt x="46" y="1575"/>
                  </a:lnTo>
                  <a:lnTo>
                    <a:pt x="50" y="1570"/>
                  </a:lnTo>
                  <a:lnTo>
                    <a:pt x="60" y="1558"/>
                  </a:lnTo>
                  <a:lnTo>
                    <a:pt x="68" y="1544"/>
                  </a:lnTo>
                  <a:lnTo>
                    <a:pt x="71" y="1538"/>
                  </a:lnTo>
                  <a:lnTo>
                    <a:pt x="75" y="1530"/>
                  </a:lnTo>
                  <a:lnTo>
                    <a:pt x="76" y="1523"/>
                  </a:lnTo>
                  <a:lnTo>
                    <a:pt x="75" y="1515"/>
                  </a:lnTo>
                  <a:lnTo>
                    <a:pt x="101" y="1514"/>
                  </a:lnTo>
                  <a:lnTo>
                    <a:pt x="125" y="1512"/>
                  </a:lnTo>
                  <a:lnTo>
                    <a:pt x="146" y="1509"/>
                  </a:lnTo>
                  <a:lnTo>
                    <a:pt x="162" y="1506"/>
                  </a:lnTo>
                  <a:lnTo>
                    <a:pt x="186" y="1499"/>
                  </a:lnTo>
                  <a:lnTo>
                    <a:pt x="194" y="1496"/>
                  </a:lnTo>
                  <a:lnTo>
                    <a:pt x="214" y="1498"/>
                  </a:lnTo>
                  <a:lnTo>
                    <a:pt x="234" y="1500"/>
                  </a:lnTo>
                  <a:lnTo>
                    <a:pt x="252" y="1505"/>
                  </a:lnTo>
                  <a:lnTo>
                    <a:pt x="269" y="1509"/>
                  </a:lnTo>
                  <a:lnTo>
                    <a:pt x="284" y="1513"/>
                  </a:lnTo>
                  <a:lnTo>
                    <a:pt x="299" y="1518"/>
                  </a:lnTo>
                  <a:lnTo>
                    <a:pt x="311" y="1524"/>
                  </a:lnTo>
                  <a:lnTo>
                    <a:pt x="323" y="1529"/>
                  </a:lnTo>
                  <a:lnTo>
                    <a:pt x="343" y="1541"/>
                  </a:lnTo>
                  <a:lnTo>
                    <a:pt x="357" y="1549"/>
                  </a:lnTo>
                  <a:lnTo>
                    <a:pt x="366" y="1556"/>
                  </a:lnTo>
                  <a:lnTo>
                    <a:pt x="369" y="1559"/>
                  </a:lnTo>
                  <a:lnTo>
                    <a:pt x="377" y="1564"/>
                  </a:lnTo>
                  <a:lnTo>
                    <a:pt x="385" y="1569"/>
                  </a:lnTo>
                  <a:lnTo>
                    <a:pt x="394" y="1572"/>
                  </a:lnTo>
                  <a:lnTo>
                    <a:pt x="402" y="1575"/>
                  </a:lnTo>
                  <a:lnTo>
                    <a:pt x="411" y="1577"/>
                  </a:lnTo>
                  <a:lnTo>
                    <a:pt x="419" y="1579"/>
                  </a:lnTo>
                  <a:lnTo>
                    <a:pt x="429" y="1579"/>
                  </a:lnTo>
                  <a:lnTo>
                    <a:pt x="437" y="1580"/>
                  </a:lnTo>
                  <a:lnTo>
                    <a:pt x="454" y="1579"/>
                  </a:lnTo>
                  <a:lnTo>
                    <a:pt x="470" y="1576"/>
                  </a:lnTo>
                  <a:lnTo>
                    <a:pt x="486" y="1572"/>
                  </a:lnTo>
                  <a:lnTo>
                    <a:pt x="501" y="1566"/>
                  </a:lnTo>
                  <a:lnTo>
                    <a:pt x="515" y="1560"/>
                  </a:lnTo>
                  <a:lnTo>
                    <a:pt x="528" y="1554"/>
                  </a:lnTo>
                  <a:lnTo>
                    <a:pt x="540" y="1547"/>
                  </a:lnTo>
                  <a:lnTo>
                    <a:pt x="549" y="1541"/>
                  </a:lnTo>
                  <a:lnTo>
                    <a:pt x="563" y="1531"/>
                  </a:lnTo>
                  <a:lnTo>
                    <a:pt x="569" y="1527"/>
                  </a:lnTo>
                  <a:lnTo>
                    <a:pt x="656" y="1502"/>
                  </a:lnTo>
                  <a:lnTo>
                    <a:pt x="651" y="1494"/>
                  </a:lnTo>
                  <a:lnTo>
                    <a:pt x="642" y="1486"/>
                  </a:lnTo>
                  <a:lnTo>
                    <a:pt x="632" y="1480"/>
                  </a:lnTo>
                  <a:lnTo>
                    <a:pt x="620" y="1473"/>
                  </a:lnTo>
                  <a:lnTo>
                    <a:pt x="607" y="1467"/>
                  </a:lnTo>
                  <a:lnTo>
                    <a:pt x="594" y="1461"/>
                  </a:lnTo>
                  <a:lnTo>
                    <a:pt x="579" y="1457"/>
                  </a:lnTo>
                  <a:lnTo>
                    <a:pt x="565" y="1451"/>
                  </a:lnTo>
                  <a:lnTo>
                    <a:pt x="539" y="1444"/>
                  </a:lnTo>
                  <a:lnTo>
                    <a:pt x="515" y="1438"/>
                  </a:lnTo>
                  <a:lnTo>
                    <a:pt x="499" y="1435"/>
                  </a:lnTo>
                  <a:lnTo>
                    <a:pt x="494" y="1433"/>
                  </a:lnTo>
                  <a:lnTo>
                    <a:pt x="325" y="1428"/>
                  </a:lnTo>
                  <a:lnTo>
                    <a:pt x="315" y="1424"/>
                  </a:lnTo>
                  <a:lnTo>
                    <a:pt x="305" y="1419"/>
                  </a:lnTo>
                  <a:lnTo>
                    <a:pt x="295" y="1415"/>
                  </a:lnTo>
                  <a:lnTo>
                    <a:pt x="287" y="1410"/>
                  </a:lnTo>
                  <a:lnTo>
                    <a:pt x="271" y="1398"/>
                  </a:lnTo>
                  <a:lnTo>
                    <a:pt x="256" y="1385"/>
                  </a:lnTo>
                  <a:lnTo>
                    <a:pt x="243" y="1371"/>
                  </a:lnTo>
                  <a:lnTo>
                    <a:pt x="233" y="1357"/>
                  </a:lnTo>
                  <a:lnTo>
                    <a:pt x="223" y="1344"/>
                  </a:lnTo>
                  <a:lnTo>
                    <a:pt x="214" y="1329"/>
                  </a:lnTo>
                  <a:lnTo>
                    <a:pt x="207" y="1315"/>
                  </a:lnTo>
                  <a:lnTo>
                    <a:pt x="202" y="1302"/>
                  </a:lnTo>
                  <a:lnTo>
                    <a:pt x="197" y="1290"/>
                  </a:lnTo>
                  <a:lnTo>
                    <a:pt x="193" y="1280"/>
                  </a:lnTo>
                  <a:lnTo>
                    <a:pt x="189" y="1265"/>
                  </a:lnTo>
                  <a:lnTo>
                    <a:pt x="188" y="1258"/>
                  </a:lnTo>
                  <a:close/>
                </a:path>
              </a:pathLst>
            </a:custGeom>
            <a:solidFill>
              <a:srgbClr val="AAA9A9"/>
            </a:solidFill>
            <a:ln w="9525">
              <a:noFill/>
              <a:round/>
              <a:headEnd/>
              <a:tailEnd/>
            </a:ln>
          </p:spPr>
          <p:txBody>
            <a:bodyPr/>
            <a:lstStyle/>
            <a:p>
              <a:endParaRPr lang="uk-UA"/>
            </a:p>
          </p:txBody>
        </p:sp>
        <p:sp>
          <p:nvSpPr>
            <p:cNvPr id="22580" name="Freeform 160"/>
            <p:cNvSpPr>
              <a:spLocks/>
            </p:cNvSpPr>
            <p:nvPr/>
          </p:nvSpPr>
          <p:spPr bwMode="auto">
            <a:xfrm>
              <a:off x="2996" y="2672"/>
              <a:ext cx="901" cy="588"/>
            </a:xfrm>
            <a:custGeom>
              <a:avLst/>
              <a:gdLst>
                <a:gd name="T0" fmla="*/ 2 w 3350"/>
                <a:gd name="T1" fmla="*/ 6 h 2180"/>
                <a:gd name="T2" fmla="*/ 3 w 3350"/>
                <a:gd name="T3" fmla="*/ 6 h 2180"/>
                <a:gd name="T4" fmla="*/ 3 w 3350"/>
                <a:gd name="T5" fmla="*/ 6 h 2180"/>
                <a:gd name="T6" fmla="*/ 4 w 3350"/>
                <a:gd name="T7" fmla="*/ 6 h 2180"/>
                <a:gd name="T8" fmla="*/ 5 w 3350"/>
                <a:gd name="T9" fmla="*/ 6 h 2180"/>
                <a:gd name="T10" fmla="*/ 6 w 3350"/>
                <a:gd name="T11" fmla="*/ 5 h 2180"/>
                <a:gd name="T12" fmla="*/ 6 w 3350"/>
                <a:gd name="T13" fmla="*/ 5 h 2180"/>
                <a:gd name="T14" fmla="*/ 6 w 3350"/>
                <a:gd name="T15" fmla="*/ 5 h 2180"/>
                <a:gd name="T16" fmla="*/ 6 w 3350"/>
                <a:gd name="T17" fmla="*/ 4 h 2180"/>
                <a:gd name="T18" fmla="*/ 6 w 3350"/>
                <a:gd name="T19" fmla="*/ 4 h 2180"/>
                <a:gd name="T20" fmla="*/ 6 w 3350"/>
                <a:gd name="T21" fmla="*/ 3 h 2180"/>
                <a:gd name="T22" fmla="*/ 7 w 3350"/>
                <a:gd name="T23" fmla="*/ 3 h 2180"/>
                <a:gd name="T24" fmla="*/ 7 w 3350"/>
                <a:gd name="T25" fmla="*/ 2 h 2180"/>
                <a:gd name="T26" fmla="*/ 6 w 3350"/>
                <a:gd name="T27" fmla="*/ 1 h 2180"/>
                <a:gd name="T28" fmla="*/ 7 w 3350"/>
                <a:gd name="T29" fmla="*/ 1 h 2180"/>
                <a:gd name="T30" fmla="*/ 6 w 3350"/>
                <a:gd name="T31" fmla="*/ 0 h 2180"/>
                <a:gd name="T32" fmla="*/ 7 w 3350"/>
                <a:gd name="T33" fmla="*/ 0 h 2180"/>
                <a:gd name="T34" fmla="*/ 8 w 3350"/>
                <a:gd name="T35" fmla="*/ 1 h 2180"/>
                <a:gd name="T36" fmla="*/ 8 w 3350"/>
                <a:gd name="T37" fmla="*/ 0 h 2180"/>
                <a:gd name="T38" fmla="*/ 9 w 3350"/>
                <a:gd name="T39" fmla="*/ 0 h 2180"/>
                <a:gd name="T40" fmla="*/ 10 w 3350"/>
                <a:gd name="T41" fmla="*/ 1 h 2180"/>
                <a:gd name="T42" fmla="*/ 11 w 3350"/>
                <a:gd name="T43" fmla="*/ 0 h 2180"/>
                <a:gd name="T44" fmla="*/ 12 w 3350"/>
                <a:gd name="T45" fmla="*/ 1 h 2180"/>
                <a:gd name="T46" fmla="*/ 13 w 3350"/>
                <a:gd name="T47" fmla="*/ 2 h 2180"/>
                <a:gd name="T48" fmla="*/ 13 w 3350"/>
                <a:gd name="T49" fmla="*/ 2 h 2180"/>
                <a:gd name="T50" fmla="*/ 14 w 3350"/>
                <a:gd name="T51" fmla="*/ 2 h 2180"/>
                <a:gd name="T52" fmla="*/ 14 w 3350"/>
                <a:gd name="T53" fmla="*/ 3 h 2180"/>
                <a:gd name="T54" fmla="*/ 14 w 3350"/>
                <a:gd name="T55" fmla="*/ 4 h 2180"/>
                <a:gd name="T56" fmla="*/ 15 w 3350"/>
                <a:gd name="T57" fmla="*/ 5 h 2180"/>
                <a:gd name="T58" fmla="*/ 15 w 3350"/>
                <a:gd name="T59" fmla="*/ 5 h 2180"/>
                <a:gd name="T60" fmla="*/ 16 w 3350"/>
                <a:gd name="T61" fmla="*/ 5 h 2180"/>
                <a:gd name="T62" fmla="*/ 15 w 3350"/>
                <a:gd name="T63" fmla="*/ 6 h 2180"/>
                <a:gd name="T64" fmla="*/ 15 w 3350"/>
                <a:gd name="T65" fmla="*/ 6 h 2180"/>
                <a:gd name="T66" fmla="*/ 15 w 3350"/>
                <a:gd name="T67" fmla="*/ 7 h 2180"/>
                <a:gd name="T68" fmla="*/ 16 w 3350"/>
                <a:gd name="T69" fmla="*/ 8 h 2180"/>
                <a:gd name="T70" fmla="*/ 17 w 3350"/>
                <a:gd name="T71" fmla="*/ 8 h 2180"/>
                <a:gd name="T72" fmla="*/ 17 w 3350"/>
                <a:gd name="T73" fmla="*/ 9 h 2180"/>
                <a:gd name="T74" fmla="*/ 17 w 3350"/>
                <a:gd name="T75" fmla="*/ 10 h 2180"/>
                <a:gd name="T76" fmla="*/ 16 w 3350"/>
                <a:gd name="T77" fmla="*/ 11 h 2180"/>
                <a:gd name="T78" fmla="*/ 15 w 3350"/>
                <a:gd name="T79" fmla="*/ 10 h 2180"/>
                <a:gd name="T80" fmla="*/ 15 w 3350"/>
                <a:gd name="T81" fmla="*/ 11 h 2180"/>
                <a:gd name="T82" fmla="*/ 13 w 3350"/>
                <a:gd name="T83" fmla="*/ 10 h 2180"/>
                <a:gd name="T84" fmla="*/ 13 w 3350"/>
                <a:gd name="T85" fmla="*/ 10 h 2180"/>
                <a:gd name="T86" fmla="*/ 12 w 3350"/>
                <a:gd name="T87" fmla="*/ 10 h 2180"/>
                <a:gd name="T88" fmla="*/ 10 w 3350"/>
                <a:gd name="T89" fmla="*/ 10 h 2180"/>
                <a:gd name="T90" fmla="*/ 9 w 3350"/>
                <a:gd name="T91" fmla="*/ 11 h 2180"/>
                <a:gd name="T92" fmla="*/ 9 w 3350"/>
                <a:gd name="T93" fmla="*/ 12 h 2180"/>
                <a:gd name="T94" fmla="*/ 8 w 3350"/>
                <a:gd name="T95" fmla="*/ 11 h 2180"/>
                <a:gd name="T96" fmla="*/ 8 w 3350"/>
                <a:gd name="T97" fmla="*/ 11 h 2180"/>
                <a:gd name="T98" fmla="*/ 7 w 3350"/>
                <a:gd name="T99" fmla="*/ 11 h 2180"/>
                <a:gd name="T100" fmla="*/ 5 w 3350"/>
                <a:gd name="T101" fmla="*/ 11 h 2180"/>
                <a:gd name="T102" fmla="*/ 3 w 3350"/>
                <a:gd name="T103" fmla="*/ 11 h 2180"/>
                <a:gd name="T104" fmla="*/ 2 w 3350"/>
                <a:gd name="T105" fmla="*/ 11 h 2180"/>
                <a:gd name="T106" fmla="*/ 1 w 3350"/>
                <a:gd name="T107" fmla="*/ 10 h 2180"/>
                <a:gd name="T108" fmla="*/ 1 w 3350"/>
                <a:gd name="T109" fmla="*/ 9 h 2180"/>
                <a:gd name="T110" fmla="*/ 1 w 3350"/>
                <a:gd name="T111" fmla="*/ 9 h 2180"/>
                <a:gd name="T112" fmla="*/ 1 w 3350"/>
                <a:gd name="T113" fmla="*/ 9 h 2180"/>
                <a:gd name="T114" fmla="*/ 0 w 3350"/>
                <a:gd name="T115" fmla="*/ 8 h 2180"/>
                <a:gd name="T116" fmla="*/ 2 w 3350"/>
                <a:gd name="T117" fmla="*/ 8 h 2180"/>
                <a:gd name="T118" fmla="*/ 3 w 3350"/>
                <a:gd name="T119" fmla="*/ 8 h 2180"/>
                <a:gd name="T120" fmla="*/ 3 w 3350"/>
                <a:gd name="T121" fmla="*/ 8 h 2180"/>
                <a:gd name="T122" fmla="*/ 1 w 3350"/>
                <a:gd name="T123" fmla="*/ 7 h 2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0"/>
                <a:gd name="T187" fmla="*/ 0 h 2180"/>
                <a:gd name="T188" fmla="*/ 3350 w 3350"/>
                <a:gd name="T189" fmla="*/ 2180 h 21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0" h="2180">
                  <a:moveTo>
                    <a:pt x="188" y="1258"/>
                  </a:moveTo>
                  <a:lnTo>
                    <a:pt x="190" y="1255"/>
                  </a:lnTo>
                  <a:lnTo>
                    <a:pt x="193" y="1251"/>
                  </a:lnTo>
                  <a:lnTo>
                    <a:pt x="196" y="1248"/>
                  </a:lnTo>
                  <a:lnTo>
                    <a:pt x="201" y="1244"/>
                  </a:lnTo>
                  <a:lnTo>
                    <a:pt x="210" y="1239"/>
                  </a:lnTo>
                  <a:lnTo>
                    <a:pt x="222" y="1236"/>
                  </a:lnTo>
                  <a:lnTo>
                    <a:pt x="235" y="1232"/>
                  </a:lnTo>
                  <a:lnTo>
                    <a:pt x="250" y="1229"/>
                  </a:lnTo>
                  <a:lnTo>
                    <a:pt x="263" y="1227"/>
                  </a:lnTo>
                  <a:lnTo>
                    <a:pt x="279" y="1226"/>
                  </a:lnTo>
                  <a:lnTo>
                    <a:pt x="308" y="1226"/>
                  </a:lnTo>
                  <a:lnTo>
                    <a:pt x="333" y="1226"/>
                  </a:lnTo>
                  <a:lnTo>
                    <a:pt x="350" y="1227"/>
                  </a:lnTo>
                  <a:lnTo>
                    <a:pt x="356" y="1227"/>
                  </a:lnTo>
                  <a:lnTo>
                    <a:pt x="365" y="1214"/>
                  </a:lnTo>
                  <a:lnTo>
                    <a:pt x="372" y="1203"/>
                  </a:lnTo>
                  <a:lnTo>
                    <a:pt x="381" y="1192"/>
                  </a:lnTo>
                  <a:lnTo>
                    <a:pt x="389" y="1182"/>
                  </a:lnTo>
                  <a:lnTo>
                    <a:pt x="398" y="1174"/>
                  </a:lnTo>
                  <a:lnTo>
                    <a:pt x="406" y="1166"/>
                  </a:lnTo>
                  <a:lnTo>
                    <a:pt x="414" y="1160"/>
                  </a:lnTo>
                  <a:lnTo>
                    <a:pt x="422" y="1154"/>
                  </a:lnTo>
                  <a:lnTo>
                    <a:pt x="431" y="1149"/>
                  </a:lnTo>
                  <a:lnTo>
                    <a:pt x="438" y="1145"/>
                  </a:lnTo>
                  <a:lnTo>
                    <a:pt x="446" y="1141"/>
                  </a:lnTo>
                  <a:lnTo>
                    <a:pt x="454" y="1139"/>
                  </a:lnTo>
                  <a:lnTo>
                    <a:pt x="469" y="1134"/>
                  </a:lnTo>
                  <a:lnTo>
                    <a:pt x="483" y="1133"/>
                  </a:lnTo>
                  <a:lnTo>
                    <a:pt x="496" y="1132"/>
                  </a:lnTo>
                  <a:lnTo>
                    <a:pt x="508" y="1134"/>
                  </a:lnTo>
                  <a:lnTo>
                    <a:pt x="517" y="1137"/>
                  </a:lnTo>
                  <a:lnTo>
                    <a:pt x="527" y="1139"/>
                  </a:lnTo>
                  <a:lnTo>
                    <a:pt x="540" y="1144"/>
                  </a:lnTo>
                  <a:lnTo>
                    <a:pt x="544" y="1146"/>
                  </a:lnTo>
                  <a:lnTo>
                    <a:pt x="547" y="1137"/>
                  </a:lnTo>
                  <a:lnTo>
                    <a:pt x="549" y="1129"/>
                  </a:lnTo>
                  <a:lnTo>
                    <a:pt x="554" y="1122"/>
                  </a:lnTo>
                  <a:lnTo>
                    <a:pt x="557" y="1115"/>
                  </a:lnTo>
                  <a:lnTo>
                    <a:pt x="560" y="1111"/>
                  </a:lnTo>
                  <a:lnTo>
                    <a:pt x="564" y="1107"/>
                  </a:lnTo>
                  <a:lnTo>
                    <a:pt x="567" y="1104"/>
                  </a:lnTo>
                  <a:lnTo>
                    <a:pt x="572" y="1100"/>
                  </a:lnTo>
                  <a:lnTo>
                    <a:pt x="576" y="1099"/>
                  </a:lnTo>
                  <a:lnTo>
                    <a:pt x="580" y="1098"/>
                  </a:lnTo>
                  <a:lnTo>
                    <a:pt x="585" y="1097"/>
                  </a:lnTo>
                  <a:lnTo>
                    <a:pt x="589" y="1097"/>
                  </a:lnTo>
                  <a:lnTo>
                    <a:pt x="598" y="1099"/>
                  </a:lnTo>
                  <a:lnTo>
                    <a:pt x="609" y="1101"/>
                  </a:lnTo>
                  <a:lnTo>
                    <a:pt x="630" y="1109"/>
                  </a:lnTo>
                  <a:lnTo>
                    <a:pt x="654" y="1115"/>
                  </a:lnTo>
                  <a:lnTo>
                    <a:pt x="666" y="1117"/>
                  </a:lnTo>
                  <a:lnTo>
                    <a:pt x="678" y="1116"/>
                  </a:lnTo>
                  <a:lnTo>
                    <a:pt x="686" y="1115"/>
                  </a:lnTo>
                  <a:lnTo>
                    <a:pt x="692" y="1114"/>
                  </a:lnTo>
                  <a:lnTo>
                    <a:pt x="699" y="1112"/>
                  </a:lnTo>
                  <a:lnTo>
                    <a:pt x="706" y="1109"/>
                  </a:lnTo>
                  <a:lnTo>
                    <a:pt x="710" y="1100"/>
                  </a:lnTo>
                  <a:lnTo>
                    <a:pt x="716" y="1092"/>
                  </a:lnTo>
                  <a:lnTo>
                    <a:pt x="721" y="1085"/>
                  </a:lnTo>
                  <a:lnTo>
                    <a:pt x="726" y="1079"/>
                  </a:lnTo>
                  <a:lnTo>
                    <a:pt x="732" y="1074"/>
                  </a:lnTo>
                  <a:lnTo>
                    <a:pt x="738" y="1069"/>
                  </a:lnTo>
                  <a:lnTo>
                    <a:pt x="746" y="1065"/>
                  </a:lnTo>
                  <a:lnTo>
                    <a:pt x="752" y="1063"/>
                  </a:lnTo>
                  <a:lnTo>
                    <a:pt x="760" y="1060"/>
                  </a:lnTo>
                  <a:lnTo>
                    <a:pt x="766" y="1059"/>
                  </a:lnTo>
                  <a:lnTo>
                    <a:pt x="773" y="1058"/>
                  </a:lnTo>
                  <a:lnTo>
                    <a:pt x="781" y="1057"/>
                  </a:lnTo>
                  <a:lnTo>
                    <a:pt x="796" y="1057"/>
                  </a:lnTo>
                  <a:lnTo>
                    <a:pt x="810" y="1059"/>
                  </a:lnTo>
                  <a:lnTo>
                    <a:pt x="825" y="1062"/>
                  </a:lnTo>
                  <a:lnTo>
                    <a:pt x="837" y="1065"/>
                  </a:lnTo>
                  <a:lnTo>
                    <a:pt x="849" y="1069"/>
                  </a:lnTo>
                  <a:lnTo>
                    <a:pt x="860" y="1074"/>
                  </a:lnTo>
                  <a:lnTo>
                    <a:pt x="876" y="1081"/>
                  </a:lnTo>
                  <a:lnTo>
                    <a:pt x="881" y="1083"/>
                  </a:lnTo>
                  <a:lnTo>
                    <a:pt x="885" y="1086"/>
                  </a:lnTo>
                  <a:lnTo>
                    <a:pt x="890" y="1090"/>
                  </a:lnTo>
                  <a:lnTo>
                    <a:pt x="895" y="1092"/>
                  </a:lnTo>
                  <a:lnTo>
                    <a:pt x="900" y="1094"/>
                  </a:lnTo>
                  <a:lnTo>
                    <a:pt x="912" y="1096"/>
                  </a:lnTo>
                  <a:lnTo>
                    <a:pt x="924" y="1097"/>
                  </a:lnTo>
                  <a:lnTo>
                    <a:pt x="937" y="1097"/>
                  </a:lnTo>
                  <a:lnTo>
                    <a:pt x="949" y="1096"/>
                  </a:lnTo>
                  <a:lnTo>
                    <a:pt x="963" y="1094"/>
                  </a:lnTo>
                  <a:lnTo>
                    <a:pt x="976" y="1092"/>
                  </a:lnTo>
                  <a:lnTo>
                    <a:pt x="1000" y="1085"/>
                  </a:lnTo>
                  <a:lnTo>
                    <a:pt x="1019" y="1078"/>
                  </a:lnTo>
                  <a:lnTo>
                    <a:pt x="1033" y="1074"/>
                  </a:lnTo>
                  <a:lnTo>
                    <a:pt x="1037" y="1072"/>
                  </a:lnTo>
                  <a:lnTo>
                    <a:pt x="1058" y="1064"/>
                  </a:lnTo>
                  <a:lnTo>
                    <a:pt x="1074" y="1058"/>
                  </a:lnTo>
                  <a:lnTo>
                    <a:pt x="1080" y="1056"/>
                  </a:lnTo>
                  <a:lnTo>
                    <a:pt x="1083" y="1052"/>
                  </a:lnTo>
                  <a:lnTo>
                    <a:pt x="1086" y="1049"/>
                  </a:lnTo>
                  <a:lnTo>
                    <a:pt x="1088" y="1047"/>
                  </a:lnTo>
                  <a:lnTo>
                    <a:pt x="1088" y="1044"/>
                  </a:lnTo>
                  <a:lnTo>
                    <a:pt x="1088" y="1042"/>
                  </a:lnTo>
                  <a:lnTo>
                    <a:pt x="1087" y="1040"/>
                  </a:lnTo>
                  <a:lnTo>
                    <a:pt x="1085" y="1037"/>
                  </a:lnTo>
                  <a:lnTo>
                    <a:pt x="1080" y="1033"/>
                  </a:lnTo>
                  <a:lnTo>
                    <a:pt x="1071" y="1029"/>
                  </a:lnTo>
                  <a:lnTo>
                    <a:pt x="1051" y="1022"/>
                  </a:lnTo>
                  <a:lnTo>
                    <a:pt x="1029" y="1018"/>
                  </a:lnTo>
                  <a:lnTo>
                    <a:pt x="1012" y="1016"/>
                  </a:lnTo>
                  <a:lnTo>
                    <a:pt x="1006" y="1015"/>
                  </a:lnTo>
                  <a:lnTo>
                    <a:pt x="1024" y="1011"/>
                  </a:lnTo>
                  <a:lnTo>
                    <a:pt x="1041" y="1006"/>
                  </a:lnTo>
                  <a:lnTo>
                    <a:pt x="1057" y="1001"/>
                  </a:lnTo>
                  <a:lnTo>
                    <a:pt x="1072" y="996"/>
                  </a:lnTo>
                  <a:lnTo>
                    <a:pt x="1085" y="989"/>
                  </a:lnTo>
                  <a:lnTo>
                    <a:pt x="1098" y="983"/>
                  </a:lnTo>
                  <a:lnTo>
                    <a:pt x="1108" y="977"/>
                  </a:lnTo>
                  <a:lnTo>
                    <a:pt x="1119" y="970"/>
                  </a:lnTo>
                  <a:lnTo>
                    <a:pt x="1135" y="958"/>
                  </a:lnTo>
                  <a:lnTo>
                    <a:pt x="1147" y="949"/>
                  </a:lnTo>
                  <a:lnTo>
                    <a:pt x="1154" y="942"/>
                  </a:lnTo>
                  <a:lnTo>
                    <a:pt x="1156" y="940"/>
                  </a:lnTo>
                  <a:lnTo>
                    <a:pt x="1162" y="933"/>
                  </a:lnTo>
                  <a:lnTo>
                    <a:pt x="1165" y="926"/>
                  </a:lnTo>
                  <a:lnTo>
                    <a:pt x="1167" y="920"/>
                  </a:lnTo>
                  <a:lnTo>
                    <a:pt x="1166" y="915"/>
                  </a:lnTo>
                  <a:lnTo>
                    <a:pt x="1164" y="909"/>
                  </a:lnTo>
                  <a:lnTo>
                    <a:pt x="1161" y="904"/>
                  </a:lnTo>
                  <a:lnTo>
                    <a:pt x="1156" y="899"/>
                  </a:lnTo>
                  <a:lnTo>
                    <a:pt x="1151" y="894"/>
                  </a:lnTo>
                  <a:lnTo>
                    <a:pt x="1140" y="887"/>
                  </a:lnTo>
                  <a:lnTo>
                    <a:pt x="1130" y="882"/>
                  </a:lnTo>
                  <a:lnTo>
                    <a:pt x="1122" y="878"/>
                  </a:lnTo>
                  <a:lnTo>
                    <a:pt x="1119" y="877"/>
                  </a:lnTo>
                  <a:lnTo>
                    <a:pt x="1117" y="873"/>
                  </a:lnTo>
                  <a:lnTo>
                    <a:pt x="1116" y="869"/>
                  </a:lnTo>
                  <a:lnTo>
                    <a:pt x="1116" y="866"/>
                  </a:lnTo>
                  <a:lnTo>
                    <a:pt x="1117" y="862"/>
                  </a:lnTo>
                  <a:lnTo>
                    <a:pt x="1118" y="860"/>
                  </a:lnTo>
                  <a:lnTo>
                    <a:pt x="1121" y="859"/>
                  </a:lnTo>
                  <a:lnTo>
                    <a:pt x="1123" y="858"/>
                  </a:lnTo>
                  <a:lnTo>
                    <a:pt x="1128" y="858"/>
                  </a:lnTo>
                  <a:lnTo>
                    <a:pt x="1147" y="859"/>
                  </a:lnTo>
                  <a:lnTo>
                    <a:pt x="1170" y="862"/>
                  </a:lnTo>
                  <a:lnTo>
                    <a:pt x="1182" y="864"/>
                  </a:lnTo>
                  <a:lnTo>
                    <a:pt x="1195" y="864"/>
                  </a:lnTo>
                  <a:lnTo>
                    <a:pt x="1200" y="864"/>
                  </a:lnTo>
                  <a:lnTo>
                    <a:pt x="1205" y="862"/>
                  </a:lnTo>
                  <a:lnTo>
                    <a:pt x="1211" y="861"/>
                  </a:lnTo>
                  <a:lnTo>
                    <a:pt x="1215" y="859"/>
                  </a:lnTo>
                  <a:lnTo>
                    <a:pt x="1219" y="856"/>
                  </a:lnTo>
                  <a:lnTo>
                    <a:pt x="1224" y="853"/>
                  </a:lnTo>
                  <a:lnTo>
                    <a:pt x="1227" y="849"/>
                  </a:lnTo>
                  <a:lnTo>
                    <a:pt x="1229" y="844"/>
                  </a:lnTo>
                  <a:lnTo>
                    <a:pt x="1231" y="838"/>
                  </a:lnTo>
                  <a:lnTo>
                    <a:pt x="1232" y="832"/>
                  </a:lnTo>
                  <a:lnTo>
                    <a:pt x="1232" y="824"/>
                  </a:lnTo>
                  <a:lnTo>
                    <a:pt x="1231" y="816"/>
                  </a:lnTo>
                  <a:lnTo>
                    <a:pt x="1231" y="810"/>
                  </a:lnTo>
                  <a:lnTo>
                    <a:pt x="1231" y="806"/>
                  </a:lnTo>
                  <a:lnTo>
                    <a:pt x="1229" y="802"/>
                  </a:lnTo>
                  <a:lnTo>
                    <a:pt x="1227" y="798"/>
                  </a:lnTo>
                  <a:lnTo>
                    <a:pt x="1220" y="791"/>
                  </a:lnTo>
                  <a:lnTo>
                    <a:pt x="1213" y="785"/>
                  </a:lnTo>
                  <a:lnTo>
                    <a:pt x="1202" y="779"/>
                  </a:lnTo>
                  <a:lnTo>
                    <a:pt x="1190" y="774"/>
                  </a:lnTo>
                  <a:lnTo>
                    <a:pt x="1179" y="770"/>
                  </a:lnTo>
                  <a:lnTo>
                    <a:pt x="1166" y="765"/>
                  </a:lnTo>
                  <a:lnTo>
                    <a:pt x="1141" y="759"/>
                  </a:lnTo>
                  <a:lnTo>
                    <a:pt x="1121" y="753"/>
                  </a:lnTo>
                  <a:lnTo>
                    <a:pt x="1114" y="749"/>
                  </a:lnTo>
                  <a:lnTo>
                    <a:pt x="1108" y="746"/>
                  </a:lnTo>
                  <a:lnTo>
                    <a:pt x="1106" y="745"/>
                  </a:lnTo>
                  <a:lnTo>
                    <a:pt x="1105" y="743"/>
                  </a:lnTo>
                  <a:lnTo>
                    <a:pt x="1105" y="742"/>
                  </a:lnTo>
                  <a:lnTo>
                    <a:pt x="1106" y="740"/>
                  </a:lnTo>
                  <a:lnTo>
                    <a:pt x="1102" y="730"/>
                  </a:lnTo>
                  <a:lnTo>
                    <a:pt x="1100" y="721"/>
                  </a:lnTo>
                  <a:lnTo>
                    <a:pt x="1098" y="712"/>
                  </a:lnTo>
                  <a:lnTo>
                    <a:pt x="1097" y="702"/>
                  </a:lnTo>
                  <a:lnTo>
                    <a:pt x="1096" y="694"/>
                  </a:lnTo>
                  <a:lnTo>
                    <a:pt x="1096" y="686"/>
                  </a:lnTo>
                  <a:lnTo>
                    <a:pt x="1097" y="678"/>
                  </a:lnTo>
                  <a:lnTo>
                    <a:pt x="1098" y="670"/>
                  </a:lnTo>
                  <a:lnTo>
                    <a:pt x="1101" y="657"/>
                  </a:lnTo>
                  <a:lnTo>
                    <a:pt x="1106" y="644"/>
                  </a:lnTo>
                  <a:lnTo>
                    <a:pt x="1114" y="632"/>
                  </a:lnTo>
                  <a:lnTo>
                    <a:pt x="1121" y="622"/>
                  </a:lnTo>
                  <a:lnTo>
                    <a:pt x="1129" y="613"/>
                  </a:lnTo>
                  <a:lnTo>
                    <a:pt x="1137" y="605"/>
                  </a:lnTo>
                  <a:lnTo>
                    <a:pt x="1146" y="599"/>
                  </a:lnTo>
                  <a:lnTo>
                    <a:pt x="1153" y="594"/>
                  </a:lnTo>
                  <a:lnTo>
                    <a:pt x="1164" y="586"/>
                  </a:lnTo>
                  <a:lnTo>
                    <a:pt x="1168" y="584"/>
                  </a:lnTo>
                  <a:lnTo>
                    <a:pt x="1183" y="582"/>
                  </a:lnTo>
                  <a:lnTo>
                    <a:pt x="1196" y="581"/>
                  </a:lnTo>
                  <a:lnTo>
                    <a:pt x="1208" y="578"/>
                  </a:lnTo>
                  <a:lnTo>
                    <a:pt x="1218" y="576"/>
                  </a:lnTo>
                  <a:lnTo>
                    <a:pt x="1228" y="572"/>
                  </a:lnTo>
                  <a:lnTo>
                    <a:pt x="1237" y="568"/>
                  </a:lnTo>
                  <a:lnTo>
                    <a:pt x="1245" y="564"/>
                  </a:lnTo>
                  <a:lnTo>
                    <a:pt x="1252" y="560"/>
                  </a:lnTo>
                  <a:lnTo>
                    <a:pt x="1259" y="555"/>
                  </a:lnTo>
                  <a:lnTo>
                    <a:pt x="1264" y="551"/>
                  </a:lnTo>
                  <a:lnTo>
                    <a:pt x="1268" y="546"/>
                  </a:lnTo>
                  <a:lnTo>
                    <a:pt x="1273" y="540"/>
                  </a:lnTo>
                  <a:lnTo>
                    <a:pt x="1279" y="531"/>
                  </a:lnTo>
                  <a:lnTo>
                    <a:pt x="1283" y="520"/>
                  </a:lnTo>
                  <a:lnTo>
                    <a:pt x="1285" y="509"/>
                  </a:lnTo>
                  <a:lnTo>
                    <a:pt x="1286" y="500"/>
                  </a:lnTo>
                  <a:lnTo>
                    <a:pt x="1286" y="490"/>
                  </a:lnTo>
                  <a:lnTo>
                    <a:pt x="1285" y="482"/>
                  </a:lnTo>
                  <a:lnTo>
                    <a:pt x="1282" y="470"/>
                  </a:lnTo>
                  <a:lnTo>
                    <a:pt x="1281" y="465"/>
                  </a:lnTo>
                  <a:lnTo>
                    <a:pt x="1283" y="451"/>
                  </a:lnTo>
                  <a:lnTo>
                    <a:pt x="1284" y="437"/>
                  </a:lnTo>
                  <a:lnTo>
                    <a:pt x="1285" y="423"/>
                  </a:lnTo>
                  <a:lnTo>
                    <a:pt x="1285" y="409"/>
                  </a:lnTo>
                  <a:lnTo>
                    <a:pt x="1284" y="382"/>
                  </a:lnTo>
                  <a:lnTo>
                    <a:pt x="1282" y="359"/>
                  </a:lnTo>
                  <a:lnTo>
                    <a:pt x="1278" y="323"/>
                  </a:lnTo>
                  <a:lnTo>
                    <a:pt x="1275" y="309"/>
                  </a:lnTo>
                  <a:lnTo>
                    <a:pt x="1273" y="304"/>
                  </a:lnTo>
                  <a:lnTo>
                    <a:pt x="1268" y="298"/>
                  </a:lnTo>
                  <a:lnTo>
                    <a:pt x="1263" y="294"/>
                  </a:lnTo>
                  <a:lnTo>
                    <a:pt x="1257" y="290"/>
                  </a:lnTo>
                  <a:lnTo>
                    <a:pt x="1249" y="286"/>
                  </a:lnTo>
                  <a:lnTo>
                    <a:pt x="1241" y="283"/>
                  </a:lnTo>
                  <a:lnTo>
                    <a:pt x="1231" y="281"/>
                  </a:lnTo>
                  <a:lnTo>
                    <a:pt x="1222" y="279"/>
                  </a:lnTo>
                  <a:lnTo>
                    <a:pt x="1189" y="273"/>
                  </a:lnTo>
                  <a:lnTo>
                    <a:pt x="1174" y="272"/>
                  </a:lnTo>
                  <a:lnTo>
                    <a:pt x="1174" y="263"/>
                  </a:lnTo>
                  <a:lnTo>
                    <a:pt x="1174" y="255"/>
                  </a:lnTo>
                  <a:lnTo>
                    <a:pt x="1176" y="247"/>
                  </a:lnTo>
                  <a:lnTo>
                    <a:pt x="1178" y="241"/>
                  </a:lnTo>
                  <a:lnTo>
                    <a:pt x="1181" y="235"/>
                  </a:lnTo>
                  <a:lnTo>
                    <a:pt x="1184" y="230"/>
                  </a:lnTo>
                  <a:lnTo>
                    <a:pt x="1187" y="226"/>
                  </a:lnTo>
                  <a:lnTo>
                    <a:pt x="1192" y="221"/>
                  </a:lnTo>
                  <a:lnTo>
                    <a:pt x="1199" y="216"/>
                  </a:lnTo>
                  <a:lnTo>
                    <a:pt x="1205" y="212"/>
                  </a:lnTo>
                  <a:lnTo>
                    <a:pt x="1211" y="210"/>
                  </a:lnTo>
                  <a:lnTo>
                    <a:pt x="1212" y="209"/>
                  </a:lnTo>
                  <a:lnTo>
                    <a:pt x="1221" y="213"/>
                  </a:lnTo>
                  <a:lnTo>
                    <a:pt x="1231" y="215"/>
                  </a:lnTo>
                  <a:lnTo>
                    <a:pt x="1238" y="217"/>
                  </a:lnTo>
                  <a:lnTo>
                    <a:pt x="1246" y="218"/>
                  </a:lnTo>
                  <a:lnTo>
                    <a:pt x="1252" y="219"/>
                  </a:lnTo>
                  <a:lnTo>
                    <a:pt x="1258" y="219"/>
                  </a:lnTo>
                  <a:lnTo>
                    <a:pt x="1263" y="218"/>
                  </a:lnTo>
                  <a:lnTo>
                    <a:pt x="1267" y="217"/>
                  </a:lnTo>
                  <a:lnTo>
                    <a:pt x="1270" y="215"/>
                  </a:lnTo>
                  <a:lnTo>
                    <a:pt x="1274" y="213"/>
                  </a:lnTo>
                  <a:lnTo>
                    <a:pt x="1277" y="210"/>
                  </a:lnTo>
                  <a:lnTo>
                    <a:pt x="1279" y="207"/>
                  </a:lnTo>
                  <a:lnTo>
                    <a:pt x="1282" y="199"/>
                  </a:lnTo>
                  <a:lnTo>
                    <a:pt x="1283" y="191"/>
                  </a:lnTo>
                  <a:lnTo>
                    <a:pt x="1283" y="182"/>
                  </a:lnTo>
                  <a:lnTo>
                    <a:pt x="1283" y="173"/>
                  </a:lnTo>
                  <a:lnTo>
                    <a:pt x="1282" y="165"/>
                  </a:lnTo>
                  <a:lnTo>
                    <a:pt x="1280" y="157"/>
                  </a:lnTo>
                  <a:lnTo>
                    <a:pt x="1277" y="145"/>
                  </a:lnTo>
                  <a:lnTo>
                    <a:pt x="1275" y="140"/>
                  </a:lnTo>
                  <a:lnTo>
                    <a:pt x="1279" y="131"/>
                  </a:lnTo>
                  <a:lnTo>
                    <a:pt x="1282" y="121"/>
                  </a:lnTo>
                  <a:lnTo>
                    <a:pt x="1282" y="113"/>
                  </a:lnTo>
                  <a:lnTo>
                    <a:pt x="1281" y="105"/>
                  </a:lnTo>
                  <a:lnTo>
                    <a:pt x="1279" y="99"/>
                  </a:lnTo>
                  <a:lnTo>
                    <a:pt x="1276" y="91"/>
                  </a:lnTo>
                  <a:lnTo>
                    <a:pt x="1272" y="85"/>
                  </a:lnTo>
                  <a:lnTo>
                    <a:pt x="1266" y="79"/>
                  </a:lnTo>
                  <a:lnTo>
                    <a:pt x="1261" y="72"/>
                  </a:lnTo>
                  <a:lnTo>
                    <a:pt x="1257" y="65"/>
                  </a:lnTo>
                  <a:lnTo>
                    <a:pt x="1251" y="56"/>
                  </a:lnTo>
                  <a:lnTo>
                    <a:pt x="1248" y="48"/>
                  </a:lnTo>
                  <a:lnTo>
                    <a:pt x="1245" y="39"/>
                  </a:lnTo>
                  <a:lnTo>
                    <a:pt x="1243" y="28"/>
                  </a:lnTo>
                  <a:lnTo>
                    <a:pt x="1242" y="16"/>
                  </a:lnTo>
                  <a:lnTo>
                    <a:pt x="1244" y="3"/>
                  </a:lnTo>
                  <a:lnTo>
                    <a:pt x="1247" y="2"/>
                  </a:lnTo>
                  <a:lnTo>
                    <a:pt x="1254" y="1"/>
                  </a:lnTo>
                  <a:lnTo>
                    <a:pt x="1267" y="0"/>
                  </a:lnTo>
                  <a:lnTo>
                    <a:pt x="1283" y="1"/>
                  </a:lnTo>
                  <a:lnTo>
                    <a:pt x="1292" y="2"/>
                  </a:lnTo>
                  <a:lnTo>
                    <a:pt x="1301" y="4"/>
                  </a:lnTo>
                  <a:lnTo>
                    <a:pt x="1311" y="7"/>
                  </a:lnTo>
                  <a:lnTo>
                    <a:pt x="1320" y="10"/>
                  </a:lnTo>
                  <a:lnTo>
                    <a:pt x="1329" y="16"/>
                  </a:lnTo>
                  <a:lnTo>
                    <a:pt x="1339" y="23"/>
                  </a:lnTo>
                  <a:lnTo>
                    <a:pt x="1347" y="31"/>
                  </a:lnTo>
                  <a:lnTo>
                    <a:pt x="1356" y="40"/>
                  </a:lnTo>
                  <a:lnTo>
                    <a:pt x="1368" y="39"/>
                  </a:lnTo>
                  <a:lnTo>
                    <a:pt x="1396" y="38"/>
                  </a:lnTo>
                  <a:lnTo>
                    <a:pt x="1404" y="38"/>
                  </a:lnTo>
                  <a:lnTo>
                    <a:pt x="1412" y="39"/>
                  </a:lnTo>
                  <a:lnTo>
                    <a:pt x="1420" y="41"/>
                  </a:lnTo>
                  <a:lnTo>
                    <a:pt x="1427" y="43"/>
                  </a:lnTo>
                  <a:lnTo>
                    <a:pt x="1434" y="45"/>
                  </a:lnTo>
                  <a:lnTo>
                    <a:pt x="1440" y="50"/>
                  </a:lnTo>
                  <a:lnTo>
                    <a:pt x="1445" y="54"/>
                  </a:lnTo>
                  <a:lnTo>
                    <a:pt x="1450" y="59"/>
                  </a:lnTo>
                  <a:lnTo>
                    <a:pt x="1452" y="63"/>
                  </a:lnTo>
                  <a:lnTo>
                    <a:pt x="1457" y="73"/>
                  </a:lnTo>
                  <a:lnTo>
                    <a:pt x="1465" y="86"/>
                  </a:lnTo>
                  <a:lnTo>
                    <a:pt x="1474" y="99"/>
                  </a:lnTo>
                  <a:lnTo>
                    <a:pt x="1481" y="104"/>
                  </a:lnTo>
                  <a:lnTo>
                    <a:pt x="1486" y="109"/>
                  </a:lnTo>
                  <a:lnTo>
                    <a:pt x="1491" y="113"/>
                  </a:lnTo>
                  <a:lnTo>
                    <a:pt x="1498" y="115"/>
                  </a:lnTo>
                  <a:lnTo>
                    <a:pt x="1500" y="115"/>
                  </a:lnTo>
                  <a:lnTo>
                    <a:pt x="1503" y="114"/>
                  </a:lnTo>
                  <a:lnTo>
                    <a:pt x="1505" y="113"/>
                  </a:lnTo>
                  <a:lnTo>
                    <a:pt x="1508" y="112"/>
                  </a:lnTo>
                  <a:lnTo>
                    <a:pt x="1514" y="105"/>
                  </a:lnTo>
                  <a:lnTo>
                    <a:pt x="1518" y="97"/>
                  </a:lnTo>
                  <a:lnTo>
                    <a:pt x="1520" y="86"/>
                  </a:lnTo>
                  <a:lnTo>
                    <a:pt x="1523" y="79"/>
                  </a:lnTo>
                  <a:lnTo>
                    <a:pt x="1528" y="72"/>
                  </a:lnTo>
                  <a:lnTo>
                    <a:pt x="1533" y="68"/>
                  </a:lnTo>
                  <a:lnTo>
                    <a:pt x="1539" y="65"/>
                  </a:lnTo>
                  <a:lnTo>
                    <a:pt x="1546" y="64"/>
                  </a:lnTo>
                  <a:lnTo>
                    <a:pt x="1553" y="63"/>
                  </a:lnTo>
                  <a:lnTo>
                    <a:pt x="1561" y="63"/>
                  </a:lnTo>
                  <a:lnTo>
                    <a:pt x="1576" y="64"/>
                  </a:lnTo>
                  <a:lnTo>
                    <a:pt x="1591" y="64"/>
                  </a:lnTo>
                  <a:lnTo>
                    <a:pt x="1597" y="64"/>
                  </a:lnTo>
                  <a:lnTo>
                    <a:pt x="1603" y="61"/>
                  </a:lnTo>
                  <a:lnTo>
                    <a:pt x="1609" y="58"/>
                  </a:lnTo>
                  <a:lnTo>
                    <a:pt x="1612" y="53"/>
                  </a:lnTo>
                  <a:lnTo>
                    <a:pt x="1615" y="49"/>
                  </a:lnTo>
                  <a:lnTo>
                    <a:pt x="1625" y="37"/>
                  </a:lnTo>
                  <a:lnTo>
                    <a:pt x="1630" y="31"/>
                  </a:lnTo>
                  <a:lnTo>
                    <a:pt x="1637" y="23"/>
                  </a:lnTo>
                  <a:lnTo>
                    <a:pt x="1646" y="17"/>
                  </a:lnTo>
                  <a:lnTo>
                    <a:pt x="1656" y="11"/>
                  </a:lnTo>
                  <a:lnTo>
                    <a:pt x="1666" y="7"/>
                  </a:lnTo>
                  <a:lnTo>
                    <a:pt x="1678" y="5"/>
                  </a:lnTo>
                  <a:lnTo>
                    <a:pt x="1683" y="5"/>
                  </a:lnTo>
                  <a:lnTo>
                    <a:pt x="1690" y="5"/>
                  </a:lnTo>
                  <a:lnTo>
                    <a:pt x="1695" y="6"/>
                  </a:lnTo>
                  <a:lnTo>
                    <a:pt x="1701" y="8"/>
                  </a:lnTo>
                  <a:lnTo>
                    <a:pt x="1708" y="10"/>
                  </a:lnTo>
                  <a:lnTo>
                    <a:pt x="1715" y="15"/>
                  </a:lnTo>
                  <a:lnTo>
                    <a:pt x="1722" y="19"/>
                  </a:lnTo>
                  <a:lnTo>
                    <a:pt x="1728" y="25"/>
                  </a:lnTo>
                  <a:lnTo>
                    <a:pt x="1735" y="32"/>
                  </a:lnTo>
                  <a:lnTo>
                    <a:pt x="1742" y="39"/>
                  </a:lnTo>
                  <a:lnTo>
                    <a:pt x="1749" y="49"/>
                  </a:lnTo>
                  <a:lnTo>
                    <a:pt x="1756" y="59"/>
                  </a:lnTo>
                  <a:lnTo>
                    <a:pt x="1756" y="63"/>
                  </a:lnTo>
                  <a:lnTo>
                    <a:pt x="1757" y="71"/>
                  </a:lnTo>
                  <a:lnTo>
                    <a:pt x="1758" y="76"/>
                  </a:lnTo>
                  <a:lnTo>
                    <a:pt x="1762" y="83"/>
                  </a:lnTo>
                  <a:lnTo>
                    <a:pt x="1768" y="88"/>
                  </a:lnTo>
                  <a:lnTo>
                    <a:pt x="1775" y="95"/>
                  </a:lnTo>
                  <a:lnTo>
                    <a:pt x="1785" y="100"/>
                  </a:lnTo>
                  <a:lnTo>
                    <a:pt x="1799" y="104"/>
                  </a:lnTo>
                  <a:lnTo>
                    <a:pt x="1815" y="107"/>
                  </a:lnTo>
                  <a:lnTo>
                    <a:pt x="1835" y="109"/>
                  </a:lnTo>
                  <a:lnTo>
                    <a:pt x="1859" y="109"/>
                  </a:lnTo>
                  <a:lnTo>
                    <a:pt x="1889" y="107"/>
                  </a:lnTo>
                  <a:lnTo>
                    <a:pt x="1922" y="103"/>
                  </a:lnTo>
                  <a:lnTo>
                    <a:pt x="1962" y="97"/>
                  </a:lnTo>
                  <a:lnTo>
                    <a:pt x="1964" y="93"/>
                  </a:lnTo>
                  <a:lnTo>
                    <a:pt x="1969" y="87"/>
                  </a:lnTo>
                  <a:lnTo>
                    <a:pt x="1973" y="84"/>
                  </a:lnTo>
                  <a:lnTo>
                    <a:pt x="1979" y="80"/>
                  </a:lnTo>
                  <a:lnTo>
                    <a:pt x="1985" y="75"/>
                  </a:lnTo>
                  <a:lnTo>
                    <a:pt x="1992" y="71"/>
                  </a:lnTo>
                  <a:lnTo>
                    <a:pt x="2000" y="68"/>
                  </a:lnTo>
                  <a:lnTo>
                    <a:pt x="2009" y="66"/>
                  </a:lnTo>
                  <a:lnTo>
                    <a:pt x="2019" y="65"/>
                  </a:lnTo>
                  <a:lnTo>
                    <a:pt x="2031" y="65"/>
                  </a:lnTo>
                  <a:lnTo>
                    <a:pt x="2043" y="67"/>
                  </a:lnTo>
                  <a:lnTo>
                    <a:pt x="2057" y="70"/>
                  </a:lnTo>
                  <a:lnTo>
                    <a:pt x="2072" y="76"/>
                  </a:lnTo>
                  <a:lnTo>
                    <a:pt x="2088" y="84"/>
                  </a:lnTo>
                  <a:lnTo>
                    <a:pt x="2088" y="86"/>
                  </a:lnTo>
                  <a:lnTo>
                    <a:pt x="2089" y="89"/>
                  </a:lnTo>
                  <a:lnTo>
                    <a:pt x="2093" y="95"/>
                  </a:lnTo>
                  <a:lnTo>
                    <a:pt x="2099" y="101"/>
                  </a:lnTo>
                  <a:lnTo>
                    <a:pt x="2103" y="103"/>
                  </a:lnTo>
                  <a:lnTo>
                    <a:pt x="2108" y="105"/>
                  </a:lnTo>
                  <a:lnTo>
                    <a:pt x="2114" y="106"/>
                  </a:lnTo>
                  <a:lnTo>
                    <a:pt x="2122" y="107"/>
                  </a:lnTo>
                  <a:lnTo>
                    <a:pt x="2129" y="108"/>
                  </a:lnTo>
                  <a:lnTo>
                    <a:pt x="2139" y="107"/>
                  </a:lnTo>
                  <a:lnTo>
                    <a:pt x="2149" y="105"/>
                  </a:lnTo>
                  <a:lnTo>
                    <a:pt x="2162" y="103"/>
                  </a:lnTo>
                  <a:lnTo>
                    <a:pt x="2168" y="103"/>
                  </a:lnTo>
                  <a:lnTo>
                    <a:pt x="2181" y="104"/>
                  </a:lnTo>
                  <a:lnTo>
                    <a:pt x="2204" y="104"/>
                  </a:lnTo>
                  <a:lnTo>
                    <a:pt x="2232" y="105"/>
                  </a:lnTo>
                  <a:lnTo>
                    <a:pt x="2263" y="105"/>
                  </a:lnTo>
                  <a:lnTo>
                    <a:pt x="2297" y="105"/>
                  </a:lnTo>
                  <a:lnTo>
                    <a:pt x="2330" y="104"/>
                  </a:lnTo>
                  <a:lnTo>
                    <a:pt x="2362" y="103"/>
                  </a:lnTo>
                  <a:lnTo>
                    <a:pt x="2362" y="108"/>
                  </a:lnTo>
                  <a:lnTo>
                    <a:pt x="2362" y="122"/>
                  </a:lnTo>
                  <a:lnTo>
                    <a:pt x="2364" y="145"/>
                  </a:lnTo>
                  <a:lnTo>
                    <a:pt x="2367" y="171"/>
                  </a:lnTo>
                  <a:lnTo>
                    <a:pt x="2370" y="186"/>
                  </a:lnTo>
                  <a:lnTo>
                    <a:pt x="2375" y="202"/>
                  </a:lnTo>
                  <a:lnTo>
                    <a:pt x="2380" y="218"/>
                  </a:lnTo>
                  <a:lnTo>
                    <a:pt x="2385" y="234"/>
                  </a:lnTo>
                  <a:lnTo>
                    <a:pt x="2393" y="250"/>
                  </a:lnTo>
                  <a:lnTo>
                    <a:pt x="2402" y="266"/>
                  </a:lnTo>
                  <a:lnTo>
                    <a:pt x="2413" y="282"/>
                  </a:lnTo>
                  <a:lnTo>
                    <a:pt x="2425" y="296"/>
                  </a:lnTo>
                  <a:lnTo>
                    <a:pt x="2425" y="302"/>
                  </a:lnTo>
                  <a:lnTo>
                    <a:pt x="2426" y="318"/>
                  </a:lnTo>
                  <a:lnTo>
                    <a:pt x="2428" y="329"/>
                  </a:lnTo>
                  <a:lnTo>
                    <a:pt x="2430" y="341"/>
                  </a:lnTo>
                  <a:lnTo>
                    <a:pt x="2434" y="353"/>
                  </a:lnTo>
                  <a:lnTo>
                    <a:pt x="2439" y="363"/>
                  </a:lnTo>
                  <a:lnTo>
                    <a:pt x="2445" y="374"/>
                  </a:lnTo>
                  <a:lnTo>
                    <a:pt x="2452" y="384"/>
                  </a:lnTo>
                  <a:lnTo>
                    <a:pt x="2457" y="388"/>
                  </a:lnTo>
                  <a:lnTo>
                    <a:pt x="2461" y="391"/>
                  </a:lnTo>
                  <a:lnTo>
                    <a:pt x="2466" y="394"/>
                  </a:lnTo>
                  <a:lnTo>
                    <a:pt x="2472" y="396"/>
                  </a:lnTo>
                  <a:lnTo>
                    <a:pt x="2478" y="398"/>
                  </a:lnTo>
                  <a:lnTo>
                    <a:pt x="2484" y="400"/>
                  </a:lnTo>
                  <a:lnTo>
                    <a:pt x="2492" y="400"/>
                  </a:lnTo>
                  <a:lnTo>
                    <a:pt x="2499" y="398"/>
                  </a:lnTo>
                  <a:lnTo>
                    <a:pt x="2508" y="396"/>
                  </a:lnTo>
                  <a:lnTo>
                    <a:pt x="2518" y="393"/>
                  </a:lnTo>
                  <a:lnTo>
                    <a:pt x="2527" y="389"/>
                  </a:lnTo>
                  <a:lnTo>
                    <a:pt x="2537" y="384"/>
                  </a:lnTo>
                  <a:lnTo>
                    <a:pt x="2539" y="378"/>
                  </a:lnTo>
                  <a:lnTo>
                    <a:pt x="2545" y="365"/>
                  </a:lnTo>
                  <a:lnTo>
                    <a:pt x="2551" y="358"/>
                  </a:lnTo>
                  <a:lnTo>
                    <a:pt x="2556" y="350"/>
                  </a:lnTo>
                  <a:lnTo>
                    <a:pt x="2562" y="345"/>
                  </a:lnTo>
                  <a:lnTo>
                    <a:pt x="2570" y="340"/>
                  </a:lnTo>
                  <a:lnTo>
                    <a:pt x="2574" y="339"/>
                  </a:lnTo>
                  <a:lnTo>
                    <a:pt x="2577" y="338"/>
                  </a:lnTo>
                  <a:lnTo>
                    <a:pt x="2582" y="338"/>
                  </a:lnTo>
                  <a:lnTo>
                    <a:pt x="2587" y="339"/>
                  </a:lnTo>
                  <a:lnTo>
                    <a:pt x="2591" y="341"/>
                  </a:lnTo>
                  <a:lnTo>
                    <a:pt x="2595" y="343"/>
                  </a:lnTo>
                  <a:lnTo>
                    <a:pt x="2601" y="347"/>
                  </a:lnTo>
                  <a:lnTo>
                    <a:pt x="2606" y="353"/>
                  </a:lnTo>
                  <a:lnTo>
                    <a:pt x="2610" y="359"/>
                  </a:lnTo>
                  <a:lnTo>
                    <a:pt x="2616" y="366"/>
                  </a:lnTo>
                  <a:lnTo>
                    <a:pt x="2621" y="376"/>
                  </a:lnTo>
                  <a:lnTo>
                    <a:pt x="2626" y="387"/>
                  </a:lnTo>
                  <a:lnTo>
                    <a:pt x="2633" y="398"/>
                  </a:lnTo>
                  <a:lnTo>
                    <a:pt x="2638" y="412"/>
                  </a:lnTo>
                  <a:lnTo>
                    <a:pt x="2643" y="428"/>
                  </a:lnTo>
                  <a:lnTo>
                    <a:pt x="2650" y="446"/>
                  </a:lnTo>
                  <a:lnTo>
                    <a:pt x="2648" y="453"/>
                  </a:lnTo>
                  <a:lnTo>
                    <a:pt x="2644" y="471"/>
                  </a:lnTo>
                  <a:lnTo>
                    <a:pt x="2642" y="483"/>
                  </a:lnTo>
                  <a:lnTo>
                    <a:pt x="2640" y="497"/>
                  </a:lnTo>
                  <a:lnTo>
                    <a:pt x="2639" y="513"/>
                  </a:lnTo>
                  <a:lnTo>
                    <a:pt x="2638" y="529"/>
                  </a:lnTo>
                  <a:lnTo>
                    <a:pt x="2639" y="546"/>
                  </a:lnTo>
                  <a:lnTo>
                    <a:pt x="2641" y="563"/>
                  </a:lnTo>
                  <a:lnTo>
                    <a:pt x="2644" y="580"/>
                  </a:lnTo>
                  <a:lnTo>
                    <a:pt x="2650" y="597"/>
                  </a:lnTo>
                  <a:lnTo>
                    <a:pt x="2653" y="604"/>
                  </a:lnTo>
                  <a:lnTo>
                    <a:pt x="2656" y="613"/>
                  </a:lnTo>
                  <a:lnTo>
                    <a:pt x="2662" y="620"/>
                  </a:lnTo>
                  <a:lnTo>
                    <a:pt x="2666" y="628"/>
                  </a:lnTo>
                  <a:lnTo>
                    <a:pt x="2672" y="634"/>
                  </a:lnTo>
                  <a:lnTo>
                    <a:pt x="2679" y="641"/>
                  </a:lnTo>
                  <a:lnTo>
                    <a:pt x="2685" y="647"/>
                  </a:lnTo>
                  <a:lnTo>
                    <a:pt x="2694" y="652"/>
                  </a:lnTo>
                  <a:lnTo>
                    <a:pt x="2692" y="658"/>
                  </a:lnTo>
                  <a:lnTo>
                    <a:pt x="2690" y="670"/>
                  </a:lnTo>
                  <a:lnTo>
                    <a:pt x="2690" y="679"/>
                  </a:lnTo>
                  <a:lnTo>
                    <a:pt x="2690" y="690"/>
                  </a:lnTo>
                  <a:lnTo>
                    <a:pt x="2690" y="700"/>
                  </a:lnTo>
                  <a:lnTo>
                    <a:pt x="2691" y="712"/>
                  </a:lnTo>
                  <a:lnTo>
                    <a:pt x="2694" y="724"/>
                  </a:lnTo>
                  <a:lnTo>
                    <a:pt x="2698" y="736"/>
                  </a:lnTo>
                  <a:lnTo>
                    <a:pt x="2702" y="747"/>
                  </a:lnTo>
                  <a:lnTo>
                    <a:pt x="2710" y="758"/>
                  </a:lnTo>
                  <a:lnTo>
                    <a:pt x="2713" y="763"/>
                  </a:lnTo>
                  <a:lnTo>
                    <a:pt x="2717" y="768"/>
                  </a:lnTo>
                  <a:lnTo>
                    <a:pt x="2722" y="773"/>
                  </a:lnTo>
                  <a:lnTo>
                    <a:pt x="2728" y="777"/>
                  </a:lnTo>
                  <a:lnTo>
                    <a:pt x="2734" y="781"/>
                  </a:lnTo>
                  <a:lnTo>
                    <a:pt x="2740" y="785"/>
                  </a:lnTo>
                  <a:lnTo>
                    <a:pt x="2748" y="788"/>
                  </a:lnTo>
                  <a:lnTo>
                    <a:pt x="2755" y="790"/>
                  </a:lnTo>
                  <a:lnTo>
                    <a:pt x="2756" y="793"/>
                  </a:lnTo>
                  <a:lnTo>
                    <a:pt x="2759" y="802"/>
                  </a:lnTo>
                  <a:lnTo>
                    <a:pt x="2762" y="813"/>
                  </a:lnTo>
                  <a:lnTo>
                    <a:pt x="2768" y="827"/>
                  </a:lnTo>
                  <a:lnTo>
                    <a:pt x="2772" y="835"/>
                  </a:lnTo>
                  <a:lnTo>
                    <a:pt x="2777" y="841"/>
                  </a:lnTo>
                  <a:lnTo>
                    <a:pt x="2781" y="848"/>
                  </a:lnTo>
                  <a:lnTo>
                    <a:pt x="2787" y="853"/>
                  </a:lnTo>
                  <a:lnTo>
                    <a:pt x="2794" y="858"/>
                  </a:lnTo>
                  <a:lnTo>
                    <a:pt x="2801" y="861"/>
                  </a:lnTo>
                  <a:lnTo>
                    <a:pt x="2809" y="865"/>
                  </a:lnTo>
                  <a:lnTo>
                    <a:pt x="2818" y="865"/>
                  </a:lnTo>
                  <a:lnTo>
                    <a:pt x="2823" y="865"/>
                  </a:lnTo>
                  <a:lnTo>
                    <a:pt x="2833" y="864"/>
                  </a:lnTo>
                  <a:lnTo>
                    <a:pt x="2840" y="864"/>
                  </a:lnTo>
                  <a:lnTo>
                    <a:pt x="2848" y="864"/>
                  </a:lnTo>
                  <a:lnTo>
                    <a:pt x="2857" y="865"/>
                  </a:lnTo>
                  <a:lnTo>
                    <a:pt x="2865" y="866"/>
                  </a:lnTo>
                  <a:lnTo>
                    <a:pt x="2874" y="869"/>
                  </a:lnTo>
                  <a:lnTo>
                    <a:pt x="2882" y="872"/>
                  </a:lnTo>
                  <a:lnTo>
                    <a:pt x="2890" y="877"/>
                  </a:lnTo>
                  <a:lnTo>
                    <a:pt x="2897" y="884"/>
                  </a:lnTo>
                  <a:lnTo>
                    <a:pt x="2904" y="891"/>
                  </a:lnTo>
                  <a:lnTo>
                    <a:pt x="2908" y="902"/>
                  </a:lnTo>
                  <a:lnTo>
                    <a:pt x="2910" y="907"/>
                  </a:lnTo>
                  <a:lnTo>
                    <a:pt x="2911" y="914"/>
                  </a:lnTo>
                  <a:lnTo>
                    <a:pt x="2911" y="920"/>
                  </a:lnTo>
                  <a:lnTo>
                    <a:pt x="2912" y="928"/>
                  </a:lnTo>
                  <a:lnTo>
                    <a:pt x="2918" y="930"/>
                  </a:lnTo>
                  <a:lnTo>
                    <a:pt x="2930" y="936"/>
                  </a:lnTo>
                  <a:lnTo>
                    <a:pt x="2938" y="941"/>
                  </a:lnTo>
                  <a:lnTo>
                    <a:pt x="2946" y="947"/>
                  </a:lnTo>
                  <a:lnTo>
                    <a:pt x="2954" y="953"/>
                  </a:lnTo>
                  <a:lnTo>
                    <a:pt x="2961" y="961"/>
                  </a:lnTo>
                  <a:lnTo>
                    <a:pt x="2964" y="965"/>
                  </a:lnTo>
                  <a:lnTo>
                    <a:pt x="2967" y="969"/>
                  </a:lnTo>
                  <a:lnTo>
                    <a:pt x="2969" y="973"/>
                  </a:lnTo>
                  <a:lnTo>
                    <a:pt x="2970" y="979"/>
                  </a:lnTo>
                  <a:lnTo>
                    <a:pt x="2970" y="983"/>
                  </a:lnTo>
                  <a:lnTo>
                    <a:pt x="2970" y="988"/>
                  </a:lnTo>
                  <a:lnTo>
                    <a:pt x="2969" y="994"/>
                  </a:lnTo>
                  <a:lnTo>
                    <a:pt x="2968" y="999"/>
                  </a:lnTo>
                  <a:lnTo>
                    <a:pt x="2964" y="1004"/>
                  </a:lnTo>
                  <a:lnTo>
                    <a:pt x="2960" y="1010"/>
                  </a:lnTo>
                  <a:lnTo>
                    <a:pt x="2956" y="1015"/>
                  </a:lnTo>
                  <a:lnTo>
                    <a:pt x="2950" y="1021"/>
                  </a:lnTo>
                  <a:lnTo>
                    <a:pt x="2942" y="1028"/>
                  </a:lnTo>
                  <a:lnTo>
                    <a:pt x="2934" y="1033"/>
                  </a:lnTo>
                  <a:lnTo>
                    <a:pt x="2924" y="1040"/>
                  </a:lnTo>
                  <a:lnTo>
                    <a:pt x="2912" y="1046"/>
                  </a:lnTo>
                  <a:lnTo>
                    <a:pt x="2913" y="1049"/>
                  </a:lnTo>
                  <a:lnTo>
                    <a:pt x="2915" y="1059"/>
                  </a:lnTo>
                  <a:lnTo>
                    <a:pt x="2919" y="1072"/>
                  </a:lnTo>
                  <a:lnTo>
                    <a:pt x="2919" y="1086"/>
                  </a:lnTo>
                  <a:lnTo>
                    <a:pt x="2919" y="1095"/>
                  </a:lnTo>
                  <a:lnTo>
                    <a:pt x="2916" y="1104"/>
                  </a:lnTo>
                  <a:lnTo>
                    <a:pt x="2913" y="1112"/>
                  </a:lnTo>
                  <a:lnTo>
                    <a:pt x="2909" y="1120"/>
                  </a:lnTo>
                  <a:lnTo>
                    <a:pt x="2904" y="1128"/>
                  </a:lnTo>
                  <a:lnTo>
                    <a:pt x="2896" y="1134"/>
                  </a:lnTo>
                  <a:lnTo>
                    <a:pt x="2887" y="1141"/>
                  </a:lnTo>
                  <a:lnTo>
                    <a:pt x="2875" y="1146"/>
                  </a:lnTo>
                  <a:lnTo>
                    <a:pt x="2870" y="1150"/>
                  </a:lnTo>
                  <a:lnTo>
                    <a:pt x="2856" y="1160"/>
                  </a:lnTo>
                  <a:lnTo>
                    <a:pt x="2848" y="1166"/>
                  </a:lnTo>
                  <a:lnTo>
                    <a:pt x="2840" y="1174"/>
                  </a:lnTo>
                  <a:lnTo>
                    <a:pt x="2832" y="1182"/>
                  </a:lnTo>
                  <a:lnTo>
                    <a:pt x="2825" y="1191"/>
                  </a:lnTo>
                  <a:lnTo>
                    <a:pt x="2819" y="1200"/>
                  </a:lnTo>
                  <a:lnTo>
                    <a:pt x="2816" y="1207"/>
                  </a:lnTo>
                  <a:lnTo>
                    <a:pt x="2816" y="1211"/>
                  </a:lnTo>
                  <a:lnTo>
                    <a:pt x="2816" y="1216"/>
                  </a:lnTo>
                  <a:lnTo>
                    <a:pt x="2817" y="1219"/>
                  </a:lnTo>
                  <a:lnTo>
                    <a:pt x="2819" y="1223"/>
                  </a:lnTo>
                  <a:lnTo>
                    <a:pt x="2822" y="1226"/>
                  </a:lnTo>
                  <a:lnTo>
                    <a:pt x="2826" y="1229"/>
                  </a:lnTo>
                  <a:lnTo>
                    <a:pt x="2831" y="1232"/>
                  </a:lnTo>
                  <a:lnTo>
                    <a:pt x="2836" y="1234"/>
                  </a:lnTo>
                  <a:lnTo>
                    <a:pt x="2844" y="1236"/>
                  </a:lnTo>
                  <a:lnTo>
                    <a:pt x="2852" y="1238"/>
                  </a:lnTo>
                  <a:lnTo>
                    <a:pt x="2863" y="1239"/>
                  </a:lnTo>
                  <a:lnTo>
                    <a:pt x="2875" y="1240"/>
                  </a:lnTo>
                  <a:lnTo>
                    <a:pt x="2878" y="1241"/>
                  </a:lnTo>
                  <a:lnTo>
                    <a:pt x="2886" y="1245"/>
                  </a:lnTo>
                  <a:lnTo>
                    <a:pt x="2897" y="1253"/>
                  </a:lnTo>
                  <a:lnTo>
                    <a:pt x="2910" y="1262"/>
                  </a:lnTo>
                  <a:lnTo>
                    <a:pt x="2915" y="1269"/>
                  </a:lnTo>
                  <a:lnTo>
                    <a:pt x="2921" y="1275"/>
                  </a:lnTo>
                  <a:lnTo>
                    <a:pt x="2926" y="1282"/>
                  </a:lnTo>
                  <a:lnTo>
                    <a:pt x="2929" y="1290"/>
                  </a:lnTo>
                  <a:lnTo>
                    <a:pt x="2932" y="1299"/>
                  </a:lnTo>
                  <a:lnTo>
                    <a:pt x="2934" y="1307"/>
                  </a:lnTo>
                  <a:lnTo>
                    <a:pt x="2934" y="1317"/>
                  </a:lnTo>
                  <a:lnTo>
                    <a:pt x="2930" y="1328"/>
                  </a:lnTo>
                  <a:lnTo>
                    <a:pt x="2929" y="1331"/>
                  </a:lnTo>
                  <a:lnTo>
                    <a:pt x="2928" y="1340"/>
                  </a:lnTo>
                  <a:lnTo>
                    <a:pt x="2928" y="1347"/>
                  </a:lnTo>
                  <a:lnTo>
                    <a:pt x="2928" y="1354"/>
                  </a:lnTo>
                  <a:lnTo>
                    <a:pt x="2930" y="1363"/>
                  </a:lnTo>
                  <a:lnTo>
                    <a:pt x="2934" y="1371"/>
                  </a:lnTo>
                  <a:lnTo>
                    <a:pt x="2939" y="1380"/>
                  </a:lnTo>
                  <a:lnTo>
                    <a:pt x="2946" y="1389"/>
                  </a:lnTo>
                  <a:lnTo>
                    <a:pt x="2955" y="1398"/>
                  </a:lnTo>
                  <a:lnTo>
                    <a:pt x="2968" y="1406"/>
                  </a:lnTo>
                  <a:lnTo>
                    <a:pt x="2983" y="1415"/>
                  </a:lnTo>
                  <a:lnTo>
                    <a:pt x="3001" y="1421"/>
                  </a:lnTo>
                  <a:lnTo>
                    <a:pt x="3023" y="1428"/>
                  </a:lnTo>
                  <a:lnTo>
                    <a:pt x="3050" y="1433"/>
                  </a:lnTo>
                  <a:lnTo>
                    <a:pt x="3050" y="1436"/>
                  </a:lnTo>
                  <a:lnTo>
                    <a:pt x="3051" y="1445"/>
                  </a:lnTo>
                  <a:lnTo>
                    <a:pt x="3053" y="1450"/>
                  </a:lnTo>
                  <a:lnTo>
                    <a:pt x="3055" y="1456"/>
                  </a:lnTo>
                  <a:lnTo>
                    <a:pt x="3058" y="1463"/>
                  </a:lnTo>
                  <a:lnTo>
                    <a:pt x="3063" y="1469"/>
                  </a:lnTo>
                  <a:lnTo>
                    <a:pt x="3068" y="1477"/>
                  </a:lnTo>
                  <a:lnTo>
                    <a:pt x="3075" y="1483"/>
                  </a:lnTo>
                  <a:lnTo>
                    <a:pt x="3084" y="1491"/>
                  </a:lnTo>
                  <a:lnTo>
                    <a:pt x="3095" y="1497"/>
                  </a:lnTo>
                  <a:lnTo>
                    <a:pt x="3106" y="1502"/>
                  </a:lnTo>
                  <a:lnTo>
                    <a:pt x="3120" y="1508"/>
                  </a:lnTo>
                  <a:lnTo>
                    <a:pt x="3137" y="1512"/>
                  </a:lnTo>
                  <a:lnTo>
                    <a:pt x="3155" y="1515"/>
                  </a:lnTo>
                  <a:lnTo>
                    <a:pt x="3161" y="1514"/>
                  </a:lnTo>
                  <a:lnTo>
                    <a:pt x="3173" y="1514"/>
                  </a:lnTo>
                  <a:lnTo>
                    <a:pt x="3181" y="1515"/>
                  </a:lnTo>
                  <a:lnTo>
                    <a:pt x="3191" y="1518"/>
                  </a:lnTo>
                  <a:lnTo>
                    <a:pt x="3200" y="1523"/>
                  </a:lnTo>
                  <a:lnTo>
                    <a:pt x="3210" y="1529"/>
                  </a:lnTo>
                  <a:lnTo>
                    <a:pt x="3215" y="1533"/>
                  </a:lnTo>
                  <a:lnTo>
                    <a:pt x="3221" y="1538"/>
                  </a:lnTo>
                  <a:lnTo>
                    <a:pt x="3225" y="1543"/>
                  </a:lnTo>
                  <a:lnTo>
                    <a:pt x="3229" y="1549"/>
                  </a:lnTo>
                  <a:lnTo>
                    <a:pt x="3233" y="1557"/>
                  </a:lnTo>
                  <a:lnTo>
                    <a:pt x="3238" y="1564"/>
                  </a:lnTo>
                  <a:lnTo>
                    <a:pt x="3242" y="1574"/>
                  </a:lnTo>
                  <a:lnTo>
                    <a:pt x="3245" y="1584"/>
                  </a:lnTo>
                  <a:lnTo>
                    <a:pt x="3248" y="1594"/>
                  </a:lnTo>
                  <a:lnTo>
                    <a:pt x="3251" y="1606"/>
                  </a:lnTo>
                  <a:lnTo>
                    <a:pt x="3254" y="1619"/>
                  </a:lnTo>
                  <a:lnTo>
                    <a:pt x="3255" y="1634"/>
                  </a:lnTo>
                  <a:lnTo>
                    <a:pt x="3256" y="1649"/>
                  </a:lnTo>
                  <a:lnTo>
                    <a:pt x="3257" y="1666"/>
                  </a:lnTo>
                  <a:lnTo>
                    <a:pt x="3257" y="1683"/>
                  </a:lnTo>
                  <a:lnTo>
                    <a:pt x="3256" y="1702"/>
                  </a:lnTo>
                  <a:lnTo>
                    <a:pt x="3255" y="1705"/>
                  </a:lnTo>
                  <a:lnTo>
                    <a:pt x="3254" y="1714"/>
                  </a:lnTo>
                  <a:lnTo>
                    <a:pt x="3254" y="1719"/>
                  </a:lnTo>
                  <a:lnTo>
                    <a:pt x="3254" y="1725"/>
                  </a:lnTo>
                  <a:lnTo>
                    <a:pt x="3256" y="1732"/>
                  </a:lnTo>
                  <a:lnTo>
                    <a:pt x="3258" y="1739"/>
                  </a:lnTo>
                  <a:lnTo>
                    <a:pt x="3262" y="1746"/>
                  </a:lnTo>
                  <a:lnTo>
                    <a:pt x="3267" y="1752"/>
                  </a:lnTo>
                  <a:lnTo>
                    <a:pt x="3275" y="1757"/>
                  </a:lnTo>
                  <a:lnTo>
                    <a:pt x="3285" y="1763"/>
                  </a:lnTo>
                  <a:lnTo>
                    <a:pt x="3296" y="1767"/>
                  </a:lnTo>
                  <a:lnTo>
                    <a:pt x="3311" y="1770"/>
                  </a:lnTo>
                  <a:lnTo>
                    <a:pt x="3328" y="1771"/>
                  </a:lnTo>
                  <a:lnTo>
                    <a:pt x="3350" y="1771"/>
                  </a:lnTo>
                  <a:lnTo>
                    <a:pt x="3333" y="1785"/>
                  </a:lnTo>
                  <a:lnTo>
                    <a:pt x="3315" y="1798"/>
                  </a:lnTo>
                  <a:lnTo>
                    <a:pt x="3298" y="1810"/>
                  </a:lnTo>
                  <a:lnTo>
                    <a:pt x="3281" y="1819"/>
                  </a:lnTo>
                  <a:lnTo>
                    <a:pt x="3264" y="1828"/>
                  </a:lnTo>
                  <a:lnTo>
                    <a:pt x="3247" y="1834"/>
                  </a:lnTo>
                  <a:lnTo>
                    <a:pt x="3231" y="1841"/>
                  </a:lnTo>
                  <a:lnTo>
                    <a:pt x="3216" y="1845"/>
                  </a:lnTo>
                  <a:lnTo>
                    <a:pt x="3190" y="1852"/>
                  </a:lnTo>
                  <a:lnTo>
                    <a:pt x="3168" y="1857"/>
                  </a:lnTo>
                  <a:lnTo>
                    <a:pt x="3154" y="1858"/>
                  </a:lnTo>
                  <a:lnTo>
                    <a:pt x="3149" y="1859"/>
                  </a:lnTo>
                  <a:lnTo>
                    <a:pt x="3133" y="1872"/>
                  </a:lnTo>
                  <a:lnTo>
                    <a:pt x="3119" y="1885"/>
                  </a:lnTo>
                  <a:lnTo>
                    <a:pt x="3107" y="1899"/>
                  </a:lnTo>
                  <a:lnTo>
                    <a:pt x="3097" y="1913"/>
                  </a:lnTo>
                  <a:lnTo>
                    <a:pt x="3089" y="1927"/>
                  </a:lnTo>
                  <a:lnTo>
                    <a:pt x="3083" y="1940"/>
                  </a:lnTo>
                  <a:lnTo>
                    <a:pt x="3078" y="1953"/>
                  </a:lnTo>
                  <a:lnTo>
                    <a:pt x="3073" y="1965"/>
                  </a:lnTo>
                  <a:lnTo>
                    <a:pt x="3071" y="1977"/>
                  </a:lnTo>
                  <a:lnTo>
                    <a:pt x="3069" y="1988"/>
                  </a:lnTo>
                  <a:lnTo>
                    <a:pt x="3068" y="1997"/>
                  </a:lnTo>
                  <a:lnTo>
                    <a:pt x="3068" y="2005"/>
                  </a:lnTo>
                  <a:lnTo>
                    <a:pt x="3068" y="2017"/>
                  </a:lnTo>
                  <a:lnTo>
                    <a:pt x="3068" y="2021"/>
                  </a:lnTo>
                  <a:lnTo>
                    <a:pt x="3055" y="2008"/>
                  </a:lnTo>
                  <a:lnTo>
                    <a:pt x="3043" y="1996"/>
                  </a:lnTo>
                  <a:lnTo>
                    <a:pt x="3031" y="1988"/>
                  </a:lnTo>
                  <a:lnTo>
                    <a:pt x="3020" y="1979"/>
                  </a:lnTo>
                  <a:lnTo>
                    <a:pt x="3008" y="1973"/>
                  </a:lnTo>
                  <a:lnTo>
                    <a:pt x="2999" y="1969"/>
                  </a:lnTo>
                  <a:lnTo>
                    <a:pt x="2989" y="1964"/>
                  </a:lnTo>
                  <a:lnTo>
                    <a:pt x="2979" y="1961"/>
                  </a:lnTo>
                  <a:lnTo>
                    <a:pt x="2964" y="1958"/>
                  </a:lnTo>
                  <a:lnTo>
                    <a:pt x="2953" y="1958"/>
                  </a:lnTo>
                  <a:lnTo>
                    <a:pt x="2945" y="1958"/>
                  </a:lnTo>
                  <a:lnTo>
                    <a:pt x="2943" y="1958"/>
                  </a:lnTo>
                  <a:lnTo>
                    <a:pt x="2934" y="1959"/>
                  </a:lnTo>
                  <a:lnTo>
                    <a:pt x="2925" y="1960"/>
                  </a:lnTo>
                  <a:lnTo>
                    <a:pt x="2918" y="1962"/>
                  </a:lnTo>
                  <a:lnTo>
                    <a:pt x="2909" y="1964"/>
                  </a:lnTo>
                  <a:lnTo>
                    <a:pt x="2895" y="1971"/>
                  </a:lnTo>
                  <a:lnTo>
                    <a:pt x="2883" y="1977"/>
                  </a:lnTo>
                  <a:lnTo>
                    <a:pt x="2867" y="1990"/>
                  </a:lnTo>
                  <a:lnTo>
                    <a:pt x="2862" y="1996"/>
                  </a:lnTo>
                  <a:lnTo>
                    <a:pt x="2851" y="2002"/>
                  </a:lnTo>
                  <a:lnTo>
                    <a:pt x="2839" y="2007"/>
                  </a:lnTo>
                  <a:lnTo>
                    <a:pt x="2827" y="2010"/>
                  </a:lnTo>
                  <a:lnTo>
                    <a:pt x="2814" y="2011"/>
                  </a:lnTo>
                  <a:lnTo>
                    <a:pt x="2801" y="2012"/>
                  </a:lnTo>
                  <a:lnTo>
                    <a:pt x="2787" y="2012"/>
                  </a:lnTo>
                  <a:lnTo>
                    <a:pt x="2775" y="2011"/>
                  </a:lnTo>
                  <a:lnTo>
                    <a:pt x="2763" y="2010"/>
                  </a:lnTo>
                  <a:lnTo>
                    <a:pt x="2740" y="2006"/>
                  </a:lnTo>
                  <a:lnTo>
                    <a:pt x="2722" y="2002"/>
                  </a:lnTo>
                  <a:lnTo>
                    <a:pt x="2711" y="1997"/>
                  </a:lnTo>
                  <a:lnTo>
                    <a:pt x="2705" y="1996"/>
                  </a:lnTo>
                  <a:lnTo>
                    <a:pt x="2695" y="1995"/>
                  </a:lnTo>
                  <a:lnTo>
                    <a:pt x="2684" y="1992"/>
                  </a:lnTo>
                  <a:lnTo>
                    <a:pt x="2673" y="1988"/>
                  </a:lnTo>
                  <a:lnTo>
                    <a:pt x="2664" y="1982"/>
                  </a:lnTo>
                  <a:lnTo>
                    <a:pt x="2644" y="1969"/>
                  </a:lnTo>
                  <a:lnTo>
                    <a:pt x="2625" y="1954"/>
                  </a:lnTo>
                  <a:lnTo>
                    <a:pt x="2615" y="1946"/>
                  </a:lnTo>
                  <a:lnTo>
                    <a:pt x="2604" y="1939"/>
                  </a:lnTo>
                  <a:lnTo>
                    <a:pt x="2591" y="1932"/>
                  </a:lnTo>
                  <a:lnTo>
                    <a:pt x="2578" y="1927"/>
                  </a:lnTo>
                  <a:lnTo>
                    <a:pt x="2564" y="1923"/>
                  </a:lnTo>
                  <a:lnTo>
                    <a:pt x="2548" y="1921"/>
                  </a:lnTo>
                  <a:lnTo>
                    <a:pt x="2531" y="1920"/>
                  </a:lnTo>
                  <a:lnTo>
                    <a:pt x="2512" y="1921"/>
                  </a:lnTo>
                  <a:lnTo>
                    <a:pt x="2508" y="1921"/>
                  </a:lnTo>
                  <a:lnTo>
                    <a:pt x="2503" y="1920"/>
                  </a:lnTo>
                  <a:lnTo>
                    <a:pt x="2498" y="1918"/>
                  </a:lnTo>
                  <a:lnTo>
                    <a:pt x="2495" y="1916"/>
                  </a:lnTo>
                  <a:lnTo>
                    <a:pt x="2488" y="1912"/>
                  </a:lnTo>
                  <a:lnTo>
                    <a:pt x="2480" y="1906"/>
                  </a:lnTo>
                  <a:lnTo>
                    <a:pt x="2467" y="1890"/>
                  </a:lnTo>
                  <a:lnTo>
                    <a:pt x="2455" y="1872"/>
                  </a:lnTo>
                  <a:lnTo>
                    <a:pt x="2449" y="1863"/>
                  </a:lnTo>
                  <a:lnTo>
                    <a:pt x="2443" y="1854"/>
                  </a:lnTo>
                  <a:lnTo>
                    <a:pt x="2435" y="1846"/>
                  </a:lnTo>
                  <a:lnTo>
                    <a:pt x="2429" y="1840"/>
                  </a:lnTo>
                  <a:lnTo>
                    <a:pt x="2420" y="1833"/>
                  </a:lnTo>
                  <a:lnTo>
                    <a:pt x="2413" y="1830"/>
                  </a:lnTo>
                  <a:lnTo>
                    <a:pt x="2408" y="1828"/>
                  </a:lnTo>
                  <a:lnTo>
                    <a:pt x="2403" y="1827"/>
                  </a:lnTo>
                  <a:lnTo>
                    <a:pt x="2398" y="1827"/>
                  </a:lnTo>
                  <a:lnTo>
                    <a:pt x="2394" y="1827"/>
                  </a:lnTo>
                  <a:lnTo>
                    <a:pt x="2395" y="1837"/>
                  </a:lnTo>
                  <a:lnTo>
                    <a:pt x="2396" y="1846"/>
                  </a:lnTo>
                  <a:lnTo>
                    <a:pt x="2396" y="1854"/>
                  </a:lnTo>
                  <a:lnTo>
                    <a:pt x="2396" y="1863"/>
                  </a:lnTo>
                  <a:lnTo>
                    <a:pt x="2394" y="1878"/>
                  </a:lnTo>
                  <a:lnTo>
                    <a:pt x="2390" y="1891"/>
                  </a:lnTo>
                  <a:lnTo>
                    <a:pt x="2384" y="1901"/>
                  </a:lnTo>
                  <a:lnTo>
                    <a:pt x="2378" y="1911"/>
                  </a:lnTo>
                  <a:lnTo>
                    <a:pt x="2370" y="1920"/>
                  </a:lnTo>
                  <a:lnTo>
                    <a:pt x="2363" y="1926"/>
                  </a:lnTo>
                  <a:lnTo>
                    <a:pt x="2354" y="1932"/>
                  </a:lnTo>
                  <a:lnTo>
                    <a:pt x="2347" y="1937"/>
                  </a:lnTo>
                  <a:lnTo>
                    <a:pt x="2339" y="1940"/>
                  </a:lnTo>
                  <a:lnTo>
                    <a:pt x="2333" y="1942"/>
                  </a:lnTo>
                  <a:lnTo>
                    <a:pt x="2322" y="1945"/>
                  </a:lnTo>
                  <a:lnTo>
                    <a:pt x="2318" y="1946"/>
                  </a:lnTo>
                  <a:lnTo>
                    <a:pt x="2206" y="1914"/>
                  </a:lnTo>
                  <a:lnTo>
                    <a:pt x="1987" y="1946"/>
                  </a:lnTo>
                  <a:lnTo>
                    <a:pt x="1982" y="1956"/>
                  </a:lnTo>
                  <a:lnTo>
                    <a:pt x="1979" y="1964"/>
                  </a:lnTo>
                  <a:lnTo>
                    <a:pt x="1976" y="1974"/>
                  </a:lnTo>
                  <a:lnTo>
                    <a:pt x="1975" y="1984"/>
                  </a:lnTo>
                  <a:lnTo>
                    <a:pt x="1966" y="1977"/>
                  </a:lnTo>
                  <a:lnTo>
                    <a:pt x="1941" y="1963"/>
                  </a:lnTo>
                  <a:lnTo>
                    <a:pt x="1934" y="1960"/>
                  </a:lnTo>
                  <a:lnTo>
                    <a:pt x="1925" y="1957"/>
                  </a:lnTo>
                  <a:lnTo>
                    <a:pt x="1916" y="1954"/>
                  </a:lnTo>
                  <a:lnTo>
                    <a:pt x="1906" y="1952"/>
                  </a:lnTo>
                  <a:lnTo>
                    <a:pt x="1896" y="1950"/>
                  </a:lnTo>
                  <a:lnTo>
                    <a:pt x="1885" y="1950"/>
                  </a:lnTo>
                  <a:lnTo>
                    <a:pt x="1873" y="1950"/>
                  </a:lnTo>
                  <a:lnTo>
                    <a:pt x="1863" y="1953"/>
                  </a:lnTo>
                  <a:lnTo>
                    <a:pt x="1864" y="1962"/>
                  </a:lnTo>
                  <a:lnTo>
                    <a:pt x="1865" y="1988"/>
                  </a:lnTo>
                  <a:lnTo>
                    <a:pt x="1863" y="2004"/>
                  </a:lnTo>
                  <a:lnTo>
                    <a:pt x="1859" y="2021"/>
                  </a:lnTo>
                  <a:lnTo>
                    <a:pt x="1857" y="2029"/>
                  </a:lnTo>
                  <a:lnTo>
                    <a:pt x="1853" y="2037"/>
                  </a:lnTo>
                  <a:lnTo>
                    <a:pt x="1849" y="2044"/>
                  </a:lnTo>
                  <a:lnTo>
                    <a:pt x="1843" y="2052"/>
                  </a:lnTo>
                  <a:lnTo>
                    <a:pt x="1838" y="2051"/>
                  </a:lnTo>
                  <a:lnTo>
                    <a:pt x="1833" y="2052"/>
                  </a:lnTo>
                  <a:lnTo>
                    <a:pt x="1828" y="2054"/>
                  </a:lnTo>
                  <a:lnTo>
                    <a:pt x="1824" y="2058"/>
                  </a:lnTo>
                  <a:lnTo>
                    <a:pt x="1821" y="2064"/>
                  </a:lnTo>
                  <a:lnTo>
                    <a:pt x="1818" y="2070"/>
                  </a:lnTo>
                  <a:lnTo>
                    <a:pt x="1816" y="2077"/>
                  </a:lnTo>
                  <a:lnTo>
                    <a:pt x="1813" y="2085"/>
                  </a:lnTo>
                  <a:lnTo>
                    <a:pt x="1807" y="2114"/>
                  </a:lnTo>
                  <a:lnTo>
                    <a:pt x="1806" y="2128"/>
                  </a:lnTo>
                  <a:lnTo>
                    <a:pt x="1795" y="2139"/>
                  </a:lnTo>
                  <a:lnTo>
                    <a:pt x="1784" y="2149"/>
                  </a:lnTo>
                  <a:lnTo>
                    <a:pt x="1774" y="2158"/>
                  </a:lnTo>
                  <a:lnTo>
                    <a:pt x="1763" y="2165"/>
                  </a:lnTo>
                  <a:lnTo>
                    <a:pt x="1753" y="2170"/>
                  </a:lnTo>
                  <a:lnTo>
                    <a:pt x="1743" y="2174"/>
                  </a:lnTo>
                  <a:lnTo>
                    <a:pt x="1733" y="2178"/>
                  </a:lnTo>
                  <a:lnTo>
                    <a:pt x="1725" y="2180"/>
                  </a:lnTo>
                  <a:lnTo>
                    <a:pt x="1715" y="2180"/>
                  </a:lnTo>
                  <a:lnTo>
                    <a:pt x="1707" y="2180"/>
                  </a:lnTo>
                  <a:lnTo>
                    <a:pt x="1698" y="2178"/>
                  </a:lnTo>
                  <a:lnTo>
                    <a:pt x="1691" y="2176"/>
                  </a:lnTo>
                  <a:lnTo>
                    <a:pt x="1682" y="2172"/>
                  </a:lnTo>
                  <a:lnTo>
                    <a:pt x="1675" y="2169"/>
                  </a:lnTo>
                  <a:lnTo>
                    <a:pt x="1668" y="2165"/>
                  </a:lnTo>
                  <a:lnTo>
                    <a:pt x="1661" y="2160"/>
                  </a:lnTo>
                  <a:lnTo>
                    <a:pt x="1649" y="2149"/>
                  </a:lnTo>
                  <a:lnTo>
                    <a:pt x="1637" y="2138"/>
                  </a:lnTo>
                  <a:lnTo>
                    <a:pt x="1629" y="2126"/>
                  </a:lnTo>
                  <a:lnTo>
                    <a:pt x="1620" y="2115"/>
                  </a:lnTo>
                  <a:lnTo>
                    <a:pt x="1610" y="2097"/>
                  </a:lnTo>
                  <a:lnTo>
                    <a:pt x="1607" y="2089"/>
                  </a:lnTo>
                  <a:lnTo>
                    <a:pt x="1596" y="2090"/>
                  </a:lnTo>
                  <a:lnTo>
                    <a:pt x="1586" y="2090"/>
                  </a:lnTo>
                  <a:lnTo>
                    <a:pt x="1577" y="2089"/>
                  </a:lnTo>
                  <a:lnTo>
                    <a:pt x="1568" y="2088"/>
                  </a:lnTo>
                  <a:lnTo>
                    <a:pt x="1560" y="2085"/>
                  </a:lnTo>
                  <a:lnTo>
                    <a:pt x="1551" y="2082"/>
                  </a:lnTo>
                  <a:lnTo>
                    <a:pt x="1544" y="2078"/>
                  </a:lnTo>
                  <a:lnTo>
                    <a:pt x="1537" y="2074"/>
                  </a:lnTo>
                  <a:lnTo>
                    <a:pt x="1531" y="2070"/>
                  </a:lnTo>
                  <a:lnTo>
                    <a:pt x="1524" y="2065"/>
                  </a:lnTo>
                  <a:lnTo>
                    <a:pt x="1518" y="2059"/>
                  </a:lnTo>
                  <a:lnTo>
                    <a:pt x="1513" y="2054"/>
                  </a:lnTo>
                  <a:lnTo>
                    <a:pt x="1503" y="2041"/>
                  </a:lnTo>
                  <a:lnTo>
                    <a:pt x="1496" y="2028"/>
                  </a:lnTo>
                  <a:lnTo>
                    <a:pt x="1488" y="2016"/>
                  </a:lnTo>
                  <a:lnTo>
                    <a:pt x="1483" y="2003"/>
                  </a:lnTo>
                  <a:lnTo>
                    <a:pt x="1477" y="1991"/>
                  </a:lnTo>
                  <a:lnTo>
                    <a:pt x="1474" y="1980"/>
                  </a:lnTo>
                  <a:lnTo>
                    <a:pt x="1470" y="1964"/>
                  </a:lnTo>
                  <a:lnTo>
                    <a:pt x="1469" y="1958"/>
                  </a:lnTo>
                  <a:lnTo>
                    <a:pt x="1465" y="1974"/>
                  </a:lnTo>
                  <a:lnTo>
                    <a:pt x="1460" y="1987"/>
                  </a:lnTo>
                  <a:lnTo>
                    <a:pt x="1456" y="2000"/>
                  </a:lnTo>
                  <a:lnTo>
                    <a:pt x="1451" y="2010"/>
                  </a:lnTo>
                  <a:lnTo>
                    <a:pt x="1445" y="2021"/>
                  </a:lnTo>
                  <a:lnTo>
                    <a:pt x="1439" y="2029"/>
                  </a:lnTo>
                  <a:lnTo>
                    <a:pt x="1433" y="2037"/>
                  </a:lnTo>
                  <a:lnTo>
                    <a:pt x="1426" y="2043"/>
                  </a:lnTo>
                  <a:lnTo>
                    <a:pt x="1420" y="2049"/>
                  </a:lnTo>
                  <a:lnTo>
                    <a:pt x="1412" y="2054"/>
                  </a:lnTo>
                  <a:lnTo>
                    <a:pt x="1406" y="2057"/>
                  </a:lnTo>
                  <a:lnTo>
                    <a:pt x="1398" y="2060"/>
                  </a:lnTo>
                  <a:lnTo>
                    <a:pt x="1391" y="2062"/>
                  </a:lnTo>
                  <a:lnTo>
                    <a:pt x="1385" y="2065"/>
                  </a:lnTo>
                  <a:lnTo>
                    <a:pt x="1377" y="2065"/>
                  </a:lnTo>
                  <a:lnTo>
                    <a:pt x="1370" y="2066"/>
                  </a:lnTo>
                  <a:lnTo>
                    <a:pt x="1356" y="2065"/>
                  </a:lnTo>
                  <a:lnTo>
                    <a:pt x="1343" y="2062"/>
                  </a:lnTo>
                  <a:lnTo>
                    <a:pt x="1331" y="2059"/>
                  </a:lnTo>
                  <a:lnTo>
                    <a:pt x="1321" y="2056"/>
                  </a:lnTo>
                  <a:lnTo>
                    <a:pt x="1306" y="2049"/>
                  </a:lnTo>
                  <a:lnTo>
                    <a:pt x="1299" y="2045"/>
                  </a:lnTo>
                  <a:lnTo>
                    <a:pt x="1296" y="2054"/>
                  </a:lnTo>
                  <a:lnTo>
                    <a:pt x="1292" y="2061"/>
                  </a:lnTo>
                  <a:lnTo>
                    <a:pt x="1285" y="2068"/>
                  </a:lnTo>
                  <a:lnTo>
                    <a:pt x="1278" y="2073"/>
                  </a:lnTo>
                  <a:lnTo>
                    <a:pt x="1270" y="2078"/>
                  </a:lnTo>
                  <a:lnTo>
                    <a:pt x="1261" y="2084"/>
                  </a:lnTo>
                  <a:lnTo>
                    <a:pt x="1251" y="2088"/>
                  </a:lnTo>
                  <a:lnTo>
                    <a:pt x="1241" y="2091"/>
                  </a:lnTo>
                  <a:lnTo>
                    <a:pt x="1218" y="2098"/>
                  </a:lnTo>
                  <a:lnTo>
                    <a:pt x="1193" y="2102"/>
                  </a:lnTo>
                  <a:lnTo>
                    <a:pt x="1167" y="2105"/>
                  </a:lnTo>
                  <a:lnTo>
                    <a:pt x="1141" y="2107"/>
                  </a:lnTo>
                  <a:lnTo>
                    <a:pt x="1116" y="2107"/>
                  </a:lnTo>
                  <a:lnTo>
                    <a:pt x="1091" y="2107"/>
                  </a:lnTo>
                  <a:lnTo>
                    <a:pt x="1068" y="2106"/>
                  </a:lnTo>
                  <a:lnTo>
                    <a:pt x="1048" y="2105"/>
                  </a:lnTo>
                  <a:lnTo>
                    <a:pt x="1018" y="2103"/>
                  </a:lnTo>
                  <a:lnTo>
                    <a:pt x="1006" y="2102"/>
                  </a:lnTo>
                  <a:lnTo>
                    <a:pt x="952" y="2120"/>
                  </a:lnTo>
                  <a:lnTo>
                    <a:pt x="901" y="2134"/>
                  </a:lnTo>
                  <a:lnTo>
                    <a:pt x="858" y="2145"/>
                  </a:lnTo>
                  <a:lnTo>
                    <a:pt x="817" y="2153"/>
                  </a:lnTo>
                  <a:lnTo>
                    <a:pt x="782" y="2157"/>
                  </a:lnTo>
                  <a:lnTo>
                    <a:pt x="751" y="2161"/>
                  </a:lnTo>
                  <a:lnTo>
                    <a:pt x="724" y="2162"/>
                  </a:lnTo>
                  <a:lnTo>
                    <a:pt x="701" y="2161"/>
                  </a:lnTo>
                  <a:lnTo>
                    <a:pt x="681" y="2158"/>
                  </a:lnTo>
                  <a:lnTo>
                    <a:pt x="665" y="2155"/>
                  </a:lnTo>
                  <a:lnTo>
                    <a:pt x="652" y="2152"/>
                  </a:lnTo>
                  <a:lnTo>
                    <a:pt x="641" y="2149"/>
                  </a:lnTo>
                  <a:lnTo>
                    <a:pt x="628" y="2142"/>
                  </a:lnTo>
                  <a:lnTo>
                    <a:pt x="625" y="2139"/>
                  </a:lnTo>
                  <a:lnTo>
                    <a:pt x="607" y="2132"/>
                  </a:lnTo>
                  <a:lnTo>
                    <a:pt x="591" y="2123"/>
                  </a:lnTo>
                  <a:lnTo>
                    <a:pt x="577" y="2114"/>
                  </a:lnTo>
                  <a:lnTo>
                    <a:pt x="564" y="2104"/>
                  </a:lnTo>
                  <a:lnTo>
                    <a:pt x="554" y="2094"/>
                  </a:lnTo>
                  <a:lnTo>
                    <a:pt x="543" y="2084"/>
                  </a:lnTo>
                  <a:lnTo>
                    <a:pt x="535" y="2073"/>
                  </a:lnTo>
                  <a:lnTo>
                    <a:pt x="528" y="2064"/>
                  </a:lnTo>
                  <a:lnTo>
                    <a:pt x="517" y="2044"/>
                  </a:lnTo>
                  <a:lnTo>
                    <a:pt x="511" y="2029"/>
                  </a:lnTo>
                  <a:lnTo>
                    <a:pt x="508" y="2019"/>
                  </a:lnTo>
                  <a:lnTo>
                    <a:pt x="507" y="2014"/>
                  </a:lnTo>
                  <a:lnTo>
                    <a:pt x="483" y="2013"/>
                  </a:lnTo>
                  <a:lnTo>
                    <a:pt x="461" y="2010"/>
                  </a:lnTo>
                  <a:lnTo>
                    <a:pt x="442" y="2007"/>
                  </a:lnTo>
                  <a:lnTo>
                    <a:pt x="425" y="2003"/>
                  </a:lnTo>
                  <a:lnTo>
                    <a:pt x="409" y="1998"/>
                  </a:lnTo>
                  <a:lnTo>
                    <a:pt x="395" y="1994"/>
                  </a:lnTo>
                  <a:lnTo>
                    <a:pt x="383" y="1989"/>
                  </a:lnTo>
                  <a:lnTo>
                    <a:pt x="372" y="1985"/>
                  </a:lnTo>
                  <a:lnTo>
                    <a:pt x="356" y="1975"/>
                  </a:lnTo>
                  <a:lnTo>
                    <a:pt x="346" y="1966"/>
                  </a:lnTo>
                  <a:lnTo>
                    <a:pt x="339" y="1961"/>
                  </a:lnTo>
                  <a:lnTo>
                    <a:pt x="337" y="1958"/>
                  </a:lnTo>
                  <a:lnTo>
                    <a:pt x="333" y="1954"/>
                  </a:lnTo>
                  <a:lnTo>
                    <a:pt x="327" y="1948"/>
                  </a:lnTo>
                  <a:lnTo>
                    <a:pt x="322" y="1944"/>
                  </a:lnTo>
                  <a:lnTo>
                    <a:pt x="316" y="1939"/>
                  </a:lnTo>
                  <a:lnTo>
                    <a:pt x="302" y="1930"/>
                  </a:lnTo>
                  <a:lnTo>
                    <a:pt x="287" y="1923"/>
                  </a:lnTo>
                  <a:lnTo>
                    <a:pt x="270" y="1916"/>
                  </a:lnTo>
                  <a:lnTo>
                    <a:pt x="253" y="1910"/>
                  </a:lnTo>
                  <a:lnTo>
                    <a:pt x="236" y="1905"/>
                  </a:lnTo>
                  <a:lnTo>
                    <a:pt x="218" y="1900"/>
                  </a:lnTo>
                  <a:lnTo>
                    <a:pt x="185" y="1893"/>
                  </a:lnTo>
                  <a:lnTo>
                    <a:pt x="158" y="1888"/>
                  </a:lnTo>
                  <a:lnTo>
                    <a:pt x="139" y="1884"/>
                  </a:lnTo>
                  <a:lnTo>
                    <a:pt x="131" y="1883"/>
                  </a:lnTo>
                  <a:lnTo>
                    <a:pt x="111" y="1886"/>
                  </a:lnTo>
                  <a:lnTo>
                    <a:pt x="94" y="1889"/>
                  </a:lnTo>
                  <a:lnTo>
                    <a:pt x="78" y="1888"/>
                  </a:lnTo>
                  <a:lnTo>
                    <a:pt x="63" y="1885"/>
                  </a:lnTo>
                  <a:lnTo>
                    <a:pt x="51" y="1881"/>
                  </a:lnTo>
                  <a:lnTo>
                    <a:pt x="41" y="1877"/>
                  </a:lnTo>
                  <a:lnTo>
                    <a:pt x="31" y="1870"/>
                  </a:lnTo>
                  <a:lnTo>
                    <a:pt x="23" y="1865"/>
                  </a:lnTo>
                  <a:lnTo>
                    <a:pt x="17" y="1858"/>
                  </a:lnTo>
                  <a:lnTo>
                    <a:pt x="12" y="1851"/>
                  </a:lnTo>
                  <a:lnTo>
                    <a:pt x="7" y="1845"/>
                  </a:lnTo>
                  <a:lnTo>
                    <a:pt x="5" y="1840"/>
                  </a:lnTo>
                  <a:lnTo>
                    <a:pt x="1" y="1831"/>
                  </a:lnTo>
                  <a:lnTo>
                    <a:pt x="0" y="1827"/>
                  </a:lnTo>
                  <a:lnTo>
                    <a:pt x="162" y="1796"/>
                  </a:lnTo>
                  <a:lnTo>
                    <a:pt x="169" y="1799"/>
                  </a:lnTo>
                  <a:lnTo>
                    <a:pt x="175" y="1800"/>
                  </a:lnTo>
                  <a:lnTo>
                    <a:pt x="181" y="1801"/>
                  </a:lnTo>
                  <a:lnTo>
                    <a:pt x="188" y="1802"/>
                  </a:lnTo>
                  <a:lnTo>
                    <a:pt x="193" y="1801"/>
                  </a:lnTo>
                  <a:lnTo>
                    <a:pt x="199" y="1801"/>
                  </a:lnTo>
                  <a:lnTo>
                    <a:pt x="205" y="1799"/>
                  </a:lnTo>
                  <a:lnTo>
                    <a:pt x="210" y="1798"/>
                  </a:lnTo>
                  <a:lnTo>
                    <a:pt x="221" y="1793"/>
                  </a:lnTo>
                  <a:lnTo>
                    <a:pt x="230" y="1786"/>
                  </a:lnTo>
                  <a:lnTo>
                    <a:pt x="239" y="1779"/>
                  </a:lnTo>
                  <a:lnTo>
                    <a:pt x="247" y="1770"/>
                  </a:lnTo>
                  <a:lnTo>
                    <a:pt x="261" y="1753"/>
                  </a:lnTo>
                  <a:lnTo>
                    <a:pt x="272" y="1737"/>
                  </a:lnTo>
                  <a:lnTo>
                    <a:pt x="279" y="1725"/>
                  </a:lnTo>
                  <a:lnTo>
                    <a:pt x="282" y="1721"/>
                  </a:lnTo>
                  <a:lnTo>
                    <a:pt x="277" y="1713"/>
                  </a:lnTo>
                  <a:lnTo>
                    <a:pt x="273" y="1704"/>
                  </a:lnTo>
                  <a:lnTo>
                    <a:pt x="269" y="1697"/>
                  </a:lnTo>
                  <a:lnTo>
                    <a:pt x="265" y="1690"/>
                  </a:lnTo>
                  <a:lnTo>
                    <a:pt x="254" y="1677"/>
                  </a:lnTo>
                  <a:lnTo>
                    <a:pt x="242" y="1666"/>
                  </a:lnTo>
                  <a:lnTo>
                    <a:pt x="230" y="1656"/>
                  </a:lnTo>
                  <a:lnTo>
                    <a:pt x="218" y="1649"/>
                  </a:lnTo>
                  <a:lnTo>
                    <a:pt x="205" y="1641"/>
                  </a:lnTo>
                  <a:lnTo>
                    <a:pt x="192" y="1636"/>
                  </a:lnTo>
                  <a:lnTo>
                    <a:pt x="180" y="1632"/>
                  </a:lnTo>
                  <a:lnTo>
                    <a:pt x="169" y="1628"/>
                  </a:lnTo>
                  <a:lnTo>
                    <a:pt x="159" y="1625"/>
                  </a:lnTo>
                  <a:lnTo>
                    <a:pt x="149" y="1623"/>
                  </a:lnTo>
                  <a:lnTo>
                    <a:pt x="137" y="1622"/>
                  </a:lnTo>
                  <a:lnTo>
                    <a:pt x="131" y="1621"/>
                  </a:lnTo>
                  <a:lnTo>
                    <a:pt x="108" y="1618"/>
                  </a:lnTo>
                  <a:lnTo>
                    <a:pt x="85" y="1616"/>
                  </a:lnTo>
                  <a:lnTo>
                    <a:pt x="64" y="1614"/>
                  </a:lnTo>
                  <a:lnTo>
                    <a:pt x="44" y="1614"/>
                  </a:lnTo>
                  <a:lnTo>
                    <a:pt x="39" y="1609"/>
                  </a:lnTo>
                  <a:lnTo>
                    <a:pt x="36" y="1604"/>
                  </a:lnTo>
                  <a:lnTo>
                    <a:pt x="35" y="1597"/>
                  </a:lnTo>
                  <a:lnTo>
                    <a:pt x="36" y="1592"/>
                  </a:lnTo>
                  <a:lnTo>
                    <a:pt x="38" y="1587"/>
                  </a:lnTo>
                  <a:lnTo>
                    <a:pt x="42" y="1581"/>
                  </a:lnTo>
                  <a:lnTo>
                    <a:pt x="46" y="1575"/>
                  </a:lnTo>
                  <a:lnTo>
                    <a:pt x="50" y="1570"/>
                  </a:lnTo>
                  <a:lnTo>
                    <a:pt x="60" y="1558"/>
                  </a:lnTo>
                  <a:lnTo>
                    <a:pt x="68" y="1544"/>
                  </a:lnTo>
                  <a:lnTo>
                    <a:pt x="71" y="1538"/>
                  </a:lnTo>
                  <a:lnTo>
                    <a:pt x="75" y="1530"/>
                  </a:lnTo>
                  <a:lnTo>
                    <a:pt x="76" y="1523"/>
                  </a:lnTo>
                  <a:lnTo>
                    <a:pt x="75" y="1515"/>
                  </a:lnTo>
                  <a:lnTo>
                    <a:pt x="101" y="1514"/>
                  </a:lnTo>
                  <a:lnTo>
                    <a:pt x="125" y="1512"/>
                  </a:lnTo>
                  <a:lnTo>
                    <a:pt x="146" y="1509"/>
                  </a:lnTo>
                  <a:lnTo>
                    <a:pt x="162" y="1506"/>
                  </a:lnTo>
                  <a:lnTo>
                    <a:pt x="186" y="1499"/>
                  </a:lnTo>
                  <a:lnTo>
                    <a:pt x="194" y="1496"/>
                  </a:lnTo>
                  <a:lnTo>
                    <a:pt x="214" y="1498"/>
                  </a:lnTo>
                  <a:lnTo>
                    <a:pt x="234" y="1500"/>
                  </a:lnTo>
                  <a:lnTo>
                    <a:pt x="252" y="1505"/>
                  </a:lnTo>
                  <a:lnTo>
                    <a:pt x="269" y="1509"/>
                  </a:lnTo>
                  <a:lnTo>
                    <a:pt x="284" y="1513"/>
                  </a:lnTo>
                  <a:lnTo>
                    <a:pt x="299" y="1518"/>
                  </a:lnTo>
                  <a:lnTo>
                    <a:pt x="311" y="1524"/>
                  </a:lnTo>
                  <a:lnTo>
                    <a:pt x="323" y="1529"/>
                  </a:lnTo>
                  <a:lnTo>
                    <a:pt x="343" y="1541"/>
                  </a:lnTo>
                  <a:lnTo>
                    <a:pt x="357" y="1549"/>
                  </a:lnTo>
                  <a:lnTo>
                    <a:pt x="366" y="1556"/>
                  </a:lnTo>
                  <a:lnTo>
                    <a:pt x="369" y="1559"/>
                  </a:lnTo>
                  <a:lnTo>
                    <a:pt x="377" y="1564"/>
                  </a:lnTo>
                  <a:lnTo>
                    <a:pt x="385" y="1569"/>
                  </a:lnTo>
                  <a:lnTo>
                    <a:pt x="394" y="1572"/>
                  </a:lnTo>
                  <a:lnTo>
                    <a:pt x="402" y="1575"/>
                  </a:lnTo>
                  <a:lnTo>
                    <a:pt x="411" y="1577"/>
                  </a:lnTo>
                  <a:lnTo>
                    <a:pt x="419" y="1579"/>
                  </a:lnTo>
                  <a:lnTo>
                    <a:pt x="429" y="1579"/>
                  </a:lnTo>
                  <a:lnTo>
                    <a:pt x="437" y="1580"/>
                  </a:lnTo>
                  <a:lnTo>
                    <a:pt x="454" y="1579"/>
                  </a:lnTo>
                  <a:lnTo>
                    <a:pt x="470" y="1576"/>
                  </a:lnTo>
                  <a:lnTo>
                    <a:pt x="486" y="1572"/>
                  </a:lnTo>
                  <a:lnTo>
                    <a:pt x="501" y="1566"/>
                  </a:lnTo>
                  <a:lnTo>
                    <a:pt x="515" y="1560"/>
                  </a:lnTo>
                  <a:lnTo>
                    <a:pt x="528" y="1554"/>
                  </a:lnTo>
                  <a:lnTo>
                    <a:pt x="540" y="1547"/>
                  </a:lnTo>
                  <a:lnTo>
                    <a:pt x="549" y="1541"/>
                  </a:lnTo>
                  <a:lnTo>
                    <a:pt x="563" y="1531"/>
                  </a:lnTo>
                  <a:lnTo>
                    <a:pt x="569" y="1527"/>
                  </a:lnTo>
                  <a:lnTo>
                    <a:pt x="656" y="1502"/>
                  </a:lnTo>
                  <a:lnTo>
                    <a:pt x="651" y="1494"/>
                  </a:lnTo>
                  <a:lnTo>
                    <a:pt x="642" y="1486"/>
                  </a:lnTo>
                  <a:lnTo>
                    <a:pt x="632" y="1480"/>
                  </a:lnTo>
                  <a:lnTo>
                    <a:pt x="620" y="1473"/>
                  </a:lnTo>
                  <a:lnTo>
                    <a:pt x="607" y="1467"/>
                  </a:lnTo>
                  <a:lnTo>
                    <a:pt x="594" y="1461"/>
                  </a:lnTo>
                  <a:lnTo>
                    <a:pt x="579" y="1457"/>
                  </a:lnTo>
                  <a:lnTo>
                    <a:pt x="565" y="1451"/>
                  </a:lnTo>
                  <a:lnTo>
                    <a:pt x="539" y="1444"/>
                  </a:lnTo>
                  <a:lnTo>
                    <a:pt x="515" y="1438"/>
                  </a:lnTo>
                  <a:lnTo>
                    <a:pt x="499" y="1435"/>
                  </a:lnTo>
                  <a:lnTo>
                    <a:pt x="494" y="1433"/>
                  </a:lnTo>
                  <a:lnTo>
                    <a:pt x="325" y="1428"/>
                  </a:lnTo>
                  <a:lnTo>
                    <a:pt x="315" y="1424"/>
                  </a:lnTo>
                  <a:lnTo>
                    <a:pt x="305" y="1419"/>
                  </a:lnTo>
                  <a:lnTo>
                    <a:pt x="295" y="1415"/>
                  </a:lnTo>
                  <a:lnTo>
                    <a:pt x="287" y="1410"/>
                  </a:lnTo>
                  <a:lnTo>
                    <a:pt x="271" y="1398"/>
                  </a:lnTo>
                  <a:lnTo>
                    <a:pt x="256" y="1385"/>
                  </a:lnTo>
                  <a:lnTo>
                    <a:pt x="243" y="1371"/>
                  </a:lnTo>
                  <a:lnTo>
                    <a:pt x="233" y="1357"/>
                  </a:lnTo>
                  <a:lnTo>
                    <a:pt x="223" y="1344"/>
                  </a:lnTo>
                  <a:lnTo>
                    <a:pt x="214" y="1329"/>
                  </a:lnTo>
                  <a:lnTo>
                    <a:pt x="207" y="1315"/>
                  </a:lnTo>
                  <a:lnTo>
                    <a:pt x="202" y="1302"/>
                  </a:lnTo>
                  <a:lnTo>
                    <a:pt x="197" y="1290"/>
                  </a:lnTo>
                  <a:lnTo>
                    <a:pt x="193" y="1280"/>
                  </a:lnTo>
                  <a:lnTo>
                    <a:pt x="189" y="1265"/>
                  </a:lnTo>
                  <a:lnTo>
                    <a:pt x="188" y="1258"/>
                  </a:lnTo>
                  <a:close/>
                </a:path>
              </a:pathLst>
            </a:custGeom>
            <a:noFill/>
            <a:ln w="7938">
              <a:solidFill>
                <a:srgbClr val="FFFFFF"/>
              </a:solidFill>
              <a:prstDash val="solid"/>
              <a:round/>
              <a:headEnd/>
              <a:tailEnd/>
            </a:ln>
          </p:spPr>
          <p:txBody>
            <a:bodyPr/>
            <a:lstStyle/>
            <a:p>
              <a:endParaRPr lang="uk-UA"/>
            </a:p>
          </p:txBody>
        </p:sp>
        <p:sp>
          <p:nvSpPr>
            <p:cNvPr id="22581" name="Freeform 161"/>
            <p:cNvSpPr>
              <a:spLocks/>
            </p:cNvSpPr>
            <p:nvPr/>
          </p:nvSpPr>
          <p:spPr bwMode="auto">
            <a:xfrm>
              <a:off x="3199" y="3198"/>
              <a:ext cx="1131" cy="712"/>
            </a:xfrm>
            <a:custGeom>
              <a:avLst/>
              <a:gdLst>
                <a:gd name="T0" fmla="*/ 7 w 4206"/>
                <a:gd name="T1" fmla="*/ 1 h 2643"/>
                <a:gd name="T2" fmla="*/ 7 w 4206"/>
                <a:gd name="T3" fmla="*/ 1 h 2643"/>
                <a:gd name="T4" fmla="*/ 8 w 4206"/>
                <a:gd name="T5" fmla="*/ 1 h 2643"/>
                <a:gd name="T6" fmla="*/ 9 w 4206"/>
                <a:gd name="T7" fmla="*/ 2 h 2643"/>
                <a:gd name="T8" fmla="*/ 9 w 4206"/>
                <a:gd name="T9" fmla="*/ 1 h 2643"/>
                <a:gd name="T10" fmla="*/ 10 w 4206"/>
                <a:gd name="T11" fmla="*/ 2 h 2643"/>
                <a:gd name="T12" fmla="*/ 10 w 4206"/>
                <a:gd name="T13" fmla="*/ 2 h 2643"/>
                <a:gd name="T14" fmla="*/ 10 w 4206"/>
                <a:gd name="T15" fmla="*/ 2 h 2643"/>
                <a:gd name="T16" fmla="*/ 11 w 4206"/>
                <a:gd name="T17" fmla="*/ 2 h 2643"/>
                <a:gd name="T18" fmla="*/ 11 w 4206"/>
                <a:gd name="T19" fmla="*/ 3 h 2643"/>
                <a:gd name="T20" fmla="*/ 11 w 4206"/>
                <a:gd name="T21" fmla="*/ 3 h 2643"/>
                <a:gd name="T22" fmla="*/ 12 w 4206"/>
                <a:gd name="T23" fmla="*/ 3 h 2643"/>
                <a:gd name="T24" fmla="*/ 12 w 4206"/>
                <a:gd name="T25" fmla="*/ 4 h 2643"/>
                <a:gd name="T26" fmla="*/ 13 w 4206"/>
                <a:gd name="T27" fmla="*/ 4 h 2643"/>
                <a:gd name="T28" fmla="*/ 14 w 4206"/>
                <a:gd name="T29" fmla="*/ 6 h 2643"/>
                <a:gd name="T30" fmla="*/ 15 w 4206"/>
                <a:gd name="T31" fmla="*/ 6 h 2643"/>
                <a:gd name="T32" fmla="*/ 16 w 4206"/>
                <a:gd name="T33" fmla="*/ 7 h 2643"/>
                <a:gd name="T34" fmla="*/ 14 w 4206"/>
                <a:gd name="T35" fmla="*/ 5 h 2643"/>
                <a:gd name="T36" fmla="*/ 13 w 4206"/>
                <a:gd name="T37" fmla="*/ 3 h 2643"/>
                <a:gd name="T38" fmla="*/ 12 w 4206"/>
                <a:gd name="T39" fmla="*/ 2 h 2643"/>
                <a:gd name="T40" fmla="*/ 12 w 4206"/>
                <a:gd name="T41" fmla="*/ 1 h 2643"/>
                <a:gd name="T42" fmla="*/ 12 w 4206"/>
                <a:gd name="T43" fmla="*/ 1 h 2643"/>
                <a:gd name="T44" fmla="*/ 12 w 4206"/>
                <a:gd name="T45" fmla="*/ 2 h 2643"/>
                <a:gd name="T46" fmla="*/ 14 w 4206"/>
                <a:gd name="T47" fmla="*/ 5 h 2643"/>
                <a:gd name="T48" fmla="*/ 16 w 4206"/>
                <a:gd name="T49" fmla="*/ 6 h 2643"/>
                <a:gd name="T50" fmla="*/ 17 w 4206"/>
                <a:gd name="T51" fmla="*/ 6 h 2643"/>
                <a:gd name="T52" fmla="*/ 19 w 4206"/>
                <a:gd name="T53" fmla="*/ 6 h 2643"/>
                <a:gd name="T54" fmla="*/ 19 w 4206"/>
                <a:gd name="T55" fmla="*/ 5 h 2643"/>
                <a:gd name="T56" fmla="*/ 21 w 4206"/>
                <a:gd name="T57" fmla="*/ 5 h 2643"/>
                <a:gd name="T58" fmla="*/ 22 w 4206"/>
                <a:gd name="T59" fmla="*/ 5 h 2643"/>
                <a:gd name="T60" fmla="*/ 21 w 4206"/>
                <a:gd name="T61" fmla="*/ 7 h 2643"/>
                <a:gd name="T62" fmla="*/ 21 w 4206"/>
                <a:gd name="T63" fmla="*/ 8 h 2643"/>
                <a:gd name="T64" fmla="*/ 20 w 4206"/>
                <a:gd name="T65" fmla="*/ 8 h 2643"/>
                <a:gd name="T66" fmla="*/ 19 w 4206"/>
                <a:gd name="T67" fmla="*/ 8 h 2643"/>
                <a:gd name="T68" fmla="*/ 18 w 4206"/>
                <a:gd name="T69" fmla="*/ 9 h 2643"/>
                <a:gd name="T70" fmla="*/ 17 w 4206"/>
                <a:gd name="T71" fmla="*/ 8 h 2643"/>
                <a:gd name="T72" fmla="*/ 16 w 4206"/>
                <a:gd name="T73" fmla="*/ 8 h 2643"/>
                <a:gd name="T74" fmla="*/ 15 w 4206"/>
                <a:gd name="T75" fmla="*/ 9 h 2643"/>
                <a:gd name="T76" fmla="*/ 14 w 4206"/>
                <a:gd name="T77" fmla="*/ 10 h 2643"/>
                <a:gd name="T78" fmla="*/ 14 w 4206"/>
                <a:gd name="T79" fmla="*/ 10 h 2643"/>
                <a:gd name="T80" fmla="*/ 13 w 4206"/>
                <a:gd name="T81" fmla="*/ 10 h 2643"/>
                <a:gd name="T82" fmla="*/ 12 w 4206"/>
                <a:gd name="T83" fmla="*/ 11 h 2643"/>
                <a:gd name="T84" fmla="*/ 10 w 4206"/>
                <a:gd name="T85" fmla="*/ 12 h 2643"/>
                <a:gd name="T86" fmla="*/ 10 w 4206"/>
                <a:gd name="T87" fmla="*/ 13 h 2643"/>
                <a:gd name="T88" fmla="*/ 8 w 4206"/>
                <a:gd name="T89" fmla="*/ 14 h 2643"/>
                <a:gd name="T90" fmla="*/ 6 w 4206"/>
                <a:gd name="T91" fmla="*/ 13 h 2643"/>
                <a:gd name="T92" fmla="*/ 5 w 4206"/>
                <a:gd name="T93" fmla="*/ 13 h 2643"/>
                <a:gd name="T94" fmla="*/ 6 w 4206"/>
                <a:gd name="T95" fmla="*/ 12 h 2643"/>
                <a:gd name="T96" fmla="*/ 6 w 4206"/>
                <a:gd name="T97" fmla="*/ 11 h 2643"/>
                <a:gd name="T98" fmla="*/ 6 w 4206"/>
                <a:gd name="T99" fmla="*/ 9 h 2643"/>
                <a:gd name="T100" fmla="*/ 5 w 4206"/>
                <a:gd name="T101" fmla="*/ 8 h 2643"/>
                <a:gd name="T102" fmla="*/ 4 w 4206"/>
                <a:gd name="T103" fmla="*/ 8 h 2643"/>
                <a:gd name="T104" fmla="*/ 2 w 4206"/>
                <a:gd name="T105" fmla="*/ 7 h 2643"/>
                <a:gd name="T106" fmla="*/ 1 w 4206"/>
                <a:gd name="T107" fmla="*/ 7 h 2643"/>
                <a:gd name="T108" fmla="*/ 0 w 4206"/>
                <a:gd name="T109" fmla="*/ 6 h 2643"/>
                <a:gd name="T110" fmla="*/ 1 w 4206"/>
                <a:gd name="T111" fmla="*/ 5 h 2643"/>
                <a:gd name="T112" fmla="*/ 3 w 4206"/>
                <a:gd name="T113" fmla="*/ 4 h 2643"/>
                <a:gd name="T114" fmla="*/ 4 w 4206"/>
                <a:gd name="T115" fmla="*/ 3 h 2643"/>
                <a:gd name="T116" fmla="*/ 6 w 4206"/>
                <a:gd name="T117" fmla="*/ 2 h 2643"/>
                <a:gd name="T118" fmla="*/ 6 w 4206"/>
                <a:gd name="T119" fmla="*/ 2 h 2643"/>
                <a:gd name="T120" fmla="*/ 6 w 4206"/>
                <a:gd name="T121" fmla="*/ 0 h 26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06"/>
                <a:gd name="T184" fmla="*/ 0 h 2643"/>
                <a:gd name="T185" fmla="*/ 4206 w 4206"/>
                <a:gd name="T186" fmla="*/ 2643 h 26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06" h="2643">
                  <a:moveTo>
                    <a:pt x="1226" y="40"/>
                  </a:moveTo>
                  <a:lnTo>
                    <a:pt x="1226" y="48"/>
                  </a:lnTo>
                  <a:lnTo>
                    <a:pt x="1227" y="58"/>
                  </a:lnTo>
                  <a:lnTo>
                    <a:pt x="1229" y="67"/>
                  </a:lnTo>
                  <a:lnTo>
                    <a:pt x="1231" y="74"/>
                  </a:lnTo>
                  <a:lnTo>
                    <a:pt x="1236" y="89"/>
                  </a:lnTo>
                  <a:lnTo>
                    <a:pt x="1242" y="102"/>
                  </a:lnTo>
                  <a:lnTo>
                    <a:pt x="1253" y="121"/>
                  </a:lnTo>
                  <a:lnTo>
                    <a:pt x="1257" y="127"/>
                  </a:lnTo>
                  <a:lnTo>
                    <a:pt x="1261" y="122"/>
                  </a:lnTo>
                  <a:lnTo>
                    <a:pt x="1265" y="118"/>
                  </a:lnTo>
                  <a:lnTo>
                    <a:pt x="1270" y="115"/>
                  </a:lnTo>
                  <a:lnTo>
                    <a:pt x="1274" y="112"/>
                  </a:lnTo>
                  <a:lnTo>
                    <a:pt x="1278" y="110"/>
                  </a:lnTo>
                  <a:lnTo>
                    <a:pt x="1284" y="109"/>
                  </a:lnTo>
                  <a:lnTo>
                    <a:pt x="1288" y="109"/>
                  </a:lnTo>
                  <a:lnTo>
                    <a:pt x="1292" y="109"/>
                  </a:lnTo>
                  <a:lnTo>
                    <a:pt x="1301" y="111"/>
                  </a:lnTo>
                  <a:lnTo>
                    <a:pt x="1310" y="115"/>
                  </a:lnTo>
                  <a:lnTo>
                    <a:pt x="1319" y="119"/>
                  </a:lnTo>
                  <a:lnTo>
                    <a:pt x="1326" y="125"/>
                  </a:lnTo>
                  <a:lnTo>
                    <a:pt x="1341" y="138"/>
                  </a:lnTo>
                  <a:lnTo>
                    <a:pt x="1353" y="151"/>
                  </a:lnTo>
                  <a:lnTo>
                    <a:pt x="1360" y="160"/>
                  </a:lnTo>
                  <a:lnTo>
                    <a:pt x="1364" y="165"/>
                  </a:lnTo>
                  <a:lnTo>
                    <a:pt x="1364" y="182"/>
                  </a:lnTo>
                  <a:lnTo>
                    <a:pt x="1366" y="196"/>
                  </a:lnTo>
                  <a:lnTo>
                    <a:pt x="1369" y="207"/>
                  </a:lnTo>
                  <a:lnTo>
                    <a:pt x="1372" y="216"/>
                  </a:lnTo>
                  <a:lnTo>
                    <a:pt x="1376" y="222"/>
                  </a:lnTo>
                  <a:lnTo>
                    <a:pt x="1381" y="227"/>
                  </a:lnTo>
                  <a:lnTo>
                    <a:pt x="1386" y="229"/>
                  </a:lnTo>
                  <a:lnTo>
                    <a:pt x="1391" y="230"/>
                  </a:lnTo>
                  <a:lnTo>
                    <a:pt x="1397" y="230"/>
                  </a:lnTo>
                  <a:lnTo>
                    <a:pt x="1402" y="230"/>
                  </a:lnTo>
                  <a:lnTo>
                    <a:pt x="1406" y="228"/>
                  </a:lnTo>
                  <a:lnTo>
                    <a:pt x="1410" y="227"/>
                  </a:lnTo>
                  <a:lnTo>
                    <a:pt x="1417" y="222"/>
                  </a:lnTo>
                  <a:lnTo>
                    <a:pt x="1420" y="221"/>
                  </a:lnTo>
                  <a:lnTo>
                    <a:pt x="1420" y="205"/>
                  </a:lnTo>
                  <a:lnTo>
                    <a:pt x="1422" y="194"/>
                  </a:lnTo>
                  <a:lnTo>
                    <a:pt x="1425" y="183"/>
                  </a:lnTo>
                  <a:lnTo>
                    <a:pt x="1430" y="174"/>
                  </a:lnTo>
                  <a:lnTo>
                    <a:pt x="1434" y="168"/>
                  </a:lnTo>
                  <a:lnTo>
                    <a:pt x="1439" y="163"/>
                  </a:lnTo>
                  <a:lnTo>
                    <a:pt x="1445" y="159"/>
                  </a:lnTo>
                  <a:lnTo>
                    <a:pt x="1451" y="157"/>
                  </a:lnTo>
                  <a:lnTo>
                    <a:pt x="1456" y="155"/>
                  </a:lnTo>
                  <a:lnTo>
                    <a:pt x="1463" y="155"/>
                  </a:lnTo>
                  <a:lnTo>
                    <a:pt x="1467" y="155"/>
                  </a:lnTo>
                  <a:lnTo>
                    <a:pt x="1472" y="156"/>
                  </a:lnTo>
                  <a:lnTo>
                    <a:pt x="1480" y="157"/>
                  </a:lnTo>
                  <a:lnTo>
                    <a:pt x="1482" y="158"/>
                  </a:lnTo>
                  <a:lnTo>
                    <a:pt x="1492" y="155"/>
                  </a:lnTo>
                  <a:lnTo>
                    <a:pt x="1500" y="153"/>
                  </a:lnTo>
                  <a:lnTo>
                    <a:pt x="1509" y="152"/>
                  </a:lnTo>
                  <a:lnTo>
                    <a:pt x="1517" y="152"/>
                  </a:lnTo>
                  <a:lnTo>
                    <a:pt x="1526" y="152"/>
                  </a:lnTo>
                  <a:lnTo>
                    <a:pt x="1533" y="153"/>
                  </a:lnTo>
                  <a:lnTo>
                    <a:pt x="1541" y="154"/>
                  </a:lnTo>
                  <a:lnTo>
                    <a:pt x="1548" y="156"/>
                  </a:lnTo>
                  <a:lnTo>
                    <a:pt x="1561" y="163"/>
                  </a:lnTo>
                  <a:lnTo>
                    <a:pt x="1574" y="170"/>
                  </a:lnTo>
                  <a:lnTo>
                    <a:pt x="1584" y="179"/>
                  </a:lnTo>
                  <a:lnTo>
                    <a:pt x="1595" y="188"/>
                  </a:lnTo>
                  <a:lnTo>
                    <a:pt x="1604" y="198"/>
                  </a:lnTo>
                  <a:lnTo>
                    <a:pt x="1611" y="208"/>
                  </a:lnTo>
                  <a:lnTo>
                    <a:pt x="1617" y="218"/>
                  </a:lnTo>
                  <a:lnTo>
                    <a:pt x="1623" y="227"/>
                  </a:lnTo>
                  <a:lnTo>
                    <a:pt x="1629" y="240"/>
                  </a:lnTo>
                  <a:lnTo>
                    <a:pt x="1632" y="246"/>
                  </a:lnTo>
                  <a:lnTo>
                    <a:pt x="1651" y="358"/>
                  </a:lnTo>
                  <a:lnTo>
                    <a:pt x="1655" y="344"/>
                  </a:lnTo>
                  <a:lnTo>
                    <a:pt x="1658" y="332"/>
                  </a:lnTo>
                  <a:lnTo>
                    <a:pt x="1662" y="323"/>
                  </a:lnTo>
                  <a:lnTo>
                    <a:pt x="1667" y="315"/>
                  </a:lnTo>
                  <a:lnTo>
                    <a:pt x="1671" y="310"/>
                  </a:lnTo>
                  <a:lnTo>
                    <a:pt x="1675" y="304"/>
                  </a:lnTo>
                  <a:lnTo>
                    <a:pt x="1679" y="301"/>
                  </a:lnTo>
                  <a:lnTo>
                    <a:pt x="1683" y="300"/>
                  </a:lnTo>
                  <a:lnTo>
                    <a:pt x="1687" y="299"/>
                  </a:lnTo>
                  <a:lnTo>
                    <a:pt x="1690" y="298"/>
                  </a:lnTo>
                  <a:lnTo>
                    <a:pt x="1693" y="299"/>
                  </a:lnTo>
                  <a:lnTo>
                    <a:pt x="1695" y="299"/>
                  </a:lnTo>
                  <a:lnTo>
                    <a:pt x="1700" y="301"/>
                  </a:lnTo>
                  <a:lnTo>
                    <a:pt x="1701" y="302"/>
                  </a:lnTo>
                  <a:lnTo>
                    <a:pt x="1703" y="294"/>
                  </a:lnTo>
                  <a:lnTo>
                    <a:pt x="1706" y="286"/>
                  </a:lnTo>
                  <a:lnTo>
                    <a:pt x="1710" y="280"/>
                  </a:lnTo>
                  <a:lnTo>
                    <a:pt x="1716" y="276"/>
                  </a:lnTo>
                  <a:lnTo>
                    <a:pt x="1721" y="271"/>
                  </a:lnTo>
                  <a:lnTo>
                    <a:pt x="1727" y="268"/>
                  </a:lnTo>
                  <a:lnTo>
                    <a:pt x="1734" y="266"/>
                  </a:lnTo>
                  <a:lnTo>
                    <a:pt x="1740" y="265"/>
                  </a:lnTo>
                  <a:lnTo>
                    <a:pt x="1754" y="263"/>
                  </a:lnTo>
                  <a:lnTo>
                    <a:pt x="1765" y="264"/>
                  </a:lnTo>
                  <a:lnTo>
                    <a:pt x="1773" y="264"/>
                  </a:lnTo>
                  <a:lnTo>
                    <a:pt x="1775" y="265"/>
                  </a:lnTo>
                  <a:lnTo>
                    <a:pt x="1782" y="264"/>
                  </a:lnTo>
                  <a:lnTo>
                    <a:pt x="1788" y="264"/>
                  </a:lnTo>
                  <a:lnTo>
                    <a:pt x="1795" y="264"/>
                  </a:lnTo>
                  <a:lnTo>
                    <a:pt x="1800" y="265"/>
                  </a:lnTo>
                  <a:lnTo>
                    <a:pt x="1811" y="269"/>
                  </a:lnTo>
                  <a:lnTo>
                    <a:pt x="1820" y="275"/>
                  </a:lnTo>
                  <a:lnTo>
                    <a:pt x="1830" y="282"/>
                  </a:lnTo>
                  <a:lnTo>
                    <a:pt x="1837" y="291"/>
                  </a:lnTo>
                  <a:lnTo>
                    <a:pt x="1845" y="300"/>
                  </a:lnTo>
                  <a:lnTo>
                    <a:pt x="1851" y="310"/>
                  </a:lnTo>
                  <a:lnTo>
                    <a:pt x="1862" y="330"/>
                  </a:lnTo>
                  <a:lnTo>
                    <a:pt x="1870" y="347"/>
                  </a:lnTo>
                  <a:lnTo>
                    <a:pt x="1875" y="360"/>
                  </a:lnTo>
                  <a:lnTo>
                    <a:pt x="1876" y="364"/>
                  </a:lnTo>
                  <a:lnTo>
                    <a:pt x="1876" y="374"/>
                  </a:lnTo>
                  <a:lnTo>
                    <a:pt x="1876" y="382"/>
                  </a:lnTo>
                  <a:lnTo>
                    <a:pt x="1877" y="391"/>
                  </a:lnTo>
                  <a:lnTo>
                    <a:pt x="1878" y="398"/>
                  </a:lnTo>
                  <a:lnTo>
                    <a:pt x="1882" y="412"/>
                  </a:lnTo>
                  <a:lnTo>
                    <a:pt x="1887" y="424"/>
                  </a:lnTo>
                  <a:lnTo>
                    <a:pt x="1895" y="435"/>
                  </a:lnTo>
                  <a:lnTo>
                    <a:pt x="1902" y="444"/>
                  </a:lnTo>
                  <a:lnTo>
                    <a:pt x="1911" y="452"/>
                  </a:lnTo>
                  <a:lnTo>
                    <a:pt x="1920" y="458"/>
                  </a:lnTo>
                  <a:lnTo>
                    <a:pt x="1929" y="463"/>
                  </a:lnTo>
                  <a:lnTo>
                    <a:pt x="1939" y="468"/>
                  </a:lnTo>
                  <a:lnTo>
                    <a:pt x="1946" y="471"/>
                  </a:lnTo>
                  <a:lnTo>
                    <a:pt x="1953" y="474"/>
                  </a:lnTo>
                  <a:lnTo>
                    <a:pt x="1965" y="476"/>
                  </a:lnTo>
                  <a:lnTo>
                    <a:pt x="1969" y="477"/>
                  </a:lnTo>
                  <a:lnTo>
                    <a:pt x="1978" y="476"/>
                  </a:lnTo>
                  <a:lnTo>
                    <a:pt x="1985" y="474"/>
                  </a:lnTo>
                  <a:lnTo>
                    <a:pt x="1993" y="470"/>
                  </a:lnTo>
                  <a:lnTo>
                    <a:pt x="2000" y="464"/>
                  </a:lnTo>
                  <a:lnTo>
                    <a:pt x="2008" y="458"/>
                  </a:lnTo>
                  <a:lnTo>
                    <a:pt x="2014" y="452"/>
                  </a:lnTo>
                  <a:lnTo>
                    <a:pt x="2021" y="444"/>
                  </a:lnTo>
                  <a:lnTo>
                    <a:pt x="2026" y="437"/>
                  </a:lnTo>
                  <a:lnTo>
                    <a:pt x="2044" y="409"/>
                  </a:lnTo>
                  <a:lnTo>
                    <a:pt x="2051" y="396"/>
                  </a:lnTo>
                  <a:lnTo>
                    <a:pt x="2051" y="387"/>
                  </a:lnTo>
                  <a:lnTo>
                    <a:pt x="2048" y="379"/>
                  </a:lnTo>
                  <a:lnTo>
                    <a:pt x="2045" y="372"/>
                  </a:lnTo>
                  <a:lnTo>
                    <a:pt x="2042" y="366"/>
                  </a:lnTo>
                  <a:lnTo>
                    <a:pt x="2038" y="361"/>
                  </a:lnTo>
                  <a:lnTo>
                    <a:pt x="2032" y="356"/>
                  </a:lnTo>
                  <a:lnTo>
                    <a:pt x="2028" y="352"/>
                  </a:lnTo>
                  <a:lnTo>
                    <a:pt x="2023" y="349"/>
                  </a:lnTo>
                  <a:lnTo>
                    <a:pt x="2012" y="344"/>
                  </a:lnTo>
                  <a:lnTo>
                    <a:pt x="2004" y="342"/>
                  </a:lnTo>
                  <a:lnTo>
                    <a:pt x="1997" y="340"/>
                  </a:lnTo>
                  <a:lnTo>
                    <a:pt x="1994" y="340"/>
                  </a:lnTo>
                  <a:lnTo>
                    <a:pt x="1981" y="334"/>
                  </a:lnTo>
                  <a:lnTo>
                    <a:pt x="1971" y="329"/>
                  </a:lnTo>
                  <a:lnTo>
                    <a:pt x="1966" y="327"/>
                  </a:lnTo>
                  <a:lnTo>
                    <a:pt x="1963" y="323"/>
                  </a:lnTo>
                  <a:lnTo>
                    <a:pt x="1960" y="319"/>
                  </a:lnTo>
                  <a:lnTo>
                    <a:pt x="1957" y="315"/>
                  </a:lnTo>
                  <a:lnTo>
                    <a:pt x="1962" y="308"/>
                  </a:lnTo>
                  <a:lnTo>
                    <a:pt x="1967" y="301"/>
                  </a:lnTo>
                  <a:lnTo>
                    <a:pt x="1973" y="296"/>
                  </a:lnTo>
                  <a:lnTo>
                    <a:pt x="1978" y="292"/>
                  </a:lnTo>
                  <a:lnTo>
                    <a:pt x="1984" y="287"/>
                  </a:lnTo>
                  <a:lnTo>
                    <a:pt x="1990" y="284"/>
                  </a:lnTo>
                  <a:lnTo>
                    <a:pt x="1996" y="282"/>
                  </a:lnTo>
                  <a:lnTo>
                    <a:pt x="2003" y="280"/>
                  </a:lnTo>
                  <a:lnTo>
                    <a:pt x="2015" y="279"/>
                  </a:lnTo>
                  <a:lnTo>
                    <a:pt x="2028" y="279"/>
                  </a:lnTo>
                  <a:lnTo>
                    <a:pt x="2041" y="281"/>
                  </a:lnTo>
                  <a:lnTo>
                    <a:pt x="2054" y="284"/>
                  </a:lnTo>
                  <a:lnTo>
                    <a:pt x="2065" y="288"/>
                  </a:lnTo>
                  <a:lnTo>
                    <a:pt x="2077" y="293"/>
                  </a:lnTo>
                  <a:lnTo>
                    <a:pt x="2087" y="298"/>
                  </a:lnTo>
                  <a:lnTo>
                    <a:pt x="2095" y="303"/>
                  </a:lnTo>
                  <a:lnTo>
                    <a:pt x="2108" y="311"/>
                  </a:lnTo>
                  <a:lnTo>
                    <a:pt x="2113" y="315"/>
                  </a:lnTo>
                  <a:lnTo>
                    <a:pt x="2113" y="333"/>
                  </a:lnTo>
                  <a:lnTo>
                    <a:pt x="2113" y="350"/>
                  </a:lnTo>
                  <a:lnTo>
                    <a:pt x="2112" y="365"/>
                  </a:lnTo>
                  <a:lnTo>
                    <a:pt x="2110" y="379"/>
                  </a:lnTo>
                  <a:lnTo>
                    <a:pt x="2107" y="391"/>
                  </a:lnTo>
                  <a:lnTo>
                    <a:pt x="2104" y="400"/>
                  </a:lnTo>
                  <a:lnTo>
                    <a:pt x="2101" y="410"/>
                  </a:lnTo>
                  <a:lnTo>
                    <a:pt x="2096" y="416"/>
                  </a:lnTo>
                  <a:lnTo>
                    <a:pt x="2089" y="428"/>
                  </a:lnTo>
                  <a:lnTo>
                    <a:pt x="2083" y="435"/>
                  </a:lnTo>
                  <a:lnTo>
                    <a:pt x="2077" y="439"/>
                  </a:lnTo>
                  <a:lnTo>
                    <a:pt x="2076" y="440"/>
                  </a:lnTo>
                  <a:lnTo>
                    <a:pt x="2063" y="457"/>
                  </a:lnTo>
                  <a:lnTo>
                    <a:pt x="2054" y="473"/>
                  </a:lnTo>
                  <a:lnTo>
                    <a:pt x="2045" y="488"/>
                  </a:lnTo>
                  <a:lnTo>
                    <a:pt x="2039" y="503"/>
                  </a:lnTo>
                  <a:lnTo>
                    <a:pt x="2033" y="516"/>
                  </a:lnTo>
                  <a:lnTo>
                    <a:pt x="2029" y="528"/>
                  </a:lnTo>
                  <a:lnTo>
                    <a:pt x="2027" y="539"/>
                  </a:lnTo>
                  <a:lnTo>
                    <a:pt x="2025" y="550"/>
                  </a:lnTo>
                  <a:lnTo>
                    <a:pt x="2024" y="567"/>
                  </a:lnTo>
                  <a:lnTo>
                    <a:pt x="2024" y="580"/>
                  </a:lnTo>
                  <a:lnTo>
                    <a:pt x="2025" y="587"/>
                  </a:lnTo>
                  <a:lnTo>
                    <a:pt x="2026" y="589"/>
                  </a:lnTo>
                  <a:lnTo>
                    <a:pt x="2030" y="591"/>
                  </a:lnTo>
                  <a:lnTo>
                    <a:pt x="2035" y="591"/>
                  </a:lnTo>
                  <a:lnTo>
                    <a:pt x="2040" y="591"/>
                  </a:lnTo>
                  <a:lnTo>
                    <a:pt x="2044" y="591"/>
                  </a:lnTo>
                  <a:lnTo>
                    <a:pt x="2053" y="589"/>
                  </a:lnTo>
                  <a:lnTo>
                    <a:pt x="2061" y="585"/>
                  </a:lnTo>
                  <a:lnTo>
                    <a:pt x="2070" y="579"/>
                  </a:lnTo>
                  <a:lnTo>
                    <a:pt x="2077" y="572"/>
                  </a:lnTo>
                  <a:lnTo>
                    <a:pt x="2085" y="565"/>
                  </a:lnTo>
                  <a:lnTo>
                    <a:pt x="2091" y="556"/>
                  </a:lnTo>
                  <a:lnTo>
                    <a:pt x="2103" y="539"/>
                  </a:lnTo>
                  <a:lnTo>
                    <a:pt x="2111" y="523"/>
                  </a:lnTo>
                  <a:lnTo>
                    <a:pt x="2118" y="512"/>
                  </a:lnTo>
                  <a:lnTo>
                    <a:pt x="2120" y="508"/>
                  </a:lnTo>
                  <a:lnTo>
                    <a:pt x="2128" y="490"/>
                  </a:lnTo>
                  <a:lnTo>
                    <a:pt x="2139" y="475"/>
                  </a:lnTo>
                  <a:lnTo>
                    <a:pt x="2149" y="461"/>
                  </a:lnTo>
                  <a:lnTo>
                    <a:pt x="2158" y="448"/>
                  </a:lnTo>
                  <a:lnTo>
                    <a:pt x="2168" y="438"/>
                  </a:lnTo>
                  <a:lnTo>
                    <a:pt x="2177" y="429"/>
                  </a:lnTo>
                  <a:lnTo>
                    <a:pt x="2186" y="421"/>
                  </a:lnTo>
                  <a:lnTo>
                    <a:pt x="2195" y="414"/>
                  </a:lnTo>
                  <a:lnTo>
                    <a:pt x="2209" y="405"/>
                  </a:lnTo>
                  <a:lnTo>
                    <a:pt x="2221" y="399"/>
                  </a:lnTo>
                  <a:lnTo>
                    <a:pt x="2229" y="396"/>
                  </a:lnTo>
                  <a:lnTo>
                    <a:pt x="2232" y="396"/>
                  </a:lnTo>
                  <a:lnTo>
                    <a:pt x="2219" y="430"/>
                  </a:lnTo>
                  <a:lnTo>
                    <a:pt x="2209" y="461"/>
                  </a:lnTo>
                  <a:lnTo>
                    <a:pt x="2202" y="490"/>
                  </a:lnTo>
                  <a:lnTo>
                    <a:pt x="2196" y="516"/>
                  </a:lnTo>
                  <a:lnTo>
                    <a:pt x="2192" y="536"/>
                  </a:lnTo>
                  <a:lnTo>
                    <a:pt x="2189" y="551"/>
                  </a:lnTo>
                  <a:lnTo>
                    <a:pt x="2188" y="562"/>
                  </a:lnTo>
                  <a:lnTo>
                    <a:pt x="2188" y="565"/>
                  </a:lnTo>
                  <a:lnTo>
                    <a:pt x="2263" y="508"/>
                  </a:lnTo>
                  <a:lnTo>
                    <a:pt x="2268" y="516"/>
                  </a:lnTo>
                  <a:lnTo>
                    <a:pt x="2272" y="525"/>
                  </a:lnTo>
                  <a:lnTo>
                    <a:pt x="2276" y="536"/>
                  </a:lnTo>
                  <a:lnTo>
                    <a:pt x="2278" y="547"/>
                  </a:lnTo>
                  <a:lnTo>
                    <a:pt x="2280" y="558"/>
                  </a:lnTo>
                  <a:lnTo>
                    <a:pt x="2281" y="570"/>
                  </a:lnTo>
                  <a:lnTo>
                    <a:pt x="2281" y="582"/>
                  </a:lnTo>
                  <a:lnTo>
                    <a:pt x="2281" y="595"/>
                  </a:lnTo>
                  <a:lnTo>
                    <a:pt x="2278" y="635"/>
                  </a:lnTo>
                  <a:lnTo>
                    <a:pt x="2276" y="652"/>
                  </a:lnTo>
                  <a:lnTo>
                    <a:pt x="2297" y="653"/>
                  </a:lnTo>
                  <a:lnTo>
                    <a:pt x="2316" y="655"/>
                  </a:lnTo>
                  <a:lnTo>
                    <a:pt x="2334" y="659"/>
                  </a:lnTo>
                  <a:lnTo>
                    <a:pt x="2350" y="663"/>
                  </a:lnTo>
                  <a:lnTo>
                    <a:pt x="2364" y="668"/>
                  </a:lnTo>
                  <a:lnTo>
                    <a:pt x="2377" y="674"/>
                  </a:lnTo>
                  <a:lnTo>
                    <a:pt x="2389" y="680"/>
                  </a:lnTo>
                  <a:lnTo>
                    <a:pt x="2398" y="686"/>
                  </a:lnTo>
                  <a:lnTo>
                    <a:pt x="2407" y="693"/>
                  </a:lnTo>
                  <a:lnTo>
                    <a:pt x="2413" y="699"/>
                  </a:lnTo>
                  <a:lnTo>
                    <a:pt x="2420" y="704"/>
                  </a:lnTo>
                  <a:lnTo>
                    <a:pt x="2424" y="710"/>
                  </a:lnTo>
                  <a:lnTo>
                    <a:pt x="2430" y="717"/>
                  </a:lnTo>
                  <a:lnTo>
                    <a:pt x="2431" y="720"/>
                  </a:lnTo>
                  <a:lnTo>
                    <a:pt x="2446" y="723"/>
                  </a:lnTo>
                  <a:lnTo>
                    <a:pt x="2460" y="727"/>
                  </a:lnTo>
                  <a:lnTo>
                    <a:pt x="2473" y="732"/>
                  </a:lnTo>
                  <a:lnTo>
                    <a:pt x="2485" y="739"/>
                  </a:lnTo>
                  <a:lnTo>
                    <a:pt x="2495" y="747"/>
                  </a:lnTo>
                  <a:lnTo>
                    <a:pt x="2505" y="755"/>
                  </a:lnTo>
                  <a:lnTo>
                    <a:pt x="2514" y="764"/>
                  </a:lnTo>
                  <a:lnTo>
                    <a:pt x="2522" y="773"/>
                  </a:lnTo>
                  <a:lnTo>
                    <a:pt x="2535" y="791"/>
                  </a:lnTo>
                  <a:lnTo>
                    <a:pt x="2543" y="806"/>
                  </a:lnTo>
                  <a:lnTo>
                    <a:pt x="2549" y="816"/>
                  </a:lnTo>
                  <a:lnTo>
                    <a:pt x="2551" y="821"/>
                  </a:lnTo>
                  <a:lnTo>
                    <a:pt x="2563" y="829"/>
                  </a:lnTo>
                  <a:lnTo>
                    <a:pt x="2573" y="838"/>
                  </a:lnTo>
                  <a:lnTo>
                    <a:pt x="2583" y="846"/>
                  </a:lnTo>
                  <a:lnTo>
                    <a:pt x="2590" y="855"/>
                  </a:lnTo>
                  <a:lnTo>
                    <a:pt x="2597" y="863"/>
                  </a:lnTo>
                  <a:lnTo>
                    <a:pt x="2602" y="872"/>
                  </a:lnTo>
                  <a:lnTo>
                    <a:pt x="2607" y="879"/>
                  </a:lnTo>
                  <a:lnTo>
                    <a:pt x="2611" y="887"/>
                  </a:lnTo>
                  <a:lnTo>
                    <a:pt x="2616" y="901"/>
                  </a:lnTo>
                  <a:lnTo>
                    <a:pt x="2618" y="911"/>
                  </a:lnTo>
                  <a:lnTo>
                    <a:pt x="2619" y="918"/>
                  </a:lnTo>
                  <a:lnTo>
                    <a:pt x="2619" y="921"/>
                  </a:lnTo>
                  <a:lnTo>
                    <a:pt x="2619" y="1027"/>
                  </a:lnTo>
                  <a:lnTo>
                    <a:pt x="2614" y="1042"/>
                  </a:lnTo>
                  <a:lnTo>
                    <a:pt x="2610" y="1055"/>
                  </a:lnTo>
                  <a:lnTo>
                    <a:pt x="2607" y="1069"/>
                  </a:lnTo>
                  <a:lnTo>
                    <a:pt x="2607" y="1082"/>
                  </a:lnTo>
                  <a:lnTo>
                    <a:pt x="2608" y="1094"/>
                  </a:lnTo>
                  <a:lnTo>
                    <a:pt x="2611" y="1104"/>
                  </a:lnTo>
                  <a:lnTo>
                    <a:pt x="2614" y="1114"/>
                  </a:lnTo>
                  <a:lnTo>
                    <a:pt x="2618" y="1123"/>
                  </a:lnTo>
                  <a:lnTo>
                    <a:pt x="2627" y="1138"/>
                  </a:lnTo>
                  <a:lnTo>
                    <a:pt x="2635" y="1149"/>
                  </a:lnTo>
                  <a:lnTo>
                    <a:pt x="2642" y="1156"/>
                  </a:lnTo>
                  <a:lnTo>
                    <a:pt x="2645" y="1158"/>
                  </a:lnTo>
                  <a:lnTo>
                    <a:pt x="2659" y="1160"/>
                  </a:lnTo>
                  <a:lnTo>
                    <a:pt x="2671" y="1162"/>
                  </a:lnTo>
                  <a:lnTo>
                    <a:pt x="2684" y="1165"/>
                  </a:lnTo>
                  <a:lnTo>
                    <a:pt x="2696" y="1170"/>
                  </a:lnTo>
                  <a:lnTo>
                    <a:pt x="2718" y="1179"/>
                  </a:lnTo>
                  <a:lnTo>
                    <a:pt x="2738" y="1189"/>
                  </a:lnTo>
                  <a:lnTo>
                    <a:pt x="2765" y="1207"/>
                  </a:lnTo>
                  <a:lnTo>
                    <a:pt x="2776" y="1214"/>
                  </a:lnTo>
                  <a:lnTo>
                    <a:pt x="2797" y="1220"/>
                  </a:lnTo>
                  <a:lnTo>
                    <a:pt x="2819" y="1226"/>
                  </a:lnTo>
                  <a:lnTo>
                    <a:pt x="2840" y="1232"/>
                  </a:lnTo>
                  <a:lnTo>
                    <a:pt x="2860" y="1240"/>
                  </a:lnTo>
                  <a:lnTo>
                    <a:pt x="2896" y="1255"/>
                  </a:lnTo>
                  <a:lnTo>
                    <a:pt x="2930" y="1271"/>
                  </a:lnTo>
                  <a:lnTo>
                    <a:pt x="2956" y="1285"/>
                  </a:lnTo>
                  <a:lnTo>
                    <a:pt x="2976" y="1296"/>
                  </a:lnTo>
                  <a:lnTo>
                    <a:pt x="2989" y="1305"/>
                  </a:lnTo>
                  <a:lnTo>
                    <a:pt x="2995" y="1308"/>
                  </a:lnTo>
                  <a:lnTo>
                    <a:pt x="2997" y="1301"/>
                  </a:lnTo>
                  <a:lnTo>
                    <a:pt x="3001" y="1295"/>
                  </a:lnTo>
                  <a:lnTo>
                    <a:pt x="3005" y="1289"/>
                  </a:lnTo>
                  <a:lnTo>
                    <a:pt x="3011" y="1284"/>
                  </a:lnTo>
                  <a:lnTo>
                    <a:pt x="3021" y="1274"/>
                  </a:lnTo>
                  <a:lnTo>
                    <a:pt x="3033" y="1265"/>
                  </a:lnTo>
                  <a:lnTo>
                    <a:pt x="3054" y="1255"/>
                  </a:lnTo>
                  <a:lnTo>
                    <a:pt x="3063" y="1252"/>
                  </a:lnTo>
                  <a:lnTo>
                    <a:pt x="3053" y="1253"/>
                  </a:lnTo>
                  <a:lnTo>
                    <a:pt x="3044" y="1253"/>
                  </a:lnTo>
                  <a:lnTo>
                    <a:pt x="3033" y="1252"/>
                  </a:lnTo>
                  <a:lnTo>
                    <a:pt x="3023" y="1251"/>
                  </a:lnTo>
                  <a:lnTo>
                    <a:pt x="3014" y="1248"/>
                  </a:lnTo>
                  <a:lnTo>
                    <a:pt x="3005" y="1245"/>
                  </a:lnTo>
                  <a:lnTo>
                    <a:pt x="2996" y="1242"/>
                  </a:lnTo>
                  <a:lnTo>
                    <a:pt x="2987" y="1239"/>
                  </a:lnTo>
                  <a:lnTo>
                    <a:pt x="2969" y="1230"/>
                  </a:lnTo>
                  <a:lnTo>
                    <a:pt x="2953" y="1220"/>
                  </a:lnTo>
                  <a:lnTo>
                    <a:pt x="2937" y="1209"/>
                  </a:lnTo>
                  <a:lnTo>
                    <a:pt x="2923" y="1197"/>
                  </a:lnTo>
                  <a:lnTo>
                    <a:pt x="2910" y="1186"/>
                  </a:lnTo>
                  <a:lnTo>
                    <a:pt x="2899" y="1174"/>
                  </a:lnTo>
                  <a:lnTo>
                    <a:pt x="2888" y="1163"/>
                  </a:lnTo>
                  <a:lnTo>
                    <a:pt x="2879" y="1154"/>
                  </a:lnTo>
                  <a:lnTo>
                    <a:pt x="2868" y="1139"/>
                  </a:lnTo>
                  <a:lnTo>
                    <a:pt x="2863" y="1133"/>
                  </a:lnTo>
                  <a:lnTo>
                    <a:pt x="2822" y="1080"/>
                  </a:lnTo>
                  <a:lnTo>
                    <a:pt x="2779" y="1026"/>
                  </a:lnTo>
                  <a:lnTo>
                    <a:pt x="2738" y="972"/>
                  </a:lnTo>
                  <a:lnTo>
                    <a:pt x="2698" y="922"/>
                  </a:lnTo>
                  <a:lnTo>
                    <a:pt x="2664" y="879"/>
                  </a:lnTo>
                  <a:lnTo>
                    <a:pt x="2637" y="845"/>
                  </a:lnTo>
                  <a:lnTo>
                    <a:pt x="2619" y="823"/>
                  </a:lnTo>
                  <a:lnTo>
                    <a:pt x="2613" y="814"/>
                  </a:lnTo>
                  <a:lnTo>
                    <a:pt x="2590" y="786"/>
                  </a:lnTo>
                  <a:lnTo>
                    <a:pt x="2569" y="757"/>
                  </a:lnTo>
                  <a:lnTo>
                    <a:pt x="2550" y="728"/>
                  </a:lnTo>
                  <a:lnTo>
                    <a:pt x="2531" y="700"/>
                  </a:lnTo>
                  <a:lnTo>
                    <a:pt x="2515" y="675"/>
                  </a:lnTo>
                  <a:lnTo>
                    <a:pt x="2499" y="649"/>
                  </a:lnTo>
                  <a:lnTo>
                    <a:pt x="2485" y="626"/>
                  </a:lnTo>
                  <a:lnTo>
                    <a:pt x="2472" y="603"/>
                  </a:lnTo>
                  <a:lnTo>
                    <a:pt x="2452" y="564"/>
                  </a:lnTo>
                  <a:lnTo>
                    <a:pt x="2438" y="534"/>
                  </a:lnTo>
                  <a:lnTo>
                    <a:pt x="2428" y="515"/>
                  </a:lnTo>
                  <a:lnTo>
                    <a:pt x="2426" y="508"/>
                  </a:lnTo>
                  <a:lnTo>
                    <a:pt x="2416" y="515"/>
                  </a:lnTo>
                  <a:lnTo>
                    <a:pt x="2407" y="519"/>
                  </a:lnTo>
                  <a:lnTo>
                    <a:pt x="2399" y="522"/>
                  </a:lnTo>
                  <a:lnTo>
                    <a:pt x="2392" y="524"/>
                  </a:lnTo>
                  <a:lnTo>
                    <a:pt x="2385" y="524"/>
                  </a:lnTo>
                  <a:lnTo>
                    <a:pt x="2380" y="524"/>
                  </a:lnTo>
                  <a:lnTo>
                    <a:pt x="2375" y="522"/>
                  </a:lnTo>
                  <a:lnTo>
                    <a:pt x="2369" y="520"/>
                  </a:lnTo>
                  <a:lnTo>
                    <a:pt x="2366" y="516"/>
                  </a:lnTo>
                  <a:lnTo>
                    <a:pt x="2362" y="511"/>
                  </a:lnTo>
                  <a:lnTo>
                    <a:pt x="2360" y="506"/>
                  </a:lnTo>
                  <a:lnTo>
                    <a:pt x="2357" y="500"/>
                  </a:lnTo>
                  <a:lnTo>
                    <a:pt x="2353" y="486"/>
                  </a:lnTo>
                  <a:lnTo>
                    <a:pt x="2351" y="471"/>
                  </a:lnTo>
                  <a:lnTo>
                    <a:pt x="2350" y="455"/>
                  </a:lnTo>
                  <a:lnTo>
                    <a:pt x="2350" y="439"/>
                  </a:lnTo>
                  <a:lnTo>
                    <a:pt x="2351" y="423"/>
                  </a:lnTo>
                  <a:lnTo>
                    <a:pt x="2352" y="408"/>
                  </a:lnTo>
                  <a:lnTo>
                    <a:pt x="2356" y="386"/>
                  </a:lnTo>
                  <a:lnTo>
                    <a:pt x="2357" y="377"/>
                  </a:lnTo>
                  <a:lnTo>
                    <a:pt x="2351" y="375"/>
                  </a:lnTo>
                  <a:lnTo>
                    <a:pt x="2346" y="372"/>
                  </a:lnTo>
                  <a:lnTo>
                    <a:pt x="2342" y="368"/>
                  </a:lnTo>
                  <a:lnTo>
                    <a:pt x="2337" y="364"/>
                  </a:lnTo>
                  <a:lnTo>
                    <a:pt x="2331" y="355"/>
                  </a:lnTo>
                  <a:lnTo>
                    <a:pt x="2327" y="345"/>
                  </a:lnTo>
                  <a:lnTo>
                    <a:pt x="2324" y="334"/>
                  </a:lnTo>
                  <a:lnTo>
                    <a:pt x="2321" y="323"/>
                  </a:lnTo>
                  <a:lnTo>
                    <a:pt x="2320" y="311"/>
                  </a:lnTo>
                  <a:lnTo>
                    <a:pt x="2320" y="299"/>
                  </a:lnTo>
                  <a:lnTo>
                    <a:pt x="2324" y="277"/>
                  </a:lnTo>
                  <a:lnTo>
                    <a:pt x="2327" y="258"/>
                  </a:lnTo>
                  <a:lnTo>
                    <a:pt x="2330" y="245"/>
                  </a:lnTo>
                  <a:lnTo>
                    <a:pt x="2332" y="239"/>
                  </a:lnTo>
                  <a:lnTo>
                    <a:pt x="2324" y="239"/>
                  </a:lnTo>
                  <a:lnTo>
                    <a:pt x="2315" y="238"/>
                  </a:lnTo>
                  <a:lnTo>
                    <a:pt x="2307" y="237"/>
                  </a:lnTo>
                  <a:lnTo>
                    <a:pt x="2299" y="235"/>
                  </a:lnTo>
                  <a:lnTo>
                    <a:pt x="2284" y="231"/>
                  </a:lnTo>
                  <a:lnTo>
                    <a:pt x="2270" y="224"/>
                  </a:lnTo>
                  <a:lnTo>
                    <a:pt x="2257" y="216"/>
                  </a:lnTo>
                  <a:lnTo>
                    <a:pt x="2245" y="208"/>
                  </a:lnTo>
                  <a:lnTo>
                    <a:pt x="2234" y="199"/>
                  </a:lnTo>
                  <a:lnTo>
                    <a:pt x="2224" y="189"/>
                  </a:lnTo>
                  <a:lnTo>
                    <a:pt x="2208" y="171"/>
                  </a:lnTo>
                  <a:lnTo>
                    <a:pt x="2198" y="155"/>
                  </a:lnTo>
                  <a:lnTo>
                    <a:pt x="2190" y="144"/>
                  </a:lnTo>
                  <a:lnTo>
                    <a:pt x="2188" y="139"/>
                  </a:lnTo>
                  <a:lnTo>
                    <a:pt x="2187" y="135"/>
                  </a:lnTo>
                  <a:lnTo>
                    <a:pt x="2187" y="131"/>
                  </a:lnTo>
                  <a:lnTo>
                    <a:pt x="2187" y="127"/>
                  </a:lnTo>
                  <a:lnTo>
                    <a:pt x="2188" y="124"/>
                  </a:lnTo>
                  <a:lnTo>
                    <a:pt x="2190" y="121"/>
                  </a:lnTo>
                  <a:lnTo>
                    <a:pt x="2192" y="118"/>
                  </a:lnTo>
                  <a:lnTo>
                    <a:pt x="2195" y="116"/>
                  </a:lnTo>
                  <a:lnTo>
                    <a:pt x="2198" y="114"/>
                  </a:lnTo>
                  <a:lnTo>
                    <a:pt x="2204" y="110"/>
                  </a:lnTo>
                  <a:lnTo>
                    <a:pt x="2213" y="108"/>
                  </a:lnTo>
                  <a:lnTo>
                    <a:pt x="2221" y="106"/>
                  </a:lnTo>
                  <a:lnTo>
                    <a:pt x="2231" y="105"/>
                  </a:lnTo>
                  <a:lnTo>
                    <a:pt x="2249" y="105"/>
                  </a:lnTo>
                  <a:lnTo>
                    <a:pt x="2265" y="106"/>
                  </a:lnTo>
                  <a:lnTo>
                    <a:pt x="2278" y="108"/>
                  </a:lnTo>
                  <a:lnTo>
                    <a:pt x="2282" y="108"/>
                  </a:lnTo>
                  <a:lnTo>
                    <a:pt x="2313" y="84"/>
                  </a:lnTo>
                  <a:lnTo>
                    <a:pt x="2315" y="104"/>
                  </a:lnTo>
                  <a:lnTo>
                    <a:pt x="2317" y="123"/>
                  </a:lnTo>
                  <a:lnTo>
                    <a:pt x="2321" y="142"/>
                  </a:lnTo>
                  <a:lnTo>
                    <a:pt x="2326" y="159"/>
                  </a:lnTo>
                  <a:lnTo>
                    <a:pt x="2330" y="175"/>
                  </a:lnTo>
                  <a:lnTo>
                    <a:pt x="2335" y="190"/>
                  </a:lnTo>
                  <a:lnTo>
                    <a:pt x="2341" y="204"/>
                  </a:lnTo>
                  <a:lnTo>
                    <a:pt x="2347" y="216"/>
                  </a:lnTo>
                  <a:lnTo>
                    <a:pt x="2358" y="237"/>
                  </a:lnTo>
                  <a:lnTo>
                    <a:pt x="2366" y="252"/>
                  </a:lnTo>
                  <a:lnTo>
                    <a:pt x="2373" y="262"/>
                  </a:lnTo>
                  <a:lnTo>
                    <a:pt x="2376" y="265"/>
                  </a:lnTo>
                  <a:lnTo>
                    <a:pt x="2377" y="277"/>
                  </a:lnTo>
                  <a:lnTo>
                    <a:pt x="2378" y="290"/>
                  </a:lnTo>
                  <a:lnTo>
                    <a:pt x="2380" y="302"/>
                  </a:lnTo>
                  <a:lnTo>
                    <a:pt x="2383" y="316"/>
                  </a:lnTo>
                  <a:lnTo>
                    <a:pt x="2391" y="345"/>
                  </a:lnTo>
                  <a:lnTo>
                    <a:pt x="2400" y="375"/>
                  </a:lnTo>
                  <a:lnTo>
                    <a:pt x="2412" y="406"/>
                  </a:lnTo>
                  <a:lnTo>
                    <a:pt x="2424" y="436"/>
                  </a:lnTo>
                  <a:lnTo>
                    <a:pt x="2437" y="467"/>
                  </a:lnTo>
                  <a:lnTo>
                    <a:pt x="2450" y="495"/>
                  </a:lnTo>
                  <a:lnTo>
                    <a:pt x="2475" y="550"/>
                  </a:lnTo>
                  <a:lnTo>
                    <a:pt x="2498" y="594"/>
                  </a:lnTo>
                  <a:lnTo>
                    <a:pt x="2514" y="622"/>
                  </a:lnTo>
                  <a:lnTo>
                    <a:pt x="2519" y="633"/>
                  </a:lnTo>
                  <a:lnTo>
                    <a:pt x="2538" y="660"/>
                  </a:lnTo>
                  <a:lnTo>
                    <a:pt x="2566" y="696"/>
                  </a:lnTo>
                  <a:lnTo>
                    <a:pt x="2597" y="741"/>
                  </a:lnTo>
                  <a:lnTo>
                    <a:pt x="2630" y="787"/>
                  </a:lnTo>
                  <a:lnTo>
                    <a:pt x="2662" y="830"/>
                  </a:lnTo>
                  <a:lnTo>
                    <a:pt x="2688" y="867"/>
                  </a:lnTo>
                  <a:lnTo>
                    <a:pt x="2707" y="892"/>
                  </a:lnTo>
                  <a:lnTo>
                    <a:pt x="2713" y="902"/>
                  </a:lnTo>
                  <a:lnTo>
                    <a:pt x="2734" y="930"/>
                  </a:lnTo>
                  <a:lnTo>
                    <a:pt x="2756" y="956"/>
                  </a:lnTo>
                  <a:lnTo>
                    <a:pt x="2777" y="983"/>
                  </a:lnTo>
                  <a:lnTo>
                    <a:pt x="2798" y="1007"/>
                  </a:lnTo>
                  <a:lnTo>
                    <a:pt x="2840" y="1053"/>
                  </a:lnTo>
                  <a:lnTo>
                    <a:pt x="2877" y="1093"/>
                  </a:lnTo>
                  <a:lnTo>
                    <a:pt x="2909" y="1125"/>
                  </a:lnTo>
                  <a:lnTo>
                    <a:pt x="2935" y="1149"/>
                  </a:lnTo>
                  <a:lnTo>
                    <a:pt x="2951" y="1165"/>
                  </a:lnTo>
                  <a:lnTo>
                    <a:pt x="2956" y="1171"/>
                  </a:lnTo>
                  <a:lnTo>
                    <a:pt x="2963" y="1179"/>
                  </a:lnTo>
                  <a:lnTo>
                    <a:pt x="2970" y="1187"/>
                  </a:lnTo>
                  <a:lnTo>
                    <a:pt x="2979" y="1193"/>
                  </a:lnTo>
                  <a:lnTo>
                    <a:pt x="2987" y="1198"/>
                  </a:lnTo>
                  <a:lnTo>
                    <a:pt x="2997" y="1204"/>
                  </a:lnTo>
                  <a:lnTo>
                    <a:pt x="3007" y="1207"/>
                  </a:lnTo>
                  <a:lnTo>
                    <a:pt x="3018" y="1209"/>
                  </a:lnTo>
                  <a:lnTo>
                    <a:pt x="3030" y="1211"/>
                  </a:lnTo>
                  <a:lnTo>
                    <a:pt x="3042" y="1212"/>
                  </a:lnTo>
                  <a:lnTo>
                    <a:pt x="3054" y="1212"/>
                  </a:lnTo>
                  <a:lnTo>
                    <a:pt x="3066" y="1211"/>
                  </a:lnTo>
                  <a:lnTo>
                    <a:pt x="3079" y="1210"/>
                  </a:lnTo>
                  <a:lnTo>
                    <a:pt x="3104" y="1207"/>
                  </a:lnTo>
                  <a:lnTo>
                    <a:pt x="3130" y="1202"/>
                  </a:lnTo>
                  <a:lnTo>
                    <a:pt x="3155" y="1195"/>
                  </a:lnTo>
                  <a:lnTo>
                    <a:pt x="3178" y="1189"/>
                  </a:lnTo>
                  <a:lnTo>
                    <a:pt x="3199" y="1181"/>
                  </a:lnTo>
                  <a:lnTo>
                    <a:pt x="3219" y="1174"/>
                  </a:lnTo>
                  <a:lnTo>
                    <a:pt x="3246" y="1163"/>
                  </a:lnTo>
                  <a:lnTo>
                    <a:pt x="3257" y="1158"/>
                  </a:lnTo>
                  <a:lnTo>
                    <a:pt x="3262" y="1156"/>
                  </a:lnTo>
                  <a:lnTo>
                    <a:pt x="3268" y="1151"/>
                  </a:lnTo>
                  <a:lnTo>
                    <a:pt x="3273" y="1147"/>
                  </a:lnTo>
                  <a:lnTo>
                    <a:pt x="3279" y="1142"/>
                  </a:lnTo>
                  <a:lnTo>
                    <a:pt x="3291" y="1130"/>
                  </a:lnTo>
                  <a:lnTo>
                    <a:pt x="3303" y="1115"/>
                  </a:lnTo>
                  <a:lnTo>
                    <a:pt x="3315" y="1099"/>
                  </a:lnTo>
                  <a:lnTo>
                    <a:pt x="3326" y="1082"/>
                  </a:lnTo>
                  <a:lnTo>
                    <a:pt x="3338" y="1064"/>
                  </a:lnTo>
                  <a:lnTo>
                    <a:pt x="3350" y="1046"/>
                  </a:lnTo>
                  <a:lnTo>
                    <a:pt x="3370" y="1011"/>
                  </a:lnTo>
                  <a:lnTo>
                    <a:pt x="3386" y="981"/>
                  </a:lnTo>
                  <a:lnTo>
                    <a:pt x="3397" y="959"/>
                  </a:lnTo>
                  <a:lnTo>
                    <a:pt x="3400" y="952"/>
                  </a:lnTo>
                  <a:lnTo>
                    <a:pt x="3411" y="970"/>
                  </a:lnTo>
                  <a:lnTo>
                    <a:pt x="3420" y="986"/>
                  </a:lnTo>
                  <a:lnTo>
                    <a:pt x="3431" y="1000"/>
                  </a:lnTo>
                  <a:lnTo>
                    <a:pt x="3441" y="1013"/>
                  </a:lnTo>
                  <a:lnTo>
                    <a:pt x="3451" y="1024"/>
                  </a:lnTo>
                  <a:lnTo>
                    <a:pt x="3461" y="1034"/>
                  </a:lnTo>
                  <a:lnTo>
                    <a:pt x="3471" y="1043"/>
                  </a:lnTo>
                  <a:lnTo>
                    <a:pt x="3481" y="1050"/>
                  </a:lnTo>
                  <a:lnTo>
                    <a:pt x="3492" y="1056"/>
                  </a:lnTo>
                  <a:lnTo>
                    <a:pt x="3501" y="1061"/>
                  </a:lnTo>
                  <a:lnTo>
                    <a:pt x="3511" y="1065"/>
                  </a:lnTo>
                  <a:lnTo>
                    <a:pt x="3521" y="1067"/>
                  </a:lnTo>
                  <a:lnTo>
                    <a:pt x="3529" y="1069"/>
                  </a:lnTo>
                  <a:lnTo>
                    <a:pt x="3539" y="1070"/>
                  </a:lnTo>
                  <a:lnTo>
                    <a:pt x="3547" y="1071"/>
                  </a:lnTo>
                  <a:lnTo>
                    <a:pt x="3556" y="1070"/>
                  </a:lnTo>
                  <a:lnTo>
                    <a:pt x="3572" y="1068"/>
                  </a:lnTo>
                  <a:lnTo>
                    <a:pt x="3587" y="1064"/>
                  </a:lnTo>
                  <a:lnTo>
                    <a:pt x="3599" y="1060"/>
                  </a:lnTo>
                  <a:lnTo>
                    <a:pt x="3610" y="1054"/>
                  </a:lnTo>
                  <a:lnTo>
                    <a:pt x="3626" y="1044"/>
                  </a:lnTo>
                  <a:lnTo>
                    <a:pt x="3631" y="1039"/>
                  </a:lnTo>
                  <a:lnTo>
                    <a:pt x="3635" y="1028"/>
                  </a:lnTo>
                  <a:lnTo>
                    <a:pt x="3639" y="1018"/>
                  </a:lnTo>
                  <a:lnTo>
                    <a:pt x="3643" y="1007"/>
                  </a:lnTo>
                  <a:lnTo>
                    <a:pt x="3649" y="999"/>
                  </a:lnTo>
                  <a:lnTo>
                    <a:pt x="3654" y="990"/>
                  </a:lnTo>
                  <a:lnTo>
                    <a:pt x="3660" y="983"/>
                  </a:lnTo>
                  <a:lnTo>
                    <a:pt x="3667" y="976"/>
                  </a:lnTo>
                  <a:lnTo>
                    <a:pt x="3674" y="970"/>
                  </a:lnTo>
                  <a:lnTo>
                    <a:pt x="3682" y="965"/>
                  </a:lnTo>
                  <a:lnTo>
                    <a:pt x="3689" y="959"/>
                  </a:lnTo>
                  <a:lnTo>
                    <a:pt x="3697" y="955"/>
                  </a:lnTo>
                  <a:lnTo>
                    <a:pt x="3705" y="951"/>
                  </a:lnTo>
                  <a:lnTo>
                    <a:pt x="3721" y="944"/>
                  </a:lnTo>
                  <a:lnTo>
                    <a:pt x="3737" y="939"/>
                  </a:lnTo>
                  <a:lnTo>
                    <a:pt x="3753" y="936"/>
                  </a:lnTo>
                  <a:lnTo>
                    <a:pt x="3768" y="934"/>
                  </a:lnTo>
                  <a:lnTo>
                    <a:pt x="3782" y="933"/>
                  </a:lnTo>
                  <a:lnTo>
                    <a:pt x="3794" y="932"/>
                  </a:lnTo>
                  <a:lnTo>
                    <a:pt x="3812" y="933"/>
                  </a:lnTo>
                  <a:lnTo>
                    <a:pt x="3819" y="933"/>
                  </a:lnTo>
                  <a:lnTo>
                    <a:pt x="3846" y="928"/>
                  </a:lnTo>
                  <a:lnTo>
                    <a:pt x="3871" y="925"/>
                  </a:lnTo>
                  <a:lnTo>
                    <a:pt x="3896" y="923"/>
                  </a:lnTo>
                  <a:lnTo>
                    <a:pt x="3921" y="922"/>
                  </a:lnTo>
                  <a:lnTo>
                    <a:pt x="3944" y="922"/>
                  </a:lnTo>
                  <a:lnTo>
                    <a:pt x="3965" y="923"/>
                  </a:lnTo>
                  <a:lnTo>
                    <a:pt x="3986" y="925"/>
                  </a:lnTo>
                  <a:lnTo>
                    <a:pt x="4004" y="927"/>
                  </a:lnTo>
                  <a:lnTo>
                    <a:pt x="4036" y="934"/>
                  </a:lnTo>
                  <a:lnTo>
                    <a:pt x="4060" y="939"/>
                  </a:lnTo>
                  <a:lnTo>
                    <a:pt x="4076" y="943"/>
                  </a:lnTo>
                  <a:lnTo>
                    <a:pt x="4082" y="946"/>
                  </a:lnTo>
                  <a:lnTo>
                    <a:pt x="4101" y="949"/>
                  </a:lnTo>
                  <a:lnTo>
                    <a:pt x="4119" y="953"/>
                  </a:lnTo>
                  <a:lnTo>
                    <a:pt x="4135" y="959"/>
                  </a:lnTo>
                  <a:lnTo>
                    <a:pt x="4149" y="966"/>
                  </a:lnTo>
                  <a:lnTo>
                    <a:pt x="4161" y="973"/>
                  </a:lnTo>
                  <a:lnTo>
                    <a:pt x="4170" y="981"/>
                  </a:lnTo>
                  <a:lnTo>
                    <a:pt x="4179" y="989"/>
                  </a:lnTo>
                  <a:lnTo>
                    <a:pt x="4186" y="997"/>
                  </a:lnTo>
                  <a:lnTo>
                    <a:pt x="4192" y="1005"/>
                  </a:lnTo>
                  <a:lnTo>
                    <a:pt x="4197" y="1013"/>
                  </a:lnTo>
                  <a:lnTo>
                    <a:pt x="4200" y="1020"/>
                  </a:lnTo>
                  <a:lnTo>
                    <a:pt x="4202" y="1027"/>
                  </a:lnTo>
                  <a:lnTo>
                    <a:pt x="4205" y="1036"/>
                  </a:lnTo>
                  <a:lnTo>
                    <a:pt x="4206" y="1039"/>
                  </a:lnTo>
                  <a:lnTo>
                    <a:pt x="4204" y="1048"/>
                  </a:lnTo>
                  <a:lnTo>
                    <a:pt x="4201" y="1056"/>
                  </a:lnTo>
                  <a:lnTo>
                    <a:pt x="4198" y="1065"/>
                  </a:lnTo>
                  <a:lnTo>
                    <a:pt x="4194" y="1074"/>
                  </a:lnTo>
                  <a:lnTo>
                    <a:pt x="4184" y="1090"/>
                  </a:lnTo>
                  <a:lnTo>
                    <a:pt x="4172" y="1104"/>
                  </a:lnTo>
                  <a:lnTo>
                    <a:pt x="4158" y="1118"/>
                  </a:lnTo>
                  <a:lnTo>
                    <a:pt x="4145" y="1132"/>
                  </a:lnTo>
                  <a:lnTo>
                    <a:pt x="4130" y="1144"/>
                  </a:lnTo>
                  <a:lnTo>
                    <a:pt x="4115" y="1156"/>
                  </a:lnTo>
                  <a:lnTo>
                    <a:pt x="4086" y="1175"/>
                  </a:lnTo>
                  <a:lnTo>
                    <a:pt x="4061" y="1190"/>
                  </a:lnTo>
                  <a:lnTo>
                    <a:pt x="4044" y="1198"/>
                  </a:lnTo>
                  <a:lnTo>
                    <a:pt x="4038" y="1202"/>
                  </a:lnTo>
                  <a:lnTo>
                    <a:pt x="4031" y="1212"/>
                  </a:lnTo>
                  <a:lnTo>
                    <a:pt x="4026" y="1225"/>
                  </a:lnTo>
                  <a:lnTo>
                    <a:pt x="4023" y="1238"/>
                  </a:lnTo>
                  <a:lnTo>
                    <a:pt x="4020" y="1253"/>
                  </a:lnTo>
                  <a:lnTo>
                    <a:pt x="4018" y="1269"/>
                  </a:lnTo>
                  <a:lnTo>
                    <a:pt x="4018" y="1285"/>
                  </a:lnTo>
                  <a:lnTo>
                    <a:pt x="4017" y="1302"/>
                  </a:lnTo>
                  <a:lnTo>
                    <a:pt x="4018" y="1318"/>
                  </a:lnTo>
                  <a:lnTo>
                    <a:pt x="4020" y="1348"/>
                  </a:lnTo>
                  <a:lnTo>
                    <a:pt x="4022" y="1372"/>
                  </a:lnTo>
                  <a:lnTo>
                    <a:pt x="4024" y="1389"/>
                  </a:lnTo>
                  <a:lnTo>
                    <a:pt x="4025" y="1396"/>
                  </a:lnTo>
                  <a:lnTo>
                    <a:pt x="4037" y="1405"/>
                  </a:lnTo>
                  <a:lnTo>
                    <a:pt x="4046" y="1415"/>
                  </a:lnTo>
                  <a:lnTo>
                    <a:pt x="4054" y="1423"/>
                  </a:lnTo>
                  <a:lnTo>
                    <a:pt x="4060" y="1432"/>
                  </a:lnTo>
                  <a:lnTo>
                    <a:pt x="4066" y="1439"/>
                  </a:lnTo>
                  <a:lnTo>
                    <a:pt x="4069" y="1447"/>
                  </a:lnTo>
                  <a:lnTo>
                    <a:pt x="4071" y="1454"/>
                  </a:lnTo>
                  <a:lnTo>
                    <a:pt x="4072" y="1461"/>
                  </a:lnTo>
                  <a:lnTo>
                    <a:pt x="4072" y="1467"/>
                  </a:lnTo>
                  <a:lnTo>
                    <a:pt x="4070" y="1473"/>
                  </a:lnTo>
                  <a:lnTo>
                    <a:pt x="4068" y="1479"/>
                  </a:lnTo>
                  <a:lnTo>
                    <a:pt x="4065" y="1484"/>
                  </a:lnTo>
                  <a:lnTo>
                    <a:pt x="4061" y="1488"/>
                  </a:lnTo>
                  <a:lnTo>
                    <a:pt x="4057" y="1493"/>
                  </a:lnTo>
                  <a:lnTo>
                    <a:pt x="4052" y="1497"/>
                  </a:lnTo>
                  <a:lnTo>
                    <a:pt x="4046" y="1501"/>
                  </a:lnTo>
                  <a:lnTo>
                    <a:pt x="4035" y="1508"/>
                  </a:lnTo>
                  <a:lnTo>
                    <a:pt x="4021" y="1513"/>
                  </a:lnTo>
                  <a:lnTo>
                    <a:pt x="4008" y="1517"/>
                  </a:lnTo>
                  <a:lnTo>
                    <a:pt x="3996" y="1521"/>
                  </a:lnTo>
                  <a:lnTo>
                    <a:pt x="3977" y="1526"/>
                  </a:lnTo>
                  <a:lnTo>
                    <a:pt x="3969" y="1527"/>
                  </a:lnTo>
                  <a:lnTo>
                    <a:pt x="3953" y="1525"/>
                  </a:lnTo>
                  <a:lnTo>
                    <a:pt x="3938" y="1524"/>
                  </a:lnTo>
                  <a:lnTo>
                    <a:pt x="3925" y="1526"/>
                  </a:lnTo>
                  <a:lnTo>
                    <a:pt x="3913" y="1529"/>
                  </a:lnTo>
                  <a:lnTo>
                    <a:pt x="3902" y="1533"/>
                  </a:lnTo>
                  <a:lnTo>
                    <a:pt x="3894" y="1539"/>
                  </a:lnTo>
                  <a:lnTo>
                    <a:pt x="3886" y="1544"/>
                  </a:lnTo>
                  <a:lnTo>
                    <a:pt x="3881" y="1551"/>
                  </a:lnTo>
                  <a:lnTo>
                    <a:pt x="3876" y="1558"/>
                  </a:lnTo>
                  <a:lnTo>
                    <a:pt x="3871" y="1564"/>
                  </a:lnTo>
                  <a:lnTo>
                    <a:pt x="3868" y="1571"/>
                  </a:lnTo>
                  <a:lnTo>
                    <a:pt x="3866" y="1577"/>
                  </a:lnTo>
                  <a:lnTo>
                    <a:pt x="3863" y="1585"/>
                  </a:lnTo>
                  <a:lnTo>
                    <a:pt x="3863" y="1589"/>
                  </a:lnTo>
                  <a:lnTo>
                    <a:pt x="3851" y="1592"/>
                  </a:lnTo>
                  <a:lnTo>
                    <a:pt x="3837" y="1593"/>
                  </a:lnTo>
                  <a:lnTo>
                    <a:pt x="3821" y="1593"/>
                  </a:lnTo>
                  <a:lnTo>
                    <a:pt x="3805" y="1592"/>
                  </a:lnTo>
                  <a:lnTo>
                    <a:pt x="3787" y="1590"/>
                  </a:lnTo>
                  <a:lnTo>
                    <a:pt x="3769" y="1588"/>
                  </a:lnTo>
                  <a:lnTo>
                    <a:pt x="3750" y="1584"/>
                  </a:lnTo>
                  <a:lnTo>
                    <a:pt x="3733" y="1580"/>
                  </a:lnTo>
                  <a:lnTo>
                    <a:pt x="3699" y="1573"/>
                  </a:lnTo>
                  <a:lnTo>
                    <a:pt x="3670" y="1565"/>
                  </a:lnTo>
                  <a:lnTo>
                    <a:pt x="3651" y="1560"/>
                  </a:lnTo>
                  <a:lnTo>
                    <a:pt x="3644" y="1558"/>
                  </a:lnTo>
                  <a:lnTo>
                    <a:pt x="3640" y="1571"/>
                  </a:lnTo>
                  <a:lnTo>
                    <a:pt x="3635" y="1582"/>
                  </a:lnTo>
                  <a:lnTo>
                    <a:pt x="3628" y="1592"/>
                  </a:lnTo>
                  <a:lnTo>
                    <a:pt x="3622" y="1599"/>
                  </a:lnTo>
                  <a:lnTo>
                    <a:pt x="3614" y="1606"/>
                  </a:lnTo>
                  <a:lnTo>
                    <a:pt x="3606" y="1611"/>
                  </a:lnTo>
                  <a:lnTo>
                    <a:pt x="3598" y="1614"/>
                  </a:lnTo>
                  <a:lnTo>
                    <a:pt x="3590" y="1617"/>
                  </a:lnTo>
                  <a:lnTo>
                    <a:pt x="3575" y="1621"/>
                  </a:lnTo>
                  <a:lnTo>
                    <a:pt x="3562" y="1621"/>
                  </a:lnTo>
                  <a:lnTo>
                    <a:pt x="3554" y="1621"/>
                  </a:lnTo>
                  <a:lnTo>
                    <a:pt x="3550" y="1621"/>
                  </a:lnTo>
                  <a:lnTo>
                    <a:pt x="3543" y="1627"/>
                  </a:lnTo>
                  <a:lnTo>
                    <a:pt x="3537" y="1632"/>
                  </a:lnTo>
                  <a:lnTo>
                    <a:pt x="3529" y="1637"/>
                  </a:lnTo>
                  <a:lnTo>
                    <a:pt x="3523" y="1640"/>
                  </a:lnTo>
                  <a:lnTo>
                    <a:pt x="3515" y="1643"/>
                  </a:lnTo>
                  <a:lnTo>
                    <a:pt x="3509" y="1645"/>
                  </a:lnTo>
                  <a:lnTo>
                    <a:pt x="3502" y="1646"/>
                  </a:lnTo>
                  <a:lnTo>
                    <a:pt x="3495" y="1646"/>
                  </a:lnTo>
                  <a:lnTo>
                    <a:pt x="3489" y="1646"/>
                  </a:lnTo>
                  <a:lnTo>
                    <a:pt x="3482" y="1645"/>
                  </a:lnTo>
                  <a:lnTo>
                    <a:pt x="3476" y="1643"/>
                  </a:lnTo>
                  <a:lnTo>
                    <a:pt x="3470" y="1642"/>
                  </a:lnTo>
                  <a:lnTo>
                    <a:pt x="3459" y="1637"/>
                  </a:lnTo>
                  <a:lnTo>
                    <a:pt x="3447" y="1630"/>
                  </a:lnTo>
                  <a:lnTo>
                    <a:pt x="3437" y="1623"/>
                  </a:lnTo>
                  <a:lnTo>
                    <a:pt x="3428" y="1614"/>
                  </a:lnTo>
                  <a:lnTo>
                    <a:pt x="3420" y="1607"/>
                  </a:lnTo>
                  <a:lnTo>
                    <a:pt x="3413" y="1599"/>
                  </a:lnTo>
                  <a:lnTo>
                    <a:pt x="3403" y="1588"/>
                  </a:lnTo>
                  <a:lnTo>
                    <a:pt x="3400" y="1583"/>
                  </a:lnTo>
                  <a:lnTo>
                    <a:pt x="3395" y="1573"/>
                  </a:lnTo>
                  <a:lnTo>
                    <a:pt x="3389" y="1564"/>
                  </a:lnTo>
                  <a:lnTo>
                    <a:pt x="3383" y="1556"/>
                  </a:lnTo>
                  <a:lnTo>
                    <a:pt x="3375" y="1548"/>
                  </a:lnTo>
                  <a:lnTo>
                    <a:pt x="3368" y="1542"/>
                  </a:lnTo>
                  <a:lnTo>
                    <a:pt x="3359" y="1536"/>
                  </a:lnTo>
                  <a:lnTo>
                    <a:pt x="3352" y="1532"/>
                  </a:lnTo>
                  <a:lnTo>
                    <a:pt x="3345" y="1528"/>
                  </a:lnTo>
                  <a:lnTo>
                    <a:pt x="3318" y="1517"/>
                  </a:lnTo>
                  <a:lnTo>
                    <a:pt x="3306" y="1514"/>
                  </a:lnTo>
                  <a:lnTo>
                    <a:pt x="3300" y="1505"/>
                  </a:lnTo>
                  <a:lnTo>
                    <a:pt x="3291" y="1497"/>
                  </a:lnTo>
                  <a:lnTo>
                    <a:pt x="3284" y="1491"/>
                  </a:lnTo>
                  <a:lnTo>
                    <a:pt x="3274" y="1484"/>
                  </a:lnTo>
                  <a:lnTo>
                    <a:pt x="3266" y="1479"/>
                  </a:lnTo>
                  <a:lnTo>
                    <a:pt x="3256" y="1475"/>
                  </a:lnTo>
                  <a:lnTo>
                    <a:pt x="3246" y="1471"/>
                  </a:lnTo>
                  <a:lnTo>
                    <a:pt x="3237" y="1468"/>
                  </a:lnTo>
                  <a:lnTo>
                    <a:pt x="3227" y="1466"/>
                  </a:lnTo>
                  <a:lnTo>
                    <a:pt x="3216" y="1464"/>
                  </a:lnTo>
                  <a:lnTo>
                    <a:pt x="3207" y="1463"/>
                  </a:lnTo>
                  <a:lnTo>
                    <a:pt x="3196" y="1463"/>
                  </a:lnTo>
                  <a:lnTo>
                    <a:pt x="3176" y="1463"/>
                  </a:lnTo>
                  <a:lnTo>
                    <a:pt x="3157" y="1464"/>
                  </a:lnTo>
                  <a:lnTo>
                    <a:pt x="3138" y="1467"/>
                  </a:lnTo>
                  <a:lnTo>
                    <a:pt x="3120" y="1470"/>
                  </a:lnTo>
                  <a:lnTo>
                    <a:pt x="3104" y="1475"/>
                  </a:lnTo>
                  <a:lnTo>
                    <a:pt x="3091" y="1479"/>
                  </a:lnTo>
                  <a:lnTo>
                    <a:pt x="3070" y="1486"/>
                  </a:lnTo>
                  <a:lnTo>
                    <a:pt x="3063" y="1489"/>
                  </a:lnTo>
                  <a:lnTo>
                    <a:pt x="3052" y="1504"/>
                  </a:lnTo>
                  <a:lnTo>
                    <a:pt x="3043" y="1518"/>
                  </a:lnTo>
                  <a:lnTo>
                    <a:pt x="3034" y="1531"/>
                  </a:lnTo>
                  <a:lnTo>
                    <a:pt x="3027" y="1544"/>
                  </a:lnTo>
                  <a:lnTo>
                    <a:pt x="3016" y="1566"/>
                  </a:lnTo>
                  <a:lnTo>
                    <a:pt x="3008" y="1585"/>
                  </a:lnTo>
                  <a:lnTo>
                    <a:pt x="3001" y="1611"/>
                  </a:lnTo>
                  <a:lnTo>
                    <a:pt x="3000" y="1621"/>
                  </a:lnTo>
                  <a:lnTo>
                    <a:pt x="2991" y="1637"/>
                  </a:lnTo>
                  <a:lnTo>
                    <a:pt x="2982" y="1652"/>
                  </a:lnTo>
                  <a:lnTo>
                    <a:pt x="2971" y="1665"/>
                  </a:lnTo>
                  <a:lnTo>
                    <a:pt x="2959" y="1678"/>
                  </a:lnTo>
                  <a:lnTo>
                    <a:pt x="2948" y="1691"/>
                  </a:lnTo>
                  <a:lnTo>
                    <a:pt x="2936" y="1703"/>
                  </a:lnTo>
                  <a:lnTo>
                    <a:pt x="2924" y="1712"/>
                  </a:lnTo>
                  <a:lnTo>
                    <a:pt x="2912" y="1722"/>
                  </a:lnTo>
                  <a:lnTo>
                    <a:pt x="2891" y="1737"/>
                  </a:lnTo>
                  <a:lnTo>
                    <a:pt x="2873" y="1749"/>
                  </a:lnTo>
                  <a:lnTo>
                    <a:pt x="2861" y="1755"/>
                  </a:lnTo>
                  <a:lnTo>
                    <a:pt x="2857" y="1758"/>
                  </a:lnTo>
                  <a:lnTo>
                    <a:pt x="2844" y="1761"/>
                  </a:lnTo>
                  <a:lnTo>
                    <a:pt x="2832" y="1765"/>
                  </a:lnTo>
                  <a:lnTo>
                    <a:pt x="2822" y="1770"/>
                  </a:lnTo>
                  <a:lnTo>
                    <a:pt x="2812" y="1775"/>
                  </a:lnTo>
                  <a:lnTo>
                    <a:pt x="2803" y="1781"/>
                  </a:lnTo>
                  <a:lnTo>
                    <a:pt x="2794" y="1787"/>
                  </a:lnTo>
                  <a:lnTo>
                    <a:pt x="2787" y="1795"/>
                  </a:lnTo>
                  <a:lnTo>
                    <a:pt x="2779" y="1801"/>
                  </a:lnTo>
                  <a:lnTo>
                    <a:pt x="2773" y="1808"/>
                  </a:lnTo>
                  <a:lnTo>
                    <a:pt x="2766" y="1817"/>
                  </a:lnTo>
                  <a:lnTo>
                    <a:pt x="2761" y="1824"/>
                  </a:lnTo>
                  <a:lnTo>
                    <a:pt x="2757" y="1833"/>
                  </a:lnTo>
                  <a:lnTo>
                    <a:pt x="2749" y="1850"/>
                  </a:lnTo>
                  <a:lnTo>
                    <a:pt x="2743" y="1866"/>
                  </a:lnTo>
                  <a:lnTo>
                    <a:pt x="2739" y="1883"/>
                  </a:lnTo>
                  <a:lnTo>
                    <a:pt x="2735" y="1898"/>
                  </a:lnTo>
                  <a:lnTo>
                    <a:pt x="2733" y="1913"/>
                  </a:lnTo>
                  <a:lnTo>
                    <a:pt x="2732" y="1926"/>
                  </a:lnTo>
                  <a:lnTo>
                    <a:pt x="2731" y="1945"/>
                  </a:lnTo>
                  <a:lnTo>
                    <a:pt x="2732" y="1951"/>
                  </a:lnTo>
                  <a:lnTo>
                    <a:pt x="2727" y="1959"/>
                  </a:lnTo>
                  <a:lnTo>
                    <a:pt x="2722" y="1964"/>
                  </a:lnTo>
                  <a:lnTo>
                    <a:pt x="2716" y="1969"/>
                  </a:lnTo>
                  <a:lnTo>
                    <a:pt x="2711" y="1973"/>
                  </a:lnTo>
                  <a:lnTo>
                    <a:pt x="2706" y="1975"/>
                  </a:lnTo>
                  <a:lnTo>
                    <a:pt x="2699" y="1977"/>
                  </a:lnTo>
                  <a:lnTo>
                    <a:pt x="2694" y="1977"/>
                  </a:lnTo>
                  <a:lnTo>
                    <a:pt x="2687" y="1977"/>
                  </a:lnTo>
                  <a:lnTo>
                    <a:pt x="2681" y="1976"/>
                  </a:lnTo>
                  <a:lnTo>
                    <a:pt x="2675" y="1975"/>
                  </a:lnTo>
                  <a:lnTo>
                    <a:pt x="2668" y="1973"/>
                  </a:lnTo>
                  <a:lnTo>
                    <a:pt x="2663" y="1969"/>
                  </a:lnTo>
                  <a:lnTo>
                    <a:pt x="2650" y="1962"/>
                  </a:lnTo>
                  <a:lnTo>
                    <a:pt x="2638" y="1953"/>
                  </a:lnTo>
                  <a:lnTo>
                    <a:pt x="2627" y="1945"/>
                  </a:lnTo>
                  <a:lnTo>
                    <a:pt x="2616" y="1934"/>
                  </a:lnTo>
                  <a:lnTo>
                    <a:pt x="2606" y="1925"/>
                  </a:lnTo>
                  <a:lnTo>
                    <a:pt x="2598" y="1915"/>
                  </a:lnTo>
                  <a:lnTo>
                    <a:pt x="2586" y="1901"/>
                  </a:lnTo>
                  <a:lnTo>
                    <a:pt x="2582" y="1895"/>
                  </a:lnTo>
                  <a:lnTo>
                    <a:pt x="2565" y="1910"/>
                  </a:lnTo>
                  <a:lnTo>
                    <a:pt x="2547" y="1921"/>
                  </a:lnTo>
                  <a:lnTo>
                    <a:pt x="2531" y="1931"/>
                  </a:lnTo>
                  <a:lnTo>
                    <a:pt x="2514" y="1939"/>
                  </a:lnTo>
                  <a:lnTo>
                    <a:pt x="2499" y="1944"/>
                  </a:lnTo>
                  <a:lnTo>
                    <a:pt x="2484" y="1949"/>
                  </a:lnTo>
                  <a:lnTo>
                    <a:pt x="2469" y="1952"/>
                  </a:lnTo>
                  <a:lnTo>
                    <a:pt x="2456" y="1953"/>
                  </a:lnTo>
                  <a:lnTo>
                    <a:pt x="2444" y="1955"/>
                  </a:lnTo>
                  <a:lnTo>
                    <a:pt x="2434" y="1956"/>
                  </a:lnTo>
                  <a:lnTo>
                    <a:pt x="2424" y="1955"/>
                  </a:lnTo>
                  <a:lnTo>
                    <a:pt x="2415" y="1955"/>
                  </a:lnTo>
                  <a:lnTo>
                    <a:pt x="2405" y="1952"/>
                  </a:lnTo>
                  <a:lnTo>
                    <a:pt x="2400" y="1951"/>
                  </a:lnTo>
                  <a:lnTo>
                    <a:pt x="2391" y="1951"/>
                  </a:lnTo>
                  <a:lnTo>
                    <a:pt x="2381" y="1952"/>
                  </a:lnTo>
                  <a:lnTo>
                    <a:pt x="2373" y="1955"/>
                  </a:lnTo>
                  <a:lnTo>
                    <a:pt x="2363" y="1956"/>
                  </a:lnTo>
                  <a:lnTo>
                    <a:pt x="2347" y="1961"/>
                  </a:lnTo>
                  <a:lnTo>
                    <a:pt x="2331" y="1967"/>
                  </a:lnTo>
                  <a:lnTo>
                    <a:pt x="2317" y="1975"/>
                  </a:lnTo>
                  <a:lnTo>
                    <a:pt x="2304" y="1983"/>
                  </a:lnTo>
                  <a:lnTo>
                    <a:pt x="2293" y="1992"/>
                  </a:lnTo>
                  <a:lnTo>
                    <a:pt x="2283" y="2001"/>
                  </a:lnTo>
                  <a:lnTo>
                    <a:pt x="2273" y="2011"/>
                  </a:lnTo>
                  <a:lnTo>
                    <a:pt x="2266" y="2020"/>
                  </a:lnTo>
                  <a:lnTo>
                    <a:pt x="2260" y="2028"/>
                  </a:lnTo>
                  <a:lnTo>
                    <a:pt x="2254" y="2036"/>
                  </a:lnTo>
                  <a:lnTo>
                    <a:pt x="2247" y="2047"/>
                  </a:lnTo>
                  <a:lnTo>
                    <a:pt x="2245" y="2052"/>
                  </a:lnTo>
                  <a:lnTo>
                    <a:pt x="2236" y="2048"/>
                  </a:lnTo>
                  <a:lnTo>
                    <a:pt x="2229" y="2047"/>
                  </a:lnTo>
                  <a:lnTo>
                    <a:pt x="2220" y="2046"/>
                  </a:lnTo>
                  <a:lnTo>
                    <a:pt x="2212" y="2047"/>
                  </a:lnTo>
                  <a:lnTo>
                    <a:pt x="2202" y="2049"/>
                  </a:lnTo>
                  <a:lnTo>
                    <a:pt x="2193" y="2052"/>
                  </a:lnTo>
                  <a:lnTo>
                    <a:pt x="2184" y="2056"/>
                  </a:lnTo>
                  <a:lnTo>
                    <a:pt x="2175" y="2060"/>
                  </a:lnTo>
                  <a:lnTo>
                    <a:pt x="2156" y="2071"/>
                  </a:lnTo>
                  <a:lnTo>
                    <a:pt x="2138" y="2085"/>
                  </a:lnTo>
                  <a:lnTo>
                    <a:pt x="2119" y="2100"/>
                  </a:lnTo>
                  <a:lnTo>
                    <a:pt x="2102" y="2116"/>
                  </a:lnTo>
                  <a:lnTo>
                    <a:pt x="2085" y="2132"/>
                  </a:lnTo>
                  <a:lnTo>
                    <a:pt x="2069" y="2149"/>
                  </a:lnTo>
                  <a:lnTo>
                    <a:pt x="2055" y="2164"/>
                  </a:lnTo>
                  <a:lnTo>
                    <a:pt x="2043" y="2179"/>
                  </a:lnTo>
                  <a:lnTo>
                    <a:pt x="2026" y="2200"/>
                  </a:lnTo>
                  <a:lnTo>
                    <a:pt x="2020" y="2207"/>
                  </a:lnTo>
                  <a:lnTo>
                    <a:pt x="2013" y="2213"/>
                  </a:lnTo>
                  <a:lnTo>
                    <a:pt x="2007" y="2218"/>
                  </a:lnTo>
                  <a:lnTo>
                    <a:pt x="2001" y="2224"/>
                  </a:lnTo>
                  <a:lnTo>
                    <a:pt x="1997" y="2230"/>
                  </a:lnTo>
                  <a:lnTo>
                    <a:pt x="1990" y="2244"/>
                  </a:lnTo>
                  <a:lnTo>
                    <a:pt x="1984" y="2259"/>
                  </a:lnTo>
                  <a:lnTo>
                    <a:pt x="1977" y="2288"/>
                  </a:lnTo>
                  <a:lnTo>
                    <a:pt x="1971" y="2319"/>
                  </a:lnTo>
                  <a:lnTo>
                    <a:pt x="1966" y="2334"/>
                  </a:lnTo>
                  <a:lnTo>
                    <a:pt x="1960" y="2347"/>
                  </a:lnTo>
                  <a:lnTo>
                    <a:pt x="1957" y="2353"/>
                  </a:lnTo>
                  <a:lnTo>
                    <a:pt x="1952" y="2360"/>
                  </a:lnTo>
                  <a:lnTo>
                    <a:pt x="1948" y="2365"/>
                  </a:lnTo>
                  <a:lnTo>
                    <a:pt x="1943" y="2371"/>
                  </a:lnTo>
                  <a:lnTo>
                    <a:pt x="1937" y="2375"/>
                  </a:lnTo>
                  <a:lnTo>
                    <a:pt x="1930" y="2379"/>
                  </a:lnTo>
                  <a:lnTo>
                    <a:pt x="1923" y="2382"/>
                  </a:lnTo>
                  <a:lnTo>
                    <a:pt x="1914" y="2385"/>
                  </a:lnTo>
                  <a:lnTo>
                    <a:pt x="1904" y="2388"/>
                  </a:lnTo>
                  <a:lnTo>
                    <a:pt x="1894" y="2389"/>
                  </a:lnTo>
                  <a:lnTo>
                    <a:pt x="1882" y="2389"/>
                  </a:lnTo>
                  <a:lnTo>
                    <a:pt x="1869" y="2389"/>
                  </a:lnTo>
                  <a:lnTo>
                    <a:pt x="1856" y="2409"/>
                  </a:lnTo>
                  <a:lnTo>
                    <a:pt x="1843" y="2428"/>
                  </a:lnTo>
                  <a:lnTo>
                    <a:pt x="1829" y="2447"/>
                  </a:lnTo>
                  <a:lnTo>
                    <a:pt x="1815" y="2465"/>
                  </a:lnTo>
                  <a:lnTo>
                    <a:pt x="1800" y="2484"/>
                  </a:lnTo>
                  <a:lnTo>
                    <a:pt x="1785" y="2501"/>
                  </a:lnTo>
                  <a:lnTo>
                    <a:pt x="1770" y="2517"/>
                  </a:lnTo>
                  <a:lnTo>
                    <a:pt x="1754" y="2533"/>
                  </a:lnTo>
                  <a:lnTo>
                    <a:pt x="1738" y="2548"/>
                  </a:lnTo>
                  <a:lnTo>
                    <a:pt x="1722" y="2561"/>
                  </a:lnTo>
                  <a:lnTo>
                    <a:pt x="1705" y="2574"/>
                  </a:lnTo>
                  <a:lnTo>
                    <a:pt x="1689" y="2586"/>
                  </a:lnTo>
                  <a:lnTo>
                    <a:pt x="1672" y="2597"/>
                  </a:lnTo>
                  <a:lnTo>
                    <a:pt x="1655" y="2605"/>
                  </a:lnTo>
                  <a:lnTo>
                    <a:pt x="1637" y="2614"/>
                  </a:lnTo>
                  <a:lnTo>
                    <a:pt x="1620" y="2620"/>
                  </a:lnTo>
                  <a:lnTo>
                    <a:pt x="1588" y="2629"/>
                  </a:lnTo>
                  <a:lnTo>
                    <a:pt x="1556" y="2634"/>
                  </a:lnTo>
                  <a:lnTo>
                    <a:pt x="1525" y="2638"/>
                  </a:lnTo>
                  <a:lnTo>
                    <a:pt x="1495" y="2641"/>
                  </a:lnTo>
                  <a:lnTo>
                    <a:pt x="1467" y="2643"/>
                  </a:lnTo>
                  <a:lnTo>
                    <a:pt x="1440" y="2643"/>
                  </a:lnTo>
                  <a:lnTo>
                    <a:pt x="1415" y="2640"/>
                  </a:lnTo>
                  <a:lnTo>
                    <a:pt x="1391" y="2639"/>
                  </a:lnTo>
                  <a:lnTo>
                    <a:pt x="1370" y="2636"/>
                  </a:lnTo>
                  <a:lnTo>
                    <a:pt x="1351" y="2633"/>
                  </a:lnTo>
                  <a:lnTo>
                    <a:pt x="1335" y="2630"/>
                  </a:lnTo>
                  <a:lnTo>
                    <a:pt x="1321" y="2628"/>
                  </a:lnTo>
                  <a:lnTo>
                    <a:pt x="1302" y="2622"/>
                  </a:lnTo>
                  <a:lnTo>
                    <a:pt x="1294" y="2620"/>
                  </a:lnTo>
                  <a:lnTo>
                    <a:pt x="1278" y="2600"/>
                  </a:lnTo>
                  <a:lnTo>
                    <a:pt x="1261" y="2582"/>
                  </a:lnTo>
                  <a:lnTo>
                    <a:pt x="1246" y="2566"/>
                  </a:lnTo>
                  <a:lnTo>
                    <a:pt x="1231" y="2552"/>
                  </a:lnTo>
                  <a:lnTo>
                    <a:pt x="1209" y="2533"/>
                  </a:lnTo>
                  <a:lnTo>
                    <a:pt x="1201" y="2526"/>
                  </a:lnTo>
                  <a:lnTo>
                    <a:pt x="1199" y="2520"/>
                  </a:lnTo>
                  <a:lnTo>
                    <a:pt x="1197" y="2515"/>
                  </a:lnTo>
                  <a:lnTo>
                    <a:pt x="1195" y="2509"/>
                  </a:lnTo>
                  <a:lnTo>
                    <a:pt x="1192" y="2505"/>
                  </a:lnTo>
                  <a:lnTo>
                    <a:pt x="1189" y="2501"/>
                  </a:lnTo>
                  <a:lnTo>
                    <a:pt x="1184" y="2497"/>
                  </a:lnTo>
                  <a:lnTo>
                    <a:pt x="1180" y="2494"/>
                  </a:lnTo>
                  <a:lnTo>
                    <a:pt x="1175" y="2491"/>
                  </a:lnTo>
                  <a:lnTo>
                    <a:pt x="1165" y="2487"/>
                  </a:lnTo>
                  <a:lnTo>
                    <a:pt x="1153" y="2485"/>
                  </a:lnTo>
                  <a:lnTo>
                    <a:pt x="1143" y="2483"/>
                  </a:lnTo>
                  <a:lnTo>
                    <a:pt x="1131" y="2481"/>
                  </a:lnTo>
                  <a:lnTo>
                    <a:pt x="1108" y="2483"/>
                  </a:lnTo>
                  <a:lnTo>
                    <a:pt x="1088" y="2485"/>
                  </a:lnTo>
                  <a:lnTo>
                    <a:pt x="1074" y="2488"/>
                  </a:lnTo>
                  <a:lnTo>
                    <a:pt x="1069" y="2489"/>
                  </a:lnTo>
                  <a:lnTo>
                    <a:pt x="1055" y="2484"/>
                  </a:lnTo>
                  <a:lnTo>
                    <a:pt x="1041" y="2476"/>
                  </a:lnTo>
                  <a:lnTo>
                    <a:pt x="1029" y="2467"/>
                  </a:lnTo>
                  <a:lnTo>
                    <a:pt x="1017" y="2457"/>
                  </a:lnTo>
                  <a:lnTo>
                    <a:pt x="1006" y="2446"/>
                  </a:lnTo>
                  <a:lnTo>
                    <a:pt x="997" y="2435"/>
                  </a:lnTo>
                  <a:lnTo>
                    <a:pt x="988" y="2423"/>
                  </a:lnTo>
                  <a:lnTo>
                    <a:pt x="980" y="2411"/>
                  </a:lnTo>
                  <a:lnTo>
                    <a:pt x="967" y="2389"/>
                  </a:lnTo>
                  <a:lnTo>
                    <a:pt x="958" y="2369"/>
                  </a:lnTo>
                  <a:lnTo>
                    <a:pt x="953" y="2357"/>
                  </a:lnTo>
                  <a:lnTo>
                    <a:pt x="951" y="2351"/>
                  </a:lnTo>
                  <a:lnTo>
                    <a:pt x="953" y="2343"/>
                  </a:lnTo>
                  <a:lnTo>
                    <a:pt x="956" y="2336"/>
                  </a:lnTo>
                  <a:lnTo>
                    <a:pt x="960" y="2331"/>
                  </a:lnTo>
                  <a:lnTo>
                    <a:pt x="967" y="2327"/>
                  </a:lnTo>
                  <a:lnTo>
                    <a:pt x="983" y="2320"/>
                  </a:lnTo>
                  <a:lnTo>
                    <a:pt x="1003" y="2315"/>
                  </a:lnTo>
                  <a:lnTo>
                    <a:pt x="1014" y="2312"/>
                  </a:lnTo>
                  <a:lnTo>
                    <a:pt x="1026" y="2309"/>
                  </a:lnTo>
                  <a:lnTo>
                    <a:pt x="1040" y="2303"/>
                  </a:lnTo>
                  <a:lnTo>
                    <a:pt x="1054" y="2297"/>
                  </a:lnTo>
                  <a:lnTo>
                    <a:pt x="1070" y="2288"/>
                  </a:lnTo>
                  <a:lnTo>
                    <a:pt x="1086" y="2279"/>
                  </a:lnTo>
                  <a:lnTo>
                    <a:pt x="1102" y="2266"/>
                  </a:lnTo>
                  <a:lnTo>
                    <a:pt x="1119" y="2251"/>
                  </a:lnTo>
                  <a:lnTo>
                    <a:pt x="1119" y="2244"/>
                  </a:lnTo>
                  <a:lnTo>
                    <a:pt x="1118" y="2235"/>
                  </a:lnTo>
                  <a:lnTo>
                    <a:pt x="1117" y="2228"/>
                  </a:lnTo>
                  <a:lnTo>
                    <a:pt x="1115" y="2220"/>
                  </a:lnTo>
                  <a:lnTo>
                    <a:pt x="1111" y="2205"/>
                  </a:lnTo>
                  <a:lnTo>
                    <a:pt x="1104" y="2190"/>
                  </a:lnTo>
                  <a:lnTo>
                    <a:pt x="1099" y="2175"/>
                  </a:lnTo>
                  <a:lnTo>
                    <a:pt x="1093" y="2160"/>
                  </a:lnTo>
                  <a:lnTo>
                    <a:pt x="1087" y="2145"/>
                  </a:lnTo>
                  <a:lnTo>
                    <a:pt x="1084" y="2128"/>
                  </a:lnTo>
                  <a:lnTo>
                    <a:pt x="1083" y="2120"/>
                  </a:lnTo>
                  <a:lnTo>
                    <a:pt x="1082" y="2111"/>
                  </a:lnTo>
                  <a:lnTo>
                    <a:pt x="1082" y="2103"/>
                  </a:lnTo>
                  <a:lnTo>
                    <a:pt x="1082" y="2093"/>
                  </a:lnTo>
                  <a:lnTo>
                    <a:pt x="1084" y="2084"/>
                  </a:lnTo>
                  <a:lnTo>
                    <a:pt x="1086" y="2073"/>
                  </a:lnTo>
                  <a:lnTo>
                    <a:pt x="1089" y="2063"/>
                  </a:lnTo>
                  <a:lnTo>
                    <a:pt x="1094" y="2052"/>
                  </a:lnTo>
                  <a:lnTo>
                    <a:pt x="1098" y="2041"/>
                  </a:lnTo>
                  <a:lnTo>
                    <a:pt x="1104" y="2029"/>
                  </a:lnTo>
                  <a:lnTo>
                    <a:pt x="1112" y="2016"/>
                  </a:lnTo>
                  <a:lnTo>
                    <a:pt x="1120" y="2004"/>
                  </a:lnTo>
                  <a:lnTo>
                    <a:pt x="1131" y="1990"/>
                  </a:lnTo>
                  <a:lnTo>
                    <a:pt x="1143" y="1976"/>
                  </a:lnTo>
                  <a:lnTo>
                    <a:pt x="1156" y="1961"/>
                  </a:lnTo>
                  <a:lnTo>
                    <a:pt x="1169" y="1945"/>
                  </a:lnTo>
                  <a:lnTo>
                    <a:pt x="1173" y="1931"/>
                  </a:lnTo>
                  <a:lnTo>
                    <a:pt x="1175" y="1916"/>
                  </a:lnTo>
                  <a:lnTo>
                    <a:pt x="1177" y="1901"/>
                  </a:lnTo>
                  <a:lnTo>
                    <a:pt x="1178" y="1886"/>
                  </a:lnTo>
                  <a:lnTo>
                    <a:pt x="1178" y="1872"/>
                  </a:lnTo>
                  <a:lnTo>
                    <a:pt x="1178" y="1857"/>
                  </a:lnTo>
                  <a:lnTo>
                    <a:pt x="1177" y="1843"/>
                  </a:lnTo>
                  <a:lnTo>
                    <a:pt x="1176" y="1829"/>
                  </a:lnTo>
                  <a:lnTo>
                    <a:pt x="1172" y="1801"/>
                  </a:lnTo>
                  <a:lnTo>
                    <a:pt x="1166" y="1774"/>
                  </a:lnTo>
                  <a:lnTo>
                    <a:pt x="1160" y="1749"/>
                  </a:lnTo>
                  <a:lnTo>
                    <a:pt x="1152" y="1724"/>
                  </a:lnTo>
                  <a:lnTo>
                    <a:pt x="1145" y="1702"/>
                  </a:lnTo>
                  <a:lnTo>
                    <a:pt x="1136" y="1683"/>
                  </a:lnTo>
                  <a:lnTo>
                    <a:pt x="1129" y="1664"/>
                  </a:lnTo>
                  <a:lnTo>
                    <a:pt x="1122" y="1649"/>
                  </a:lnTo>
                  <a:lnTo>
                    <a:pt x="1112" y="1628"/>
                  </a:lnTo>
                  <a:lnTo>
                    <a:pt x="1108" y="1621"/>
                  </a:lnTo>
                  <a:lnTo>
                    <a:pt x="1094" y="1599"/>
                  </a:lnTo>
                  <a:lnTo>
                    <a:pt x="1079" y="1579"/>
                  </a:lnTo>
                  <a:lnTo>
                    <a:pt x="1063" y="1561"/>
                  </a:lnTo>
                  <a:lnTo>
                    <a:pt x="1047" y="1545"/>
                  </a:lnTo>
                  <a:lnTo>
                    <a:pt x="1031" y="1530"/>
                  </a:lnTo>
                  <a:lnTo>
                    <a:pt x="1014" y="1517"/>
                  </a:lnTo>
                  <a:lnTo>
                    <a:pt x="998" y="1505"/>
                  </a:lnTo>
                  <a:lnTo>
                    <a:pt x="982" y="1495"/>
                  </a:lnTo>
                  <a:lnTo>
                    <a:pt x="953" y="1478"/>
                  </a:lnTo>
                  <a:lnTo>
                    <a:pt x="928" y="1467"/>
                  </a:lnTo>
                  <a:lnTo>
                    <a:pt x="913" y="1460"/>
                  </a:lnTo>
                  <a:lnTo>
                    <a:pt x="907" y="1457"/>
                  </a:lnTo>
                  <a:lnTo>
                    <a:pt x="894" y="1470"/>
                  </a:lnTo>
                  <a:lnTo>
                    <a:pt x="882" y="1481"/>
                  </a:lnTo>
                  <a:lnTo>
                    <a:pt x="871" y="1491"/>
                  </a:lnTo>
                  <a:lnTo>
                    <a:pt x="859" y="1499"/>
                  </a:lnTo>
                  <a:lnTo>
                    <a:pt x="848" y="1507"/>
                  </a:lnTo>
                  <a:lnTo>
                    <a:pt x="838" y="1513"/>
                  </a:lnTo>
                  <a:lnTo>
                    <a:pt x="828" y="1517"/>
                  </a:lnTo>
                  <a:lnTo>
                    <a:pt x="818" y="1521"/>
                  </a:lnTo>
                  <a:lnTo>
                    <a:pt x="809" y="1525"/>
                  </a:lnTo>
                  <a:lnTo>
                    <a:pt x="800" y="1528"/>
                  </a:lnTo>
                  <a:lnTo>
                    <a:pt x="792" y="1529"/>
                  </a:lnTo>
                  <a:lnTo>
                    <a:pt x="783" y="1530"/>
                  </a:lnTo>
                  <a:lnTo>
                    <a:pt x="776" y="1531"/>
                  </a:lnTo>
                  <a:lnTo>
                    <a:pt x="768" y="1530"/>
                  </a:lnTo>
                  <a:lnTo>
                    <a:pt x="762" y="1530"/>
                  </a:lnTo>
                  <a:lnTo>
                    <a:pt x="756" y="1528"/>
                  </a:lnTo>
                  <a:lnTo>
                    <a:pt x="744" y="1525"/>
                  </a:lnTo>
                  <a:lnTo>
                    <a:pt x="734" y="1519"/>
                  </a:lnTo>
                  <a:lnTo>
                    <a:pt x="726" y="1514"/>
                  </a:lnTo>
                  <a:lnTo>
                    <a:pt x="719" y="1509"/>
                  </a:lnTo>
                  <a:lnTo>
                    <a:pt x="711" y="1499"/>
                  </a:lnTo>
                  <a:lnTo>
                    <a:pt x="708" y="1496"/>
                  </a:lnTo>
                  <a:lnTo>
                    <a:pt x="703" y="1485"/>
                  </a:lnTo>
                  <a:lnTo>
                    <a:pt x="698" y="1475"/>
                  </a:lnTo>
                  <a:lnTo>
                    <a:pt x="689" y="1463"/>
                  </a:lnTo>
                  <a:lnTo>
                    <a:pt x="680" y="1451"/>
                  </a:lnTo>
                  <a:lnTo>
                    <a:pt x="656" y="1427"/>
                  </a:lnTo>
                  <a:lnTo>
                    <a:pt x="631" y="1402"/>
                  </a:lnTo>
                  <a:lnTo>
                    <a:pt x="584" y="1361"/>
                  </a:lnTo>
                  <a:lnTo>
                    <a:pt x="563" y="1345"/>
                  </a:lnTo>
                  <a:lnTo>
                    <a:pt x="531" y="1323"/>
                  </a:lnTo>
                  <a:lnTo>
                    <a:pt x="503" y="1304"/>
                  </a:lnTo>
                  <a:lnTo>
                    <a:pt x="475" y="1289"/>
                  </a:lnTo>
                  <a:lnTo>
                    <a:pt x="449" y="1277"/>
                  </a:lnTo>
                  <a:lnTo>
                    <a:pt x="427" y="1269"/>
                  </a:lnTo>
                  <a:lnTo>
                    <a:pt x="406" y="1262"/>
                  </a:lnTo>
                  <a:lnTo>
                    <a:pt x="386" y="1258"/>
                  </a:lnTo>
                  <a:lnTo>
                    <a:pt x="369" y="1256"/>
                  </a:lnTo>
                  <a:lnTo>
                    <a:pt x="355" y="1255"/>
                  </a:lnTo>
                  <a:lnTo>
                    <a:pt x="343" y="1256"/>
                  </a:lnTo>
                  <a:lnTo>
                    <a:pt x="332" y="1257"/>
                  </a:lnTo>
                  <a:lnTo>
                    <a:pt x="322" y="1258"/>
                  </a:lnTo>
                  <a:lnTo>
                    <a:pt x="311" y="1262"/>
                  </a:lnTo>
                  <a:lnTo>
                    <a:pt x="307" y="1264"/>
                  </a:lnTo>
                  <a:lnTo>
                    <a:pt x="301" y="1263"/>
                  </a:lnTo>
                  <a:lnTo>
                    <a:pt x="296" y="1262"/>
                  </a:lnTo>
                  <a:lnTo>
                    <a:pt x="289" y="1262"/>
                  </a:lnTo>
                  <a:lnTo>
                    <a:pt x="284" y="1263"/>
                  </a:lnTo>
                  <a:lnTo>
                    <a:pt x="271" y="1267"/>
                  </a:lnTo>
                  <a:lnTo>
                    <a:pt x="259" y="1271"/>
                  </a:lnTo>
                  <a:lnTo>
                    <a:pt x="234" y="1285"/>
                  </a:lnTo>
                  <a:lnTo>
                    <a:pt x="207" y="1301"/>
                  </a:lnTo>
                  <a:lnTo>
                    <a:pt x="193" y="1308"/>
                  </a:lnTo>
                  <a:lnTo>
                    <a:pt x="179" y="1316"/>
                  </a:lnTo>
                  <a:lnTo>
                    <a:pt x="166" y="1321"/>
                  </a:lnTo>
                  <a:lnTo>
                    <a:pt x="151" y="1325"/>
                  </a:lnTo>
                  <a:lnTo>
                    <a:pt x="143" y="1326"/>
                  </a:lnTo>
                  <a:lnTo>
                    <a:pt x="136" y="1326"/>
                  </a:lnTo>
                  <a:lnTo>
                    <a:pt x="128" y="1326"/>
                  </a:lnTo>
                  <a:lnTo>
                    <a:pt x="121" y="1325"/>
                  </a:lnTo>
                  <a:lnTo>
                    <a:pt x="112" y="1324"/>
                  </a:lnTo>
                  <a:lnTo>
                    <a:pt x="105" y="1322"/>
                  </a:lnTo>
                  <a:lnTo>
                    <a:pt x="97" y="1319"/>
                  </a:lnTo>
                  <a:lnTo>
                    <a:pt x="89" y="1315"/>
                  </a:lnTo>
                  <a:lnTo>
                    <a:pt x="71" y="1304"/>
                  </a:lnTo>
                  <a:lnTo>
                    <a:pt x="56" y="1294"/>
                  </a:lnTo>
                  <a:lnTo>
                    <a:pt x="43" y="1284"/>
                  </a:lnTo>
                  <a:lnTo>
                    <a:pt x="31" y="1274"/>
                  </a:lnTo>
                  <a:lnTo>
                    <a:pt x="22" y="1263"/>
                  </a:lnTo>
                  <a:lnTo>
                    <a:pt x="14" y="1254"/>
                  </a:lnTo>
                  <a:lnTo>
                    <a:pt x="9" y="1243"/>
                  </a:lnTo>
                  <a:lnTo>
                    <a:pt x="5" y="1233"/>
                  </a:lnTo>
                  <a:lnTo>
                    <a:pt x="1" y="1224"/>
                  </a:lnTo>
                  <a:lnTo>
                    <a:pt x="0" y="1213"/>
                  </a:lnTo>
                  <a:lnTo>
                    <a:pt x="0" y="1204"/>
                  </a:lnTo>
                  <a:lnTo>
                    <a:pt x="1" y="1194"/>
                  </a:lnTo>
                  <a:lnTo>
                    <a:pt x="2" y="1186"/>
                  </a:lnTo>
                  <a:lnTo>
                    <a:pt x="6" y="1176"/>
                  </a:lnTo>
                  <a:lnTo>
                    <a:pt x="9" y="1167"/>
                  </a:lnTo>
                  <a:lnTo>
                    <a:pt x="14" y="1159"/>
                  </a:lnTo>
                  <a:lnTo>
                    <a:pt x="24" y="1143"/>
                  </a:lnTo>
                  <a:lnTo>
                    <a:pt x="35" y="1128"/>
                  </a:lnTo>
                  <a:lnTo>
                    <a:pt x="48" y="1115"/>
                  </a:lnTo>
                  <a:lnTo>
                    <a:pt x="61" y="1104"/>
                  </a:lnTo>
                  <a:lnTo>
                    <a:pt x="80" y="1088"/>
                  </a:lnTo>
                  <a:lnTo>
                    <a:pt x="89" y="1083"/>
                  </a:lnTo>
                  <a:lnTo>
                    <a:pt x="91" y="1079"/>
                  </a:lnTo>
                  <a:lnTo>
                    <a:pt x="94" y="1074"/>
                  </a:lnTo>
                  <a:lnTo>
                    <a:pt x="97" y="1068"/>
                  </a:lnTo>
                  <a:lnTo>
                    <a:pt x="103" y="1064"/>
                  </a:lnTo>
                  <a:lnTo>
                    <a:pt x="113" y="1053"/>
                  </a:lnTo>
                  <a:lnTo>
                    <a:pt x="127" y="1044"/>
                  </a:lnTo>
                  <a:lnTo>
                    <a:pt x="142" y="1033"/>
                  </a:lnTo>
                  <a:lnTo>
                    <a:pt x="158" y="1023"/>
                  </a:lnTo>
                  <a:lnTo>
                    <a:pt x="175" y="1014"/>
                  </a:lnTo>
                  <a:lnTo>
                    <a:pt x="192" y="1005"/>
                  </a:lnTo>
                  <a:lnTo>
                    <a:pt x="226" y="989"/>
                  </a:lnTo>
                  <a:lnTo>
                    <a:pt x="255" y="975"/>
                  </a:lnTo>
                  <a:lnTo>
                    <a:pt x="274" y="968"/>
                  </a:lnTo>
                  <a:lnTo>
                    <a:pt x="282" y="965"/>
                  </a:lnTo>
                  <a:lnTo>
                    <a:pt x="287" y="955"/>
                  </a:lnTo>
                  <a:lnTo>
                    <a:pt x="293" y="946"/>
                  </a:lnTo>
                  <a:lnTo>
                    <a:pt x="299" y="937"/>
                  </a:lnTo>
                  <a:lnTo>
                    <a:pt x="305" y="928"/>
                  </a:lnTo>
                  <a:lnTo>
                    <a:pt x="320" y="911"/>
                  </a:lnTo>
                  <a:lnTo>
                    <a:pt x="336" y="895"/>
                  </a:lnTo>
                  <a:lnTo>
                    <a:pt x="353" y="879"/>
                  </a:lnTo>
                  <a:lnTo>
                    <a:pt x="371" y="866"/>
                  </a:lnTo>
                  <a:lnTo>
                    <a:pt x="390" y="852"/>
                  </a:lnTo>
                  <a:lnTo>
                    <a:pt x="408" y="840"/>
                  </a:lnTo>
                  <a:lnTo>
                    <a:pt x="441" y="819"/>
                  </a:lnTo>
                  <a:lnTo>
                    <a:pt x="469" y="803"/>
                  </a:lnTo>
                  <a:lnTo>
                    <a:pt x="488" y="793"/>
                  </a:lnTo>
                  <a:lnTo>
                    <a:pt x="495" y="790"/>
                  </a:lnTo>
                  <a:lnTo>
                    <a:pt x="507" y="773"/>
                  </a:lnTo>
                  <a:lnTo>
                    <a:pt x="520" y="756"/>
                  </a:lnTo>
                  <a:lnTo>
                    <a:pt x="534" y="741"/>
                  </a:lnTo>
                  <a:lnTo>
                    <a:pt x="549" y="727"/>
                  </a:lnTo>
                  <a:lnTo>
                    <a:pt x="563" y="713"/>
                  </a:lnTo>
                  <a:lnTo>
                    <a:pt x="577" y="701"/>
                  </a:lnTo>
                  <a:lnTo>
                    <a:pt x="592" y="690"/>
                  </a:lnTo>
                  <a:lnTo>
                    <a:pt x="606" y="679"/>
                  </a:lnTo>
                  <a:lnTo>
                    <a:pt x="631" y="662"/>
                  </a:lnTo>
                  <a:lnTo>
                    <a:pt x="651" y="650"/>
                  </a:lnTo>
                  <a:lnTo>
                    <a:pt x="665" y="643"/>
                  </a:lnTo>
                  <a:lnTo>
                    <a:pt x="670" y="639"/>
                  </a:lnTo>
                  <a:lnTo>
                    <a:pt x="699" y="639"/>
                  </a:lnTo>
                  <a:lnTo>
                    <a:pt x="727" y="637"/>
                  </a:lnTo>
                  <a:lnTo>
                    <a:pt x="752" y="634"/>
                  </a:lnTo>
                  <a:lnTo>
                    <a:pt x="777" y="629"/>
                  </a:lnTo>
                  <a:lnTo>
                    <a:pt x="798" y="622"/>
                  </a:lnTo>
                  <a:lnTo>
                    <a:pt x="818" y="615"/>
                  </a:lnTo>
                  <a:lnTo>
                    <a:pt x="837" y="606"/>
                  </a:lnTo>
                  <a:lnTo>
                    <a:pt x="853" y="598"/>
                  </a:lnTo>
                  <a:lnTo>
                    <a:pt x="866" y="589"/>
                  </a:lnTo>
                  <a:lnTo>
                    <a:pt x="879" y="582"/>
                  </a:lnTo>
                  <a:lnTo>
                    <a:pt x="890" y="573"/>
                  </a:lnTo>
                  <a:lnTo>
                    <a:pt x="898" y="567"/>
                  </a:lnTo>
                  <a:lnTo>
                    <a:pt x="909" y="556"/>
                  </a:lnTo>
                  <a:lnTo>
                    <a:pt x="913" y="552"/>
                  </a:lnTo>
                  <a:lnTo>
                    <a:pt x="1069" y="484"/>
                  </a:lnTo>
                  <a:lnTo>
                    <a:pt x="1098" y="491"/>
                  </a:lnTo>
                  <a:lnTo>
                    <a:pt x="1122" y="496"/>
                  </a:lnTo>
                  <a:lnTo>
                    <a:pt x="1143" y="499"/>
                  </a:lnTo>
                  <a:lnTo>
                    <a:pt x="1160" y="500"/>
                  </a:lnTo>
                  <a:lnTo>
                    <a:pt x="1174" y="499"/>
                  </a:lnTo>
                  <a:lnTo>
                    <a:pt x="1184" y="495"/>
                  </a:lnTo>
                  <a:lnTo>
                    <a:pt x="1193" y="491"/>
                  </a:lnTo>
                  <a:lnTo>
                    <a:pt x="1199" y="487"/>
                  </a:lnTo>
                  <a:lnTo>
                    <a:pt x="1204" y="480"/>
                  </a:lnTo>
                  <a:lnTo>
                    <a:pt x="1207" y="475"/>
                  </a:lnTo>
                  <a:lnTo>
                    <a:pt x="1208" y="470"/>
                  </a:lnTo>
                  <a:lnTo>
                    <a:pt x="1209" y="464"/>
                  </a:lnTo>
                  <a:lnTo>
                    <a:pt x="1208" y="456"/>
                  </a:lnTo>
                  <a:lnTo>
                    <a:pt x="1207" y="452"/>
                  </a:lnTo>
                  <a:lnTo>
                    <a:pt x="1245" y="364"/>
                  </a:lnTo>
                  <a:lnTo>
                    <a:pt x="1229" y="374"/>
                  </a:lnTo>
                  <a:lnTo>
                    <a:pt x="1214" y="380"/>
                  </a:lnTo>
                  <a:lnTo>
                    <a:pt x="1201" y="386"/>
                  </a:lnTo>
                  <a:lnTo>
                    <a:pt x="1191" y="390"/>
                  </a:lnTo>
                  <a:lnTo>
                    <a:pt x="1180" y="392"/>
                  </a:lnTo>
                  <a:lnTo>
                    <a:pt x="1170" y="392"/>
                  </a:lnTo>
                  <a:lnTo>
                    <a:pt x="1163" y="391"/>
                  </a:lnTo>
                  <a:lnTo>
                    <a:pt x="1157" y="389"/>
                  </a:lnTo>
                  <a:lnTo>
                    <a:pt x="1150" y="386"/>
                  </a:lnTo>
                  <a:lnTo>
                    <a:pt x="1145" y="381"/>
                  </a:lnTo>
                  <a:lnTo>
                    <a:pt x="1142" y="376"/>
                  </a:lnTo>
                  <a:lnTo>
                    <a:pt x="1138" y="370"/>
                  </a:lnTo>
                  <a:lnTo>
                    <a:pt x="1135" y="363"/>
                  </a:lnTo>
                  <a:lnTo>
                    <a:pt x="1134" y="356"/>
                  </a:lnTo>
                  <a:lnTo>
                    <a:pt x="1133" y="347"/>
                  </a:lnTo>
                  <a:lnTo>
                    <a:pt x="1132" y="339"/>
                  </a:lnTo>
                  <a:lnTo>
                    <a:pt x="1132" y="322"/>
                  </a:lnTo>
                  <a:lnTo>
                    <a:pt x="1134" y="303"/>
                  </a:lnTo>
                  <a:lnTo>
                    <a:pt x="1137" y="285"/>
                  </a:lnTo>
                  <a:lnTo>
                    <a:pt x="1141" y="269"/>
                  </a:lnTo>
                  <a:lnTo>
                    <a:pt x="1148" y="244"/>
                  </a:lnTo>
                  <a:lnTo>
                    <a:pt x="1151" y="233"/>
                  </a:lnTo>
                  <a:lnTo>
                    <a:pt x="1119" y="152"/>
                  </a:lnTo>
                  <a:lnTo>
                    <a:pt x="1117" y="141"/>
                  </a:lnTo>
                  <a:lnTo>
                    <a:pt x="1113" y="132"/>
                  </a:lnTo>
                  <a:lnTo>
                    <a:pt x="1109" y="124"/>
                  </a:lnTo>
                  <a:lnTo>
                    <a:pt x="1104" y="118"/>
                  </a:lnTo>
                  <a:lnTo>
                    <a:pt x="1095" y="108"/>
                  </a:lnTo>
                  <a:lnTo>
                    <a:pt x="1088" y="102"/>
                  </a:lnTo>
                  <a:lnTo>
                    <a:pt x="1095" y="94"/>
                  </a:lnTo>
                  <a:lnTo>
                    <a:pt x="1100" y="87"/>
                  </a:lnTo>
                  <a:lnTo>
                    <a:pt x="1104" y="79"/>
                  </a:lnTo>
                  <a:lnTo>
                    <a:pt x="1108" y="71"/>
                  </a:lnTo>
                  <a:lnTo>
                    <a:pt x="1110" y="62"/>
                  </a:lnTo>
                  <a:lnTo>
                    <a:pt x="1111" y="54"/>
                  </a:lnTo>
                  <a:lnTo>
                    <a:pt x="1112" y="46"/>
                  </a:lnTo>
                  <a:lnTo>
                    <a:pt x="1112" y="38"/>
                  </a:lnTo>
                  <a:lnTo>
                    <a:pt x="1110" y="12"/>
                  </a:lnTo>
                  <a:lnTo>
                    <a:pt x="1108" y="3"/>
                  </a:lnTo>
                  <a:lnTo>
                    <a:pt x="1119" y="0"/>
                  </a:lnTo>
                  <a:lnTo>
                    <a:pt x="1130" y="0"/>
                  </a:lnTo>
                  <a:lnTo>
                    <a:pt x="1142" y="2"/>
                  </a:lnTo>
                  <a:lnTo>
                    <a:pt x="1152" y="3"/>
                  </a:lnTo>
                  <a:lnTo>
                    <a:pt x="1162" y="6"/>
                  </a:lnTo>
                  <a:lnTo>
                    <a:pt x="1173" y="9"/>
                  </a:lnTo>
                  <a:lnTo>
                    <a:pt x="1181" y="12"/>
                  </a:lnTo>
                  <a:lnTo>
                    <a:pt x="1190" y="16"/>
                  </a:lnTo>
                  <a:lnTo>
                    <a:pt x="1216" y="32"/>
                  </a:lnTo>
                  <a:lnTo>
                    <a:pt x="1226" y="40"/>
                  </a:lnTo>
                  <a:close/>
                </a:path>
              </a:pathLst>
            </a:custGeom>
            <a:solidFill>
              <a:srgbClr val="AAA9A9"/>
            </a:solidFill>
            <a:ln w="9525">
              <a:noFill/>
              <a:round/>
              <a:headEnd/>
              <a:tailEnd/>
            </a:ln>
          </p:spPr>
          <p:txBody>
            <a:bodyPr/>
            <a:lstStyle/>
            <a:p>
              <a:endParaRPr lang="uk-UA"/>
            </a:p>
          </p:txBody>
        </p:sp>
        <p:sp>
          <p:nvSpPr>
            <p:cNvPr id="22582" name="Freeform 162"/>
            <p:cNvSpPr>
              <a:spLocks/>
            </p:cNvSpPr>
            <p:nvPr/>
          </p:nvSpPr>
          <p:spPr bwMode="auto">
            <a:xfrm>
              <a:off x="3199" y="3198"/>
              <a:ext cx="1131" cy="712"/>
            </a:xfrm>
            <a:custGeom>
              <a:avLst/>
              <a:gdLst>
                <a:gd name="T0" fmla="*/ 7 w 4206"/>
                <a:gd name="T1" fmla="*/ 1 h 2643"/>
                <a:gd name="T2" fmla="*/ 7 w 4206"/>
                <a:gd name="T3" fmla="*/ 1 h 2643"/>
                <a:gd name="T4" fmla="*/ 8 w 4206"/>
                <a:gd name="T5" fmla="*/ 1 h 2643"/>
                <a:gd name="T6" fmla="*/ 9 w 4206"/>
                <a:gd name="T7" fmla="*/ 2 h 2643"/>
                <a:gd name="T8" fmla="*/ 9 w 4206"/>
                <a:gd name="T9" fmla="*/ 1 h 2643"/>
                <a:gd name="T10" fmla="*/ 10 w 4206"/>
                <a:gd name="T11" fmla="*/ 2 h 2643"/>
                <a:gd name="T12" fmla="*/ 10 w 4206"/>
                <a:gd name="T13" fmla="*/ 2 h 2643"/>
                <a:gd name="T14" fmla="*/ 10 w 4206"/>
                <a:gd name="T15" fmla="*/ 2 h 2643"/>
                <a:gd name="T16" fmla="*/ 11 w 4206"/>
                <a:gd name="T17" fmla="*/ 2 h 2643"/>
                <a:gd name="T18" fmla="*/ 11 w 4206"/>
                <a:gd name="T19" fmla="*/ 2 h 2643"/>
                <a:gd name="T20" fmla="*/ 11 w 4206"/>
                <a:gd name="T21" fmla="*/ 3 h 2643"/>
                <a:gd name="T22" fmla="*/ 12 w 4206"/>
                <a:gd name="T23" fmla="*/ 2 h 2643"/>
                <a:gd name="T24" fmla="*/ 12 w 4206"/>
                <a:gd name="T25" fmla="*/ 4 h 2643"/>
                <a:gd name="T26" fmla="*/ 13 w 4206"/>
                <a:gd name="T27" fmla="*/ 4 h 2643"/>
                <a:gd name="T28" fmla="*/ 14 w 4206"/>
                <a:gd name="T29" fmla="*/ 5 h 2643"/>
                <a:gd name="T30" fmla="*/ 14 w 4206"/>
                <a:gd name="T31" fmla="*/ 6 h 2643"/>
                <a:gd name="T32" fmla="*/ 16 w 4206"/>
                <a:gd name="T33" fmla="*/ 7 h 2643"/>
                <a:gd name="T34" fmla="*/ 15 w 4206"/>
                <a:gd name="T35" fmla="*/ 6 h 2643"/>
                <a:gd name="T36" fmla="*/ 13 w 4206"/>
                <a:gd name="T37" fmla="*/ 3 h 2643"/>
                <a:gd name="T38" fmla="*/ 12 w 4206"/>
                <a:gd name="T39" fmla="*/ 2 h 2643"/>
                <a:gd name="T40" fmla="*/ 12 w 4206"/>
                <a:gd name="T41" fmla="*/ 1 h 2643"/>
                <a:gd name="T42" fmla="*/ 11 w 4206"/>
                <a:gd name="T43" fmla="*/ 1 h 2643"/>
                <a:gd name="T44" fmla="*/ 12 w 4206"/>
                <a:gd name="T45" fmla="*/ 1 h 2643"/>
                <a:gd name="T46" fmla="*/ 13 w 4206"/>
                <a:gd name="T47" fmla="*/ 3 h 2643"/>
                <a:gd name="T48" fmla="*/ 16 w 4206"/>
                <a:gd name="T49" fmla="*/ 6 h 2643"/>
                <a:gd name="T50" fmla="*/ 17 w 4206"/>
                <a:gd name="T51" fmla="*/ 6 h 2643"/>
                <a:gd name="T52" fmla="*/ 18 w 4206"/>
                <a:gd name="T53" fmla="*/ 5 h 2643"/>
                <a:gd name="T54" fmla="*/ 19 w 4206"/>
                <a:gd name="T55" fmla="*/ 5 h 2643"/>
                <a:gd name="T56" fmla="*/ 20 w 4206"/>
                <a:gd name="T57" fmla="*/ 5 h 2643"/>
                <a:gd name="T58" fmla="*/ 22 w 4206"/>
                <a:gd name="T59" fmla="*/ 5 h 2643"/>
                <a:gd name="T60" fmla="*/ 21 w 4206"/>
                <a:gd name="T61" fmla="*/ 6 h 2643"/>
                <a:gd name="T62" fmla="*/ 21 w 4206"/>
                <a:gd name="T63" fmla="*/ 8 h 2643"/>
                <a:gd name="T64" fmla="*/ 21 w 4206"/>
                <a:gd name="T65" fmla="*/ 8 h 2643"/>
                <a:gd name="T66" fmla="*/ 20 w 4206"/>
                <a:gd name="T67" fmla="*/ 8 h 2643"/>
                <a:gd name="T68" fmla="*/ 19 w 4206"/>
                <a:gd name="T69" fmla="*/ 9 h 2643"/>
                <a:gd name="T70" fmla="*/ 18 w 4206"/>
                <a:gd name="T71" fmla="*/ 8 h 2643"/>
                <a:gd name="T72" fmla="*/ 17 w 4206"/>
                <a:gd name="T73" fmla="*/ 8 h 2643"/>
                <a:gd name="T74" fmla="*/ 16 w 4206"/>
                <a:gd name="T75" fmla="*/ 9 h 2643"/>
                <a:gd name="T76" fmla="*/ 15 w 4206"/>
                <a:gd name="T77" fmla="*/ 9 h 2643"/>
                <a:gd name="T78" fmla="*/ 14 w 4206"/>
                <a:gd name="T79" fmla="*/ 11 h 2643"/>
                <a:gd name="T80" fmla="*/ 13 w 4206"/>
                <a:gd name="T81" fmla="*/ 10 h 2643"/>
                <a:gd name="T82" fmla="*/ 12 w 4206"/>
                <a:gd name="T83" fmla="*/ 11 h 2643"/>
                <a:gd name="T84" fmla="*/ 11 w 4206"/>
                <a:gd name="T85" fmla="*/ 11 h 2643"/>
                <a:gd name="T86" fmla="*/ 10 w 4206"/>
                <a:gd name="T87" fmla="*/ 12 h 2643"/>
                <a:gd name="T88" fmla="*/ 9 w 4206"/>
                <a:gd name="T89" fmla="*/ 14 h 2643"/>
                <a:gd name="T90" fmla="*/ 7 w 4206"/>
                <a:gd name="T91" fmla="*/ 14 h 2643"/>
                <a:gd name="T92" fmla="*/ 6 w 4206"/>
                <a:gd name="T93" fmla="*/ 13 h 2643"/>
                <a:gd name="T94" fmla="*/ 5 w 4206"/>
                <a:gd name="T95" fmla="*/ 12 h 2643"/>
                <a:gd name="T96" fmla="*/ 6 w 4206"/>
                <a:gd name="T97" fmla="*/ 11 h 2643"/>
                <a:gd name="T98" fmla="*/ 6 w 4206"/>
                <a:gd name="T99" fmla="*/ 10 h 2643"/>
                <a:gd name="T100" fmla="*/ 5 w 4206"/>
                <a:gd name="T101" fmla="*/ 8 h 2643"/>
                <a:gd name="T102" fmla="*/ 4 w 4206"/>
                <a:gd name="T103" fmla="*/ 8 h 2643"/>
                <a:gd name="T104" fmla="*/ 3 w 4206"/>
                <a:gd name="T105" fmla="*/ 7 h 2643"/>
                <a:gd name="T106" fmla="*/ 1 w 4206"/>
                <a:gd name="T107" fmla="*/ 7 h 2643"/>
                <a:gd name="T108" fmla="*/ 0 w 4206"/>
                <a:gd name="T109" fmla="*/ 7 h 2643"/>
                <a:gd name="T110" fmla="*/ 1 w 4206"/>
                <a:gd name="T111" fmla="*/ 6 h 2643"/>
                <a:gd name="T112" fmla="*/ 2 w 4206"/>
                <a:gd name="T113" fmla="*/ 5 h 2643"/>
                <a:gd name="T114" fmla="*/ 3 w 4206"/>
                <a:gd name="T115" fmla="*/ 4 h 2643"/>
                <a:gd name="T116" fmla="*/ 6 w 4206"/>
                <a:gd name="T117" fmla="*/ 3 h 2643"/>
                <a:gd name="T118" fmla="*/ 6 w 4206"/>
                <a:gd name="T119" fmla="*/ 2 h 2643"/>
                <a:gd name="T120" fmla="*/ 6 w 4206"/>
                <a:gd name="T121" fmla="*/ 1 h 2643"/>
                <a:gd name="T122" fmla="*/ 6 w 4206"/>
                <a:gd name="T123" fmla="*/ 0 h 26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06"/>
                <a:gd name="T187" fmla="*/ 0 h 2643"/>
                <a:gd name="T188" fmla="*/ 4206 w 4206"/>
                <a:gd name="T189" fmla="*/ 2643 h 26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06" h="2643">
                  <a:moveTo>
                    <a:pt x="1226" y="40"/>
                  </a:moveTo>
                  <a:lnTo>
                    <a:pt x="1226" y="48"/>
                  </a:lnTo>
                  <a:lnTo>
                    <a:pt x="1227" y="58"/>
                  </a:lnTo>
                  <a:lnTo>
                    <a:pt x="1229" y="67"/>
                  </a:lnTo>
                  <a:lnTo>
                    <a:pt x="1231" y="74"/>
                  </a:lnTo>
                  <a:lnTo>
                    <a:pt x="1236" y="89"/>
                  </a:lnTo>
                  <a:lnTo>
                    <a:pt x="1242" y="102"/>
                  </a:lnTo>
                  <a:lnTo>
                    <a:pt x="1253" y="121"/>
                  </a:lnTo>
                  <a:lnTo>
                    <a:pt x="1257" y="127"/>
                  </a:lnTo>
                  <a:lnTo>
                    <a:pt x="1261" y="122"/>
                  </a:lnTo>
                  <a:lnTo>
                    <a:pt x="1265" y="118"/>
                  </a:lnTo>
                  <a:lnTo>
                    <a:pt x="1270" y="115"/>
                  </a:lnTo>
                  <a:lnTo>
                    <a:pt x="1274" y="112"/>
                  </a:lnTo>
                  <a:lnTo>
                    <a:pt x="1278" y="110"/>
                  </a:lnTo>
                  <a:lnTo>
                    <a:pt x="1284" y="109"/>
                  </a:lnTo>
                  <a:lnTo>
                    <a:pt x="1288" y="109"/>
                  </a:lnTo>
                  <a:lnTo>
                    <a:pt x="1292" y="109"/>
                  </a:lnTo>
                  <a:lnTo>
                    <a:pt x="1301" y="111"/>
                  </a:lnTo>
                  <a:lnTo>
                    <a:pt x="1310" y="115"/>
                  </a:lnTo>
                  <a:lnTo>
                    <a:pt x="1319" y="119"/>
                  </a:lnTo>
                  <a:lnTo>
                    <a:pt x="1326" y="125"/>
                  </a:lnTo>
                  <a:lnTo>
                    <a:pt x="1341" y="138"/>
                  </a:lnTo>
                  <a:lnTo>
                    <a:pt x="1353" y="151"/>
                  </a:lnTo>
                  <a:lnTo>
                    <a:pt x="1360" y="160"/>
                  </a:lnTo>
                  <a:lnTo>
                    <a:pt x="1364" y="165"/>
                  </a:lnTo>
                  <a:lnTo>
                    <a:pt x="1364" y="182"/>
                  </a:lnTo>
                  <a:lnTo>
                    <a:pt x="1366" y="196"/>
                  </a:lnTo>
                  <a:lnTo>
                    <a:pt x="1369" y="207"/>
                  </a:lnTo>
                  <a:lnTo>
                    <a:pt x="1372" y="216"/>
                  </a:lnTo>
                  <a:lnTo>
                    <a:pt x="1376" y="222"/>
                  </a:lnTo>
                  <a:lnTo>
                    <a:pt x="1381" y="227"/>
                  </a:lnTo>
                  <a:lnTo>
                    <a:pt x="1386" y="229"/>
                  </a:lnTo>
                  <a:lnTo>
                    <a:pt x="1391" y="230"/>
                  </a:lnTo>
                  <a:lnTo>
                    <a:pt x="1397" y="230"/>
                  </a:lnTo>
                  <a:lnTo>
                    <a:pt x="1402" y="230"/>
                  </a:lnTo>
                  <a:lnTo>
                    <a:pt x="1406" y="228"/>
                  </a:lnTo>
                  <a:lnTo>
                    <a:pt x="1410" y="227"/>
                  </a:lnTo>
                  <a:lnTo>
                    <a:pt x="1417" y="222"/>
                  </a:lnTo>
                  <a:lnTo>
                    <a:pt x="1420" y="221"/>
                  </a:lnTo>
                  <a:lnTo>
                    <a:pt x="1420" y="205"/>
                  </a:lnTo>
                  <a:lnTo>
                    <a:pt x="1422" y="194"/>
                  </a:lnTo>
                  <a:lnTo>
                    <a:pt x="1425" y="183"/>
                  </a:lnTo>
                  <a:lnTo>
                    <a:pt x="1430" y="174"/>
                  </a:lnTo>
                  <a:lnTo>
                    <a:pt x="1434" y="168"/>
                  </a:lnTo>
                  <a:lnTo>
                    <a:pt x="1439" y="163"/>
                  </a:lnTo>
                  <a:lnTo>
                    <a:pt x="1445" y="159"/>
                  </a:lnTo>
                  <a:lnTo>
                    <a:pt x="1451" y="157"/>
                  </a:lnTo>
                  <a:lnTo>
                    <a:pt x="1456" y="155"/>
                  </a:lnTo>
                  <a:lnTo>
                    <a:pt x="1463" y="155"/>
                  </a:lnTo>
                  <a:lnTo>
                    <a:pt x="1467" y="155"/>
                  </a:lnTo>
                  <a:lnTo>
                    <a:pt x="1472" y="156"/>
                  </a:lnTo>
                  <a:lnTo>
                    <a:pt x="1480" y="157"/>
                  </a:lnTo>
                  <a:lnTo>
                    <a:pt x="1482" y="158"/>
                  </a:lnTo>
                  <a:lnTo>
                    <a:pt x="1492" y="155"/>
                  </a:lnTo>
                  <a:lnTo>
                    <a:pt x="1500" y="153"/>
                  </a:lnTo>
                  <a:lnTo>
                    <a:pt x="1509" y="152"/>
                  </a:lnTo>
                  <a:lnTo>
                    <a:pt x="1517" y="152"/>
                  </a:lnTo>
                  <a:lnTo>
                    <a:pt x="1526" y="152"/>
                  </a:lnTo>
                  <a:lnTo>
                    <a:pt x="1533" y="153"/>
                  </a:lnTo>
                  <a:lnTo>
                    <a:pt x="1541" y="154"/>
                  </a:lnTo>
                  <a:lnTo>
                    <a:pt x="1548" y="156"/>
                  </a:lnTo>
                  <a:lnTo>
                    <a:pt x="1561" y="163"/>
                  </a:lnTo>
                  <a:lnTo>
                    <a:pt x="1574" y="170"/>
                  </a:lnTo>
                  <a:lnTo>
                    <a:pt x="1584" y="179"/>
                  </a:lnTo>
                  <a:lnTo>
                    <a:pt x="1595" y="188"/>
                  </a:lnTo>
                  <a:lnTo>
                    <a:pt x="1604" y="198"/>
                  </a:lnTo>
                  <a:lnTo>
                    <a:pt x="1611" y="208"/>
                  </a:lnTo>
                  <a:lnTo>
                    <a:pt x="1617" y="218"/>
                  </a:lnTo>
                  <a:lnTo>
                    <a:pt x="1623" y="227"/>
                  </a:lnTo>
                  <a:lnTo>
                    <a:pt x="1629" y="240"/>
                  </a:lnTo>
                  <a:lnTo>
                    <a:pt x="1632" y="246"/>
                  </a:lnTo>
                  <a:lnTo>
                    <a:pt x="1651" y="358"/>
                  </a:lnTo>
                  <a:lnTo>
                    <a:pt x="1655" y="344"/>
                  </a:lnTo>
                  <a:lnTo>
                    <a:pt x="1658" y="332"/>
                  </a:lnTo>
                  <a:lnTo>
                    <a:pt x="1662" y="323"/>
                  </a:lnTo>
                  <a:lnTo>
                    <a:pt x="1667" y="315"/>
                  </a:lnTo>
                  <a:lnTo>
                    <a:pt x="1671" y="310"/>
                  </a:lnTo>
                  <a:lnTo>
                    <a:pt x="1675" y="304"/>
                  </a:lnTo>
                  <a:lnTo>
                    <a:pt x="1679" y="301"/>
                  </a:lnTo>
                  <a:lnTo>
                    <a:pt x="1683" y="300"/>
                  </a:lnTo>
                  <a:lnTo>
                    <a:pt x="1687" y="299"/>
                  </a:lnTo>
                  <a:lnTo>
                    <a:pt x="1690" y="298"/>
                  </a:lnTo>
                  <a:lnTo>
                    <a:pt x="1693" y="299"/>
                  </a:lnTo>
                  <a:lnTo>
                    <a:pt x="1695" y="299"/>
                  </a:lnTo>
                  <a:lnTo>
                    <a:pt x="1700" y="301"/>
                  </a:lnTo>
                  <a:lnTo>
                    <a:pt x="1701" y="302"/>
                  </a:lnTo>
                  <a:lnTo>
                    <a:pt x="1703" y="294"/>
                  </a:lnTo>
                  <a:lnTo>
                    <a:pt x="1706" y="286"/>
                  </a:lnTo>
                  <a:lnTo>
                    <a:pt x="1710" y="280"/>
                  </a:lnTo>
                  <a:lnTo>
                    <a:pt x="1716" y="276"/>
                  </a:lnTo>
                  <a:lnTo>
                    <a:pt x="1721" y="271"/>
                  </a:lnTo>
                  <a:lnTo>
                    <a:pt x="1727" y="268"/>
                  </a:lnTo>
                  <a:lnTo>
                    <a:pt x="1734" y="266"/>
                  </a:lnTo>
                  <a:lnTo>
                    <a:pt x="1740" y="265"/>
                  </a:lnTo>
                  <a:lnTo>
                    <a:pt x="1754" y="263"/>
                  </a:lnTo>
                  <a:lnTo>
                    <a:pt x="1765" y="264"/>
                  </a:lnTo>
                  <a:lnTo>
                    <a:pt x="1773" y="264"/>
                  </a:lnTo>
                  <a:lnTo>
                    <a:pt x="1775" y="265"/>
                  </a:lnTo>
                  <a:lnTo>
                    <a:pt x="1782" y="264"/>
                  </a:lnTo>
                  <a:lnTo>
                    <a:pt x="1788" y="264"/>
                  </a:lnTo>
                  <a:lnTo>
                    <a:pt x="1795" y="264"/>
                  </a:lnTo>
                  <a:lnTo>
                    <a:pt x="1800" y="265"/>
                  </a:lnTo>
                  <a:lnTo>
                    <a:pt x="1811" y="269"/>
                  </a:lnTo>
                  <a:lnTo>
                    <a:pt x="1820" y="275"/>
                  </a:lnTo>
                  <a:lnTo>
                    <a:pt x="1830" y="282"/>
                  </a:lnTo>
                  <a:lnTo>
                    <a:pt x="1837" y="291"/>
                  </a:lnTo>
                  <a:lnTo>
                    <a:pt x="1845" y="300"/>
                  </a:lnTo>
                  <a:lnTo>
                    <a:pt x="1851" y="310"/>
                  </a:lnTo>
                  <a:lnTo>
                    <a:pt x="1862" y="330"/>
                  </a:lnTo>
                  <a:lnTo>
                    <a:pt x="1870" y="347"/>
                  </a:lnTo>
                  <a:lnTo>
                    <a:pt x="1875" y="360"/>
                  </a:lnTo>
                  <a:lnTo>
                    <a:pt x="1876" y="364"/>
                  </a:lnTo>
                  <a:lnTo>
                    <a:pt x="1876" y="374"/>
                  </a:lnTo>
                  <a:lnTo>
                    <a:pt x="1876" y="382"/>
                  </a:lnTo>
                  <a:lnTo>
                    <a:pt x="1877" y="391"/>
                  </a:lnTo>
                  <a:lnTo>
                    <a:pt x="1878" y="398"/>
                  </a:lnTo>
                  <a:lnTo>
                    <a:pt x="1882" y="412"/>
                  </a:lnTo>
                  <a:lnTo>
                    <a:pt x="1887" y="424"/>
                  </a:lnTo>
                  <a:lnTo>
                    <a:pt x="1895" y="435"/>
                  </a:lnTo>
                  <a:lnTo>
                    <a:pt x="1902" y="444"/>
                  </a:lnTo>
                  <a:lnTo>
                    <a:pt x="1911" y="452"/>
                  </a:lnTo>
                  <a:lnTo>
                    <a:pt x="1920" y="458"/>
                  </a:lnTo>
                  <a:lnTo>
                    <a:pt x="1929" y="463"/>
                  </a:lnTo>
                  <a:lnTo>
                    <a:pt x="1939" y="468"/>
                  </a:lnTo>
                  <a:lnTo>
                    <a:pt x="1946" y="471"/>
                  </a:lnTo>
                  <a:lnTo>
                    <a:pt x="1953" y="474"/>
                  </a:lnTo>
                  <a:lnTo>
                    <a:pt x="1965" y="476"/>
                  </a:lnTo>
                  <a:lnTo>
                    <a:pt x="1969" y="477"/>
                  </a:lnTo>
                  <a:lnTo>
                    <a:pt x="1978" y="476"/>
                  </a:lnTo>
                  <a:lnTo>
                    <a:pt x="1985" y="474"/>
                  </a:lnTo>
                  <a:lnTo>
                    <a:pt x="1993" y="470"/>
                  </a:lnTo>
                  <a:lnTo>
                    <a:pt x="2000" y="464"/>
                  </a:lnTo>
                  <a:lnTo>
                    <a:pt x="2008" y="458"/>
                  </a:lnTo>
                  <a:lnTo>
                    <a:pt x="2014" y="452"/>
                  </a:lnTo>
                  <a:lnTo>
                    <a:pt x="2021" y="444"/>
                  </a:lnTo>
                  <a:lnTo>
                    <a:pt x="2026" y="437"/>
                  </a:lnTo>
                  <a:lnTo>
                    <a:pt x="2044" y="409"/>
                  </a:lnTo>
                  <a:lnTo>
                    <a:pt x="2051" y="396"/>
                  </a:lnTo>
                  <a:lnTo>
                    <a:pt x="2051" y="387"/>
                  </a:lnTo>
                  <a:lnTo>
                    <a:pt x="2048" y="379"/>
                  </a:lnTo>
                  <a:lnTo>
                    <a:pt x="2045" y="372"/>
                  </a:lnTo>
                  <a:lnTo>
                    <a:pt x="2042" y="366"/>
                  </a:lnTo>
                  <a:lnTo>
                    <a:pt x="2038" y="361"/>
                  </a:lnTo>
                  <a:lnTo>
                    <a:pt x="2032" y="356"/>
                  </a:lnTo>
                  <a:lnTo>
                    <a:pt x="2028" y="352"/>
                  </a:lnTo>
                  <a:lnTo>
                    <a:pt x="2023" y="349"/>
                  </a:lnTo>
                  <a:lnTo>
                    <a:pt x="2012" y="344"/>
                  </a:lnTo>
                  <a:lnTo>
                    <a:pt x="2004" y="342"/>
                  </a:lnTo>
                  <a:lnTo>
                    <a:pt x="1997" y="340"/>
                  </a:lnTo>
                  <a:lnTo>
                    <a:pt x="1994" y="340"/>
                  </a:lnTo>
                  <a:lnTo>
                    <a:pt x="1981" y="334"/>
                  </a:lnTo>
                  <a:lnTo>
                    <a:pt x="1971" y="329"/>
                  </a:lnTo>
                  <a:lnTo>
                    <a:pt x="1966" y="327"/>
                  </a:lnTo>
                  <a:lnTo>
                    <a:pt x="1963" y="323"/>
                  </a:lnTo>
                  <a:lnTo>
                    <a:pt x="1960" y="319"/>
                  </a:lnTo>
                  <a:lnTo>
                    <a:pt x="1957" y="315"/>
                  </a:lnTo>
                  <a:lnTo>
                    <a:pt x="1962" y="308"/>
                  </a:lnTo>
                  <a:lnTo>
                    <a:pt x="1967" y="301"/>
                  </a:lnTo>
                  <a:lnTo>
                    <a:pt x="1973" y="296"/>
                  </a:lnTo>
                  <a:lnTo>
                    <a:pt x="1978" y="292"/>
                  </a:lnTo>
                  <a:lnTo>
                    <a:pt x="1984" y="287"/>
                  </a:lnTo>
                  <a:lnTo>
                    <a:pt x="1990" y="284"/>
                  </a:lnTo>
                  <a:lnTo>
                    <a:pt x="1996" y="282"/>
                  </a:lnTo>
                  <a:lnTo>
                    <a:pt x="2003" y="280"/>
                  </a:lnTo>
                  <a:lnTo>
                    <a:pt x="2015" y="279"/>
                  </a:lnTo>
                  <a:lnTo>
                    <a:pt x="2028" y="279"/>
                  </a:lnTo>
                  <a:lnTo>
                    <a:pt x="2041" y="281"/>
                  </a:lnTo>
                  <a:lnTo>
                    <a:pt x="2054" y="284"/>
                  </a:lnTo>
                  <a:lnTo>
                    <a:pt x="2065" y="288"/>
                  </a:lnTo>
                  <a:lnTo>
                    <a:pt x="2077" y="293"/>
                  </a:lnTo>
                  <a:lnTo>
                    <a:pt x="2087" y="298"/>
                  </a:lnTo>
                  <a:lnTo>
                    <a:pt x="2095" y="303"/>
                  </a:lnTo>
                  <a:lnTo>
                    <a:pt x="2108" y="311"/>
                  </a:lnTo>
                  <a:lnTo>
                    <a:pt x="2113" y="315"/>
                  </a:lnTo>
                  <a:lnTo>
                    <a:pt x="2113" y="333"/>
                  </a:lnTo>
                  <a:lnTo>
                    <a:pt x="2113" y="350"/>
                  </a:lnTo>
                  <a:lnTo>
                    <a:pt x="2112" y="365"/>
                  </a:lnTo>
                  <a:lnTo>
                    <a:pt x="2110" y="379"/>
                  </a:lnTo>
                  <a:lnTo>
                    <a:pt x="2107" y="391"/>
                  </a:lnTo>
                  <a:lnTo>
                    <a:pt x="2104" y="400"/>
                  </a:lnTo>
                  <a:lnTo>
                    <a:pt x="2101" y="410"/>
                  </a:lnTo>
                  <a:lnTo>
                    <a:pt x="2096" y="416"/>
                  </a:lnTo>
                  <a:lnTo>
                    <a:pt x="2089" y="428"/>
                  </a:lnTo>
                  <a:lnTo>
                    <a:pt x="2083" y="435"/>
                  </a:lnTo>
                  <a:lnTo>
                    <a:pt x="2077" y="439"/>
                  </a:lnTo>
                  <a:lnTo>
                    <a:pt x="2076" y="440"/>
                  </a:lnTo>
                  <a:lnTo>
                    <a:pt x="2063" y="457"/>
                  </a:lnTo>
                  <a:lnTo>
                    <a:pt x="2054" y="473"/>
                  </a:lnTo>
                  <a:lnTo>
                    <a:pt x="2045" y="488"/>
                  </a:lnTo>
                  <a:lnTo>
                    <a:pt x="2039" y="503"/>
                  </a:lnTo>
                  <a:lnTo>
                    <a:pt x="2033" y="516"/>
                  </a:lnTo>
                  <a:lnTo>
                    <a:pt x="2029" y="528"/>
                  </a:lnTo>
                  <a:lnTo>
                    <a:pt x="2027" y="539"/>
                  </a:lnTo>
                  <a:lnTo>
                    <a:pt x="2025" y="550"/>
                  </a:lnTo>
                  <a:lnTo>
                    <a:pt x="2024" y="567"/>
                  </a:lnTo>
                  <a:lnTo>
                    <a:pt x="2024" y="580"/>
                  </a:lnTo>
                  <a:lnTo>
                    <a:pt x="2025" y="587"/>
                  </a:lnTo>
                  <a:lnTo>
                    <a:pt x="2026" y="589"/>
                  </a:lnTo>
                  <a:lnTo>
                    <a:pt x="2030" y="591"/>
                  </a:lnTo>
                  <a:lnTo>
                    <a:pt x="2035" y="591"/>
                  </a:lnTo>
                  <a:lnTo>
                    <a:pt x="2040" y="591"/>
                  </a:lnTo>
                  <a:lnTo>
                    <a:pt x="2044" y="591"/>
                  </a:lnTo>
                  <a:lnTo>
                    <a:pt x="2053" y="589"/>
                  </a:lnTo>
                  <a:lnTo>
                    <a:pt x="2061" y="585"/>
                  </a:lnTo>
                  <a:lnTo>
                    <a:pt x="2070" y="579"/>
                  </a:lnTo>
                  <a:lnTo>
                    <a:pt x="2077" y="572"/>
                  </a:lnTo>
                  <a:lnTo>
                    <a:pt x="2085" y="565"/>
                  </a:lnTo>
                  <a:lnTo>
                    <a:pt x="2091" y="556"/>
                  </a:lnTo>
                  <a:lnTo>
                    <a:pt x="2103" y="539"/>
                  </a:lnTo>
                  <a:lnTo>
                    <a:pt x="2111" y="523"/>
                  </a:lnTo>
                  <a:lnTo>
                    <a:pt x="2118" y="512"/>
                  </a:lnTo>
                  <a:lnTo>
                    <a:pt x="2120" y="508"/>
                  </a:lnTo>
                  <a:lnTo>
                    <a:pt x="2128" y="490"/>
                  </a:lnTo>
                  <a:lnTo>
                    <a:pt x="2139" y="475"/>
                  </a:lnTo>
                  <a:lnTo>
                    <a:pt x="2149" y="461"/>
                  </a:lnTo>
                  <a:lnTo>
                    <a:pt x="2158" y="448"/>
                  </a:lnTo>
                  <a:lnTo>
                    <a:pt x="2168" y="438"/>
                  </a:lnTo>
                  <a:lnTo>
                    <a:pt x="2177" y="429"/>
                  </a:lnTo>
                  <a:lnTo>
                    <a:pt x="2186" y="421"/>
                  </a:lnTo>
                  <a:lnTo>
                    <a:pt x="2195" y="414"/>
                  </a:lnTo>
                  <a:lnTo>
                    <a:pt x="2209" y="405"/>
                  </a:lnTo>
                  <a:lnTo>
                    <a:pt x="2221" y="399"/>
                  </a:lnTo>
                  <a:lnTo>
                    <a:pt x="2229" y="396"/>
                  </a:lnTo>
                  <a:lnTo>
                    <a:pt x="2232" y="396"/>
                  </a:lnTo>
                  <a:lnTo>
                    <a:pt x="2219" y="430"/>
                  </a:lnTo>
                  <a:lnTo>
                    <a:pt x="2209" y="461"/>
                  </a:lnTo>
                  <a:lnTo>
                    <a:pt x="2202" y="490"/>
                  </a:lnTo>
                  <a:lnTo>
                    <a:pt x="2196" y="516"/>
                  </a:lnTo>
                  <a:lnTo>
                    <a:pt x="2192" y="536"/>
                  </a:lnTo>
                  <a:lnTo>
                    <a:pt x="2189" y="551"/>
                  </a:lnTo>
                  <a:lnTo>
                    <a:pt x="2188" y="562"/>
                  </a:lnTo>
                  <a:lnTo>
                    <a:pt x="2188" y="565"/>
                  </a:lnTo>
                  <a:lnTo>
                    <a:pt x="2263" y="508"/>
                  </a:lnTo>
                  <a:lnTo>
                    <a:pt x="2268" y="516"/>
                  </a:lnTo>
                  <a:lnTo>
                    <a:pt x="2272" y="525"/>
                  </a:lnTo>
                  <a:lnTo>
                    <a:pt x="2276" y="536"/>
                  </a:lnTo>
                  <a:lnTo>
                    <a:pt x="2278" y="547"/>
                  </a:lnTo>
                  <a:lnTo>
                    <a:pt x="2280" y="558"/>
                  </a:lnTo>
                  <a:lnTo>
                    <a:pt x="2281" y="570"/>
                  </a:lnTo>
                  <a:lnTo>
                    <a:pt x="2281" y="582"/>
                  </a:lnTo>
                  <a:lnTo>
                    <a:pt x="2281" y="595"/>
                  </a:lnTo>
                  <a:lnTo>
                    <a:pt x="2278" y="635"/>
                  </a:lnTo>
                  <a:lnTo>
                    <a:pt x="2276" y="652"/>
                  </a:lnTo>
                  <a:lnTo>
                    <a:pt x="2297" y="653"/>
                  </a:lnTo>
                  <a:lnTo>
                    <a:pt x="2316" y="655"/>
                  </a:lnTo>
                  <a:lnTo>
                    <a:pt x="2334" y="659"/>
                  </a:lnTo>
                  <a:lnTo>
                    <a:pt x="2350" y="663"/>
                  </a:lnTo>
                  <a:lnTo>
                    <a:pt x="2364" y="668"/>
                  </a:lnTo>
                  <a:lnTo>
                    <a:pt x="2377" y="674"/>
                  </a:lnTo>
                  <a:lnTo>
                    <a:pt x="2389" y="680"/>
                  </a:lnTo>
                  <a:lnTo>
                    <a:pt x="2398" y="686"/>
                  </a:lnTo>
                  <a:lnTo>
                    <a:pt x="2407" y="693"/>
                  </a:lnTo>
                  <a:lnTo>
                    <a:pt x="2413" y="699"/>
                  </a:lnTo>
                  <a:lnTo>
                    <a:pt x="2420" y="704"/>
                  </a:lnTo>
                  <a:lnTo>
                    <a:pt x="2424" y="710"/>
                  </a:lnTo>
                  <a:lnTo>
                    <a:pt x="2430" y="717"/>
                  </a:lnTo>
                  <a:lnTo>
                    <a:pt x="2431" y="720"/>
                  </a:lnTo>
                  <a:lnTo>
                    <a:pt x="2446" y="723"/>
                  </a:lnTo>
                  <a:lnTo>
                    <a:pt x="2460" y="727"/>
                  </a:lnTo>
                  <a:lnTo>
                    <a:pt x="2473" y="732"/>
                  </a:lnTo>
                  <a:lnTo>
                    <a:pt x="2485" y="739"/>
                  </a:lnTo>
                  <a:lnTo>
                    <a:pt x="2495" y="747"/>
                  </a:lnTo>
                  <a:lnTo>
                    <a:pt x="2505" y="755"/>
                  </a:lnTo>
                  <a:lnTo>
                    <a:pt x="2514" y="764"/>
                  </a:lnTo>
                  <a:lnTo>
                    <a:pt x="2522" y="773"/>
                  </a:lnTo>
                  <a:lnTo>
                    <a:pt x="2535" y="791"/>
                  </a:lnTo>
                  <a:lnTo>
                    <a:pt x="2543" y="806"/>
                  </a:lnTo>
                  <a:lnTo>
                    <a:pt x="2549" y="816"/>
                  </a:lnTo>
                  <a:lnTo>
                    <a:pt x="2551" y="821"/>
                  </a:lnTo>
                  <a:lnTo>
                    <a:pt x="2563" y="829"/>
                  </a:lnTo>
                  <a:lnTo>
                    <a:pt x="2573" y="838"/>
                  </a:lnTo>
                  <a:lnTo>
                    <a:pt x="2583" y="846"/>
                  </a:lnTo>
                  <a:lnTo>
                    <a:pt x="2590" y="855"/>
                  </a:lnTo>
                  <a:lnTo>
                    <a:pt x="2597" y="863"/>
                  </a:lnTo>
                  <a:lnTo>
                    <a:pt x="2602" y="872"/>
                  </a:lnTo>
                  <a:lnTo>
                    <a:pt x="2607" y="879"/>
                  </a:lnTo>
                  <a:lnTo>
                    <a:pt x="2611" y="887"/>
                  </a:lnTo>
                  <a:lnTo>
                    <a:pt x="2616" y="901"/>
                  </a:lnTo>
                  <a:lnTo>
                    <a:pt x="2618" y="911"/>
                  </a:lnTo>
                  <a:lnTo>
                    <a:pt x="2619" y="918"/>
                  </a:lnTo>
                  <a:lnTo>
                    <a:pt x="2619" y="921"/>
                  </a:lnTo>
                  <a:lnTo>
                    <a:pt x="2619" y="1027"/>
                  </a:lnTo>
                  <a:lnTo>
                    <a:pt x="2614" y="1042"/>
                  </a:lnTo>
                  <a:lnTo>
                    <a:pt x="2610" y="1055"/>
                  </a:lnTo>
                  <a:lnTo>
                    <a:pt x="2607" y="1069"/>
                  </a:lnTo>
                  <a:lnTo>
                    <a:pt x="2607" y="1082"/>
                  </a:lnTo>
                  <a:lnTo>
                    <a:pt x="2608" y="1094"/>
                  </a:lnTo>
                  <a:lnTo>
                    <a:pt x="2611" y="1104"/>
                  </a:lnTo>
                  <a:lnTo>
                    <a:pt x="2614" y="1114"/>
                  </a:lnTo>
                  <a:lnTo>
                    <a:pt x="2618" y="1123"/>
                  </a:lnTo>
                  <a:lnTo>
                    <a:pt x="2627" y="1138"/>
                  </a:lnTo>
                  <a:lnTo>
                    <a:pt x="2635" y="1149"/>
                  </a:lnTo>
                  <a:lnTo>
                    <a:pt x="2642" y="1156"/>
                  </a:lnTo>
                  <a:lnTo>
                    <a:pt x="2645" y="1158"/>
                  </a:lnTo>
                  <a:lnTo>
                    <a:pt x="2659" y="1160"/>
                  </a:lnTo>
                  <a:lnTo>
                    <a:pt x="2671" y="1162"/>
                  </a:lnTo>
                  <a:lnTo>
                    <a:pt x="2684" y="1165"/>
                  </a:lnTo>
                  <a:lnTo>
                    <a:pt x="2696" y="1170"/>
                  </a:lnTo>
                  <a:lnTo>
                    <a:pt x="2718" y="1179"/>
                  </a:lnTo>
                  <a:lnTo>
                    <a:pt x="2738" y="1189"/>
                  </a:lnTo>
                  <a:lnTo>
                    <a:pt x="2765" y="1207"/>
                  </a:lnTo>
                  <a:lnTo>
                    <a:pt x="2776" y="1214"/>
                  </a:lnTo>
                  <a:lnTo>
                    <a:pt x="2797" y="1220"/>
                  </a:lnTo>
                  <a:lnTo>
                    <a:pt x="2819" y="1226"/>
                  </a:lnTo>
                  <a:lnTo>
                    <a:pt x="2840" y="1232"/>
                  </a:lnTo>
                  <a:lnTo>
                    <a:pt x="2860" y="1240"/>
                  </a:lnTo>
                  <a:lnTo>
                    <a:pt x="2896" y="1255"/>
                  </a:lnTo>
                  <a:lnTo>
                    <a:pt x="2930" y="1271"/>
                  </a:lnTo>
                  <a:lnTo>
                    <a:pt x="2956" y="1285"/>
                  </a:lnTo>
                  <a:lnTo>
                    <a:pt x="2976" y="1296"/>
                  </a:lnTo>
                  <a:lnTo>
                    <a:pt x="2989" y="1305"/>
                  </a:lnTo>
                  <a:lnTo>
                    <a:pt x="2995" y="1308"/>
                  </a:lnTo>
                  <a:lnTo>
                    <a:pt x="2997" y="1301"/>
                  </a:lnTo>
                  <a:lnTo>
                    <a:pt x="3001" y="1295"/>
                  </a:lnTo>
                  <a:lnTo>
                    <a:pt x="3005" y="1289"/>
                  </a:lnTo>
                  <a:lnTo>
                    <a:pt x="3011" y="1284"/>
                  </a:lnTo>
                  <a:lnTo>
                    <a:pt x="3021" y="1274"/>
                  </a:lnTo>
                  <a:lnTo>
                    <a:pt x="3033" y="1265"/>
                  </a:lnTo>
                  <a:lnTo>
                    <a:pt x="3054" y="1255"/>
                  </a:lnTo>
                  <a:lnTo>
                    <a:pt x="3063" y="1252"/>
                  </a:lnTo>
                  <a:lnTo>
                    <a:pt x="3053" y="1253"/>
                  </a:lnTo>
                  <a:lnTo>
                    <a:pt x="3044" y="1253"/>
                  </a:lnTo>
                  <a:lnTo>
                    <a:pt x="3033" y="1252"/>
                  </a:lnTo>
                  <a:lnTo>
                    <a:pt x="3023" y="1251"/>
                  </a:lnTo>
                  <a:lnTo>
                    <a:pt x="3014" y="1248"/>
                  </a:lnTo>
                  <a:lnTo>
                    <a:pt x="3005" y="1245"/>
                  </a:lnTo>
                  <a:lnTo>
                    <a:pt x="2996" y="1242"/>
                  </a:lnTo>
                  <a:lnTo>
                    <a:pt x="2987" y="1239"/>
                  </a:lnTo>
                  <a:lnTo>
                    <a:pt x="2969" y="1230"/>
                  </a:lnTo>
                  <a:lnTo>
                    <a:pt x="2953" y="1220"/>
                  </a:lnTo>
                  <a:lnTo>
                    <a:pt x="2937" y="1209"/>
                  </a:lnTo>
                  <a:lnTo>
                    <a:pt x="2923" y="1197"/>
                  </a:lnTo>
                  <a:lnTo>
                    <a:pt x="2910" y="1186"/>
                  </a:lnTo>
                  <a:lnTo>
                    <a:pt x="2899" y="1174"/>
                  </a:lnTo>
                  <a:lnTo>
                    <a:pt x="2888" y="1163"/>
                  </a:lnTo>
                  <a:lnTo>
                    <a:pt x="2879" y="1154"/>
                  </a:lnTo>
                  <a:lnTo>
                    <a:pt x="2868" y="1139"/>
                  </a:lnTo>
                  <a:lnTo>
                    <a:pt x="2863" y="1133"/>
                  </a:lnTo>
                  <a:lnTo>
                    <a:pt x="2822" y="1080"/>
                  </a:lnTo>
                  <a:lnTo>
                    <a:pt x="2779" y="1026"/>
                  </a:lnTo>
                  <a:lnTo>
                    <a:pt x="2738" y="972"/>
                  </a:lnTo>
                  <a:lnTo>
                    <a:pt x="2698" y="922"/>
                  </a:lnTo>
                  <a:lnTo>
                    <a:pt x="2664" y="879"/>
                  </a:lnTo>
                  <a:lnTo>
                    <a:pt x="2637" y="845"/>
                  </a:lnTo>
                  <a:lnTo>
                    <a:pt x="2619" y="823"/>
                  </a:lnTo>
                  <a:lnTo>
                    <a:pt x="2613" y="814"/>
                  </a:lnTo>
                  <a:lnTo>
                    <a:pt x="2590" y="786"/>
                  </a:lnTo>
                  <a:lnTo>
                    <a:pt x="2569" y="757"/>
                  </a:lnTo>
                  <a:lnTo>
                    <a:pt x="2550" y="728"/>
                  </a:lnTo>
                  <a:lnTo>
                    <a:pt x="2531" y="700"/>
                  </a:lnTo>
                  <a:lnTo>
                    <a:pt x="2515" y="675"/>
                  </a:lnTo>
                  <a:lnTo>
                    <a:pt x="2499" y="649"/>
                  </a:lnTo>
                  <a:lnTo>
                    <a:pt x="2485" y="626"/>
                  </a:lnTo>
                  <a:lnTo>
                    <a:pt x="2472" y="603"/>
                  </a:lnTo>
                  <a:lnTo>
                    <a:pt x="2452" y="564"/>
                  </a:lnTo>
                  <a:lnTo>
                    <a:pt x="2438" y="534"/>
                  </a:lnTo>
                  <a:lnTo>
                    <a:pt x="2428" y="515"/>
                  </a:lnTo>
                  <a:lnTo>
                    <a:pt x="2426" y="508"/>
                  </a:lnTo>
                  <a:lnTo>
                    <a:pt x="2416" y="515"/>
                  </a:lnTo>
                  <a:lnTo>
                    <a:pt x="2407" y="519"/>
                  </a:lnTo>
                  <a:lnTo>
                    <a:pt x="2399" y="522"/>
                  </a:lnTo>
                  <a:lnTo>
                    <a:pt x="2392" y="524"/>
                  </a:lnTo>
                  <a:lnTo>
                    <a:pt x="2385" y="524"/>
                  </a:lnTo>
                  <a:lnTo>
                    <a:pt x="2380" y="524"/>
                  </a:lnTo>
                  <a:lnTo>
                    <a:pt x="2375" y="522"/>
                  </a:lnTo>
                  <a:lnTo>
                    <a:pt x="2369" y="520"/>
                  </a:lnTo>
                  <a:lnTo>
                    <a:pt x="2366" y="516"/>
                  </a:lnTo>
                  <a:lnTo>
                    <a:pt x="2362" y="511"/>
                  </a:lnTo>
                  <a:lnTo>
                    <a:pt x="2360" y="506"/>
                  </a:lnTo>
                  <a:lnTo>
                    <a:pt x="2357" y="500"/>
                  </a:lnTo>
                  <a:lnTo>
                    <a:pt x="2353" y="486"/>
                  </a:lnTo>
                  <a:lnTo>
                    <a:pt x="2351" y="471"/>
                  </a:lnTo>
                  <a:lnTo>
                    <a:pt x="2350" y="455"/>
                  </a:lnTo>
                  <a:lnTo>
                    <a:pt x="2350" y="439"/>
                  </a:lnTo>
                  <a:lnTo>
                    <a:pt x="2351" y="423"/>
                  </a:lnTo>
                  <a:lnTo>
                    <a:pt x="2352" y="408"/>
                  </a:lnTo>
                  <a:lnTo>
                    <a:pt x="2356" y="386"/>
                  </a:lnTo>
                  <a:lnTo>
                    <a:pt x="2357" y="377"/>
                  </a:lnTo>
                  <a:lnTo>
                    <a:pt x="2351" y="375"/>
                  </a:lnTo>
                  <a:lnTo>
                    <a:pt x="2346" y="372"/>
                  </a:lnTo>
                  <a:lnTo>
                    <a:pt x="2342" y="368"/>
                  </a:lnTo>
                  <a:lnTo>
                    <a:pt x="2337" y="364"/>
                  </a:lnTo>
                  <a:lnTo>
                    <a:pt x="2331" y="355"/>
                  </a:lnTo>
                  <a:lnTo>
                    <a:pt x="2327" y="345"/>
                  </a:lnTo>
                  <a:lnTo>
                    <a:pt x="2324" y="334"/>
                  </a:lnTo>
                  <a:lnTo>
                    <a:pt x="2321" y="323"/>
                  </a:lnTo>
                  <a:lnTo>
                    <a:pt x="2320" y="311"/>
                  </a:lnTo>
                  <a:lnTo>
                    <a:pt x="2320" y="299"/>
                  </a:lnTo>
                  <a:lnTo>
                    <a:pt x="2324" y="277"/>
                  </a:lnTo>
                  <a:lnTo>
                    <a:pt x="2327" y="258"/>
                  </a:lnTo>
                  <a:lnTo>
                    <a:pt x="2330" y="245"/>
                  </a:lnTo>
                  <a:lnTo>
                    <a:pt x="2332" y="239"/>
                  </a:lnTo>
                  <a:lnTo>
                    <a:pt x="2324" y="239"/>
                  </a:lnTo>
                  <a:lnTo>
                    <a:pt x="2315" y="238"/>
                  </a:lnTo>
                  <a:lnTo>
                    <a:pt x="2307" y="237"/>
                  </a:lnTo>
                  <a:lnTo>
                    <a:pt x="2299" y="235"/>
                  </a:lnTo>
                  <a:lnTo>
                    <a:pt x="2284" y="231"/>
                  </a:lnTo>
                  <a:lnTo>
                    <a:pt x="2270" y="224"/>
                  </a:lnTo>
                  <a:lnTo>
                    <a:pt x="2257" y="216"/>
                  </a:lnTo>
                  <a:lnTo>
                    <a:pt x="2245" y="208"/>
                  </a:lnTo>
                  <a:lnTo>
                    <a:pt x="2234" y="199"/>
                  </a:lnTo>
                  <a:lnTo>
                    <a:pt x="2224" y="189"/>
                  </a:lnTo>
                  <a:lnTo>
                    <a:pt x="2208" y="171"/>
                  </a:lnTo>
                  <a:lnTo>
                    <a:pt x="2198" y="155"/>
                  </a:lnTo>
                  <a:lnTo>
                    <a:pt x="2190" y="144"/>
                  </a:lnTo>
                  <a:lnTo>
                    <a:pt x="2188" y="139"/>
                  </a:lnTo>
                  <a:lnTo>
                    <a:pt x="2187" y="135"/>
                  </a:lnTo>
                  <a:lnTo>
                    <a:pt x="2187" y="131"/>
                  </a:lnTo>
                  <a:lnTo>
                    <a:pt x="2187" y="127"/>
                  </a:lnTo>
                  <a:lnTo>
                    <a:pt x="2188" y="124"/>
                  </a:lnTo>
                  <a:lnTo>
                    <a:pt x="2190" y="121"/>
                  </a:lnTo>
                  <a:lnTo>
                    <a:pt x="2192" y="118"/>
                  </a:lnTo>
                  <a:lnTo>
                    <a:pt x="2195" y="116"/>
                  </a:lnTo>
                  <a:lnTo>
                    <a:pt x="2198" y="114"/>
                  </a:lnTo>
                  <a:lnTo>
                    <a:pt x="2204" y="110"/>
                  </a:lnTo>
                  <a:lnTo>
                    <a:pt x="2213" y="108"/>
                  </a:lnTo>
                  <a:lnTo>
                    <a:pt x="2221" y="106"/>
                  </a:lnTo>
                  <a:lnTo>
                    <a:pt x="2231" y="105"/>
                  </a:lnTo>
                  <a:lnTo>
                    <a:pt x="2249" y="105"/>
                  </a:lnTo>
                  <a:lnTo>
                    <a:pt x="2265" y="106"/>
                  </a:lnTo>
                  <a:lnTo>
                    <a:pt x="2278" y="108"/>
                  </a:lnTo>
                  <a:lnTo>
                    <a:pt x="2282" y="108"/>
                  </a:lnTo>
                  <a:lnTo>
                    <a:pt x="2313" y="84"/>
                  </a:lnTo>
                  <a:lnTo>
                    <a:pt x="2315" y="104"/>
                  </a:lnTo>
                  <a:lnTo>
                    <a:pt x="2317" y="123"/>
                  </a:lnTo>
                  <a:lnTo>
                    <a:pt x="2321" y="142"/>
                  </a:lnTo>
                  <a:lnTo>
                    <a:pt x="2326" y="159"/>
                  </a:lnTo>
                  <a:lnTo>
                    <a:pt x="2330" y="175"/>
                  </a:lnTo>
                  <a:lnTo>
                    <a:pt x="2335" y="190"/>
                  </a:lnTo>
                  <a:lnTo>
                    <a:pt x="2341" y="204"/>
                  </a:lnTo>
                  <a:lnTo>
                    <a:pt x="2347" y="216"/>
                  </a:lnTo>
                  <a:lnTo>
                    <a:pt x="2358" y="237"/>
                  </a:lnTo>
                  <a:lnTo>
                    <a:pt x="2366" y="252"/>
                  </a:lnTo>
                  <a:lnTo>
                    <a:pt x="2373" y="262"/>
                  </a:lnTo>
                  <a:lnTo>
                    <a:pt x="2376" y="265"/>
                  </a:lnTo>
                  <a:lnTo>
                    <a:pt x="2377" y="277"/>
                  </a:lnTo>
                  <a:lnTo>
                    <a:pt x="2378" y="290"/>
                  </a:lnTo>
                  <a:lnTo>
                    <a:pt x="2380" y="302"/>
                  </a:lnTo>
                  <a:lnTo>
                    <a:pt x="2383" y="316"/>
                  </a:lnTo>
                  <a:lnTo>
                    <a:pt x="2391" y="345"/>
                  </a:lnTo>
                  <a:lnTo>
                    <a:pt x="2400" y="375"/>
                  </a:lnTo>
                  <a:lnTo>
                    <a:pt x="2412" y="406"/>
                  </a:lnTo>
                  <a:lnTo>
                    <a:pt x="2424" y="436"/>
                  </a:lnTo>
                  <a:lnTo>
                    <a:pt x="2437" y="467"/>
                  </a:lnTo>
                  <a:lnTo>
                    <a:pt x="2450" y="495"/>
                  </a:lnTo>
                  <a:lnTo>
                    <a:pt x="2475" y="550"/>
                  </a:lnTo>
                  <a:lnTo>
                    <a:pt x="2498" y="594"/>
                  </a:lnTo>
                  <a:lnTo>
                    <a:pt x="2514" y="622"/>
                  </a:lnTo>
                  <a:lnTo>
                    <a:pt x="2519" y="633"/>
                  </a:lnTo>
                  <a:lnTo>
                    <a:pt x="2538" y="660"/>
                  </a:lnTo>
                  <a:lnTo>
                    <a:pt x="2566" y="696"/>
                  </a:lnTo>
                  <a:lnTo>
                    <a:pt x="2597" y="741"/>
                  </a:lnTo>
                  <a:lnTo>
                    <a:pt x="2630" y="787"/>
                  </a:lnTo>
                  <a:lnTo>
                    <a:pt x="2662" y="830"/>
                  </a:lnTo>
                  <a:lnTo>
                    <a:pt x="2688" y="867"/>
                  </a:lnTo>
                  <a:lnTo>
                    <a:pt x="2707" y="892"/>
                  </a:lnTo>
                  <a:lnTo>
                    <a:pt x="2713" y="902"/>
                  </a:lnTo>
                  <a:lnTo>
                    <a:pt x="2734" y="930"/>
                  </a:lnTo>
                  <a:lnTo>
                    <a:pt x="2756" y="956"/>
                  </a:lnTo>
                  <a:lnTo>
                    <a:pt x="2777" y="983"/>
                  </a:lnTo>
                  <a:lnTo>
                    <a:pt x="2798" y="1007"/>
                  </a:lnTo>
                  <a:lnTo>
                    <a:pt x="2840" y="1053"/>
                  </a:lnTo>
                  <a:lnTo>
                    <a:pt x="2877" y="1093"/>
                  </a:lnTo>
                  <a:lnTo>
                    <a:pt x="2909" y="1125"/>
                  </a:lnTo>
                  <a:lnTo>
                    <a:pt x="2935" y="1149"/>
                  </a:lnTo>
                  <a:lnTo>
                    <a:pt x="2951" y="1165"/>
                  </a:lnTo>
                  <a:lnTo>
                    <a:pt x="2956" y="1171"/>
                  </a:lnTo>
                  <a:lnTo>
                    <a:pt x="2963" y="1179"/>
                  </a:lnTo>
                  <a:lnTo>
                    <a:pt x="2970" y="1187"/>
                  </a:lnTo>
                  <a:lnTo>
                    <a:pt x="2979" y="1193"/>
                  </a:lnTo>
                  <a:lnTo>
                    <a:pt x="2987" y="1198"/>
                  </a:lnTo>
                  <a:lnTo>
                    <a:pt x="2997" y="1204"/>
                  </a:lnTo>
                  <a:lnTo>
                    <a:pt x="3007" y="1207"/>
                  </a:lnTo>
                  <a:lnTo>
                    <a:pt x="3018" y="1209"/>
                  </a:lnTo>
                  <a:lnTo>
                    <a:pt x="3030" y="1211"/>
                  </a:lnTo>
                  <a:lnTo>
                    <a:pt x="3042" y="1212"/>
                  </a:lnTo>
                  <a:lnTo>
                    <a:pt x="3054" y="1212"/>
                  </a:lnTo>
                  <a:lnTo>
                    <a:pt x="3066" y="1211"/>
                  </a:lnTo>
                  <a:lnTo>
                    <a:pt x="3079" y="1210"/>
                  </a:lnTo>
                  <a:lnTo>
                    <a:pt x="3104" y="1207"/>
                  </a:lnTo>
                  <a:lnTo>
                    <a:pt x="3130" y="1202"/>
                  </a:lnTo>
                  <a:lnTo>
                    <a:pt x="3155" y="1195"/>
                  </a:lnTo>
                  <a:lnTo>
                    <a:pt x="3178" y="1189"/>
                  </a:lnTo>
                  <a:lnTo>
                    <a:pt x="3199" y="1181"/>
                  </a:lnTo>
                  <a:lnTo>
                    <a:pt x="3219" y="1174"/>
                  </a:lnTo>
                  <a:lnTo>
                    <a:pt x="3246" y="1163"/>
                  </a:lnTo>
                  <a:lnTo>
                    <a:pt x="3257" y="1158"/>
                  </a:lnTo>
                  <a:lnTo>
                    <a:pt x="3262" y="1156"/>
                  </a:lnTo>
                  <a:lnTo>
                    <a:pt x="3268" y="1151"/>
                  </a:lnTo>
                  <a:lnTo>
                    <a:pt x="3273" y="1147"/>
                  </a:lnTo>
                  <a:lnTo>
                    <a:pt x="3279" y="1142"/>
                  </a:lnTo>
                  <a:lnTo>
                    <a:pt x="3291" y="1130"/>
                  </a:lnTo>
                  <a:lnTo>
                    <a:pt x="3303" y="1115"/>
                  </a:lnTo>
                  <a:lnTo>
                    <a:pt x="3315" y="1099"/>
                  </a:lnTo>
                  <a:lnTo>
                    <a:pt x="3326" y="1082"/>
                  </a:lnTo>
                  <a:lnTo>
                    <a:pt x="3338" y="1064"/>
                  </a:lnTo>
                  <a:lnTo>
                    <a:pt x="3350" y="1046"/>
                  </a:lnTo>
                  <a:lnTo>
                    <a:pt x="3370" y="1011"/>
                  </a:lnTo>
                  <a:lnTo>
                    <a:pt x="3386" y="981"/>
                  </a:lnTo>
                  <a:lnTo>
                    <a:pt x="3397" y="959"/>
                  </a:lnTo>
                  <a:lnTo>
                    <a:pt x="3400" y="952"/>
                  </a:lnTo>
                  <a:lnTo>
                    <a:pt x="3411" y="970"/>
                  </a:lnTo>
                  <a:lnTo>
                    <a:pt x="3420" y="986"/>
                  </a:lnTo>
                  <a:lnTo>
                    <a:pt x="3431" y="1000"/>
                  </a:lnTo>
                  <a:lnTo>
                    <a:pt x="3441" y="1013"/>
                  </a:lnTo>
                  <a:lnTo>
                    <a:pt x="3451" y="1024"/>
                  </a:lnTo>
                  <a:lnTo>
                    <a:pt x="3461" y="1034"/>
                  </a:lnTo>
                  <a:lnTo>
                    <a:pt x="3471" y="1043"/>
                  </a:lnTo>
                  <a:lnTo>
                    <a:pt x="3481" y="1050"/>
                  </a:lnTo>
                  <a:lnTo>
                    <a:pt x="3492" y="1056"/>
                  </a:lnTo>
                  <a:lnTo>
                    <a:pt x="3501" y="1061"/>
                  </a:lnTo>
                  <a:lnTo>
                    <a:pt x="3511" y="1065"/>
                  </a:lnTo>
                  <a:lnTo>
                    <a:pt x="3521" y="1067"/>
                  </a:lnTo>
                  <a:lnTo>
                    <a:pt x="3529" y="1069"/>
                  </a:lnTo>
                  <a:lnTo>
                    <a:pt x="3539" y="1070"/>
                  </a:lnTo>
                  <a:lnTo>
                    <a:pt x="3547" y="1071"/>
                  </a:lnTo>
                  <a:lnTo>
                    <a:pt x="3556" y="1070"/>
                  </a:lnTo>
                  <a:lnTo>
                    <a:pt x="3572" y="1068"/>
                  </a:lnTo>
                  <a:lnTo>
                    <a:pt x="3587" y="1064"/>
                  </a:lnTo>
                  <a:lnTo>
                    <a:pt x="3599" y="1060"/>
                  </a:lnTo>
                  <a:lnTo>
                    <a:pt x="3610" y="1054"/>
                  </a:lnTo>
                  <a:lnTo>
                    <a:pt x="3626" y="1044"/>
                  </a:lnTo>
                  <a:lnTo>
                    <a:pt x="3631" y="1039"/>
                  </a:lnTo>
                  <a:lnTo>
                    <a:pt x="3635" y="1028"/>
                  </a:lnTo>
                  <a:lnTo>
                    <a:pt x="3639" y="1018"/>
                  </a:lnTo>
                  <a:lnTo>
                    <a:pt x="3643" y="1007"/>
                  </a:lnTo>
                  <a:lnTo>
                    <a:pt x="3649" y="999"/>
                  </a:lnTo>
                  <a:lnTo>
                    <a:pt x="3654" y="990"/>
                  </a:lnTo>
                  <a:lnTo>
                    <a:pt x="3660" y="983"/>
                  </a:lnTo>
                  <a:lnTo>
                    <a:pt x="3667" y="976"/>
                  </a:lnTo>
                  <a:lnTo>
                    <a:pt x="3674" y="970"/>
                  </a:lnTo>
                  <a:lnTo>
                    <a:pt x="3682" y="965"/>
                  </a:lnTo>
                  <a:lnTo>
                    <a:pt x="3689" y="959"/>
                  </a:lnTo>
                  <a:lnTo>
                    <a:pt x="3697" y="955"/>
                  </a:lnTo>
                  <a:lnTo>
                    <a:pt x="3705" y="951"/>
                  </a:lnTo>
                  <a:lnTo>
                    <a:pt x="3721" y="944"/>
                  </a:lnTo>
                  <a:lnTo>
                    <a:pt x="3737" y="939"/>
                  </a:lnTo>
                  <a:lnTo>
                    <a:pt x="3753" y="936"/>
                  </a:lnTo>
                  <a:lnTo>
                    <a:pt x="3768" y="934"/>
                  </a:lnTo>
                  <a:lnTo>
                    <a:pt x="3782" y="933"/>
                  </a:lnTo>
                  <a:lnTo>
                    <a:pt x="3794" y="932"/>
                  </a:lnTo>
                  <a:lnTo>
                    <a:pt x="3812" y="933"/>
                  </a:lnTo>
                  <a:lnTo>
                    <a:pt x="3819" y="933"/>
                  </a:lnTo>
                  <a:lnTo>
                    <a:pt x="3846" y="928"/>
                  </a:lnTo>
                  <a:lnTo>
                    <a:pt x="3871" y="925"/>
                  </a:lnTo>
                  <a:lnTo>
                    <a:pt x="3896" y="923"/>
                  </a:lnTo>
                  <a:lnTo>
                    <a:pt x="3921" y="922"/>
                  </a:lnTo>
                  <a:lnTo>
                    <a:pt x="3944" y="922"/>
                  </a:lnTo>
                  <a:lnTo>
                    <a:pt x="3965" y="923"/>
                  </a:lnTo>
                  <a:lnTo>
                    <a:pt x="3986" y="925"/>
                  </a:lnTo>
                  <a:lnTo>
                    <a:pt x="4004" y="927"/>
                  </a:lnTo>
                  <a:lnTo>
                    <a:pt x="4036" y="934"/>
                  </a:lnTo>
                  <a:lnTo>
                    <a:pt x="4060" y="939"/>
                  </a:lnTo>
                  <a:lnTo>
                    <a:pt x="4076" y="943"/>
                  </a:lnTo>
                  <a:lnTo>
                    <a:pt x="4082" y="946"/>
                  </a:lnTo>
                  <a:lnTo>
                    <a:pt x="4101" y="949"/>
                  </a:lnTo>
                  <a:lnTo>
                    <a:pt x="4119" y="953"/>
                  </a:lnTo>
                  <a:lnTo>
                    <a:pt x="4135" y="959"/>
                  </a:lnTo>
                  <a:lnTo>
                    <a:pt x="4149" y="966"/>
                  </a:lnTo>
                  <a:lnTo>
                    <a:pt x="4161" y="973"/>
                  </a:lnTo>
                  <a:lnTo>
                    <a:pt x="4170" y="981"/>
                  </a:lnTo>
                  <a:lnTo>
                    <a:pt x="4179" y="989"/>
                  </a:lnTo>
                  <a:lnTo>
                    <a:pt x="4186" y="997"/>
                  </a:lnTo>
                  <a:lnTo>
                    <a:pt x="4192" y="1005"/>
                  </a:lnTo>
                  <a:lnTo>
                    <a:pt x="4197" y="1013"/>
                  </a:lnTo>
                  <a:lnTo>
                    <a:pt x="4200" y="1020"/>
                  </a:lnTo>
                  <a:lnTo>
                    <a:pt x="4202" y="1027"/>
                  </a:lnTo>
                  <a:lnTo>
                    <a:pt x="4205" y="1036"/>
                  </a:lnTo>
                  <a:lnTo>
                    <a:pt x="4206" y="1039"/>
                  </a:lnTo>
                  <a:lnTo>
                    <a:pt x="4204" y="1048"/>
                  </a:lnTo>
                  <a:lnTo>
                    <a:pt x="4201" y="1056"/>
                  </a:lnTo>
                  <a:lnTo>
                    <a:pt x="4198" y="1065"/>
                  </a:lnTo>
                  <a:lnTo>
                    <a:pt x="4194" y="1074"/>
                  </a:lnTo>
                  <a:lnTo>
                    <a:pt x="4184" y="1090"/>
                  </a:lnTo>
                  <a:lnTo>
                    <a:pt x="4172" y="1104"/>
                  </a:lnTo>
                  <a:lnTo>
                    <a:pt x="4158" y="1118"/>
                  </a:lnTo>
                  <a:lnTo>
                    <a:pt x="4145" y="1132"/>
                  </a:lnTo>
                  <a:lnTo>
                    <a:pt x="4130" y="1144"/>
                  </a:lnTo>
                  <a:lnTo>
                    <a:pt x="4115" y="1156"/>
                  </a:lnTo>
                  <a:lnTo>
                    <a:pt x="4086" y="1175"/>
                  </a:lnTo>
                  <a:lnTo>
                    <a:pt x="4061" y="1190"/>
                  </a:lnTo>
                  <a:lnTo>
                    <a:pt x="4044" y="1198"/>
                  </a:lnTo>
                  <a:lnTo>
                    <a:pt x="4038" y="1202"/>
                  </a:lnTo>
                  <a:lnTo>
                    <a:pt x="4031" y="1212"/>
                  </a:lnTo>
                  <a:lnTo>
                    <a:pt x="4026" y="1225"/>
                  </a:lnTo>
                  <a:lnTo>
                    <a:pt x="4023" y="1238"/>
                  </a:lnTo>
                  <a:lnTo>
                    <a:pt x="4020" y="1253"/>
                  </a:lnTo>
                  <a:lnTo>
                    <a:pt x="4018" y="1269"/>
                  </a:lnTo>
                  <a:lnTo>
                    <a:pt x="4018" y="1285"/>
                  </a:lnTo>
                  <a:lnTo>
                    <a:pt x="4017" y="1302"/>
                  </a:lnTo>
                  <a:lnTo>
                    <a:pt x="4018" y="1318"/>
                  </a:lnTo>
                  <a:lnTo>
                    <a:pt x="4020" y="1348"/>
                  </a:lnTo>
                  <a:lnTo>
                    <a:pt x="4022" y="1372"/>
                  </a:lnTo>
                  <a:lnTo>
                    <a:pt x="4024" y="1389"/>
                  </a:lnTo>
                  <a:lnTo>
                    <a:pt x="4025" y="1396"/>
                  </a:lnTo>
                  <a:lnTo>
                    <a:pt x="4037" y="1405"/>
                  </a:lnTo>
                  <a:lnTo>
                    <a:pt x="4046" y="1415"/>
                  </a:lnTo>
                  <a:lnTo>
                    <a:pt x="4054" y="1423"/>
                  </a:lnTo>
                  <a:lnTo>
                    <a:pt x="4060" y="1432"/>
                  </a:lnTo>
                  <a:lnTo>
                    <a:pt x="4066" y="1439"/>
                  </a:lnTo>
                  <a:lnTo>
                    <a:pt x="4069" y="1447"/>
                  </a:lnTo>
                  <a:lnTo>
                    <a:pt x="4071" y="1454"/>
                  </a:lnTo>
                  <a:lnTo>
                    <a:pt x="4072" y="1461"/>
                  </a:lnTo>
                  <a:lnTo>
                    <a:pt x="4072" y="1467"/>
                  </a:lnTo>
                  <a:lnTo>
                    <a:pt x="4070" y="1473"/>
                  </a:lnTo>
                  <a:lnTo>
                    <a:pt x="4068" y="1479"/>
                  </a:lnTo>
                  <a:lnTo>
                    <a:pt x="4065" y="1484"/>
                  </a:lnTo>
                  <a:lnTo>
                    <a:pt x="4061" y="1488"/>
                  </a:lnTo>
                  <a:lnTo>
                    <a:pt x="4057" y="1493"/>
                  </a:lnTo>
                  <a:lnTo>
                    <a:pt x="4052" y="1497"/>
                  </a:lnTo>
                  <a:lnTo>
                    <a:pt x="4046" y="1501"/>
                  </a:lnTo>
                  <a:lnTo>
                    <a:pt x="4035" y="1508"/>
                  </a:lnTo>
                  <a:lnTo>
                    <a:pt x="4021" y="1513"/>
                  </a:lnTo>
                  <a:lnTo>
                    <a:pt x="4008" y="1517"/>
                  </a:lnTo>
                  <a:lnTo>
                    <a:pt x="3996" y="1521"/>
                  </a:lnTo>
                  <a:lnTo>
                    <a:pt x="3977" y="1526"/>
                  </a:lnTo>
                  <a:lnTo>
                    <a:pt x="3969" y="1527"/>
                  </a:lnTo>
                  <a:lnTo>
                    <a:pt x="3953" y="1525"/>
                  </a:lnTo>
                  <a:lnTo>
                    <a:pt x="3938" y="1524"/>
                  </a:lnTo>
                  <a:lnTo>
                    <a:pt x="3925" y="1526"/>
                  </a:lnTo>
                  <a:lnTo>
                    <a:pt x="3913" y="1529"/>
                  </a:lnTo>
                  <a:lnTo>
                    <a:pt x="3902" y="1533"/>
                  </a:lnTo>
                  <a:lnTo>
                    <a:pt x="3894" y="1539"/>
                  </a:lnTo>
                  <a:lnTo>
                    <a:pt x="3886" y="1544"/>
                  </a:lnTo>
                  <a:lnTo>
                    <a:pt x="3881" y="1551"/>
                  </a:lnTo>
                  <a:lnTo>
                    <a:pt x="3876" y="1558"/>
                  </a:lnTo>
                  <a:lnTo>
                    <a:pt x="3871" y="1564"/>
                  </a:lnTo>
                  <a:lnTo>
                    <a:pt x="3868" y="1571"/>
                  </a:lnTo>
                  <a:lnTo>
                    <a:pt x="3866" y="1577"/>
                  </a:lnTo>
                  <a:lnTo>
                    <a:pt x="3863" y="1585"/>
                  </a:lnTo>
                  <a:lnTo>
                    <a:pt x="3863" y="1589"/>
                  </a:lnTo>
                  <a:lnTo>
                    <a:pt x="3851" y="1592"/>
                  </a:lnTo>
                  <a:lnTo>
                    <a:pt x="3837" y="1593"/>
                  </a:lnTo>
                  <a:lnTo>
                    <a:pt x="3821" y="1593"/>
                  </a:lnTo>
                  <a:lnTo>
                    <a:pt x="3805" y="1592"/>
                  </a:lnTo>
                  <a:lnTo>
                    <a:pt x="3787" y="1590"/>
                  </a:lnTo>
                  <a:lnTo>
                    <a:pt x="3769" y="1588"/>
                  </a:lnTo>
                  <a:lnTo>
                    <a:pt x="3750" y="1584"/>
                  </a:lnTo>
                  <a:lnTo>
                    <a:pt x="3733" y="1580"/>
                  </a:lnTo>
                  <a:lnTo>
                    <a:pt x="3699" y="1573"/>
                  </a:lnTo>
                  <a:lnTo>
                    <a:pt x="3670" y="1565"/>
                  </a:lnTo>
                  <a:lnTo>
                    <a:pt x="3651" y="1560"/>
                  </a:lnTo>
                  <a:lnTo>
                    <a:pt x="3644" y="1558"/>
                  </a:lnTo>
                  <a:lnTo>
                    <a:pt x="3640" y="1571"/>
                  </a:lnTo>
                  <a:lnTo>
                    <a:pt x="3635" y="1582"/>
                  </a:lnTo>
                  <a:lnTo>
                    <a:pt x="3628" y="1592"/>
                  </a:lnTo>
                  <a:lnTo>
                    <a:pt x="3622" y="1599"/>
                  </a:lnTo>
                  <a:lnTo>
                    <a:pt x="3614" y="1606"/>
                  </a:lnTo>
                  <a:lnTo>
                    <a:pt x="3606" y="1611"/>
                  </a:lnTo>
                  <a:lnTo>
                    <a:pt x="3598" y="1614"/>
                  </a:lnTo>
                  <a:lnTo>
                    <a:pt x="3590" y="1617"/>
                  </a:lnTo>
                  <a:lnTo>
                    <a:pt x="3575" y="1621"/>
                  </a:lnTo>
                  <a:lnTo>
                    <a:pt x="3562" y="1621"/>
                  </a:lnTo>
                  <a:lnTo>
                    <a:pt x="3554" y="1621"/>
                  </a:lnTo>
                  <a:lnTo>
                    <a:pt x="3550" y="1621"/>
                  </a:lnTo>
                  <a:lnTo>
                    <a:pt x="3543" y="1627"/>
                  </a:lnTo>
                  <a:lnTo>
                    <a:pt x="3537" y="1632"/>
                  </a:lnTo>
                  <a:lnTo>
                    <a:pt x="3529" y="1637"/>
                  </a:lnTo>
                  <a:lnTo>
                    <a:pt x="3523" y="1640"/>
                  </a:lnTo>
                  <a:lnTo>
                    <a:pt x="3515" y="1643"/>
                  </a:lnTo>
                  <a:lnTo>
                    <a:pt x="3509" y="1645"/>
                  </a:lnTo>
                  <a:lnTo>
                    <a:pt x="3502" y="1646"/>
                  </a:lnTo>
                  <a:lnTo>
                    <a:pt x="3495" y="1646"/>
                  </a:lnTo>
                  <a:lnTo>
                    <a:pt x="3489" y="1646"/>
                  </a:lnTo>
                  <a:lnTo>
                    <a:pt x="3482" y="1645"/>
                  </a:lnTo>
                  <a:lnTo>
                    <a:pt x="3476" y="1643"/>
                  </a:lnTo>
                  <a:lnTo>
                    <a:pt x="3470" y="1642"/>
                  </a:lnTo>
                  <a:lnTo>
                    <a:pt x="3459" y="1637"/>
                  </a:lnTo>
                  <a:lnTo>
                    <a:pt x="3447" y="1630"/>
                  </a:lnTo>
                  <a:lnTo>
                    <a:pt x="3437" y="1623"/>
                  </a:lnTo>
                  <a:lnTo>
                    <a:pt x="3428" y="1614"/>
                  </a:lnTo>
                  <a:lnTo>
                    <a:pt x="3420" y="1607"/>
                  </a:lnTo>
                  <a:lnTo>
                    <a:pt x="3413" y="1599"/>
                  </a:lnTo>
                  <a:lnTo>
                    <a:pt x="3403" y="1588"/>
                  </a:lnTo>
                  <a:lnTo>
                    <a:pt x="3400" y="1583"/>
                  </a:lnTo>
                  <a:lnTo>
                    <a:pt x="3395" y="1573"/>
                  </a:lnTo>
                  <a:lnTo>
                    <a:pt x="3389" y="1564"/>
                  </a:lnTo>
                  <a:lnTo>
                    <a:pt x="3383" y="1556"/>
                  </a:lnTo>
                  <a:lnTo>
                    <a:pt x="3375" y="1548"/>
                  </a:lnTo>
                  <a:lnTo>
                    <a:pt x="3368" y="1542"/>
                  </a:lnTo>
                  <a:lnTo>
                    <a:pt x="3359" y="1536"/>
                  </a:lnTo>
                  <a:lnTo>
                    <a:pt x="3352" y="1532"/>
                  </a:lnTo>
                  <a:lnTo>
                    <a:pt x="3345" y="1528"/>
                  </a:lnTo>
                  <a:lnTo>
                    <a:pt x="3318" y="1517"/>
                  </a:lnTo>
                  <a:lnTo>
                    <a:pt x="3306" y="1514"/>
                  </a:lnTo>
                  <a:lnTo>
                    <a:pt x="3300" y="1505"/>
                  </a:lnTo>
                  <a:lnTo>
                    <a:pt x="3291" y="1497"/>
                  </a:lnTo>
                  <a:lnTo>
                    <a:pt x="3284" y="1491"/>
                  </a:lnTo>
                  <a:lnTo>
                    <a:pt x="3274" y="1484"/>
                  </a:lnTo>
                  <a:lnTo>
                    <a:pt x="3266" y="1479"/>
                  </a:lnTo>
                  <a:lnTo>
                    <a:pt x="3256" y="1475"/>
                  </a:lnTo>
                  <a:lnTo>
                    <a:pt x="3246" y="1471"/>
                  </a:lnTo>
                  <a:lnTo>
                    <a:pt x="3237" y="1468"/>
                  </a:lnTo>
                  <a:lnTo>
                    <a:pt x="3227" y="1466"/>
                  </a:lnTo>
                  <a:lnTo>
                    <a:pt x="3216" y="1464"/>
                  </a:lnTo>
                  <a:lnTo>
                    <a:pt x="3207" y="1463"/>
                  </a:lnTo>
                  <a:lnTo>
                    <a:pt x="3196" y="1463"/>
                  </a:lnTo>
                  <a:lnTo>
                    <a:pt x="3176" y="1463"/>
                  </a:lnTo>
                  <a:lnTo>
                    <a:pt x="3157" y="1464"/>
                  </a:lnTo>
                  <a:lnTo>
                    <a:pt x="3138" y="1467"/>
                  </a:lnTo>
                  <a:lnTo>
                    <a:pt x="3120" y="1470"/>
                  </a:lnTo>
                  <a:lnTo>
                    <a:pt x="3104" y="1475"/>
                  </a:lnTo>
                  <a:lnTo>
                    <a:pt x="3091" y="1479"/>
                  </a:lnTo>
                  <a:lnTo>
                    <a:pt x="3070" y="1486"/>
                  </a:lnTo>
                  <a:lnTo>
                    <a:pt x="3063" y="1489"/>
                  </a:lnTo>
                  <a:lnTo>
                    <a:pt x="3052" y="1504"/>
                  </a:lnTo>
                  <a:lnTo>
                    <a:pt x="3043" y="1518"/>
                  </a:lnTo>
                  <a:lnTo>
                    <a:pt x="3034" y="1531"/>
                  </a:lnTo>
                  <a:lnTo>
                    <a:pt x="3027" y="1544"/>
                  </a:lnTo>
                  <a:lnTo>
                    <a:pt x="3016" y="1566"/>
                  </a:lnTo>
                  <a:lnTo>
                    <a:pt x="3008" y="1585"/>
                  </a:lnTo>
                  <a:lnTo>
                    <a:pt x="3001" y="1611"/>
                  </a:lnTo>
                  <a:lnTo>
                    <a:pt x="3000" y="1621"/>
                  </a:lnTo>
                  <a:lnTo>
                    <a:pt x="2991" y="1637"/>
                  </a:lnTo>
                  <a:lnTo>
                    <a:pt x="2982" y="1652"/>
                  </a:lnTo>
                  <a:lnTo>
                    <a:pt x="2971" y="1665"/>
                  </a:lnTo>
                  <a:lnTo>
                    <a:pt x="2959" y="1678"/>
                  </a:lnTo>
                  <a:lnTo>
                    <a:pt x="2948" y="1691"/>
                  </a:lnTo>
                  <a:lnTo>
                    <a:pt x="2936" y="1703"/>
                  </a:lnTo>
                  <a:lnTo>
                    <a:pt x="2924" y="1712"/>
                  </a:lnTo>
                  <a:lnTo>
                    <a:pt x="2912" y="1722"/>
                  </a:lnTo>
                  <a:lnTo>
                    <a:pt x="2891" y="1737"/>
                  </a:lnTo>
                  <a:lnTo>
                    <a:pt x="2873" y="1749"/>
                  </a:lnTo>
                  <a:lnTo>
                    <a:pt x="2861" y="1755"/>
                  </a:lnTo>
                  <a:lnTo>
                    <a:pt x="2857" y="1758"/>
                  </a:lnTo>
                  <a:lnTo>
                    <a:pt x="2844" y="1761"/>
                  </a:lnTo>
                  <a:lnTo>
                    <a:pt x="2832" y="1765"/>
                  </a:lnTo>
                  <a:lnTo>
                    <a:pt x="2822" y="1770"/>
                  </a:lnTo>
                  <a:lnTo>
                    <a:pt x="2812" y="1775"/>
                  </a:lnTo>
                  <a:lnTo>
                    <a:pt x="2803" y="1781"/>
                  </a:lnTo>
                  <a:lnTo>
                    <a:pt x="2794" y="1787"/>
                  </a:lnTo>
                  <a:lnTo>
                    <a:pt x="2787" y="1795"/>
                  </a:lnTo>
                  <a:lnTo>
                    <a:pt x="2779" y="1801"/>
                  </a:lnTo>
                  <a:lnTo>
                    <a:pt x="2773" y="1808"/>
                  </a:lnTo>
                  <a:lnTo>
                    <a:pt x="2766" y="1817"/>
                  </a:lnTo>
                  <a:lnTo>
                    <a:pt x="2761" y="1824"/>
                  </a:lnTo>
                  <a:lnTo>
                    <a:pt x="2757" y="1833"/>
                  </a:lnTo>
                  <a:lnTo>
                    <a:pt x="2749" y="1850"/>
                  </a:lnTo>
                  <a:lnTo>
                    <a:pt x="2743" y="1866"/>
                  </a:lnTo>
                  <a:lnTo>
                    <a:pt x="2739" y="1883"/>
                  </a:lnTo>
                  <a:lnTo>
                    <a:pt x="2735" y="1898"/>
                  </a:lnTo>
                  <a:lnTo>
                    <a:pt x="2733" y="1913"/>
                  </a:lnTo>
                  <a:lnTo>
                    <a:pt x="2732" y="1926"/>
                  </a:lnTo>
                  <a:lnTo>
                    <a:pt x="2731" y="1945"/>
                  </a:lnTo>
                  <a:lnTo>
                    <a:pt x="2732" y="1951"/>
                  </a:lnTo>
                  <a:lnTo>
                    <a:pt x="2727" y="1959"/>
                  </a:lnTo>
                  <a:lnTo>
                    <a:pt x="2722" y="1964"/>
                  </a:lnTo>
                  <a:lnTo>
                    <a:pt x="2716" y="1969"/>
                  </a:lnTo>
                  <a:lnTo>
                    <a:pt x="2711" y="1973"/>
                  </a:lnTo>
                  <a:lnTo>
                    <a:pt x="2706" y="1975"/>
                  </a:lnTo>
                  <a:lnTo>
                    <a:pt x="2699" y="1977"/>
                  </a:lnTo>
                  <a:lnTo>
                    <a:pt x="2694" y="1977"/>
                  </a:lnTo>
                  <a:lnTo>
                    <a:pt x="2687" y="1977"/>
                  </a:lnTo>
                  <a:lnTo>
                    <a:pt x="2681" y="1976"/>
                  </a:lnTo>
                  <a:lnTo>
                    <a:pt x="2675" y="1975"/>
                  </a:lnTo>
                  <a:lnTo>
                    <a:pt x="2668" y="1973"/>
                  </a:lnTo>
                  <a:lnTo>
                    <a:pt x="2663" y="1969"/>
                  </a:lnTo>
                  <a:lnTo>
                    <a:pt x="2650" y="1962"/>
                  </a:lnTo>
                  <a:lnTo>
                    <a:pt x="2638" y="1953"/>
                  </a:lnTo>
                  <a:lnTo>
                    <a:pt x="2627" y="1945"/>
                  </a:lnTo>
                  <a:lnTo>
                    <a:pt x="2616" y="1934"/>
                  </a:lnTo>
                  <a:lnTo>
                    <a:pt x="2606" y="1925"/>
                  </a:lnTo>
                  <a:lnTo>
                    <a:pt x="2598" y="1915"/>
                  </a:lnTo>
                  <a:lnTo>
                    <a:pt x="2586" y="1901"/>
                  </a:lnTo>
                  <a:lnTo>
                    <a:pt x="2582" y="1895"/>
                  </a:lnTo>
                  <a:lnTo>
                    <a:pt x="2565" y="1910"/>
                  </a:lnTo>
                  <a:lnTo>
                    <a:pt x="2547" y="1921"/>
                  </a:lnTo>
                  <a:lnTo>
                    <a:pt x="2531" y="1931"/>
                  </a:lnTo>
                  <a:lnTo>
                    <a:pt x="2514" y="1939"/>
                  </a:lnTo>
                  <a:lnTo>
                    <a:pt x="2499" y="1944"/>
                  </a:lnTo>
                  <a:lnTo>
                    <a:pt x="2484" y="1949"/>
                  </a:lnTo>
                  <a:lnTo>
                    <a:pt x="2469" y="1952"/>
                  </a:lnTo>
                  <a:lnTo>
                    <a:pt x="2456" y="1953"/>
                  </a:lnTo>
                  <a:lnTo>
                    <a:pt x="2444" y="1955"/>
                  </a:lnTo>
                  <a:lnTo>
                    <a:pt x="2434" y="1956"/>
                  </a:lnTo>
                  <a:lnTo>
                    <a:pt x="2424" y="1955"/>
                  </a:lnTo>
                  <a:lnTo>
                    <a:pt x="2415" y="1955"/>
                  </a:lnTo>
                  <a:lnTo>
                    <a:pt x="2405" y="1952"/>
                  </a:lnTo>
                  <a:lnTo>
                    <a:pt x="2400" y="1951"/>
                  </a:lnTo>
                  <a:lnTo>
                    <a:pt x="2391" y="1951"/>
                  </a:lnTo>
                  <a:lnTo>
                    <a:pt x="2381" y="1952"/>
                  </a:lnTo>
                  <a:lnTo>
                    <a:pt x="2373" y="1955"/>
                  </a:lnTo>
                  <a:lnTo>
                    <a:pt x="2363" y="1956"/>
                  </a:lnTo>
                  <a:lnTo>
                    <a:pt x="2347" y="1961"/>
                  </a:lnTo>
                  <a:lnTo>
                    <a:pt x="2331" y="1967"/>
                  </a:lnTo>
                  <a:lnTo>
                    <a:pt x="2317" y="1975"/>
                  </a:lnTo>
                  <a:lnTo>
                    <a:pt x="2304" y="1983"/>
                  </a:lnTo>
                  <a:lnTo>
                    <a:pt x="2293" y="1992"/>
                  </a:lnTo>
                  <a:lnTo>
                    <a:pt x="2283" y="2001"/>
                  </a:lnTo>
                  <a:lnTo>
                    <a:pt x="2273" y="2011"/>
                  </a:lnTo>
                  <a:lnTo>
                    <a:pt x="2266" y="2020"/>
                  </a:lnTo>
                  <a:lnTo>
                    <a:pt x="2260" y="2028"/>
                  </a:lnTo>
                  <a:lnTo>
                    <a:pt x="2254" y="2036"/>
                  </a:lnTo>
                  <a:lnTo>
                    <a:pt x="2247" y="2047"/>
                  </a:lnTo>
                  <a:lnTo>
                    <a:pt x="2245" y="2052"/>
                  </a:lnTo>
                  <a:lnTo>
                    <a:pt x="2236" y="2048"/>
                  </a:lnTo>
                  <a:lnTo>
                    <a:pt x="2229" y="2047"/>
                  </a:lnTo>
                  <a:lnTo>
                    <a:pt x="2220" y="2046"/>
                  </a:lnTo>
                  <a:lnTo>
                    <a:pt x="2212" y="2047"/>
                  </a:lnTo>
                  <a:lnTo>
                    <a:pt x="2202" y="2049"/>
                  </a:lnTo>
                  <a:lnTo>
                    <a:pt x="2193" y="2052"/>
                  </a:lnTo>
                  <a:lnTo>
                    <a:pt x="2184" y="2056"/>
                  </a:lnTo>
                  <a:lnTo>
                    <a:pt x="2175" y="2060"/>
                  </a:lnTo>
                  <a:lnTo>
                    <a:pt x="2156" y="2071"/>
                  </a:lnTo>
                  <a:lnTo>
                    <a:pt x="2138" y="2085"/>
                  </a:lnTo>
                  <a:lnTo>
                    <a:pt x="2119" y="2100"/>
                  </a:lnTo>
                  <a:lnTo>
                    <a:pt x="2102" y="2116"/>
                  </a:lnTo>
                  <a:lnTo>
                    <a:pt x="2085" y="2132"/>
                  </a:lnTo>
                  <a:lnTo>
                    <a:pt x="2069" y="2149"/>
                  </a:lnTo>
                  <a:lnTo>
                    <a:pt x="2055" y="2164"/>
                  </a:lnTo>
                  <a:lnTo>
                    <a:pt x="2043" y="2179"/>
                  </a:lnTo>
                  <a:lnTo>
                    <a:pt x="2026" y="2200"/>
                  </a:lnTo>
                  <a:lnTo>
                    <a:pt x="2020" y="2207"/>
                  </a:lnTo>
                  <a:lnTo>
                    <a:pt x="2013" y="2213"/>
                  </a:lnTo>
                  <a:lnTo>
                    <a:pt x="2007" y="2218"/>
                  </a:lnTo>
                  <a:lnTo>
                    <a:pt x="2001" y="2224"/>
                  </a:lnTo>
                  <a:lnTo>
                    <a:pt x="1997" y="2230"/>
                  </a:lnTo>
                  <a:lnTo>
                    <a:pt x="1990" y="2244"/>
                  </a:lnTo>
                  <a:lnTo>
                    <a:pt x="1984" y="2259"/>
                  </a:lnTo>
                  <a:lnTo>
                    <a:pt x="1977" y="2288"/>
                  </a:lnTo>
                  <a:lnTo>
                    <a:pt x="1971" y="2319"/>
                  </a:lnTo>
                  <a:lnTo>
                    <a:pt x="1966" y="2334"/>
                  </a:lnTo>
                  <a:lnTo>
                    <a:pt x="1960" y="2347"/>
                  </a:lnTo>
                  <a:lnTo>
                    <a:pt x="1957" y="2353"/>
                  </a:lnTo>
                  <a:lnTo>
                    <a:pt x="1952" y="2360"/>
                  </a:lnTo>
                  <a:lnTo>
                    <a:pt x="1948" y="2365"/>
                  </a:lnTo>
                  <a:lnTo>
                    <a:pt x="1943" y="2371"/>
                  </a:lnTo>
                  <a:lnTo>
                    <a:pt x="1937" y="2375"/>
                  </a:lnTo>
                  <a:lnTo>
                    <a:pt x="1930" y="2379"/>
                  </a:lnTo>
                  <a:lnTo>
                    <a:pt x="1923" y="2382"/>
                  </a:lnTo>
                  <a:lnTo>
                    <a:pt x="1914" y="2385"/>
                  </a:lnTo>
                  <a:lnTo>
                    <a:pt x="1904" y="2388"/>
                  </a:lnTo>
                  <a:lnTo>
                    <a:pt x="1894" y="2389"/>
                  </a:lnTo>
                  <a:lnTo>
                    <a:pt x="1882" y="2389"/>
                  </a:lnTo>
                  <a:lnTo>
                    <a:pt x="1869" y="2389"/>
                  </a:lnTo>
                  <a:lnTo>
                    <a:pt x="1856" y="2409"/>
                  </a:lnTo>
                  <a:lnTo>
                    <a:pt x="1843" y="2428"/>
                  </a:lnTo>
                  <a:lnTo>
                    <a:pt x="1829" y="2447"/>
                  </a:lnTo>
                  <a:lnTo>
                    <a:pt x="1815" y="2465"/>
                  </a:lnTo>
                  <a:lnTo>
                    <a:pt x="1800" y="2484"/>
                  </a:lnTo>
                  <a:lnTo>
                    <a:pt x="1785" y="2501"/>
                  </a:lnTo>
                  <a:lnTo>
                    <a:pt x="1770" y="2517"/>
                  </a:lnTo>
                  <a:lnTo>
                    <a:pt x="1754" y="2533"/>
                  </a:lnTo>
                  <a:lnTo>
                    <a:pt x="1738" y="2548"/>
                  </a:lnTo>
                  <a:lnTo>
                    <a:pt x="1722" y="2561"/>
                  </a:lnTo>
                  <a:lnTo>
                    <a:pt x="1705" y="2574"/>
                  </a:lnTo>
                  <a:lnTo>
                    <a:pt x="1689" y="2586"/>
                  </a:lnTo>
                  <a:lnTo>
                    <a:pt x="1672" y="2597"/>
                  </a:lnTo>
                  <a:lnTo>
                    <a:pt x="1655" y="2605"/>
                  </a:lnTo>
                  <a:lnTo>
                    <a:pt x="1637" y="2614"/>
                  </a:lnTo>
                  <a:lnTo>
                    <a:pt x="1620" y="2620"/>
                  </a:lnTo>
                  <a:lnTo>
                    <a:pt x="1588" y="2629"/>
                  </a:lnTo>
                  <a:lnTo>
                    <a:pt x="1556" y="2634"/>
                  </a:lnTo>
                  <a:lnTo>
                    <a:pt x="1525" y="2638"/>
                  </a:lnTo>
                  <a:lnTo>
                    <a:pt x="1495" y="2641"/>
                  </a:lnTo>
                  <a:lnTo>
                    <a:pt x="1467" y="2643"/>
                  </a:lnTo>
                  <a:lnTo>
                    <a:pt x="1440" y="2643"/>
                  </a:lnTo>
                  <a:lnTo>
                    <a:pt x="1415" y="2640"/>
                  </a:lnTo>
                  <a:lnTo>
                    <a:pt x="1391" y="2639"/>
                  </a:lnTo>
                  <a:lnTo>
                    <a:pt x="1370" y="2636"/>
                  </a:lnTo>
                  <a:lnTo>
                    <a:pt x="1351" y="2633"/>
                  </a:lnTo>
                  <a:lnTo>
                    <a:pt x="1335" y="2630"/>
                  </a:lnTo>
                  <a:lnTo>
                    <a:pt x="1321" y="2628"/>
                  </a:lnTo>
                  <a:lnTo>
                    <a:pt x="1302" y="2622"/>
                  </a:lnTo>
                  <a:lnTo>
                    <a:pt x="1294" y="2620"/>
                  </a:lnTo>
                  <a:lnTo>
                    <a:pt x="1278" y="2600"/>
                  </a:lnTo>
                  <a:lnTo>
                    <a:pt x="1261" y="2582"/>
                  </a:lnTo>
                  <a:lnTo>
                    <a:pt x="1246" y="2566"/>
                  </a:lnTo>
                  <a:lnTo>
                    <a:pt x="1231" y="2552"/>
                  </a:lnTo>
                  <a:lnTo>
                    <a:pt x="1209" y="2533"/>
                  </a:lnTo>
                  <a:lnTo>
                    <a:pt x="1201" y="2526"/>
                  </a:lnTo>
                  <a:lnTo>
                    <a:pt x="1199" y="2520"/>
                  </a:lnTo>
                  <a:lnTo>
                    <a:pt x="1197" y="2515"/>
                  </a:lnTo>
                  <a:lnTo>
                    <a:pt x="1195" y="2509"/>
                  </a:lnTo>
                  <a:lnTo>
                    <a:pt x="1192" y="2505"/>
                  </a:lnTo>
                  <a:lnTo>
                    <a:pt x="1189" y="2501"/>
                  </a:lnTo>
                  <a:lnTo>
                    <a:pt x="1184" y="2497"/>
                  </a:lnTo>
                  <a:lnTo>
                    <a:pt x="1180" y="2494"/>
                  </a:lnTo>
                  <a:lnTo>
                    <a:pt x="1175" y="2491"/>
                  </a:lnTo>
                  <a:lnTo>
                    <a:pt x="1165" y="2487"/>
                  </a:lnTo>
                  <a:lnTo>
                    <a:pt x="1153" y="2485"/>
                  </a:lnTo>
                  <a:lnTo>
                    <a:pt x="1143" y="2483"/>
                  </a:lnTo>
                  <a:lnTo>
                    <a:pt x="1131" y="2481"/>
                  </a:lnTo>
                  <a:lnTo>
                    <a:pt x="1108" y="2483"/>
                  </a:lnTo>
                  <a:lnTo>
                    <a:pt x="1088" y="2485"/>
                  </a:lnTo>
                  <a:lnTo>
                    <a:pt x="1074" y="2488"/>
                  </a:lnTo>
                  <a:lnTo>
                    <a:pt x="1069" y="2489"/>
                  </a:lnTo>
                  <a:lnTo>
                    <a:pt x="1055" y="2484"/>
                  </a:lnTo>
                  <a:lnTo>
                    <a:pt x="1041" y="2476"/>
                  </a:lnTo>
                  <a:lnTo>
                    <a:pt x="1029" y="2467"/>
                  </a:lnTo>
                  <a:lnTo>
                    <a:pt x="1017" y="2457"/>
                  </a:lnTo>
                  <a:lnTo>
                    <a:pt x="1006" y="2446"/>
                  </a:lnTo>
                  <a:lnTo>
                    <a:pt x="997" y="2435"/>
                  </a:lnTo>
                  <a:lnTo>
                    <a:pt x="988" y="2423"/>
                  </a:lnTo>
                  <a:lnTo>
                    <a:pt x="980" y="2411"/>
                  </a:lnTo>
                  <a:lnTo>
                    <a:pt x="967" y="2389"/>
                  </a:lnTo>
                  <a:lnTo>
                    <a:pt x="958" y="2369"/>
                  </a:lnTo>
                  <a:lnTo>
                    <a:pt x="953" y="2357"/>
                  </a:lnTo>
                  <a:lnTo>
                    <a:pt x="951" y="2351"/>
                  </a:lnTo>
                  <a:lnTo>
                    <a:pt x="953" y="2343"/>
                  </a:lnTo>
                  <a:lnTo>
                    <a:pt x="956" y="2336"/>
                  </a:lnTo>
                  <a:lnTo>
                    <a:pt x="960" y="2331"/>
                  </a:lnTo>
                  <a:lnTo>
                    <a:pt x="967" y="2327"/>
                  </a:lnTo>
                  <a:lnTo>
                    <a:pt x="983" y="2320"/>
                  </a:lnTo>
                  <a:lnTo>
                    <a:pt x="1003" y="2315"/>
                  </a:lnTo>
                  <a:lnTo>
                    <a:pt x="1014" y="2312"/>
                  </a:lnTo>
                  <a:lnTo>
                    <a:pt x="1026" y="2309"/>
                  </a:lnTo>
                  <a:lnTo>
                    <a:pt x="1040" y="2303"/>
                  </a:lnTo>
                  <a:lnTo>
                    <a:pt x="1054" y="2297"/>
                  </a:lnTo>
                  <a:lnTo>
                    <a:pt x="1070" y="2288"/>
                  </a:lnTo>
                  <a:lnTo>
                    <a:pt x="1086" y="2279"/>
                  </a:lnTo>
                  <a:lnTo>
                    <a:pt x="1102" y="2266"/>
                  </a:lnTo>
                  <a:lnTo>
                    <a:pt x="1119" y="2251"/>
                  </a:lnTo>
                  <a:lnTo>
                    <a:pt x="1119" y="2244"/>
                  </a:lnTo>
                  <a:lnTo>
                    <a:pt x="1118" y="2235"/>
                  </a:lnTo>
                  <a:lnTo>
                    <a:pt x="1117" y="2228"/>
                  </a:lnTo>
                  <a:lnTo>
                    <a:pt x="1115" y="2220"/>
                  </a:lnTo>
                  <a:lnTo>
                    <a:pt x="1111" y="2205"/>
                  </a:lnTo>
                  <a:lnTo>
                    <a:pt x="1104" y="2190"/>
                  </a:lnTo>
                  <a:lnTo>
                    <a:pt x="1099" y="2175"/>
                  </a:lnTo>
                  <a:lnTo>
                    <a:pt x="1093" y="2160"/>
                  </a:lnTo>
                  <a:lnTo>
                    <a:pt x="1087" y="2145"/>
                  </a:lnTo>
                  <a:lnTo>
                    <a:pt x="1084" y="2128"/>
                  </a:lnTo>
                  <a:lnTo>
                    <a:pt x="1083" y="2120"/>
                  </a:lnTo>
                  <a:lnTo>
                    <a:pt x="1082" y="2111"/>
                  </a:lnTo>
                  <a:lnTo>
                    <a:pt x="1082" y="2103"/>
                  </a:lnTo>
                  <a:lnTo>
                    <a:pt x="1082" y="2093"/>
                  </a:lnTo>
                  <a:lnTo>
                    <a:pt x="1084" y="2084"/>
                  </a:lnTo>
                  <a:lnTo>
                    <a:pt x="1086" y="2073"/>
                  </a:lnTo>
                  <a:lnTo>
                    <a:pt x="1089" y="2063"/>
                  </a:lnTo>
                  <a:lnTo>
                    <a:pt x="1094" y="2052"/>
                  </a:lnTo>
                  <a:lnTo>
                    <a:pt x="1098" y="2041"/>
                  </a:lnTo>
                  <a:lnTo>
                    <a:pt x="1104" y="2029"/>
                  </a:lnTo>
                  <a:lnTo>
                    <a:pt x="1112" y="2016"/>
                  </a:lnTo>
                  <a:lnTo>
                    <a:pt x="1120" y="2004"/>
                  </a:lnTo>
                  <a:lnTo>
                    <a:pt x="1131" y="1990"/>
                  </a:lnTo>
                  <a:lnTo>
                    <a:pt x="1143" y="1976"/>
                  </a:lnTo>
                  <a:lnTo>
                    <a:pt x="1156" y="1961"/>
                  </a:lnTo>
                  <a:lnTo>
                    <a:pt x="1169" y="1945"/>
                  </a:lnTo>
                  <a:lnTo>
                    <a:pt x="1173" y="1931"/>
                  </a:lnTo>
                  <a:lnTo>
                    <a:pt x="1175" y="1916"/>
                  </a:lnTo>
                  <a:lnTo>
                    <a:pt x="1177" y="1901"/>
                  </a:lnTo>
                  <a:lnTo>
                    <a:pt x="1178" y="1886"/>
                  </a:lnTo>
                  <a:lnTo>
                    <a:pt x="1178" y="1872"/>
                  </a:lnTo>
                  <a:lnTo>
                    <a:pt x="1178" y="1857"/>
                  </a:lnTo>
                  <a:lnTo>
                    <a:pt x="1177" y="1843"/>
                  </a:lnTo>
                  <a:lnTo>
                    <a:pt x="1176" y="1829"/>
                  </a:lnTo>
                  <a:lnTo>
                    <a:pt x="1172" y="1801"/>
                  </a:lnTo>
                  <a:lnTo>
                    <a:pt x="1166" y="1774"/>
                  </a:lnTo>
                  <a:lnTo>
                    <a:pt x="1160" y="1749"/>
                  </a:lnTo>
                  <a:lnTo>
                    <a:pt x="1152" y="1724"/>
                  </a:lnTo>
                  <a:lnTo>
                    <a:pt x="1145" y="1702"/>
                  </a:lnTo>
                  <a:lnTo>
                    <a:pt x="1136" y="1683"/>
                  </a:lnTo>
                  <a:lnTo>
                    <a:pt x="1129" y="1664"/>
                  </a:lnTo>
                  <a:lnTo>
                    <a:pt x="1122" y="1649"/>
                  </a:lnTo>
                  <a:lnTo>
                    <a:pt x="1112" y="1628"/>
                  </a:lnTo>
                  <a:lnTo>
                    <a:pt x="1108" y="1621"/>
                  </a:lnTo>
                  <a:lnTo>
                    <a:pt x="1094" y="1599"/>
                  </a:lnTo>
                  <a:lnTo>
                    <a:pt x="1079" y="1579"/>
                  </a:lnTo>
                  <a:lnTo>
                    <a:pt x="1063" y="1561"/>
                  </a:lnTo>
                  <a:lnTo>
                    <a:pt x="1047" y="1545"/>
                  </a:lnTo>
                  <a:lnTo>
                    <a:pt x="1031" y="1530"/>
                  </a:lnTo>
                  <a:lnTo>
                    <a:pt x="1014" y="1517"/>
                  </a:lnTo>
                  <a:lnTo>
                    <a:pt x="998" y="1505"/>
                  </a:lnTo>
                  <a:lnTo>
                    <a:pt x="982" y="1495"/>
                  </a:lnTo>
                  <a:lnTo>
                    <a:pt x="953" y="1478"/>
                  </a:lnTo>
                  <a:lnTo>
                    <a:pt x="928" y="1467"/>
                  </a:lnTo>
                  <a:lnTo>
                    <a:pt x="913" y="1460"/>
                  </a:lnTo>
                  <a:lnTo>
                    <a:pt x="907" y="1457"/>
                  </a:lnTo>
                  <a:lnTo>
                    <a:pt x="894" y="1470"/>
                  </a:lnTo>
                  <a:lnTo>
                    <a:pt x="882" y="1481"/>
                  </a:lnTo>
                  <a:lnTo>
                    <a:pt x="871" y="1491"/>
                  </a:lnTo>
                  <a:lnTo>
                    <a:pt x="859" y="1499"/>
                  </a:lnTo>
                  <a:lnTo>
                    <a:pt x="848" y="1507"/>
                  </a:lnTo>
                  <a:lnTo>
                    <a:pt x="838" y="1513"/>
                  </a:lnTo>
                  <a:lnTo>
                    <a:pt x="828" y="1517"/>
                  </a:lnTo>
                  <a:lnTo>
                    <a:pt x="818" y="1521"/>
                  </a:lnTo>
                  <a:lnTo>
                    <a:pt x="809" y="1525"/>
                  </a:lnTo>
                  <a:lnTo>
                    <a:pt x="800" y="1528"/>
                  </a:lnTo>
                  <a:lnTo>
                    <a:pt x="792" y="1529"/>
                  </a:lnTo>
                  <a:lnTo>
                    <a:pt x="783" y="1530"/>
                  </a:lnTo>
                  <a:lnTo>
                    <a:pt x="776" y="1531"/>
                  </a:lnTo>
                  <a:lnTo>
                    <a:pt x="768" y="1530"/>
                  </a:lnTo>
                  <a:lnTo>
                    <a:pt x="762" y="1530"/>
                  </a:lnTo>
                  <a:lnTo>
                    <a:pt x="756" y="1528"/>
                  </a:lnTo>
                  <a:lnTo>
                    <a:pt x="744" y="1525"/>
                  </a:lnTo>
                  <a:lnTo>
                    <a:pt x="734" y="1519"/>
                  </a:lnTo>
                  <a:lnTo>
                    <a:pt x="726" y="1514"/>
                  </a:lnTo>
                  <a:lnTo>
                    <a:pt x="719" y="1509"/>
                  </a:lnTo>
                  <a:lnTo>
                    <a:pt x="711" y="1499"/>
                  </a:lnTo>
                  <a:lnTo>
                    <a:pt x="708" y="1496"/>
                  </a:lnTo>
                  <a:lnTo>
                    <a:pt x="703" y="1485"/>
                  </a:lnTo>
                  <a:lnTo>
                    <a:pt x="698" y="1475"/>
                  </a:lnTo>
                  <a:lnTo>
                    <a:pt x="689" y="1463"/>
                  </a:lnTo>
                  <a:lnTo>
                    <a:pt x="680" y="1451"/>
                  </a:lnTo>
                  <a:lnTo>
                    <a:pt x="656" y="1427"/>
                  </a:lnTo>
                  <a:lnTo>
                    <a:pt x="631" y="1402"/>
                  </a:lnTo>
                  <a:lnTo>
                    <a:pt x="584" y="1361"/>
                  </a:lnTo>
                  <a:lnTo>
                    <a:pt x="563" y="1345"/>
                  </a:lnTo>
                  <a:lnTo>
                    <a:pt x="531" y="1323"/>
                  </a:lnTo>
                  <a:lnTo>
                    <a:pt x="503" y="1304"/>
                  </a:lnTo>
                  <a:lnTo>
                    <a:pt x="475" y="1289"/>
                  </a:lnTo>
                  <a:lnTo>
                    <a:pt x="449" y="1277"/>
                  </a:lnTo>
                  <a:lnTo>
                    <a:pt x="427" y="1269"/>
                  </a:lnTo>
                  <a:lnTo>
                    <a:pt x="406" y="1262"/>
                  </a:lnTo>
                  <a:lnTo>
                    <a:pt x="386" y="1258"/>
                  </a:lnTo>
                  <a:lnTo>
                    <a:pt x="369" y="1256"/>
                  </a:lnTo>
                  <a:lnTo>
                    <a:pt x="355" y="1255"/>
                  </a:lnTo>
                  <a:lnTo>
                    <a:pt x="343" y="1256"/>
                  </a:lnTo>
                  <a:lnTo>
                    <a:pt x="332" y="1257"/>
                  </a:lnTo>
                  <a:lnTo>
                    <a:pt x="322" y="1258"/>
                  </a:lnTo>
                  <a:lnTo>
                    <a:pt x="311" y="1262"/>
                  </a:lnTo>
                  <a:lnTo>
                    <a:pt x="307" y="1264"/>
                  </a:lnTo>
                  <a:lnTo>
                    <a:pt x="301" y="1263"/>
                  </a:lnTo>
                  <a:lnTo>
                    <a:pt x="296" y="1262"/>
                  </a:lnTo>
                  <a:lnTo>
                    <a:pt x="289" y="1262"/>
                  </a:lnTo>
                  <a:lnTo>
                    <a:pt x="284" y="1263"/>
                  </a:lnTo>
                  <a:lnTo>
                    <a:pt x="271" y="1267"/>
                  </a:lnTo>
                  <a:lnTo>
                    <a:pt x="259" y="1271"/>
                  </a:lnTo>
                  <a:lnTo>
                    <a:pt x="234" y="1285"/>
                  </a:lnTo>
                  <a:lnTo>
                    <a:pt x="207" y="1301"/>
                  </a:lnTo>
                  <a:lnTo>
                    <a:pt x="193" y="1308"/>
                  </a:lnTo>
                  <a:lnTo>
                    <a:pt x="179" y="1316"/>
                  </a:lnTo>
                  <a:lnTo>
                    <a:pt x="166" y="1321"/>
                  </a:lnTo>
                  <a:lnTo>
                    <a:pt x="151" y="1325"/>
                  </a:lnTo>
                  <a:lnTo>
                    <a:pt x="143" y="1326"/>
                  </a:lnTo>
                  <a:lnTo>
                    <a:pt x="136" y="1326"/>
                  </a:lnTo>
                  <a:lnTo>
                    <a:pt x="128" y="1326"/>
                  </a:lnTo>
                  <a:lnTo>
                    <a:pt x="121" y="1325"/>
                  </a:lnTo>
                  <a:lnTo>
                    <a:pt x="112" y="1324"/>
                  </a:lnTo>
                  <a:lnTo>
                    <a:pt x="105" y="1322"/>
                  </a:lnTo>
                  <a:lnTo>
                    <a:pt x="97" y="1319"/>
                  </a:lnTo>
                  <a:lnTo>
                    <a:pt x="89" y="1315"/>
                  </a:lnTo>
                  <a:lnTo>
                    <a:pt x="71" y="1304"/>
                  </a:lnTo>
                  <a:lnTo>
                    <a:pt x="56" y="1294"/>
                  </a:lnTo>
                  <a:lnTo>
                    <a:pt x="43" y="1284"/>
                  </a:lnTo>
                  <a:lnTo>
                    <a:pt x="31" y="1274"/>
                  </a:lnTo>
                  <a:lnTo>
                    <a:pt x="22" y="1263"/>
                  </a:lnTo>
                  <a:lnTo>
                    <a:pt x="14" y="1254"/>
                  </a:lnTo>
                  <a:lnTo>
                    <a:pt x="9" y="1243"/>
                  </a:lnTo>
                  <a:lnTo>
                    <a:pt x="5" y="1233"/>
                  </a:lnTo>
                  <a:lnTo>
                    <a:pt x="1" y="1224"/>
                  </a:lnTo>
                  <a:lnTo>
                    <a:pt x="0" y="1213"/>
                  </a:lnTo>
                  <a:lnTo>
                    <a:pt x="0" y="1204"/>
                  </a:lnTo>
                  <a:lnTo>
                    <a:pt x="1" y="1194"/>
                  </a:lnTo>
                  <a:lnTo>
                    <a:pt x="2" y="1186"/>
                  </a:lnTo>
                  <a:lnTo>
                    <a:pt x="6" y="1176"/>
                  </a:lnTo>
                  <a:lnTo>
                    <a:pt x="9" y="1167"/>
                  </a:lnTo>
                  <a:lnTo>
                    <a:pt x="14" y="1159"/>
                  </a:lnTo>
                  <a:lnTo>
                    <a:pt x="24" y="1143"/>
                  </a:lnTo>
                  <a:lnTo>
                    <a:pt x="35" y="1128"/>
                  </a:lnTo>
                  <a:lnTo>
                    <a:pt x="48" y="1115"/>
                  </a:lnTo>
                  <a:lnTo>
                    <a:pt x="61" y="1104"/>
                  </a:lnTo>
                  <a:lnTo>
                    <a:pt x="80" y="1088"/>
                  </a:lnTo>
                  <a:lnTo>
                    <a:pt x="89" y="1083"/>
                  </a:lnTo>
                  <a:lnTo>
                    <a:pt x="91" y="1079"/>
                  </a:lnTo>
                  <a:lnTo>
                    <a:pt x="94" y="1074"/>
                  </a:lnTo>
                  <a:lnTo>
                    <a:pt x="97" y="1068"/>
                  </a:lnTo>
                  <a:lnTo>
                    <a:pt x="103" y="1064"/>
                  </a:lnTo>
                  <a:lnTo>
                    <a:pt x="113" y="1053"/>
                  </a:lnTo>
                  <a:lnTo>
                    <a:pt x="127" y="1044"/>
                  </a:lnTo>
                  <a:lnTo>
                    <a:pt x="142" y="1033"/>
                  </a:lnTo>
                  <a:lnTo>
                    <a:pt x="158" y="1023"/>
                  </a:lnTo>
                  <a:lnTo>
                    <a:pt x="175" y="1014"/>
                  </a:lnTo>
                  <a:lnTo>
                    <a:pt x="192" y="1005"/>
                  </a:lnTo>
                  <a:lnTo>
                    <a:pt x="226" y="989"/>
                  </a:lnTo>
                  <a:lnTo>
                    <a:pt x="255" y="975"/>
                  </a:lnTo>
                  <a:lnTo>
                    <a:pt x="274" y="968"/>
                  </a:lnTo>
                  <a:lnTo>
                    <a:pt x="282" y="965"/>
                  </a:lnTo>
                  <a:lnTo>
                    <a:pt x="287" y="955"/>
                  </a:lnTo>
                  <a:lnTo>
                    <a:pt x="293" y="946"/>
                  </a:lnTo>
                  <a:lnTo>
                    <a:pt x="299" y="937"/>
                  </a:lnTo>
                  <a:lnTo>
                    <a:pt x="305" y="928"/>
                  </a:lnTo>
                  <a:lnTo>
                    <a:pt x="320" y="911"/>
                  </a:lnTo>
                  <a:lnTo>
                    <a:pt x="336" y="895"/>
                  </a:lnTo>
                  <a:lnTo>
                    <a:pt x="353" y="879"/>
                  </a:lnTo>
                  <a:lnTo>
                    <a:pt x="371" y="866"/>
                  </a:lnTo>
                  <a:lnTo>
                    <a:pt x="390" y="852"/>
                  </a:lnTo>
                  <a:lnTo>
                    <a:pt x="408" y="840"/>
                  </a:lnTo>
                  <a:lnTo>
                    <a:pt x="441" y="819"/>
                  </a:lnTo>
                  <a:lnTo>
                    <a:pt x="469" y="803"/>
                  </a:lnTo>
                  <a:lnTo>
                    <a:pt x="488" y="793"/>
                  </a:lnTo>
                  <a:lnTo>
                    <a:pt x="495" y="790"/>
                  </a:lnTo>
                  <a:lnTo>
                    <a:pt x="507" y="773"/>
                  </a:lnTo>
                  <a:lnTo>
                    <a:pt x="520" y="756"/>
                  </a:lnTo>
                  <a:lnTo>
                    <a:pt x="534" y="741"/>
                  </a:lnTo>
                  <a:lnTo>
                    <a:pt x="549" y="727"/>
                  </a:lnTo>
                  <a:lnTo>
                    <a:pt x="563" y="713"/>
                  </a:lnTo>
                  <a:lnTo>
                    <a:pt x="577" y="701"/>
                  </a:lnTo>
                  <a:lnTo>
                    <a:pt x="592" y="690"/>
                  </a:lnTo>
                  <a:lnTo>
                    <a:pt x="606" y="679"/>
                  </a:lnTo>
                  <a:lnTo>
                    <a:pt x="631" y="662"/>
                  </a:lnTo>
                  <a:lnTo>
                    <a:pt x="651" y="650"/>
                  </a:lnTo>
                  <a:lnTo>
                    <a:pt x="665" y="643"/>
                  </a:lnTo>
                  <a:lnTo>
                    <a:pt x="670" y="639"/>
                  </a:lnTo>
                  <a:lnTo>
                    <a:pt x="699" y="639"/>
                  </a:lnTo>
                  <a:lnTo>
                    <a:pt x="727" y="637"/>
                  </a:lnTo>
                  <a:lnTo>
                    <a:pt x="752" y="634"/>
                  </a:lnTo>
                  <a:lnTo>
                    <a:pt x="777" y="629"/>
                  </a:lnTo>
                  <a:lnTo>
                    <a:pt x="798" y="622"/>
                  </a:lnTo>
                  <a:lnTo>
                    <a:pt x="818" y="615"/>
                  </a:lnTo>
                  <a:lnTo>
                    <a:pt x="837" y="606"/>
                  </a:lnTo>
                  <a:lnTo>
                    <a:pt x="853" y="598"/>
                  </a:lnTo>
                  <a:lnTo>
                    <a:pt x="866" y="589"/>
                  </a:lnTo>
                  <a:lnTo>
                    <a:pt x="879" y="582"/>
                  </a:lnTo>
                  <a:lnTo>
                    <a:pt x="890" y="573"/>
                  </a:lnTo>
                  <a:lnTo>
                    <a:pt x="898" y="567"/>
                  </a:lnTo>
                  <a:lnTo>
                    <a:pt x="909" y="556"/>
                  </a:lnTo>
                  <a:lnTo>
                    <a:pt x="913" y="552"/>
                  </a:lnTo>
                  <a:lnTo>
                    <a:pt x="1069" y="484"/>
                  </a:lnTo>
                  <a:lnTo>
                    <a:pt x="1098" y="491"/>
                  </a:lnTo>
                  <a:lnTo>
                    <a:pt x="1122" y="496"/>
                  </a:lnTo>
                  <a:lnTo>
                    <a:pt x="1143" y="499"/>
                  </a:lnTo>
                  <a:lnTo>
                    <a:pt x="1160" y="500"/>
                  </a:lnTo>
                  <a:lnTo>
                    <a:pt x="1174" y="499"/>
                  </a:lnTo>
                  <a:lnTo>
                    <a:pt x="1184" y="495"/>
                  </a:lnTo>
                  <a:lnTo>
                    <a:pt x="1193" y="491"/>
                  </a:lnTo>
                  <a:lnTo>
                    <a:pt x="1199" y="487"/>
                  </a:lnTo>
                  <a:lnTo>
                    <a:pt x="1204" y="480"/>
                  </a:lnTo>
                  <a:lnTo>
                    <a:pt x="1207" y="475"/>
                  </a:lnTo>
                  <a:lnTo>
                    <a:pt x="1208" y="470"/>
                  </a:lnTo>
                  <a:lnTo>
                    <a:pt x="1209" y="464"/>
                  </a:lnTo>
                  <a:lnTo>
                    <a:pt x="1208" y="456"/>
                  </a:lnTo>
                  <a:lnTo>
                    <a:pt x="1207" y="452"/>
                  </a:lnTo>
                  <a:lnTo>
                    <a:pt x="1245" y="364"/>
                  </a:lnTo>
                  <a:lnTo>
                    <a:pt x="1229" y="374"/>
                  </a:lnTo>
                  <a:lnTo>
                    <a:pt x="1214" y="380"/>
                  </a:lnTo>
                  <a:lnTo>
                    <a:pt x="1201" y="386"/>
                  </a:lnTo>
                  <a:lnTo>
                    <a:pt x="1191" y="390"/>
                  </a:lnTo>
                  <a:lnTo>
                    <a:pt x="1180" y="392"/>
                  </a:lnTo>
                  <a:lnTo>
                    <a:pt x="1170" y="392"/>
                  </a:lnTo>
                  <a:lnTo>
                    <a:pt x="1163" y="391"/>
                  </a:lnTo>
                  <a:lnTo>
                    <a:pt x="1157" y="389"/>
                  </a:lnTo>
                  <a:lnTo>
                    <a:pt x="1150" y="386"/>
                  </a:lnTo>
                  <a:lnTo>
                    <a:pt x="1145" y="381"/>
                  </a:lnTo>
                  <a:lnTo>
                    <a:pt x="1142" y="376"/>
                  </a:lnTo>
                  <a:lnTo>
                    <a:pt x="1138" y="370"/>
                  </a:lnTo>
                  <a:lnTo>
                    <a:pt x="1135" y="363"/>
                  </a:lnTo>
                  <a:lnTo>
                    <a:pt x="1134" y="356"/>
                  </a:lnTo>
                  <a:lnTo>
                    <a:pt x="1133" y="347"/>
                  </a:lnTo>
                  <a:lnTo>
                    <a:pt x="1132" y="339"/>
                  </a:lnTo>
                  <a:lnTo>
                    <a:pt x="1132" y="322"/>
                  </a:lnTo>
                  <a:lnTo>
                    <a:pt x="1134" y="303"/>
                  </a:lnTo>
                  <a:lnTo>
                    <a:pt x="1137" y="285"/>
                  </a:lnTo>
                  <a:lnTo>
                    <a:pt x="1141" y="269"/>
                  </a:lnTo>
                  <a:lnTo>
                    <a:pt x="1148" y="244"/>
                  </a:lnTo>
                  <a:lnTo>
                    <a:pt x="1151" y="233"/>
                  </a:lnTo>
                  <a:lnTo>
                    <a:pt x="1119" y="152"/>
                  </a:lnTo>
                  <a:lnTo>
                    <a:pt x="1117" y="141"/>
                  </a:lnTo>
                  <a:lnTo>
                    <a:pt x="1113" y="132"/>
                  </a:lnTo>
                  <a:lnTo>
                    <a:pt x="1109" y="124"/>
                  </a:lnTo>
                  <a:lnTo>
                    <a:pt x="1104" y="118"/>
                  </a:lnTo>
                  <a:lnTo>
                    <a:pt x="1095" y="108"/>
                  </a:lnTo>
                  <a:lnTo>
                    <a:pt x="1088" y="102"/>
                  </a:lnTo>
                  <a:lnTo>
                    <a:pt x="1095" y="94"/>
                  </a:lnTo>
                  <a:lnTo>
                    <a:pt x="1100" y="87"/>
                  </a:lnTo>
                  <a:lnTo>
                    <a:pt x="1104" y="79"/>
                  </a:lnTo>
                  <a:lnTo>
                    <a:pt x="1108" y="71"/>
                  </a:lnTo>
                  <a:lnTo>
                    <a:pt x="1110" y="62"/>
                  </a:lnTo>
                  <a:lnTo>
                    <a:pt x="1111" y="54"/>
                  </a:lnTo>
                  <a:lnTo>
                    <a:pt x="1112" y="46"/>
                  </a:lnTo>
                  <a:lnTo>
                    <a:pt x="1112" y="38"/>
                  </a:lnTo>
                  <a:lnTo>
                    <a:pt x="1110" y="12"/>
                  </a:lnTo>
                  <a:lnTo>
                    <a:pt x="1108" y="3"/>
                  </a:lnTo>
                  <a:lnTo>
                    <a:pt x="1119" y="0"/>
                  </a:lnTo>
                  <a:lnTo>
                    <a:pt x="1130" y="0"/>
                  </a:lnTo>
                  <a:lnTo>
                    <a:pt x="1142" y="2"/>
                  </a:lnTo>
                  <a:lnTo>
                    <a:pt x="1152" y="3"/>
                  </a:lnTo>
                  <a:lnTo>
                    <a:pt x="1162" y="6"/>
                  </a:lnTo>
                  <a:lnTo>
                    <a:pt x="1173" y="9"/>
                  </a:lnTo>
                  <a:lnTo>
                    <a:pt x="1181" y="12"/>
                  </a:lnTo>
                  <a:lnTo>
                    <a:pt x="1190" y="16"/>
                  </a:lnTo>
                  <a:lnTo>
                    <a:pt x="1216" y="32"/>
                  </a:lnTo>
                  <a:lnTo>
                    <a:pt x="1226" y="40"/>
                  </a:lnTo>
                  <a:close/>
                </a:path>
              </a:pathLst>
            </a:custGeom>
            <a:noFill/>
            <a:ln w="4763">
              <a:solidFill>
                <a:srgbClr val="FFFFFF"/>
              </a:solidFill>
              <a:prstDash val="solid"/>
              <a:round/>
              <a:headEnd/>
              <a:tailEnd/>
            </a:ln>
          </p:spPr>
          <p:txBody>
            <a:bodyPr/>
            <a:lstStyle/>
            <a:p>
              <a:endParaRPr lang="uk-UA"/>
            </a:p>
          </p:txBody>
        </p:sp>
        <p:sp>
          <p:nvSpPr>
            <p:cNvPr id="22583" name="Freeform 163"/>
            <p:cNvSpPr>
              <a:spLocks/>
            </p:cNvSpPr>
            <p:nvPr/>
          </p:nvSpPr>
          <p:spPr bwMode="auto">
            <a:xfrm>
              <a:off x="521" y="1958"/>
              <a:ext cx="614" cy="497"/>
            </a:xfrm>
            <a:custGeom>
              <a:avLst/>
              <a:gdLst>
                <a:gd name="T0" fmla="*/ 6 w 2286"/>
                <a:gd name="T1" fmla="*/ 3 h 1844"/>
                <a:gd name="T2" fmla="*/ 6 w 2286"/>
                <a:gd name="T3" fmla="*/ 3 h 1844"/>
                <a:gd name="T4" fmla="*/ 5 w 2286"/>
                <a:gd name="T5" fmla="*/ 2 h 1844"/>
                <a:gd name="T6" fmla="*/ 5 w 2286"/>
                <a:gd name="T7" fmla="*/ 2 h 1844"/>
                <a:gd name="T8" fmla="*/ 5 w 2286"/>
                <a:gd name="T9" fmla="*/ 2 h 1844"/>
                <a:gd name="T10" fmla="*/ 4 w 2286"/>
                <a:gd name="T11" fmla="*/ 2 h 1844"/>
                <a:gd name="T12" fmla="*/ 4 w 2286"/>
                <a:gd name="T13" fmla="*/ 1 h 1844"/>
                <a:gd name="T14" fmla="*/ 3 w 2286"/>
                <a:gd name="T15" fmla="*/ 0 h 1844"/>
                <a:gd name="T16" fmla="*/ 3 w 2286"/>
                <a:gd name="T17" fmla="*/ 0 h 1844"/>
                <a:gd name="T18" fmla="*/ 2 w 2286"/>
                <a:gd name="T19" fmla="*/ 1 h 1844"/>
                <a:gd name="T20" fmla="*/ 2 w 2286"/>
                <a:gd name="T21" fmla="*/ 1 h 1844"/>
                <a:gd name="T22" fmla="*/ 1 w 2286"/>
                <a:gd name="T23" fmla="*/ 2 h 1844"/>
                <a:gd name="T24" fmla="*/ 1 w 2286"/>
                <a:gd name="T25" fmla="*/ 3 h 1844"/>
                <a:gd name="T26" fmla="*/ 0 w 2286"/>
                <a:gd name="T27" fmla="*/ 4 h 1844"/>
                <a:gd name="T28" fmla="*/ 0 w 2286"/>
                <a:gd name="T29" fmla="*/ 5 h 1844"/>
                <a:gd name="T30" fmla="*/ 0 w 2286"/>
                <a:gd name="T31" fmla="*/ 5 h 1844"/>
                <a:gd name="T32" fmla="*/ 1 w 2286"/>
                <a:gd name="T33" fmla="*/ 5 h 1844"/>
                <a:gd name="T34" fmla="*/ 1 w 2286"/>
                <a:gd name="T35" fmla="*/ 6 h 1844"/>
                <a:gd name="T36" fmla="*/ 1 w 2286"/>
                <a:gd name="T37" fmla="*/ 6 h 1844"/>
                <a:gd name="T38" fmla="*/ 1 w 2286"/>
                <a:gd name="T39" fmla="*/ 6 h 1844"/>
                <a:gd name="T40" fmla="*/ 2 w 2286"/>
                <a:gd name="T41" fmla="*/ 6 h 1844"/>
                <a:gd name="T42" fmla="*/ 2 w 2286"/>
                <a:gd name="T43" fmla="*/ 7 h 1844"/>
                <a:gd name="T44" fmla="*/ 2 w 2286"/>
                <a:gd name="T45" fmla="*/ 7 h 1844"/>
                <a:gd name="T46" fmla="*/ 2 w 2286"/>
                <a:gd name="T47" fmla="*/ 8 h 1844"/>
                <a:gd name="T48" fmla="*/ 3 w 2286"/>
                <a:gd name="T49" fmla="*/ 8 h 1844"/>
                <a:gd name="T50" fmla="*/ 3 w 2286"/>
                <a:gd name="T51" fmla="*/ 8 h 1844"/>
                <a:gd name="T52" fmla="*/ 3 w 2286"/>
                <a:gd name="T53" fmla="*/ 8 h 1844"/>
                <a:gd name="T54" fmla="*/ 3 w 2286"/>
                <a:gd name="T55" fmla="*/ 9 h 1844"/>
                <a:gd name="T56" fmla="*/ 3 w 2286"/>
                <a:gd name="T57" fmla="*/ 9 h 1844"/>
                <a:gd name="T58" fmla="*/ 4 w 2286"/>
                <a:gd name="T59" fmla="*/ 8 h 1844"/>
                <a:gd name="T60" fmla="*/ 4 w 2286"/>
                <a:gd name="T61" fmla="*/ 8 h 1844"/>
                <a:gd name="T62" fmla="*/ 5 w 2286"/>
                <a:gd name="T63" fmla="*/ 8 h 1844"/>
                <a:gd name="T64" fmla="*/ 5 w 2286"/>
                <a:gd name="T65" fmla="*/ 8 h 1844"/>
                <a:gd name="T66" fmla="*/ 6 w 2286"/>
                <a:gd name="T67" fmla="*/ 9 h 1844"/>
                <a:gd name="T68" fmla="*/ 6 w 2286"/>
                <a:gd name="T69" fmla="*/ 9 h 1844"/>
                <a:gd name="T70" fmla="*/ 7 w 2286"/>
                <a:gd name="T71" fmla="*/ 9 h 1844"/>
                <a:gd name="T72" fmla="*/ 8 w 2286"/>
                <a:gd name="T73" fmla="*/ 9 h 1844"/>
                <a:gd name="T74" fmla="*/ 8 w 2286"/>
                <a:gd name="T75" fmla="*/ 9 h 1844"/>
                <a:gd name="T76" fmla="*/ 9 w 2286"/>
                <a:gd name="T77" fmla="*/ 9 h 1844"/>
                <a:gd name="T78" fmla="*/ 10 w 2286"/>
                <a:gd name="T79" fmla="*/ 10 h 1844"/>
                <a:gd name="T80" fmla="*/ 11 w 2286"/>
                <a:gd name="T81" fmla="*/ 10 h 1844"/>
                <a:gd name="T82" fmla="*/ 12 w 2286"/>
                <a:gd name="T83" fmla="*/ 10 h 1844"/>
                <a:gd name="T84" fmla="*/ 12 w 2286"/>
                <a:gd name="T85" fmla="*/ 9 h 1844"/>
                <a:gd name="T86" fmla="*/ 12 w 2286"/>
                <a:gd name="T87" fmla="*/ 9 h 1844"/>
                <a:gd name="T88" fmla="*/ 12 w 2286"/>
                <a:gd name="T89" fmla="*/ 8 h 1844"/>
                <a:gd name="T90" fmla="*/ 12 w 2286"/>
                <a:gd name="T91" fmla="*/ 8 h 1844"/>
                <a:gd name="T92" fmla="*/ 11 w 2286"/>
                <a:gd name="T93" fmla="*/ 7 h 1844"/>
                <a:gd name="T94" fmla="*/ 11 w 2286"/>
                <a:gd name="T95" fmla="*/ 7 h 1844"/>
                <a:gd name="T96" fmla="*/ 10 w 2286"/>
                <a:gd name="T97" fmla="*/ 6 h 1844"/>
                <a:gd name="T98" fmla="*/ 10 w 2286"/>
                <a:gd name="T99" fmla="*/ 7 h 1844"/>
                <a:gd name="T100" fmla="*/ 10 w 2286"/>
                <a:gd name="T101" fmla="*/ 6 h 1844"/>
                <a:gd name="T102" fmla="*/ 10 w 2286"/>
                <a:gd name="T103" fmla="*/ 6 h 1844"/>
                <a:gd name="T104" fmla="*/ 10 w 2286"/>
                <a:gd name="T105" fmla="*/ 5 h 1844"/>
                <a:gd name="T106" fmla="*/ 9 w 2286"/>
                <a:gd name="T107" fmla="*/ 5 h 1844"/>
                <a:gd name="T108" fmla="*/ 9 w 2286"/>
                <a:gd name="T109" fmla="*/ 5 h 1844"/>
                <a:gd name="T110" fmla="*/ 9 w 2286"/>
                <a:gd name="T111" fmla="*/ 5 h 1844"/>
                <a:gd name="T112" fmla="*/ 9 w 2286"/>
                <a:gd name="T113" fmla="*/ 5 h 1844"/>
                <a:gd name="T114" fmla="*/ 8 w 2286"/>
                <a:gd name="T115" fmla="*/ 5 h 1844"/>
                <a:gd name="T116" fmla="*/ 8 w 2286"/>
                <a:gd name="T117" fmla="*/ 4 h 1844"/>
                <a:gd name="T118" fmla="*/ 8 w 2286"/>
                <a:gd name="T119" fmla="*/ 4 h 1844"/>
                <a:gd name="T120" fmla="*/ 7 w 2286"/>
                <a:gd name="T121" fmla="*/ 4 h 18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86"/>
                <a:gd name="T184" fmla="*/ 0 h 1844"/>
                <a:gd name="T185" fmla="*/ 2286 w 2286"/>
                <a:gd name="T186" fmla="*/ 1844 h 18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86" h="1844">
                  <a:moveTo>
                    <a:pt x="1356" y="654"/>
                  </a:moveTo>
                  <a:lnTo>
                    <a:pt x="1224" y="641"/>
                  </a:lnTo>
                  <a:lnTo>
                    <a:pt x="1223" y="638"/>
                  </a:lnTo>
                  <a:lnTo>
                    <a:pt x="1220" y="630"/>
                  </a:lnTo>
                  <a:lnTo>
                    <a:pt x="1214" y="619"/>
                  </a:lnTo>
                  <a:lnTo>
                    <a:pt x="1204" y="607"/>
                  </a:lnTo>
                  <a:lnTo>
                    <a:pt x="1197" y="601"/>
                  </a:lnTo>
                  <a:lnTo>
                    <a:pt x="1189" y="594"/>
                  </a:lnTo>
                  <a:lnTo>
                    <a:pt x="1179" y="588"/>
                  </a:lnTo>
                  <a:lnTo>
                    <a:pt x="1169" y="582"/>
                  </a:lnTo>
                  <a:lnTo>
                    <a:pt x="1157" y="578"/>
                  </a:lnTo>
                  <a:lnTo>
                    <a:pt x="1144" y="575"/>
                  </a:lnTo>
                  <a:lnTo>
                    <a:pt x="1129" y="573"/>
                  </a:lnTo>
                  <a:lnTo>
                    <a:pt x="1112" y="572"/>
                  </a:lnTo>
                  <a:lnTo>
                    <a:pt x="1108" y="573"/>
                  </a:lnTo>
                  <a:lnTo>
                    <a:pt x="1097" y="573"/>
                  </a:lnTo>
                  <a:lnTo>
                    <a:pt x="1090" y="572"/>
                  </a:lnTo>
                  <a:lnTo>
                    <a:pt x="1081" y="571"/>
                  </a:lnTo>
                  <a:lnTo>
                    <a:pt x="1073" y="569"/>
                  </a:lnTo>
                  <a:lnTo>
                    <a:pt x="1063" y="566"/>
                  </a:lnTo>
                  <a:lnTo>
                    <a:pt x="1054" y="562"/>
                  </a:lnTo>
                  <a:lnTo>
                    <a:pt x="1044" y="557"/>
                  </a:lnTo>
                  <a:lnTo>
                    <a:pt x="1034" y="549"/>
                  </a:lnTo>
                  <a:lnTo>
                    <a:pt x="1025" y="541"/>
                  </a:lnTo>
                  <a:lnTo>
                    <a:pt x="1017" y="530"/>
                  </a:lnTo>
                  <a:lnTo>
                    <a:pt x="1010" y="517"/>
                  </a:lnTo>
                  <a:lnTo>
                    <a:pt x="1007" y="510"/>
                  </a:lnTo>
                  <a:lnTo>
                    <a:pt x="1005" y="502"/>
                  </a:lnTo>
                  <a:lnTo>
                    <a:pt x="1001" y="494"/>
                  </a:lnTo>
                  <a:lnTo>
                    <a:pt x="999" y="484"/>
                  </a:lnTo>
                  <a:lnTo>
                    <a:pt x="1000" y="479"/>
                  </a:lnTo>
                  <a:lnTo>
                    <a:pt x="999" y="466"/>
                  </a:lnTo>
                  <a:lnTo>
                    <a:pt x="998" y="458"/>
                  </a:lnTo>
                  <a:lnTo>
                    <a:pt x="996" y="448"/>
                  </a:lnTo>
                  <a:lnTo>
                    <a:pt x="994" y="438"/>
                  </a:lnTo>
                  <a:lnTo>
                    <a:pt x="991" y="429"/>
                  </a:lnTo>
                  <a:lnTo>
                    <a:pt x="985" y="419"/>
                  </a:lnTo>
                  <a:lnTo>
                    <a:pt x="980" y="412"/>
                  </a:lnTo>
                  <a:lnTo>
                    <a:pt x="976" y="409"/>
                  </a:lnTo>
                  <a:lnTo>
                    <a:pt x="971" y="405"/>
                  </a:lnTo>
                  <a:lnTo>
                    <a:pt x="967" y="402"/>
                  </a:lnTo>
                  <a:lnTo>
                    <a:pt x="963" y="400"/>
                  </a:lnTo>
                  <a:lnTo>
                    <a:pt x="958" y="399"/>
                  </a:lnTo>
                  <a:lnTo>
                    <a:pt x="951" y="398"/>
                  </a:lnTo>
                  <a:lnTo>
                    <a:pt x="946" y="398"/>
                  </a:lnTo>
                  <a:lnTo>
                    <a:pt x="938" y="399"/>
                  </a:lnTo>
                  <a:lnTo>
                    <a:pt x="931" y="400"/>
                  </a:lnTo>
                  <a:lnTo>
                    <a:pt x="923" y="402"/>
                  </a:lnTo>
                  <a:lnTo>
                    <a:pt x="915" y="405"/>
                  </a:lnTo>
                  <a:lnTo>
                    <a:pt x="906" y="410"/>
                  </a:lnTo>
                  <a:lnTo>
                    <a:pt x="902" y="410"/>
                  </a:lnTo>
                  <a:lnTo>
                    <a:pt x="894" y="407"/>
                  </a:lnTo>
                  <a:lnTo>
                    <a:pt x="880" y="404"/>
                  </a:lnTo>
                  <a:lnTo>
                    <a:pt x="864" y="399"/>
                  </a:lnTo>
                  <a:lnTo>
                    <a:pt x="855" y="395"/>
                  </a:lnTo>
                  <a:lnTo>
                    <a:pt x="848" y="390"/>
                  </a:lnTo>
                  <a:lnTo>
                    <a:pt x="839" y="385"/>
                  </a:lnTo>
                  <a:lnTo>
                    <a:pt x="832" y="378"/>
                  </a:lnTo>
                  <a:lnTo>
                    <a:pt x="825" y="370"/>
                  </a:lnTo>
                  <a:lnTo>
                    <a:pt x="820" y="362"/>
                  </a:lnTo>
                  <a:lnTo>
                    <a:pt x="816" y="352"/>
                  </a:lnTo>
                  <a:lnTo>
                    <a:pt x="813" y="341"/>
                  </a:lnTo>
                  <a:lnTo>
                    <a:pt x="810" y="339"/>
                  </a:lnTo>
                  <a:lnTo>
                    <a:pt x="805" y="334"/>
                  </a:lnTo>
                  <a:lnTo>
                    <a:pt x="802" y="330"/>
                  </a:lnTo>
                  <a:lnTo>
                    <a:pt x="798" y="323"/>
                  </a:lnTo>
                  <a:lnTo>
                    <a:pt x="794" y="315"/>
                  </a:lnTo>
                  <a:lnTo>
                    <a:pt x="790" y="304"/>
                  </a:lnTo>
                  <a:lnTo>
                    <a:pt x="787" y="291"/>
                  </a:lnTo>
                  <a:lnTo>
                    <a:pt x="784" y="276"/>
                  </a:lnTo>
                  <a:lnTo>
                    <a:pt x="782" y="259"/>
                  </a:lnTo>
                  <a:lnTo>
                    <a:pt x="781" y="238"/>
                  </a:lnTo>
                  <a:lnTo>
                    <a:pt x="781" y="214"/>
                  </a:lnTo>
                  <a:lnTo>
                    <a:pt x="782" y="188"/>
                  </a:lnTo>
                  <a:lnTo>
                    <a:pt x="784" y="157"/>
                  </a:lnTo>
                  <a:lnTo>
                    <a:pt x="787" y="123"/>
                  </a:lnTo>
                  <a:lnTo>
                    <a:pt x="625" y="79"/>
                  </a:lnTo>
                  <a:lnTo>
                    <a:pt x="612" y="62"/>
                  </a:lnTo>
                  <a:lnTo>
                    <a:pt x="600" y="48"/>
                  </a:lnTo>
                  <a:lnTo>
                    <a:pt x="590" y="36"/>
                  </a:lnTo>
                  <a:lnTo>
                    <a:pt x="579" y="26"/>
                  </a:lnTo>
                  <a:lnTo>
                    <a:pt x="569" y="17"/>
                  </a:lnTo>
                  <a:lnTo>
                    <a:pt x="560" y="11"/>
                  </a:lnTo>
                  <a:lnTo>
                    <a:pt x="551" y="6"/>
                  </a:lnTo>
                  <a:lnTo>
                    <a:pt x="543" y="3"/>
                  </a:lnTo>
                  <a:lnTo>
                    <a:pt x="535" y="1"/>
                  </a:lnTo>
                  <a:lnTo>
                    <a:pt x="528" y="0"/>
                  </a:lnTo>
                  <a:lnTo>
                    <a:pt x="521" y="1"/>
                  </a:lnTo>
                  <a:lnTo>
                    <a:pt x="515" y="2"/>
                  </a:lnTo>
                  <a:lnTo>
                    <a:pt x="510" y="4"/>
                  </a:lnTo>
                  <a:lnTo>
                    <a:pt x="503" y="8"/>
                  </a:lnTo>
                  <a:lnTo>
                    <a:pt x="499" y="12"/>
                  </a:lnTo>
                  <a:lnTo>
                    <a:pt x="494" y="16"/>
                  </a:lnTo>
                  <a:lnTo>
                    <a:pt x="489" y="24"/>
                  </a:lnTo>
                  <a:lnTo>
                    <a:pt x="485" y="33"/>
                  </a:lnTo>
                  <a:lnTo>
                    <a:pt x="482" y="42"/>
                  </a:lnTo>
                  <a:lnTo>
                    <a:pt x="480" y="51"/>
                  </a:lnTo>
                  <a:lnTo>
                    <a:pt x="477" y="66"/>
                  </a:lnTo>
                  <a:lnTo>
                    <a:pt x="474" y="73"/>
                  </a:lnTo>
                  <a:lnTo>
                    <a:pt x="454" y="84"/>
                  </a:lnTo>
                  <a:lnTo>
                    <a:pt x="435" y="97"/>
                  </a:lnTo>
                  <a:lnTo>
                    <a:pt x="419" y="111"/>
                  </a:lnTo>
                  <a:lnTo>
                    <a:pt x="404" y="124"/>
                  </a:lnTo>
                  <a:lnTo>
                    <a:pt x="392" y="138"/>
                  </a:lnTo>
                  <a:lnTo>
                    <a:pt x="382" y="151"/>
                  </a:lnTo>
                  <a:lnTo>
                    <a:pt x="372" y="164"/>
                  </a:lnTo>
                  <a:lnTo>
                    <a:pt x="364" y="177"/>
                  </a:lnTo>
                  <a:lnTo>
                    <a:pt x="358" y="189"/>
                  </a:lnTo>
                  <a:lnTo>
                    <a:pt x="354" y="199"/>
                  </a:lnTo>
                  <a:lnTo>
                    <a:pt x="351" y="210"/>
                  </a:lnTo>
                  <a:lnTo>
                    <a:pt x="347" y="219"/>
                  </a:lnTo>
                  <a:lnTo>
                    <a:pt x="344" y="230"/>
                  </a:lnTo>
                  <a:lnTo>
                    <a:pt x="343" y="235"/>
                  </a:lnTo>
                  <a:lnTo>
                    <a:pt x="330" y="247"/>
                  </a:lnTo>
                  <a:lnTo>
                    <a:pt x="319" y="260"/>
                  </a:lnTo>
                  <a:lnTo>
                    <a:pt x="309" y="275"/>
                  </a:lnTo>
                  <a:lnTo>
                    <a:pt x="300" y="290"/>
                  </a:lnTo>
                  <a:lnTo>
                    <a:pt x="293" y="306"/>
                  </a:lnTo>
                  <a:lnTo>
                    <a:pt x="287" y="321"/>
                  </a:lnTo>
                  <a:lnTo>
                    <a:pt x="282" y="337"/>
                  </a:lnTo>
                  <a:lnTo>
                    <a:pt x="278" y="352"/>
                  </a:lnTo>
                  <a:lnTo>
                    <a:pt x="273" y="380"/>
                  </a:lnTo>
                  <a:lnTo>
                    <a:pt x="270" y="402"/>
                  </a:lnTo>
                  <a:lnTo>
                    <a:pt x="268" y="417"/>
                  </a:lnTo>
                  <a:lnTo>
                    <a:pt x="268" y="422"/>
                  </a:lnTo>
                  <a:lnTo>
                    <a:pt x="266" y="429"/>
                  </a:lnTo>
                  <a:lnTo>
                    <a:pt x="257" y="448"/>
                  </a:lnTo>
                  <a:lnTo>
                    <a:pt x="250" y="461"/>
                  </a:lnTo>
                  <a:lnTo>
                    <a:pt x="242" y="476"/>
                  </a:lnTo>
                  <a:lnTo>
                    <a:pt x="231" y="493"/>
                  </a:lnTo>
                  <a:lnTo>
                    <a:pt x="219" y="511"/>
                  </a:lnTo>
                  <a:lnTo>
                    <a:pt x="206" y="530"/>
                  </a:lnTo>
                  <a:lnTo>
                    <a:pt x="188" y="550"/>
                  </a:lnTo>
                  <a:lnTo>
                    <a:pt x="170" y="571"/>
                  </a:lnTo>
                  <a:lnTo>
                    <a:pt x="150" y="591"/>
                  </a:lnTo>
                  <a:lnTo>
                    <a:pt x="127" y="611"/>
                  </a:lnTo>
                  <a:lnTo>
                    <a:pt x="102" y="630"/>
                  </a:lnTo>
                  <a:lnTo>
                    <a:pt x="88" y="640"/>
                  </a:lnTo>
                  <a:lnTo>
                    <a:pt x="74" y="649"/>
                  </a:lnTo>
                  <a:lnTo>
                    <a:pt x="59" y="657"/>
                  </a:lnTo>
                  <a:lnTo>
                    <a:pt x="43" y="666"/>
                  </a:lnTo>
                  <a:lnTo>
                    <a:pt x="35" y="684"/>
                  </a:lnTo>
                  <a:lnTo>
                    <a:pt x="27" y="704"/>
                  </a:lnTo>
                  <a:lnTo>
                    <a:pt x="21" y="724"/>
                  </a:lnTo>
                  <a:lnTo>
                    <a:pt x="16" y="746"/>
                  </a:lnTo>
                  <a:lnTo>
                    <a:pt x="11" y="767"/>
                  </a:lnTo>
                  <a:lnTo>
                    <a:pt x="8" y="788"/>
                  </a:lnTo>
                  <a:lnTo>
                    <a:pt x="5" y="809"/>
                  </a:lnTo>
                  <a:lnTo>
                    <a:pt x="3" y="829"/>
                  </a:lnTo>
                  <a:lnTo>
                    <a:pt x="1" y="866"/>
                  </a:lnTo>
                  <a:lnTo>
                    <a:pt x="0" y="895"/>
                  </a:lnTo>
                  <a:lnTo>
                    <a:pt x="0" y="915"/>
                  </a:lnTo>
                  <a:lnTo>
                    <a:pt x="0" y="922"/>
                  </a:lnTo>
                  <a:lnTo>
                    <a:pt x="10" y="919"/>
                  </a:lnTo>
                  <a:lnTo>
                    <a:pt x="21" y="917"/>
                  </a:lnTo>
                  <a:lnTo>
                    <a:pt x="30" y="916"/>
                  </a:lnTo>
                  <a:lnTo>
                    <a:pt x="38" y="915"/>
                  </a:lnTo>
                  <a:lnTo>
                    <a:pt x="47" y="915"/>
                  </a:lnTo>
                  <a:lnTo>
                    <a:pt x="54" y="917"/>
                  </a:lnTo>
                  <a:lnTo>
                    <a:pt x="60" y="918"/>
                  </a:lnTo>
                  <a:lnTo>
                    <a:pt x="67" y="921"/>
                  </a:lnTo>
                  <a:lnTo>
                    <a:pt x="72" y="924"/>
                  </a:lnTo>
                  <a:lnTo>
                    <a:pt x="78" y="927"/>
                  </a:lnTo>
                  <a:lnTo>
                    <a:pt x="82" y="931"/>
                  </a:lnTo>
                  <a:lnTo>
                    <a:pt x="86" y="935"/>
                  </a:lnTo>
                  <a:lnTo>
                    <a:pt x="92" y="945"/>
                  </a:lnTo>
                  <a:lnTo>
                    <a:pt x="98" y="955"/>
                  </a:lnTo>
                  <a:lnTo>
                    <a:pt x="101" y="965"/>
                  </a:lnTo>
                  <a:lnTo>
                    <a:pt x="104" y="976"/>
                  </a:lnTo>
                  <a:lnTo>
                    <a:pt x="105" y="987"/>
                  </a:lnTo>
                  <a:lnTo>
                    <a:pt x="106" y="996"/>
                  </a:lnTo>
                  <a:lnTo>
                    <a:pt x="106" y="1010"/>
                  </a:lnTo>
                  <a:lnTo>
                    <a:pt x="106" y="1015"/>
                  </a:lnTo>
                  <a:lnTo>
                    <a:pt x="119" y="1019"/>
                  </a:lnTo>
                  <a:lnTo>
                    <a:pt x="130" y="1023"/>
                  </a:lnTo>
                  <a:lnTo>
                    <a:pt x="139" y="1029"/>
                  </a:lnTo>
                  <a:lnTo>
                    <a:pt x="147" y="1036"/>
                  </a:lnTo>
                  <a:lnTo>
                    <a:pt x="152" y="1043"/>
                  </a:lnTo>
                  <a:lnTo>
                    <a:pt x="156" y="1051"/>
                  </a:lnTo>
                  <a:lnTo>
                    <a:pt x="160" y="1059"/>
                  </a:lnTo>
                  <a:lnTo>
                    <a:pt x="163" y="1068"/>
                  </a:lnTo>
                  <a:lnTo>
                    <a:pt x="164" y="1083"/>
                  </a:lnTo>
                  <a:lnTo>
                    <a:pt x="164" y="1097"/>
                  </a:lnTo>
                  <a:lnTo>
                    <a:pt x="163" y="1106"/>
                  </a:lnTo>
                  <a:lnTo>
                    <a:pt x="163" y="1109"/>
                  </a:lnTo>
                  <a:lnTo>
                    <a:pt x="161" y="1126"/>
                  </a:lnTo>
                  <a:lnTo>
                    <a:pt x="162" y="1141"/>
                  </a:lnTo>
                  <a:lnTo>
                    <a:pt x="164" y="1154"/>
                  </a:lnTo>
                  <a:lnTo>
                    <a:pt x="168" y="1165"/>
                  </a:lnTo>
                  <a:lnTo>
                    <a:pt x="172" y="1172"/>
                  </a:lnTo>
                  <a:lnTo>
                    <a:pt x="179" y="1179"/>
                  </a:lnTo>
                  <a:lnTo>
                    <a:pt x="185" y="1184"/>
                  </a:lnTo>
                  <a:lnTo>
                    <a:pt x="192" y="1187"/>
                  </a:lnTo>
                  <a:lnTo>
                    <a:pt x="199" y="1190"/>
                  </a:lnTo>
                  <a:lnTo>
                    <a:pt x="206" y="1191"/>
                  </a:lnTo>
                  <a:lnTo>
                    <a:pt x="213" y="1193"/>
                  </a:lnTo>
                  <a:lnTo>
                    <a:pt x="218" y="1193"/>
                  </a:lnTo>
                  <a:lnTo>
                    <a:pt x="228" y="1191"/>
                  </a:lnTo>
                  <a:lnTo>
                    <a:pt x="231" y="1190"/>
                  </a:lnTo>
                  <a:lnTo>
                    <a:pt x="242" y="1189"/>
                  </a:lnTo>
                  <a:lnTo>
                    <a:pt x="251" y="1187"/>
                  </a:lnTo>
                  <a:lnTo>
                    <a:pt x="260" y="1187"/>
                  </a:lnTo>
                  <a:lnTo>
                    <a:pt x="267" y="1187"/>
                  </a:lnTo>
                  <a:lnTo>
                    <a:pt x="274" y="1188"/>
                  </a:lnTo>
                  <a:lnTo>
                    <a:pt x="279" y="1190"/>
                  </a:lnTo>
                  <a:lnTo>
                    <a:pt x="284" y="1193"/>
                  </a:lnTo>
                  <a:lnTo>
                    <a:pt x="289" y="1196"/>
                  </a:lnTo>
                  <a:lnTo>
                    <a:pt x="292" y="1199"/>
                  </a:lnTo>
                  <a:lnTo>
                    <a:pt x="295" y="1202"/>
                  </a:lnTo>
                  <a:lnTo>
                    <a:pt x="298" y="1206"/>
                  </a:lnTo>
                  <a:lnTo>
                    <a:pt x="300" y="1211"/>
                  </a:lnTo>
                  <a:lnTo>
                    <a:pt x="304" y="1221"/>
                  </a:lnTo>
                  <a:lnTo>
                    <a:pt x="306" y="1232"/>
                  </a:lnTo>
                  <a:lnTo>
                    <a:pt x="308" y="1244"/>
                  </a:lnTo>
                  <a:lnTo>
                    <a:pt x="311" y="1255"/>
                  </a:lnTo>
                  <a:lnTo>
                    <a:pt x="314" y="1268"/>
                  </a:lnTo>
                  <a:lnTo>
                    <a:pt x="319" y="1280"/>
                  </a:lnTo>
                  <a:lnTo>
                    <a:pt x="322" y="1285"/>
                  </a:lnTo>
                  <a:lnTo>
                    <a:pt x="326" y="1291"/>
                  </a:lnTo>
                  <a:lnTo>
                    <a:pt x="329" y="1296"/>
                  </a:lnTo>
                  <a:lnTo>
                    <a:pt x="335" y="1300"/>
                  </a:lnTo>
                  <a:lnTo>
                    <a:pt x="340" y="1305"/>
                  </a:lnTo>
                  <a:lnTo>
                    <a:pt x="346" y="1309"/>
                  </a:lnTo>
                  <a:lnTo>
                    <a:pt x="354" y="1313"/>
                  </a:lnTo>
                  <a:lnTo>
                    <a:pt x="362" y="1315"/>
                  </a:lnTo>
                  <a:lnTo>
                    <a:pt x="362" y="1331"/>
                  </a:lnTo>
                  <a:lnTo>
                    <a:pt x="362" y="1345"/>
                  </a:lnTo>
                  <a:lnTo>
                    <a:pt x="363" y="1358"/>
                  </a:lnTo>
                  <a:lnTo>
                    <a:pt x="366" y="1370"/>
                  </a:lnTo>
                  <a:lnTo>
                    <a:pt x="368" y="1380"/>
                  </a:lnTo>
                  <a:lnTo>
                    <a:pt x="371" y="1389"/>
                  </a:lnTo>
                  <a:lnTo>
                    <a:pt x="374" y="1397"/>
                  </a:lnTo>
                  <a:lnTo>
                    <a:pt x="378" y="1406"/>
                  </a:lnTo>
                  <a:lnTo>
                    <a:pt x="383" y="1412"/>
                  </a:lnTo>
                  <a:lnTo>
                    <a:pt x="387" y="1418"/>
                  </a:lnTo>
                  <a:lnTo>
                    <a:pt x="392" y="1423"/>
                  </a:lnTo>
                  <a:lnTo>
                    <a:pt x="398" y="1427"/>
                  </a:lnTo>
                  <a:lnTo>
                    <a:pt x="403" y="1431"/>
                  </a:lnTo>
                  <a:lnTo>
                    <a:pt x="408" y="1434"/>
                  </a:lnTo>
                  <a:lnTo>
                    <a:pt x="414" y="1437"/>
                  </a:lnTo>
                  <a:lnTo>
                    <a:pt x="419" y="1438"/>
                  </a:lnTo>
                  <a:lnTo>
                    <a:pt x="431" y="1441"/>
                  </a:lnTo>
                  <a:lnTo>
                    <a:pt x="442" y="1441"/>
                  </a:lnTo>
                  <a:lnTo>
                    <a:pt x="452" y="1441"/>
                  </a:lnTo>
                  <a:lnTo>
                    <a:pt x="462" y="1440"/>
                  </a:lnTo>
                  <a:lnTo>
                    <a:pt x="475" y="1436"/>
                  </a:lnTo>
                  <a:lnTo>
                    <a:pt x="481" y="1435"/>
                  </a:lnTo>
                  <a:lnTo>
                    <a:pt x="493" y="1429"/>
                  </a:lnTo>
                  <a:lnTo>
                    <a:pt x="502" y="1425"/>
                  </a:lnTo>
                  <a:lnTo>
                    <a:pt x="513" y="1423"/>
                  </a:lnTo>
                  <a:lnTo>
                    <a:pt x="522" y="1421"/>
                  </a:lnTo>
                  <a:lnTo>
                    <a:pt x="532" y="1420"/>
                  </a:lnTo>
                  <a:lnTo>
                    <a:pt x="541" y="1421"/>
                  </a:lnTo>
                  <a:lnTo>
                    <a:pt x="549" y="1422"/>
                  </a:lnTo>
                  <a:lnTo>
                    <a:pt x="557" y="1424"/>
                  </a:lnTo>
                  <a:lnTo>
                    <a:pt x="564" y="1427"/>
                  </a:lnTo>
                  <a:lnTo>
                    <a:pt x="571" y="1430"/>
                  </a:lnTo>
                  <a:lnTo>
                    <a:pt x="578" y="1435"/>
                  </a:lnTo>
                  <a:lnTo>
                    <a:pt x="583" y="1439"/>
                  </a:lnTo>
                  <a:lnTo>
                    <a:pt x="590" y="1444"/>
                  </a:lnTo>
                  <a:lnTo>
                    <a:pt x="594" y="1451"/>
                  </a:lnTo>
                  <a:lnTo>
                    <a:pt x="599" y="1456"/>
                  </a:lnTo>
                  <a:lnTo>
                    <a:pt x="602" y="1462"/>
                  </a:lnTo>
                  <a:lnTo>
                    <a:pt x="610" y="1476"/>
                  </a:lnTo>
                  <a:lnTo>
                    <a:pt x="614" y="1489"/>
                  </a:lnTo>
                  <a:lnTo>
                    <a:pt x="616" y="1503"/>
                  </a:lnTo>
                  <a:lnTo>
                    <a:pt x="616" y="1516"/>
                  </a:lnTo>
                  <a:lnTo>
                    <a:pt x="615" y="1521"/>
                  </a:lnTo>
                  <a:lnTo>
                    <a:pt x="614" y="1526"/>
                  </a:lnTo>
                  <a:lnTo>
                    <a:pt x="612" y="1532"/>
                  </a:lnTo>
                  <a:lnTo>
                    <a:pt x="610" y="1536"/>
                  </a:lnTo>
                  <a:lnTo>
                    <a:pt x="607" y="1540"/>
                  </a:lnTo>
                  <a:lnTo>
                    <a:pt x="602" y="1542"/>
                  </a:lnTo>
                  <a:lnTo>
                    <a:pt x="598" y="1546"/>
                  </a:lnTo>
                  <a:lnTo>
                    <a:pt x="594" y="1547"/>
                  </a:lnTo>
                  <a:lnTo>
                    <a:pt x="590" y="1565"/>
                  </a:lnTo>
                  <a:lnTo>
                    <a:pt x="586" y="1581"/>
                  </a:lnTo>
                  <a:lnTo>
                    <a:pt x="585" y="1596"/>
                  </a:lnTo>
                  <a:lnTo>
                    <a:pt x="584" y="1609"/>
                  </a:lnTo>
                  <a:lnTo>
                    <a:pt x="584" y="1620"/>
                  </a:lnTo>
                  <a:lnTo>
                    <a:pt x="584" y="1630"/>
                  </a:lnTo>
                  <a:lnTo>
                    <a:pt x="585" y="1639"/>
                  </a:lnTo>
                  <a:lnTo>
                    <a:pt x="587" y="1647"/>
                  </a:lnTo>
                  <a:lnTo>
                    <a:pt x="592" y="1659"/>
                  </a:lnTo>
                  <a:lnTo>
                    <a:pt x="595" y="1666"/>
                  </a:lnTo>
                  <a:lnTo>
                    <a:pt x="598" y="1670"/>
                  </a:lnTo>
                  <a:lnTo>
                    <a:pt x="600" y="1671"/>
                  </a:lnTo>
                  <a:lnTo>
                    <a:pt x="608" y="1671"/>
                  </a:lnTo>
                  <a:lnTo>
                    <a:pt x="615" y="1670"/>
                  </a:lnTo>
                  <a:lnTo>
                    <a:pt x="622" y="1668"/>
                  </a:lnTo>
                  <a:lnTo>
                    <a:pt x="628" y="1666"/>
                  </a:lnTo>
                  <a:lnTo>
                    <a:pt x="633" y="1663"/>
                  </a:lnTo>
                  <a:lnTo>
                    <a:pt x="639" y="1660"/>
                  </a:lnTo>
                  <a:lnTo>
                    <a:pt x="644" y="1657"/>
                  </a:lnTo>
                  <a:lnTo>
                    <a:pt x="649" y="1652"/>
                  </a:lnTo>
                  <a:lnTo>
                    <a:pt x="666" y="1633"/>
                  </a:lnTo>
                  <a:lnTo>
                    <a:pt x="683" y="1613"/>
                  </a:lnTo>
                  <a:lnTo>
                    <a:pt x="693" y="1603"/>
                  </a:lnTo>
                  <a:lnTo>
                    <a:pt x="704" y="1595"/>
                  </a:lnTo>
                  <a:lnTo>
                    <a:pt x="710" y="1590"/>
                  </a:lnTo>
                  <a:lnTo>
                    <a:pt x="717" y="1587"/>
                  </a:lnTo>
                  <a:lnTo>
                    <a:pt x="723" y="1584"/>
                  </a:lnTo>
                  <a:lnTo>
                    <a:pt x="730" y="1582"/>
                  </a:lnTo>
                  <a:lnTo>
                    <a:pt x="739" y="1581"/>
                  </a:lnTo>
                  <a:lnTo>
                    <a:pt x="747" y="1580"/>
                  </a:lnTo>
                  <a:lnTo>
                    <a:pt x="757" y="1580"/>
                  </a:lnTo>
                  <a:lnTo>
                    <a:pt x="768" y="1580"/>
                  </a:lnTo>
                  <a:lnTo>
                    <a:pt x="779" y="1581"/>
                  </a:lnTo>
                  <a:lnTo>
                    <a:pt x="791" y="1583"/>
                  </a:lnTo>
                  <a:lnTo>
                    <a:pt x="804" y="1586"/>
                  </a:lnTo>
                  <a:lnTo>
                    <a:pt x="819" y="1590"/>
                  </a:lnTo>
                  <a:lnTo>
                    <a:pt x="825" y="1571"/>
                  </a:lnTo>
                  <a:lnTo>
                    <a:pt x="833" y="1554"/>
                  </a:lnTo>
                  <a:lnTo>
                    <a:pt x="840" y="1539"/>
                  </a:lnTo>
                  <a:lnTo>
                    <a:pt x="849" y="1525"/>
                  </a:lnTo>
                  <a:lnTo>
                    <a:pt x="856" y="1515"/>
                  </a:lnTo>
                  <a:lnTo>
                    <a:pt x="865" y="1505"/>
                  </a:lnTo>
                  <a:lnTo>
                    <a:pt x="873" y="1497"/>
                  </a:lnTo>
                  <a:lnTo>
                    <a:pt x="882" y="1490"/>
                  </a:lnTo>
                  <a:lnTo>
                    <a:pt x="889" y="1486"/>
                  </a:lnTo>
                  <a:lnTo>
                    <a:pt x="898" y="1483"/>
                  </a:lnTo>
                  <a:lnTo>
                    <a:pt x="906" y="1479"/>
                  </a:lnTo>
                  <a:lnTo>
                    <a:pt x="915" y="1478"/>
                  </a:lnTo>
                  <a:lnTo>
                    <a:pt x="922" y="1478"/>
                  </a:lnTo>
                  <a:lnTo>
                    <a:pt x="931" y="1479"/>
                  </a:lnTo>
                  <a:lnTo>
                    <a:pt x="938" y="1482"/>
                  </a:lnTo>
                  <a:lnTo>
                    <a:pt x="947" y="1484"/>
                  </a:lnTo>
                  <a:lnTo>
                    <a:pt x="961" y="1490"/>
                  </a:lnTo>
                  <a:lnTo>
                    <a:pt x="975" y="1499"/>
                  </a:lnTo>
                  <a:lnTo>
                    <a:pt x="987" y="1508"/>
                  </a:lnTo>
                  <a:lnTo>
                    <a:pt x="998" y="1518"/>
                  </a:lnTo>
                  <a:lnTo>
                    <a:pt x="1013" y="1534"/>
                  </a:lnTo>
                  <a:lnTo>
                    <a:pt x="1018" y="1540"/>
                  </a:lnTo>
                  <a:lnTo>
                    <a:pt x="1026" y="1554"/>
                  </a:lnTo>
                  <a:lnTo>
                    <a:pt x="1034" y="1566"/>
                  </a:lnTo>
                  <a:lnTo>
                    <a:pt x="1042" y="1577"/>
                  </a:lnTo>
                  <a:lnTo>
                    <a:pt x="1050" y="1587"/>
                  </a:lnTo>
                  <a:lnTo>
                    <a:pt x="1059" y="1597"/>
                  </a:lnTo>
                  <a:lnTo>
                    <a:pt x="1067" y="1605"/>
                  </a:lnTo>
                  <a:lnTo>
                    <a:pt x="1076" y="1613"/>
                  </a:lnTo>
                  <a:lnTo>
                    <a:pt x="1085" y="1620"/>
                  </a:lnTo>
                  <a:lnTo>
                    <a:pt x="1103" y="1632"/>
                  </a:lnTo>
                  <a:lnTo>
                    <a:pt x="1120" y="1642"/>
                  </a:lnTo>
                  <a:lnTo>
                    <a:pt x="1136" y="1649"/>
                  </a:lnTo>
                  <a:lnTo>
                    <a:pt x="1152" y="1654"/>
                  </a:lnTo>
                  <a:lnTo>
                    <a:pt x="1167" y="1658"/>
                  </a:lnTo>
                  <a:lnTo>
                    <a:pt x="1181" y="1660"/>
                  </a:lnTo>
                  <a:lnTo>
                    <a:pt x="1193" y="1661"/>
                  </a:lnTo>
                  <a:lnTo>
                    <a:pt x="1204" y="1661"/>
                  </a:lnTo>
                  <a:lnTo>
                    <a:pt x="1219" y="1660"/>
                  </a:lnTo>
                  <a:lnTo>
                    <a:pt x="1224" y="1660"/>
                  </a:lnTo>
                  <a:lnTo>
                    <a:pt x="1232" y="1655"/>
                  </a:lnTo>
                  <a:lnTo>
                    <a:pt x="1239" y="1652"/>
                  </a:lnTo>
                  <a:lnTo>
                    <a:pt x="1247" y="1650"/>
                  </a:lnTo>
                  <a:lnTo>
                    <a:pt x="1254" y="1649"/>
                  </a:lnTo>
                  <a:lnTo>
                    <a:pt x="1270" y="1647"/>
                  </a:lnTo>
                  <a:lnTo>
                    <a:pt x="1286" y="1648"/>
                  </a:lnTo>
                  <a:lnTo>
                    <a:pt x="1303" y="1650"/>
                  </a:lnTo>
                  <a:lnTo>
                    <a:pt x="1319" y="1654"/>
                  </a:lnTo>
                  <a:lnTo>
                    <a:pt x="1334" y="1659"/>
                  </a:lnTo>
                  <a:lnTo>
                    <a:pt x="1349" y="1665"/>
                  </a:lnTo>
                  <a:lnTo>
                    <a:pt x="1377" y="1678"/>
                  </a:lnTo>
                  <a:lnTo>
                    <a:pt x="1398" y="1690"/>
                  </a:lnTo>
                  <a:lnTo>
                    <a:pt x="1413" y="1699"/>
                  </a:lnTo>
                  <a:lnTo>
                    <a:pt x="1418" y="1703"/>
                  </a:lnTo>
                  <a:lnTo>
                    <a:pt x="1425" y="1702"/>
                  </a:lnTo>
                  <a:lnTo>
                    <a:pt x="1432" y="1702"/>
                  </a:lnTo>
                  <a:lnTo>
                    <a:pt x="1439" y="1702"/>
                  </a:lnTo>
                  <a:lnTo>
                    <a:pt x="1445" y="1705"/>
                  </a:lnTo>
                  <a:lnTo>
                    <a:pt x="1459" y="1708"/>
                  </a:lnTo>
                  <a:lnTo>
                    <a:pt x="1472" y="1714"/>
                  </a:lnTo>
                  <a:lnTo>
                    <a:pt x="1497" y="1729"/>
                  </a:lnTo>
                  <a:lnTo>
                    <a:pt x="1524" y="1747"/>
                  </a:lnTo>
                  <a:lnTo>
                    <a:pt x="1538" y="1757"/>
                  </a:lnTo>
                  <a:lnTo>
                    <a:pt x="1553" y="1764"/>
                  </a:lnTo>
                  <a:lnTo>
                    <a:pt x="1568" y="1772"/>
                  </a:lnTo>
                  <a:lnTo>
                    <a:pt x="1585" y="1778"/>
                  </a:lnTo>
                  <a:lnTo>
                    <a:pt x="1593" y="1780"/>
                  </a:lnTo>
                  <a:lnTo>
                    <a:pt x="1602" y="1781"/>
                  </a:lnTo>
                  <a:lnTo>
                    <a:pt x="1612" y="1782"/>
                  </a:lnTo>
                  <a:lnTo>
                    <a:pt x="1620" y="1783"/>
                  </a:lnTo>
                  <a:lnTo>
                    <a:pt x="1631" y="1783"/>
                  </a:lnTo>
                  <a:lnTo>
                    <a:pt x="1640" y="1782"/>
                  </a:lnTo>
                  <a:lnTo>
                    <a:pt x="1651" y="1780"/>
                  </a:lnTo>
                  <a:lnTo>
                    <a:pt x="1662" y="1778"/>
                  </a:lnTo>
                  <a:lnTo>
                    <a:pt x="1669" y="1777"/>
                  </a:lnTo>
                  <a:lnTo>
                    <a:pt x="1678" y="1777"/>
                  </a:lnTo>
                  <a:lnTo>
                    <a:pt x="1685" y="1778"/>
                  </a:lnTo>
                  <a:lnTo>
                    <a:pt x="1693" y="1779"/>
                  </a:lnTo>
                  <a:lnTo>
                    <a:pt x="1709" y="1782"/>
                  </a:lnTo>
                  <a:lnTo>
                    <a:pt x="1725" y="1788"/>
                  </a:lnTo>
                  <a:lnTo>
                    <a:pt x="1758" y="1802"/>
                  </a:lnTo>
                  <a:lnTo>
                    <a:pt x="1793" y="1818"/>
                  </a:lnTo>
                  <a:lnTo>
                    <a:pt x="1812" y="1825"/>
                  </a:lnTo>
                  <a:lnTo>
                    <a:pt x="1832" y="1833"/>
                  </a:lnTo>
                  <a:lnTo>
                    <a:pt x="1854" y="1838"/>
                  </a:lnTo>
                  <a:lnTo>
                    <a:pt x="1876" y="1842"/>
                  </a:lnTo>
                  <a:lnTo>
                    <a:pt x="1888" y="1843"/>
                  </a:lnTo>
                  <a:lnTo>
                    <a:pt x="1901" y="1844"/>
                  </a:lnTo>
                  <a:lnTo>
                    <a:pt x="1912" y="1844"/>
                  </a:lnTo>
                  <a:lnTo>
                    <a:pt x="1925" y="1844"/>
                  </a:lnTo>
                  <a:lnTo>
                    <a:pt x="1939" y="1843"/>
                  </a:lnTo>
                  <a:lnTo>
                    <a:pt x="1952" y="1841"/>
                  </a:lnTo>
                  <a:lnTo>
                    <a:pt x="1967" y="1838"/>
                  </a:lnTo>
                  <a:lnTo>
                    <a:pt x="1981" y="1835"/>
                  </a:lnTo>
                  <a:lnTo>
                    <a:pt x="2005" y="1829"/>
                  </a:lnTo>
                  <a:lnTo>
                    <a:pt x="2028" y="1824"/>
                  </a:lnTo>
                  <a:lnTo>
                    <a:pt x="2049" y="1821"/>
                  </a:lnTo>
                  <a:lnTo>
                    <a:pt x="2070" y="1818"/>
                  </a:lnTo>
                  <a:lnTo>
                    <a:pt x="2089" y="1815"/>
                  </a:lnTo>
                  <a:lnTo>
                    <a:pt x="2109" y="1814"/>
                  </a:lnTo>
                  <a:lnTo>
                    <a:pt x="2126" y="1813"/>
                  </a:lnTo>
                  <a:lnTo>
                    <a:pt x="2143" y="1813"/>
                  </a:lnTo>
                  <a:lnTo>
                    <a:pt x="2158" y="1813"/>
                  </a:lnTo>
                  <a:lnTo>
                    <a:pt x="2173" y="1815"/>
                  </a:lnTo>
                  <a:lnTo>
                    <a:pt x="2187" y="1817"/>
                  </a:lnTo>
                  <a:lnTo>
                    <a:pt x="2199" y="1820"/>
                  </a:lnTo>
                  <a:lnTo>
                    <a:pt x="2212" y="1822"/>
                  </a:lnTo>
                  <a:lnTo>
                    <a:pt x="2223" y="1826"/>
                  </a:lnTo>
                  <a:lnTo>
                    <a:pt x="2233" y="1829"/>
                  </a:lnTo>
                  <a:lnTo>
                    <a:pt x="2243" y="1835"/>
                  </a:lnTo>
                  <a:lnTo>
                    <a:pt x="2252" y="1820"/>
                  </a:lnTo>
                  <a:lnTo>
                    <a:pt x="2259" y="1805"/>
                  </a:lnTo>
                  <a:lnTo>
                    <a:pt x="2267" y="1791"/>
                  </a:lnTo>
                  <a:lnTo>
                    <a:pt x="2272" y="1778"/>
                  </a:lnTo>
                  <a:lnTo>
                    <a:pt x="2276" y="1765"/>
                  </a:lnTo>
                  <a:lnTo>
                    <a:pt x="2279" y="1754"/>
                  </a:lnTo>
                  <a:lnTo>
                    <a:pt x="2283" y="1742"/>
                  </a:lnTo>
                  <a:lnTo>
                    <a:pt x="2285" y="1730"/>
                  </a:lnTo>
                  <a:lnTo>
                    <a:pt x="2286" y="1721"/>
                  </a:lnTo>
                  <a:lnTo>
                    <a:pt x="2286" y="1710"/>
                  </a:lnTo>
                  <a:lnTo>
                    <a:pt x="2286" y="1700"/>
                  </a:lnTo>
                  <a:lnTo>
                    <a:pt x="2285" y="1692"/>
                  </a:lnTo>
                  <a:lnTo>
                    <a:pt x="2283" y="1676"/>
                  </a:lnTo>
                  <a:lnTo>
                    <a:pt x="2277" y="1661"/>
                  </a:lnTo>
                  <a:lnTo>
                    <a:pt x="2272" y="1648"/>
                  </a:lnTo>
                  <a:lnTo>
                    <a:pt x="2265" y="1637"/>
                  </a:lnTo>
                  <a:lnTo>
                    <a:pt x="2258" y="1629"/>
                  </a:lnTo>
                  <a:lnTo>
                    <a:pt x="2252" y="1621"/>
                  </a:lnTo>
                  <a:lnTo>
                    <a:pt x="2241" y="1613"/>
                  </a:lnTo>
                  <a:lnTo>
                    <a:pt x="2237" y="1610"/>
                  </a:lnTo>
                  <a:lnTo>
                    <a:pt x="2230" y="1606"/>
                  </a:lnTo>
                  <a:lnTo>
                    <a:pt x="2225" y="1603"/>
                  </a:lnTo>
                  <a:lnTo>
                    <a:pt x="2220" y="1599"/>
                  </a:lnTo>
                  <a:lnTo>
                    <a:pt x="2216" y="1596"/>
                  </a:lnTo>
                  <a:lnTo>
                    <a:pt x="2213" y="1591"/>
                  </a:lnTo>
                  <a:lnTo>
                    <a:pt x="2210" y="1587"/>
                  </a:lnTo>
                  <a:lnTo>
                    <a:pt x="2209" y="1583"/>
                  </a:lnTo>
                  <a:lnTo>
                    <a:pt x="2207" y="1579"/>
                  </a:lnTo>
                  <a:lnTo>
                    <a:pt x="2207" y="1568"/>
                  </a:lnTo>
                  <a:lnTo>
                    <a:pt x="2207" y="1558"/>
                  </a:lnTo>
                  <a:lnTo>
                    <a:pt x="2209" y="1548"/>
                  </a:lnTo>
                  <a:lnTo>
                    <a:pt x="2211" y="1537"/>
                  </a:lnTo>
                  <a:lnTo>
                    <a:pt x="2214" y="1527"/>
                  </a:lnTo>
                  <a:lnTo>
                    <a:pt x="2216" y="1517"/>
                  </a:lnTo>
                  <a:lnTo>
                    <a:pt x="2217" y="1506"/>
                  </a:lnTo>
                  <a:lnTo>
                    <a:pt x="2219" y="1497"/>
                  </a:lnTo>
                  <a:lnTo>
                    <a:pt x="2219" y="1492"/>
                  </a:lnTo>
                  <a:lnTo>
                    <a:pt x="2217" y="1488"/>
                  </a:lnTo>
                  <a:lnTo>
                    <a:pt x="2216" y="1484"/>
                  </a:lnTo>
                  <a:lnTo>
                    <a:pt x="2214" y="1479"/>
                  </a:lnTo>
                  <a:lnTo>
                    <a:pt x="2211" y="1475"/>
                  </a:lnTo>
                  <a:lnTo>
                    <a:pt x="2208" y="1472"/>
                  </a:lnTo>
                  <a:lnTo>
                    <a:pt x="2205" y="1469"/>
                  </a:lnTo>
                  <a:lnTo>
                    <a:pt x="2199" y="1466"/>
                  </a:lnTo>
                  <a:lnTo>
                    <a:pt x="2190" y="1438"/>
                  </a:lnTo>
                  <a:lnTo>
                    <a:pt x="2180" y="1413"/>
                  </a:lnTo>
                  <a:lnTo>
                    <a:pt x="2169" y="1392"/>
                  </a:lnTo>
                  <a:lnTo>
                    <a:pt x="2159" y="1374"/>
                  </a:lnTo>
                  <a:lnTo>
                    <a:pt x="2148" y="1358"/>
                  </a:lnTo>
                  <a:lnTo>
                    <a:pt x="2137" y="1344"/>
                  </a:lnTo>
                  <a:lnTo>
                    <a:pt x="2128" y="1332"/>
                  </a:lnTo>
                  <a:lnTo>
                    <a:pt x="2118" y="1323"/>
                  </a:lnTo>
                  <a:lnTo>
                    <a:pt x="2109" y="1315"/>
                  </a:lnTo>
                  <a:lnTo>
                    <a:pt x="2101" y="1309"/>
                  </a:lnTo>
                  <a:lnTo>
                    <a:pt x="2094" y="1305"/>
                  </a:lnTo>
                  <a:lnTo>
                    <a:pt x="2087" y="1301"/>
                  </a:lnTo>
                  <a:lnTo>
                    <a:pt x="2078" y="1298"/>
                  </a:lnTo>
                  <a:lnTo>
                    <a:pt x="2074" y="1297"/>
                  </a:lnTo>
                  <a:lnTo>
                    <a:pt x="2065" y="1275"/>
                  </a:lnTo>
                  <a:lnTo>
                    <a:pt x="2055" y="1258"/>
                  </a:lnTo>
                  <a:lnTo>
                    <a:pt x="2051" y="1251"/>
                  </a:lnTo>
                  <a:lnTo>
                    <a:pt x="2047" y="1246"/>
                  </a:lnTo>
                  <a:lnTo>
                    <a:pt x="2042" y="1241"/>
                  </a:lnTo>
                  <a:lnTo>
                    <a:pt x="2038" y="1236"/>
                  </a:lnTo>
                  <a:lnTo>
                    <a:pt x="2033" y="1234"/>
                  </a:lnTo>
                  <a:lnTo>
                    <a:pt x="2029" y="1232"/>
                  </a:lnTo>
                  <a:lnTo>
                    <a:pt x="2025" y="1230"/>
                  </a:lnTo>
                  <a:lnTo>
                    <a:pt x="2021" y="1230"/>
                  </a:lnTo>
                  <a:lnTo>
                    <a:pt x="2013" y="1230"/>
                  </a:lnTo>
                  <a:lnTo>
                    <a:pt x="2005" y="1232"/>
                  </a:lnTo>
                  <a:lnTo>
                    <a:pt x="1999" y="1236"/>
                  </a:lnTo>
                  <a:lnTo>
                    <a:pt x="1993" y="1241"/>
                  </a:lnTo>
                  <a:lnTo>
                    <a:pt x="1987" y="1247"/>
                  </a:lnTo>
                  <a:lnTo>
                    <a:pt x="1983" y="1252"/>
                  </a:lnTo>
                  <a:lnTo>
                    <a:pt x="1976" y="1262"/>
                  </a:lnTo>
                  <a:lnTo>
                    <a:pt x="1974" y="1266"/>
                  </a:lnTo>
                  <a:lnTo>
                    <a:pt x="1956" y="1267"/>
                  </a:lnTo>
                  <a:lnTo>
                    <a:pt x="1940" y="1268"/>
                  </a:lnTo>
                  <a:lnTo>
                    <a:pt x="1925" y="1269"/>
                  </a:lnTo>
                  <a:lnTo>
                    <a:pt x="1911" y="1268"/>
                  </a:lnTo>
                  <a:lnTo>
                    <a:pt x="1900" y="1267"/>
                  </a:lnTo>
                  <a:lnTo>
                    <a:pt x="1889" y="1266"/>
                  </a:lnTo>
                  <a:lnTo>
                    <a:pt x="1879" y="1264"/>
                  </a:lnTo>
                  <a:lnTo>
                    <a:pt x="1871" y="1261"/>
                  </a:lnTo>
                  <a:lnTo>
                    <a:pt x="1863" y="1258"/>
                  </a:lnTo>
                  <a:lnTo>
                    <a:pt x="1857" y="1253"/>
                  </a:lnTo>
                  <a:lnTo>
                    <a:pt x="1852" y="1249"/>
                  </a:lnTo>
                  <a:lnTo>
                    <a:pt x="1847" y="1245"/>
                  </a:lnTo>
                  <a:lnTo>
                    <a:pt x="1843" y="1241"/>
                  </a:lnTo>
                  <a:lnTo>
                    <a:pt x="1841" y="1235"/>
                  </a:lnTo>
                  <a:lnTo>
                    <a:pt x="1839" y="1230"/>
                  </a:lnTo>
                  <a:lnTo>
                    <a:pt x="1837" y="1226"/>
                  </a:lnTo>
                  <a:lnTo>
                    <a:pt x="1836" y="1215"/>
                  </a:lnTo>
                  <a:lnTo>
                    <a:pt x="1837" y="1204"/>
                  </a:lnTo>
                  <a:lnTo>
                    <a:pt x="1838" y="1194"/>
                  </a:lnTo>
                  <a:lnTo>
                    <a:pt x="1841" y="1185"/>
                  </a:lnTo>
                  <a:lnTo>
                    <a:pt x="1846" y="1171"/>
                  </a:lnTo>
                  <a:lnTo>
                    <a:pt x="1849" y="1166"/>
                  </a:lnTo>
                  <a:lnTo>
                    <a:pt x="1856" y="1126"/>
                  </a:lnTo>
                  <a:lnTo>
                    <a:pt x="1859" y="1094"/>
                  </a:lnTo>
                  <a:lnTo>
                    <a:pt x="1861" y="1068"/>
                  </a:lnTo>
                  <a:lnTo>
                    <a:pt x="1862" y="1045"/>
                  </a:lnTo>
                  <a:lnTo>
                    <a:pt x="1862" y="1028"/>
                  </a:lnTo>
                  <a:lnTo>
                    <a:pt x="1860" y="1015"/>
                  </a:lnTo>
                  <a:lnTo>
                    <a:pt x="1858" y="1006"/>
                  </a:lnTo>
                  <a:lnTo>
                    <a:pt x="1854" y="1001"/>
                  </a:lnTo>
                  <a:lnTo>
                    <a:pt x="1850" y="996"/>
                  </a:lnTo>
                  <a:lnTo>
                    <a:pt x="1846" y="995"/>
                  </a:lnTo>
                  <a:lnTo>
                    <a:pt x="1843" y="995"/>
                  </a:lnTo>
                  <a:lnTo>
                    <a:pt x="1839" y="997"/>
                  </a:lnTo>
                  <a:lnTo>
                    <a:pt x="1833" y="1001"/>
                  </a:lnTo>
                  <a:lnTo>
                    <a:pt x="1830" y="1004"/>
                  </a:lnTo>
                  <a:lnTo>
                    <a:pt x="1815" y="1003"/>
                  </a:lnTo>
                  <a:lnTo>
                    <a:pt x="1800" y="1004"/>
                  </a:lnTo>
                  <a:lnTo>
                    <a:pt x="1788" y="1005"/>
                  </a:lnTo>
                  <a:lnTo>
                    <a:pt x="1775" y="1008"/>
                  </a:lnTo>
                  <a:lnTo>
                    <a:pt x="1764" y="1011"/>
                  </a:lnTo>
                  <a:lnTo>
                    <a:pt x="1754" y="1014"/>
                  </a:lnTo>
                  <a:lnTo>
                    <a:pt x="1746" y="1019"/>
                  </a:lnTo>
                  <a:lnTo>
                    <a:pt x="1738" y="1023"/>
                  </a:lnTo>
                  <a:lnTo>
                    <a:pt x="1727" y="1031"/>
                  </a:lnTo>
                  <a:lnTo>
                    <a:pt x="1718" y="1039"/>
                  </a:lnTo>
                  <a:lnTo>
                    <a:pt x="1714" y="1045"/>
                  </a:lnTo>
                  <a:lnTo>
                    <a:pt x="1712" y="1047"/>
                  </a:lnTo>
                  <a:lnTo>
                    <a:pt x="1694" y="1050"/>
                  </a:lnTo>
                  <a:lnTo>
                    <a:pt x="1680" y="1050"/>
                  </a:lnTo>
                  <a:lnTo>
                    <a:pt x="1673" y="1049"/>
                  </a:lnTo>
                  <a:lnTo>
                    <a:pt x="1668" y="1047"/>
                  </a:lnTo>
                  <a:lnTo>
                    <a:pt x="1664" y="1046"/>
                  </a:lnTo>
                  <a:lnTo>
                    <a:pt x="1661" y="1044"/>
                  </a:lnTo>
                  <a:lnTo>
                    <a:pt x="1657" y="1042"/>
                  </a:lnTo>
                  <a:lnTo>
                    <a:pt x="1655" y="1039"/>
                  </a:lnTo>
                  <a:lnTo>
                    <a:pt x="1653" y="1037"/>
                  </a:lnTo>
                  <a:lnTo>
                    <a:pt x="1651" y="1034"/>
                  </a:lnTo>
                  <a:lnTo>
                    <a:pt x="1650" y="1027"/>
                  </a:lnTo>
                  <a:lnTo>
                    <a:pt x="1650" y="1020"/>
                  </a:lnTo>
                  <a:lnTo>
                    <a:pt x="1652" y="1012"/>
                  </a:lnTo>
                  <a:lnTo>
                    <a:pt x="1654" y="1005"/>
                  </a:lnTo>
                  <a:lnTo>
                    <a:pt x="1657" y="998"/>
                  </a:lnTo>
                  <a:lnTo>
                    <a:pt x="1661" y="992"/>
                  </a:lnTo>
                  <a:lnTo>
                    <a:pt x="1666" y="982"/>
                  </a:lnTo>
                  <a:lnTo>
                    <a:pt x="1668" y="978"/>
                  </a:lnTo>
                  <a:lnTo>
                    <a:pt x="1667" y="969"/>
                  </a:lnTo>
                  <a:lnTo>
                    <a:pt x="1664" y="960"/>
                  </a:lnTo>
                  <a:lnTo>
                    <a:pt x="1661" y="951"/>
                  </a:lnTo>
                  <a:lnTo>
                    <a:pt x="1656" y="945"/>
                  </a:lnTo>
                  <a:lnTo>
                    <a:pt x="1651" y="939"/>
                  </a:lnTo>
                  <a:lnTo>
                    <a:pt x="1646" y="933"/>
                  </a:lnTo>
                  <a:lnTo>
                    <a:pt x="1640" y="929"/>
                  </a:lnTo>
                  <a:lnTo>
                    <a:pt x="1635" y="926"/>
                  </a:lnTo>
                  <a:lnTo>
                    <a:pt x="1624" y="921"/>
                  </a:lnTo>
                  <a:lnTo>
                    <a:pt x="1615" y="917"/>
                  </a:lnTo>
                  <a:lnTo>
                    <a:pt x="1608" y="916"/>
                  </a:lnTo>
                  <a:lnTo>
                    <a:pt x="1606" y="916"/>
                  </a:lnTo>
                  <a:lnTo>
                    <a:pt x="1600" y="914"/>
                  </a:lnTo>
                  <a:lnTo>
                    <a:pt x="1594" y="911"/>
                  </a:lnTo>
                  <a:lnTo>
                    <a:pt x="1589" y="908"/>
                  </a:lnTo>
                  <a:lnTo>
                    <a:pt x="1585" y="905"/>
                  </a:lnTo>
                  <a:lnTo>
                    <a:pt x="1577" y="896"/>
                  </a:lnTo>
                  <a:lnTo>
                    <a:pt x="1572" y="886"/>
                  </a:lnTo>
                  <a:lnTo>
                    <a:pt x="1562" y="864"/>
                  </a:lnTo>
                  <a:lnTo>
                    <a:pt x="1554" y="841"/>
                  </a:lnTo>
                  <a:lnTo>
                    <a:pt x="1548" y="830"/>
                  </a:lnTo>
                  <a:lnTo>
                    <a:pt x="1541" y="818"/>
                  </a:lnTo>
                  <a:lnTo>
                    <a:pt x="1537" y="814"/>
                  </a:lnTo>
                  <a:lnTo>
                    <a:pt x="1533" y="809"/>
                  </a:lnTo>
                  <a:lnTo>
                    <a:pt x="1528" y="804"/>
                  </a:lnTo>
                  <a:lnTo>
                    <a:pt x="1522" y="800"/>
                  </a:lnTo>
                  <a:lnTo>
                    <a:pt x="1517" y="796"/>
                  </a:lnTo>
                  <a:lnTo>
                    <a:pt x="1509" y="793"/>
                  </a:lnTo>
                  <a:lnTo>
                    <a:pt x="1502" y="790"/>
                  </a:lnTo>
                  <a:lnTo>
                    <a:pt x="1493" y="787"/>
                  </a:lnTo>
                  <a:lnTo>
                    <a:pt x="1484" y="786"/>
                  </a:lnTo>
                  <a:lnTo>
                    <a:pt x="1473" y="785"/>
                  </a:lnTo>
                  <a:lnTo>
                    <a:pt x="1462" y="784"/>
                  </a:lnTo>
                  <a:lnTo>
                    <a:pt x="1449" y="785"/>
                  </a:lnTo>
                  <a:lnTo>
                    <a:pt x="1449" y="779"/>
                  </a:lnTo>
                  <a:lnTo>
                    <a:pt x="1449" y="772"/>
                  </a:lnTo>
                  <a:lnTo>
                    <a:pt x="1448" y="766"/>
                  </a:lnTo>
                  <a:lnTo>
                    <a:pt x="1447" y="759"/>
                  </a:lnTo>
                  <a:lnTo>
                    <a:pt x="1443" y="747"/>
                  </a:lnTo>
                  <a:lnTo>
                    <a:pt x="1438" y="735"/>
                  </a:lnTo>
                  <a:lnTo>
                    <a:pt x="1430" y="724"/>
                  </a:lnTo>
                  <a:lnTo>
                    <a:pt x="1423" y="713"/>
                  </a:lnTo>
                  <a:lnTo>
                    <a:pt x="1414" y="703"/>
                  </a:lnTo>
                  <a:lnTo>
                    <a:pt x="1405" y="693"/>
                  </a:lnTo>
                  <a:lnTo>
                    <a:pt x="1388" y="677"/>
                  </a:lnTo>
                  <a:lnTo>
                    <a:pt x="1372" y="665"/>
                  </a:lnTo>
                  <a:lnTo>
                    <a:pt x="1360" y="656"/>
                  </a:lnTo>
                  <a:lnTo>
                    <a:pt x="1356" y="654"/>
                  </a:lnTo>
                  <a:close/>
                </a:path>
              </a:pathLst>
            </a:custGeom>
            <a:solidFill>
              <a:srgbClr val="AAA9A9"/>
            </a:solidFill>
            <a:ln w="9525">
              <a:noFill/>
              <a:round/>
              <a:headEnd/>
              <a:tailEnd/>
            </a:ln>
          </p:spPr>
          <p:txBody>
            <a:bodyPr/>
            <a:lstStyle/>
            <a:p>
              <a:endParaRPr lang="uk-UA"/>
            </a:p>
          </p:txBody>
        </p:sp>
        <p:sp>
          <p:nvSpPr>
            <p:cNvPr id="22584" name="Freeform 164"/>
            <p:cNvSpPr>
              <a:spLocks/>
            </p:cNvSpPr>
            <p:nvPr/>
          </p:nvSpPr>
          <p:spPr bwMode="auto">
            <a:xfrm>
              <a:off x="521" y="1958"/>
              <a:ext cx="614" cy="497"/>
            </a:xfrm>
            <a:custGeom>
              <a:avLst/>
              <a:gdLst>
                <a:gd name="T0" fmla="*/ 6 w 2286"/>
                <a:gd name="T1" fmla="*/ 3 h 1844"/>
                <a:gd name="T2" fmla="*/ 6 w 2286"/>
                <a:gd name="T3" fmla="*/ 3 h 1844"/>
                <a:gd name="T4" fmla="*/ 5 w 2286"/>
                <a:gd name="T5" fmla="*/ 3 h 1844"/>
                <a:gd name="T6" fmla="*/ 5 w 2286"/>
                <a:gd name="T7" fmla="*/ 2 h 1844"/>
                <a:gd name="T8" fmla="*/ 5 w 2286"/>
                <a:gd name="T9" fmla="*/ 2 h 1844"/>
                <a:gd name="T10" fmla="*/ 4 w 2286"/>
                <a:gd name="T11" fmla="*/ 2 h 1844"/>
                <a:gd name="T12" fmla="*/ 4 w 2286"/>
                <a:gd name="T13" fmla="*/ 2 h 1844"/>
                <a:gd name="T14" fmla="*/ 3 w 2286"/>
                <a:gd name="T15" fmla="*/ 1 h 1844"/>
                <a:gd name="T16" fmla="*/ 3 w 2286"/>
                <a:gd name="T17" fmla="*/ 0 h 1844"/>
                <a:gd name="T18" fmla="*/ 2 w 2286"/>
                <a:gd name="T19" fmla="*/ 0 h 1844"/>
                <a:gd name="T20" fmla="*/ 2 w 2286"/>
                <a:gd name="T21" fmla="*/ 1 h 1844"/>
                <a:gd name="T22" fmla="*/ 2 w 2286"/>
                <a:gd name="T23" fmla="*/ 2 h 1844"/>
                <a:gd name="T24" fmla="*/ 1 w 2286"/>
                <a:gd name="T25" fmla="*/ 2 h 1844"/>
                <a:gd name="T26" fmla="*/ 1 w 2286"/>
                <a:gd name="T27" fmla="*/ 3 h 1844"/>
                <a:gd name="T28" fmla="*/ 0 w 2286"/>
                <a:gd name="T29" fmla="*/ 4 h 1844"/>
                <a:gd name="T30" fmla="*/ 0 w 2286"/>
                <a:gd name="T31" fmla="*/ 5 h 1844"/>
                <a:gd name="T32" fmla="*/ 1 w 2286"/>
                <a:gd name="T33" fmla="*/ 5 h 1844"/>
                <a:gd name="T34" fmla="*/ 1 w 2286"/>
                <a:gd name="T35" fmla="*/ 5 h 1844"/>
                <a:gd name="T36" fmla="*/ 1 w 2286"/>
                <a:gd name="T37" fmla="*/ 6 h 1844"/>
                <a:gd name="T38" fmla="*/ 1 w 2286"/>
                <a:gd name="T39" fmla="*/ 6 h 1844"/>
                <a:gd name="T40" fmla="*/ 2 w 2286"/>
                <a:gd name="T41" fmla="*/ 6 h 1844"/>
                <a:gd name="T42" fmla="*/ 2 w 2286"/>
                <a:gd name="T43" fmla="*/ 7 h 1844"/>
                <a:gd name="T44" fmla="*/ 2 w 2286"/>
                <a:gd name="T45" fmla="*/ 7 h 1844"/>
                <a:gd name="T46" fmla="*/ 2 w 2286"/>
                <a:gd name="T47" fmla="*/ 8 h 1844"/>
                <a:gd name="T48" fmla="*/ 2 w 2286"/>
                <a:gd name="T49" fmla="*/ 8 h 1844"/>
                <a:gd name="T50" fmla="*/ 3 w 2286"/>
                <a:gd name="T51" fmla="*/ 8 h 1844"/>
                <a:gd name="T52" fmla="*/ 3 w 2286"/>
                <a:gd name="T53" fmla="*/ 8 h 1844"/>
                <a:gd name="T54" fmla="*/ 3 w 2286"/>
                <a:gd name="T55" fmla="*/ 8 h 1844"/>
                <a:gd name="T56" fmla="*/ 3 w 2286"/>
                <a:gd name="T57" fmla="*/ 9 h 1844"/>
                <a:gd name="T58" fmla="*/ 3 w 2286"/>
                <a:gd name="T59" fmla="*/ 9 h 1844"/>
                <a:gd name="T60" fmla="*/ 4 w 2286"/>
                <a:gd name="T61" fmla="*/ 8 h 1844"/>
                <a:gd name="T62" fmla="*/ 5 w 2286"/>
                <a:gd name="T63" fmla="*/ 8 h 1844"/>
                <a:gd name="T64" fmla="*/ 5 w 2286"/>
                <a:gd name="T65" fmla="*/ 8 h 1844"/>
                <a:gd name="T66" fmla="*/ 5 w 2286"/>
                <a:gd name="T67" fmla="*/ 8 h 1844"/>
                <a:gd name="T68" fmla="*/ 6 w 2286"/>
                <a:gd name="T69" fmla="*/ 9 h 1844"/>
                <a:gd name="T70" fmla="*/ 7 w 2286"/>
                <a:gd name="T71" fmla="*/ 9 h 1844"/>
                <a:gd name="T72" fmla="*/ 8 w 2286"/>
                <a:gd name="T73" fmla="*/ 9 h 1844"/>
                <a:gd name="T74" fmla="*/ 8 w 2286"/>
                <a:gd name="T75" fmla="*/ 9 h 1844"/>
                <a:gd name="T76" fmla="*/ 9 w 2286"/>
                <a:gd name="T77" fmla="*/ 9 h 1844"/>
                <a:gd name="T78" fmla="*/ 10 w 2286"/>
                <a:gd name="T79" fmla="*/ 10 h 1844"/>
                <a:gd name="T80" fmla="*/ 10 w 2286"/>
                <a:gd name="T81" fmla="*/ 10 h 1844"/>
                <a:gd name="T82" fmla="*/ 12 w 2286"/>
                <a:gd name="T83" fmla="*/ 10 h 1844"/>
                <a:gd name="T84" fmla="*/ 12 w 2286"/>
                <a:gd name="T85" fmla="*/ 9 h 1844"/>
                <a:gd name="T86" fmla="*/ 12 w 2286"/>
                <a:gd name="T87" fmla="*/ 9 h 1844"/>
                <a:gd name="T88" fmla="*/ 12 w 2286"/>
                <a:gd name="T89" fmla="*/ 8 h 1844"/>
                <a:gd name="T90" fmla="*/ 12 w 2286"/>
                <a:gd name="T91" fmla="*/ 8 h 1844"/>
                <a:gd name="T92" fmla="*/ 11 w 2286"/>
                <a:gd name="T93" fmla="*/ 8 h 1844"/>
                <a:gd name="T94" fmla="*/ 11 w 2286"/>
                <a:gd name="T95" fmla="*/ 7 h 1844"/>
                <a:gd name="T96" fmla="*/ 10 w 2286"/>
                <a:gd name="T97" fmla="*/ 6 h 1844"/>
                <a:gd name="T98" fmla="*/ 10 w 2286"/>
                <a:gd name="T99" fmla="*/ 7 h 1844"/>
                <a:gd name="T100" fmla="*/ 10 w 2286"/>
                <a:gd name="T101" fmla="*/ 7 h 1844"/>
                <a:gd name="T102" fmla="*/ 10 w 2286"/>
                <a:gd name="T103" fmla="*/ 6 h 1844"/>
                <a:gd name="T104" fmla="*/ 10 w 2286"/>
                <a:gd name="T105" fmla="*/ 5 h 1844"/>
                <a:gd name="T106" fmla="*/ 9 w 2286"/>
                <a:gd name="T107" fmla="*/ 5 h 1844"/>
                <a:gd name="T108" fmla="*/ 9 w 2286"/>
                <a:gd name="T109" fmla="*/ 5 h 1844"/>
                <a:gd name="T110" fmla="*/ 9 w 2286"/>
                <a:gd name="T111" fmla="*/ 5 h 1844"/>
                <a:gd name="T112" fmla="*/ 9 w 2286"/>
                <a:gd name="T113" fmla="*/ 5 h 1844"/>
                <a:gd name="T114" fmla="*/ 8 w 2286"/>
                <a:gd name="T115" fmla="*/ 5 h 1844"/>
                <a:gd name="T116" fmla="*/ 8 w 2286"/>
                <a:gd name="T117" fmla="*/ 4 h 1844"/>
                <a:gd name="T118" fmla="*/ 8 w 2286"/>
                <a:gd name="T119" fmla="*/ 4 h 1844"/>
                <a:gd name="T120" fmla="*/ 7 w 2286"/>
                <a:gd name="T121" fmla="*/ 4 h 18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86"/>
                <a:gd name="T184" fmla="*/ 0 h 1844"/>
                <a:gd name="T185" fmla="*/ 2286 w 2286"/>
                <a:gd name="T186" fmla="*/ 1844 h 18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86" h="1844">
                  <a:moveTo>
                    <a:pt x="1356" y="654"/>
                  </a:moveTo>
                  <a:lnTo>
                    <a:pt x="1224" y="641"/>
                  </a:lnTo>
                  <a:lnTo>
                    <a:pt x="1223" y="638"/>
                  </a:lnTo>
                  <a:lnTo>
                    <a:pt x="1220" y="630"/>
                  </a:lnTo>
                  <a:lnTo>
                    <a:pt x="1214" y="619"/>
                  </a:lnTo>
                  <a:lnTo>
                    <a:pt x="1204" y="607"/>
                  </a:lnTo>
                  <a:lnTo>
                    <a:pt x="1197" y="601"/>
                  </a:lnTo>
                  <a:lnTo>
                    <a:pt x="1189" y="594"/>
                  </a:lnTo>
                  <a:lnTo>
                    <a:pt x="1179" y="588"/>
                  </a:lnTo>
                  <a:lnTo>
                    <a:pt x="1169" y="582"/>
                  </a:lnTo>
                  <a:lnTo>
                    <a:pt x="1157" y="578"/>
                  </a:lnTo>
                  <a:lnTo>
                    <a:pt x="1144" y="575"/>
                  </a:lnTo>
                  <a:lnTo>
                    <a:pt x="1129" y="573"/>
                  </a:lnTo>
                  <a:lnTo>
                    <a:pt x="1112" y="572"/>
                  </a:lnTo>
                  <a:lnTo>
                    <a:pt x="1108" y="573"/>
                  </a:lnTo>
                  <a:lnTo>
                    <a:pt x="1097" y="573"/>
                  </a:lnTo>
                  <a:lnTo>
                    <a:pt x="1090" y="572"/>
                  </a:lnTo>
                  <a:lnTo>
                    <a:pt x="1081" y="571"/>
                  </a:lnTo>
                  <a:lnTo>
                    <a:pt x="1073" y="569"/>
                  </a:lnTo>
                  <a:lnTo>
                    <a:pt x="1063" y="566"/>
                  </a:lnTo>
                  <a:lnTo>
                    <a:pt x="1054" y="562"/>
                  </a:lnTo>
                  <a:lnTo>
                    <a:pt x="1044" y="557"/>
                  </a:lnTo>
                  <a:lnTo>
                    <a:pt x="1034" y="549"/>
                  </a:lnTo>
                  <a:lnTo>
                    <a:pt x="1025" y="541"/>
                  </a:lnTo>
                  <a:lnTo>
                    <a:pt x="1017" y="530"/>
                  </a:lnTo>
                  <a:lnTo>
                    <a:pt x="1010" y="517"/>
                  </a:lnTo>
                  <a:lnTo>
                    <a:pt x="1007" y="510"/>
                  </a:lnTo>
                  <a:lnTo>
                    <a:pt x="1005" y="502"/>
                  </a:lnTo>
                  <a:lnTo>
                    <a:pt x="1001" y="494"/>
                  </a:lnTo>
                  <a:lnTo>
                    <a:pt x="999" y="484"/>
                  </a:lnTo>
                  <a:lnTo>
                    <a:pt x="1000" y="479"/>
                  </a:lnTo>
                  <a:lnTo>
                    <a:pt x="999" y="466"/>
                  </a:lnTo>
                  <a:lnTo>
                    <a:pt x="998" y="458"/>
                  </a:lnTo>
                  <a:lnTo>
                    <a:pt x="996" y="448"/>
                  </a:lnTo>
                  <a:lnTo>
                    <a:pt x="994" y="438"/>
                  </a:lnTo>
                  <a:lnTo>
                    <a:pt x="991" y="429"/>
                  </a:lnTo>
                  <a:lnTo>
                    <a:pt x="985" y="419"/>
                  </a:lnTo>
                  <a:lnTo>
                    <a:pt x="980" y="412"/>
                  </a:lnTo>
                  <a:lnTo>
                    <a:pt x="976" y="409"/>
                  </a:lnTo>
                  <a:lnTo>
                    <a:pt x="971" y="405"/>
                  </a:lnTo>
                  <a:lnTo>
                    <a:pt x="967" y="402"/>
                  </a:lnTo>
                  <a:lnTo>
                    <a:pt x="963" y="400"/>
                  </a:lnTo>
                  <a:lnTo>
                    <a:pt x="958" y="399"/>
                  </a:lnTo>
                  <a:lnTo>
                    <a:pt x="951" y="398"/>
                  </a:lnTo>
                  <a:lnTo>
                    <a:pt x="946" y="398"/>
                  </a:lnTo>
                  <a:lnTo>
                    <a:pt x="938" y="399"/>
                  </a:lnTo>
                  <a:lnTo>
                    <a:pt x="931" y="400"/>
                  </a:lnTo>
                  <a:lnTo>
                    <a:pt x="923" y="402"/>
                  </a:lnTo>
                  <a:lnTo>
                    <a:pt x="915" y="405"/>
                  </a:lnTo>
                  <a:lnTo>
                    <a:pt x="906" y="410"/>
                  </a:lnTo>
                  <a:lnTo>
                    <a:pt x="902" y="410"/>
                  </a:lnTo>
                  <a:lnTo>
                    <a:pt x="894" y="407"/>
                  </a:lnTo>
                  <a:lnTo>
                    <a:pt x="880" y="404"/>
                  </a:lnTo>
                  <a:lnTo>
                    <a:pt x="864" y="399"/>
                  </a:lnTo>
                  <a:lnTo>
                    <a:pt x="855" y="395"/>
                  </a:lnTo>
                  <a:lnTo>
                    <a:pt x="848" y="390"/>
                  </a:lnTo>
                  <a:lnTo>
                    <a:pt x="839" y="385"/>
                  </a:lnTo>
                  <a:lnTo>
                    <a:pt x="832" y="378"/>
                  </a:lnTo>
                  <a:lnTo>
                    <a:pt x="825" y="370"/>
                  </a:lnTo>
                  <a:lnTo>
                    <a:pt x="820" y="362"/>
                  </a:lnTo>
                  <a:lnTo>
                    <a:pt x="816" y="352"/>
                  </a:lnTo>
                  <a:lnTo>
                    <a:pt x="813" y="341"/>
                  </a:lnTo>
                  <a:lnTo>
                    <a:pt x="810" y="339"/>
                  </a:lnTo>
                  <a:lnTo>
                    <a:pt x="805" y="334"/>
                  </a:lnTo>
                  <a:lnTo>
                    <a:pt x="802" y="330"/>
                  </a:lnTo>
                  <a:lnTo>
                    <a:pt x="798" y="323"/>
                  </a:lnTo>
                  <a:lnTo>
                    <a:pt x="794" y="315"/>
                  </a:lnTo>
                  <a:lnTo>
                    <a:pt x="790" y="304"/>
                  </a:lnTo>
                  <a:lnTo>
                    <a:pt x="787" y="291"/>
                  </a:lnTo>
                  <a:lnTo>
                    <a:pt x="784" y="276"/>
                  </a:lnTo>
                  <a:lnTo>
                    <a:pt x="782" y="259"/>
                  </a:lnTo>
                  <a:lnTo>
                    <a:pt x="781" y="238"/>
                  </a:lnTo>
                  <a:lnTo>
                    <a:pt x="781" y="214"/>
                  </a:lnTo>
                  <a:lnTo>
                    <a:pt x="782" y="188"/>
                  </a:lnTo>
                  <a:lnTo>
                    <a:pt x="784" y="157"/>
                  </a:lnTo>
                  <a:lnTo>
                    <a:pt x="787" y="123"/>
                  </a:lnTo>
                  <a:lnTo>
                    <a:pt x="625" y="79"/>
                  </a:lnTo>
                  <a:lnTo>
                    <a:pt x="612" y="62"/>
                  </a:lnTo>
                  <a:lnTo>
                    <a:pt x="600" y="48"/>
                  </a:lnTo>
                  <a:lnTo>
                    <a:pt x="590" y="36"/>
                  </a:lnTo>
                  <a:lnTo>
                    <a:pt x="579" y="26"/>
                  </a:lnTo>
                  <a:lnTo>
                    <a:pt x="569" y="17"/>
                  </a:lnTo>
                  <a:lnTo>
                    <a:pt x="560" y="11"/>
                  </a:lnTo>
                  <a:lnTo>
                    <a:pt x="551" y="6"/>
                  </a:lnTo>
                  <a:lnTo>
                    <a:pt x="543" y="3"/>
                  </a:lnTo>
                  <a:lnTo>
                    <a:pt x="535" y="1"/>
                  </a:lnTo>
                  <a:lnTo>
                    <a:pt x="528" y="0"/>
                  </a:lnTo>
                  <a:lnTo>
                    <a:pt x="521" y="1"/>
                  </a:lnTo>
                  <a:lnTo>
                    <a:pt x="515" y="2"/>
                  </a:lnTo>
                  <a:lnTo>
                    <a:pt x="510" y="4"/>
                  </a:lnTo>
                  <a:lnTo>
                    <a:pt x="503" y="8"/>
                  </a:lnTo>
                  <a:lnTo>
                    <a:pt x="499" y="12"/>
                  </a:lnTo>
                  <a:lnTo>
                    <a:pt x="494" y="16"/>
                  </a:lnTo>
                  <a:lnTo>
                    <a:pt x="489" y="24"/>
                  </a:lnTo>
                  <a:lnTo>
                    <a:pt x="485" y="33"/>
                  </a:lnTo>
                  <a:lnTo>
                    <a:pt x="482" y="42"/>
                  </a:lnTo>
                  <a:lnTo>
                    <a:pt x="480" y="51"/>
                  </a:lnTo>
                  <a:lnTo>
                    <a:pt x="477" y="66"/>
                  </a:lnTo>
                  <a:lnTo>
                    <a:pt x="474" y="73"/>
                  </a:lnTo>
                  <a:lnTo>
                    <a:pt x="454" y="84"/>
                  </a:lnTo>
                  <a:lnTo>
                    <a:pt x="435" y="97"/>
                  </a:lnTo>
                  <a:lnTo>
                    <a:pt x="419" y="111"/>
                  </a:lnTo>
                  <a:lnTo>
                    <a:pt x="404" y="124"/>
                  </a:lnTo>
                  <a:lnTo>
                    <a:pt x="392" y="138"/>
                  </a:lnTo>
                  <a:lnTo>
                    <a:pt x="382" y="151"/>
                  </a:lnTo>
                  <a:lnTo>
                    <a:pt x="372" y="164"/>
                  </a:lnTo>
                  <a:lnTo>
                    <a:pt x="364" y="177"/>
                  </a:lnTo>
                  <a:lnTo>
                    <a:pt x="358" y="189"/>
                  </a:lnTo>
                  <a:lnTo>
                    <a:pt x="354" y="199"/>
                  </a:lnTo>
                  <a:lnTo>
                    <a:pt x="351" y="210"/>
                  </a:lnTo>
                  <a:lnTo>
                    <a:pt x="347" y="219"/>
                  </a:lnTo>
                  <a:lnTo>
                    <a:pt x="344" y="230"/>
                  </a:lnTo>
                  <a:lnTo>
                    <a:pt x="343" y="235"/>
                  </a:lnTo>
                  <a:lnTo>
                    <a:pt x="330" y="247"/>
                  </a:lnTo>
                  <a:lnTo>
                    <a:pt x="319" y="260"/>
                  </a:lnTo>
                  <a:lnTo>
                    <a:pt x="309" y="275"/>
                  </a:lnTo>
                  <a:lnTo>
                    <a:pt x="300" y="290"/>
                  </a:lnTo>
                  <a:lnTo>
                    <a:pt x="293" y="306"/>
                  </a:lnTo>
                  <a:lnTo>
                    <a:pt x="287" y="321"/>
                  </a:lnTo>
                  <a:lnTo>
                    <a:pt x="282" y="337"/>
                  </a:lnTo>
                  <a:lnTo>
                    <a:pt x="278" y="352"/>
                  </a:lnTo>
                  <a:lnTo>
                    <a:pt x="273" y="380"/>
                  </a:lnTo>
                  <a:lnTo>
                    <a:pt x="270" y="402"/>
                  </a:lnTo>
                  <a:lnTo>
                    <a:pt x="268" y="417"/>
                  </a:lnTo>
                  <a:lnTo>
                    <a:pt x="268" y="422"/>
                  </a:lnTo>
                  <a:lnTo>
                    <a:pt x="266" y="429"/>
                  </a:lnTo>
                  <a:lnTo>
                    <a:pt x="257" y="448"/>
                  </a:lnTo>
                  <a:lnTo>
                    <a:pt x="250" y="461"/>
                  </a:lnTo>
                  <a:lnTo>
                    <a:pt x="242" y="476"/>
                  </a:lnTo>
                  <a:lnTo>
                    <a:pt x="231" y="493"/>
                  </a:lnTo>
                  <a:lnTo>
                    <a:pt x="219" y="511"/>
                  </a:lnTo>
                  <a:lnTo>
                    <a:pt x="206" y="530"/>
                  </a:lnTo>
                  <a:lnTo>
                    <a:pt x="188" y="550"/>
                  </a:lnTo>
                  <a:lnTo>
                    <a:pt x="170" y="571"/>
                  </a:lnTo>
                  <a:lnTo>
                    <a:pt x="150" y="591"/>
                  </a:lnTo>
                  <a:lnTo>
                    <a:pt x="127" y="611"/>
                  </a:lnTo>
                  <a:lnTo>
                    <a:pt x="102" y="630"/>
                  </a:lnTo>
                  <a:lnTo>
                    <a:pt x="88" y="640"/>
                  </a:lnTo>
                  <a:lnTo>
                    <a:pt x="74" y="649"/>
                  </a:lnTo>
                  <a:lnTo>
                    <a:pt x="59" y="657"/>
                  </a:lnTo>
                  <a:lnTo>
                    <a:pt x="43" y="666"/>
                  </a:lnTo>
                  <a:lnTo>
                    <a:pt x="35" y="684"/>
                  </a:lnTo>
                  <a:lnTo>
                    <a:pt x="27" y="704"/>
                  </a:lnTo>
                  <a:lnTo>
                    <a:pt x="21" y="724"/>
                  </a:lnTo>
                  <a:lnTo>
                    <a:pt x="16" y="746"/>
                  </a:lnTo>
                  <a:lnTo>
                    <a:pt x="11" y="767"/>
                  </a:lnTo>
                  <a:lnTo>
                    <a:pt x="8" y="788"/>
                  </a:lnTo>
                  <a:lnTo>
                    <a:pt x="5" y="809"/>
                  </a:lnTo>
                  <a:lnTo>
                    <a:pt x="3" y="829"/>
                  </a:lnTo>
                  <a:lnTo>
                    <a:pt x="1" y="866"/>
                  </a:lnTo>
                  <a:lnTo>
                    <a:pt x="0" y="895"/>
                  </a:lnTo>
                  <a:lnTo>
                    <a:pt x="0" y="915"/>
                  </a:lnTo>
                  <a:lnTo>
                    <a:pt x="0" y="922"/>
                  </a:lnTo>
                  <a:lnTo>
                    <a:pt x="10" y="919"/>
                  </a:lnTo>
                  <a:lnTo>
                    <a:pt x="21" y="917"/>
                  </a:lnTo>
                  <a:lnTo>
                    <a:pt x="30" y="916"/>
                  </a:lnTo>
                  <a:lnTo>
                    <a:pt x="38" y="915"/>
                  </a:lnTo>
                  <a:lnTo>
                    <a:pt x="47" y="915"/>
                  </a:lnTo>
                  <a:lnTo>
                    <a:pt x="54" y="917"/>
                  </a:lnTo>
                  <a:lnTo>
                    <a:pt x="60" y="918"/>
                  </a:lnTo>
                  <a:lnTo>
                    <a:pt x="67" y="921"/>
                  </a:lnTo>
                  <a:lnTo>
                    <a:pt x="72" y="924"/>
                  </a:lnTo>
                  <a:lnTo>
                    <a:pt x="78" y="927"/>
                  </a:lnTo>
                  <a:lnTo>
                    <a:pt x="82" y="931"/>
                  </a:lnTo>
                  <a:lnTo>
                    <a:pt x="86" y="935"/>
                  </a:lnTo>
                  <a:lnTo>
                    <a:pt x="92" y="945"/>
                  </a:lnTo>
                  <a:lnTo>
                    <a:pt x="98" y="955"/>
                  </a:lnTo>
                  <a:lnTo>
                    <a:pt x="101" y="965"/>
                  </a:lnTo>
                  <a:lnTo>
                    <a:pt x="104" y="976"/>
                  </a:lnTo>
                  <a:lnTo>
                    <a:pt x="105" y="987"/>
                  </a:lnTo>
                  <a:lnTo>
                    <a:pt x="106" y="996"/>
                  </a:lnTo>
                  <a:lnTo>
                    <a:pt x="106" y="1010"/>
                  </a:lnTo>
                  <a:lnTo>
                    <a:pt x="106" y="1015"/>
                  </a:lnTo>
                  <a:lnTo>
                    <a:pt x="119" y="1019"/>
                  </a:lnTo>
                  <a:lnTo>
                    <a:pt x="130" y="1023"/>
                  </a:lnTo>
                  <a:lnTo>
                    <a:pt x="139" y="1029"/>
                  </a:lnTo>
                  <a:lnTo>
                    <a:pt x="147" y="1036"/>
                  </a:lnTo>
                  <a:lnTo>
                    <a:pt x="152" y="1043"/>
                  </a:lnTo>
                  <a:lnTo>
                    <a:pt x="156" y="1051"/>
                  </a:lnTo>
                  <a:lnTo>
                    <a:pt x="160" y="1059"/>
                  </a:lnTo>
                  <a:lnTo>
                    <a:pt x="163" y="1068"/>
                  </a:lnTo>
                  <a:lnTo>
                    <a:pt x="164" y="1083"/>
                  </a:lnTo>
                  <a:lnTo>
                    <a:pt x="164" y="1097"/>
                  </a:lnTo>
                  <a:lnTo>
                    <a:pt x="163" y="1106"/>
                  </a:lnTo>
                  <a:lnTo>
                    <a:pt x="163" y="1109"/>
                  </a:lnTo>
                  <a:lnTo>
                    <a:pt x="161" y="1126"/>
                  </a:lnTo>
                  <a:lnTo>
                    <a:pt x="162" y="1141"/>
                  </a:lnTo>
                  <a:lnTo>
                    <a:pt x="164" y="1154"/>
                  </a:lnTo>
                  <a:lnTo>
                    <a:pt x="168" y="1165"/>
                  </a:lnTo>
                  <a:lnTo>
                    <a:pt x="172" y="1172"/>
                  </a:lnTo>
                  <a:lnTo>
                    <a:pt x="179" y="1179"/>
                  </a:lnTo>
                  <a:lnTo>
                    <a:pt x="185" y="1184"/>
                  </a:lnTo>
                  <a:lnTo>
                    <a:pt x="192" y="1187"/>
                  </a:lnTo>
                  <a:lnTo>
                    <a:pt x="199" y="1190"/>
                  </a:lnTo>
                  <a:lnTo>
                    <a:pt x="206" y="1191"/>
                  </a:lnTo>
                  <a:lnTo>
                    <a:pt x="213" y="1193"/>
                  </a:lnTo>
                  <a:lnTo>
                    <a:pt x="218" y="1193"/>
                  </a:lnTo>
                  <a:lnTo>
                    <a:pt x="228" y="1191"/>
                  </a:lnTo>
                  <a:lnTo>
                    <a:pt x="231" y="1190"/>
                  </a:lnTo>
                  <a:lnTo>
                    <a:pt x="242" y="1189"/>
                  </a:lnTo>
                  <a:lnTo>
                    <a:pt x="251" y="1187"/>
                  </a:lnTo>
                  <a:lnTo>
                    <a:pt x="260" y="1187"/>
                  </a:lnTo>
                  <a:lnTo>
                    <a:pt x="267" y="1187"/>
                  </a:lnTo>
                  <a:lnTo>
                    <a:pt x="274" y="1188"/>
                  </a:lnTo>
                  <a:lnTo>
                    <a:pt x="279" y="1190"/>
                  </a:lnTo>
                  <a:lnTo>
                    <a:pt x="284" y="1193"/>
                  </a:lnTo>
                  <a:lnTo>
                    <a:pt x="289" y="1196"/>
                  </a:lnTo>
                  <a:lnTo>
                    <a:pt x="292" y="1199"/>
                  </a:lnTo>
                  <a:lnTo>
                    <a:pt x="295" y="1202"/>
                  </a:lnTo>
                  <a:lnTo>
                    <a:pt x="298" y="1206"/>
                  </a:lnTo>
                  <a:lnTo>
                    <a:pt x="300" y="1211"/>
                  </a:lnTo>
                  <a:lnTo>
                    <a:pt x="304" y="1221"/>
                  </a:lnTo>
                  <a:lnTo>
                    <a:pt x="306" y="1232"/>
                  </a:lnTo>
                  <a:lnTo>
                    <a:pt x="308" y="1244"/>
                  </a:lnTo>
                  <a:lnTo>
                    <a:pt x="311" y="1255"/>
                  </a:lnTo>
                  <a:lnTo>
                    <a:pt x="314" y="1268"/>
                  </a:lnTo>
                  <a:lnTo>
                    <a:pt x="319" y="1280"/>
                  </a:lnTo>
                  <a:lnTo>
                    <a:pt x="322" y="1285"/>
                  </a:lnTo>
                  <a:lnTo>
                    <a:pt x="326" y="1291"/>
                  </a:lnTo>
                  <a:lnTo>
                    <a:pt x="329" y="1296"/>
                  </a:lnTo>
                  <a:lnTo>
                    <a:pt x="335" y="1300"/>
                  </a:lnTo>
                  <a:lnTo>
                    <a:pt x="340" y="1305"/>
                  </a:lnTo>
                  <a:lnTo>
                    <a:pt x="346" y="1309"/>
                  </a:lnTo>
                  <a:lnTo>
                    <a:pt x="354" y="1313"/>
                  </a:lnTo>
                  <a:lnTo>
                    <a:pt x="362" y="1315"/>
                  </a:lnTo>
                  <a:lnTo>
                    <a:pt x="362" y="1331"/>
                  </a:lnTo>
                  <a:lnTo>
                    <a:pt x="362" y="1345"/>
                  </a:lnTo>
                  <a:lnTo>
                    <a:pt x="363" y="1358"/>
                  </a:lnTo>
                  <a:lnTo>
                    <a:pt x="366" y="1370"/>
                  </a:lnTo>
                  <a:lnTo>
                    <a:pt x="368" y="1380"/>
                  </a:lnTo>
                  <a:lnTo>
                    <a:pt x="371" y="1389"/>
                  </a:lnTo>
                  <a:lnTo>
                    <a:pt x="374" y="1397"/>
                  </a:lnTo>
                  <a:lnTo>
                    <a:pt x="378" y="1406"/>
                  </a:lnTo>
                  <a:lnTo>
                    <a:pt x="383" y="1412"/>
                  </a:lnTo>
                  <a:lnTo>
                    <a:pt x="387" y="1418"/>
                  </a:lnTo>
                  <a:lnTo>
                    <a:pt x="392" y="1423"/>
                  </a:lnTo>
                  <a:lnTo>
                    <a:pt x="398" y="1427"/>
                  </a:lnTo>
                  <a:lnTo>
                    <a:pt x="403" y="1431"/>
                  </a:lnTo>
                  <a:lnTo>
                    <a:pt x="408" y="1434"/>
                  </a:lnTo>
                  <a:lnTo>
                    <a:pt x="414" y="1437"/>
                  </a:lnTo>
                  <a:lnTo>
                    <a:pt x="419" y="1438"/>
                  </a:lnTo>
                  <a:lnTo>
                    <a:pt x="431" y="1441"/>
                  </a:lnTo>
                  <a:lnTo>
                    <a:pt x="442" y="1441"/>
                  </a:lnTo>
                  <a:lnTo>
                    <a:pt x="452" y="1441"/>
                  </a:lnTo>
                  <a:lnTo>
                    <a:pt x="462" y="1440"/>
                  </a:lnTo>
                  <a:lnTo>
                    <a:pt x="475" y="1436"/>
                  </a:lnTo>
                  <a:lnTo>
                    <a:pt x="481" y="1435"/>
                  </a:lnTo>
                  <a:lnTo>
                    <a:pt x="493" y="1429"/>
                  </a:lnTo>
                  <a:lnTo>
                    <a:pt x="502" y="1425"/>
                  </a:lnTo>
                  <a:lnTo>
                    <a:pt x="513" y="1423"/>
                  </a:lnTo>
                  <a:lnTo>
                    <a:pt x="522" y="1421"/>
                  </a:lnTo>
                  <a:lnTo>
                    <a:pt x="532" y="1420"/>
                  </a:lnTo>
                  <a:lnTo>
                    <a:pt x="541" y="1421"/>
                  </a:lnTo>
                  <a:lnTo>
                    <a:pt x="549" y="1422"/>
                  </a:lnTo>
                  <a:lnTo>
                    <a:pt x="557" y="1424"/>
                  </a:lnTo>
                  <a:lnTo>
                    <a:pt x="564" y="1427"/>
                  </a:lnTo>
                  <a:lnTo>
                    <a:pt x="571" y="1430"/>
                  </a:lnTo>
                  <a:lnTo>
                    <a:pt x="578" y="1435"/>
                  </a:lnTo>
                  <a:lnTo>
                    <a:pt x="583" y="1439"/>
                  </a:lnTo>
                  <a:lnTo>
                    <a:pt x="590" y="1444"/>
                  </a:lnTo>
                  <a:lnTo>
                    <a:pt x="594" y="1451"/>
                  </a:lnTo>
                  <a:lnTo>
                    <a:pt x="599" y="1456"/>
                  </a:lnTo>
                  <a:lnTo>
                    <a:pt x="602" y="1462"/>
                  </a:lnTo>
                  <a:lnTo>
                    <a:pt x="610" y="1476"/>
                  </a:lnTo>
                  <a:lnTo>
                    <a:pt x="614" y="1489"/>
                  </a:lnTo>
                  <a:lnTo>
                    <a:pt x="616" y="1503"/>
                  </a:lnTo>
                  <a:lnTo>
                    <a:pt x="616" y="1516"/>
                  </a:lnTo>
                  <a:lnTo>
                    <a:pt x="615" y="1521"/>
                  </a:lnTo>
                  <a:lnTo>
                    <a:pt x="614" y="1526"/>
                  </a:lnTo>
                  <a:lnTo>
                    <a:pt x="612" y="1532"/>
                  </a:lnTo>
                  <a:lnTo>
                    <a:pt x="610" y="1536"/>
                  </a:lnTo>
                  <a:lnTo>
                    <a:pt x="607" y="1540"/>
                  </a:lnTo>
                  <a:lnTo>
                    <a:pt x="602" y="1542"/>
                  </a:lnTo>
                  <a:lnTo>
                    <a:pt x="598" y="1546"/>
                  </a:lnTo>
                  <a:lnTo>
                    <a:pt x="594" y="1547"/>
                  </a:lnTo>
                  <a:lnTo>
                    <a:pt x="590" y="1565"/>
                  </a:lnTo>
                  <a:lnTo>
                    <a:pt x="586" y="1581"/>
                  </a:lnTo>
                  <a:lnTo>
                    <a:pt x="585" y="1596"/>
                  </a:lnTo>
                  <a:lnTo>
                    <a:pt x="584" y="1609"/>
                  </a:lnTo>
                  <a:lnTo>
                    <a:pt x="584" y="1620"/>
                  </a:lnTo>
                  <a:lnTo>
                    <a:pt x="584" y="1630"/>
                  </a:lnTo>
                  <a:lnTo>
                    <a:pt x="585" y="1639"/>
                  </a:lnTo>
                  <a:lnTo>
                    <a:pt x="587" y="1647"/>
                  </a:lnTo>
                  <a:lnTo>
                    <a:pt x="592" y="1659"/>
                  </a:lnTo>
                  <a:lnTo>
                    <a:pt x="595" y="1666"/>
                  </a:lnTo>
                  <a:lnTo>
                    <a:pt x="598" y="1670"/>
                  </a:lnTo>
                  <a:lnTo>
                    <a:pt x="600" y="1671"/>
                  </a:lnTo>
                  <a:lnTo>
                    <a:pt x="608" y="1671"/>
                  </a:lnTo>
                  <a:lnTo>
                    <a:pt x="615" y="1670"/>
                  </a:lnTo>
                  <a:lnTo>
                    <a:pt x="622" y="1668"/>
                  </a:lnTo>
                  <a:lnTo>
                    <a:pt x="628" y="1666"/>
                  </a:lnTo>
                  <a:lnTo>
                    <a:pt x="633" y="1663"/>
                  </a:lnTo>
                  <a:lnTo>
                    <a:pt x="639" y="1660"/>
                  </a:lnTo>
                  <a:lnTo>
                    <a:pt x="644" y="1657"/>
                  </a:lnTo>
                  <a:lnTo>
                    <a:pt x="649" y="1652"/>
                  </a:lnTo>
                  <a:lnTo>
                    <a:pt x="666" y="1633"/>
                  </a:lnTo>
                  <a:lnTo>
                    <a:pt x="683" y="1613"/>
                  </a:lnTo>
                  <a:lnTo>
                    <a:pt x="693" y="1603"/>
                  </a:lnTo>
                  <a:lnTo>
                    <a:pt x="704" y="1595"/>
                  </a:lnTo>
                  <a:lnTo>
                    <a:pt x="710" y="1590"/>
                  </a:lnTo>
                  <a:lnTo>
                    <a:pt x="717" y="1587"/>
                  </a:lnTo>
                  <a:lnTo>
                    <a:pt x="723" y="1584"/>
                  </a:lnTo>
                  <a:lnTo>
                    <a:pt x="730" y="1582"/>
                  </a:lnTo>
                  <a:lnTo>
                    <a:pt x="739" y="1581"/>
                  </a:lnTo>
                  <a:lnTo>
                    <a:pt x="747" y="1580"/>
                  </a:lnTo>
                  <a:lnTo>
                    <a:pt x="757" y="1580"/>
                  </a:lnTo>
                  <a:lnTo>
                    <a:pt x="768" y="1580"/>
                  </a:lnTo>
                  <a:lnTo>
                    <a:pt x="779" y="1581"/>
                  </a:lnTo>
                  <a:lnTo>
                    <a:pt x="791" y="1583"/>
                  </a:lnTo>
                  <a:lnTo>
                    <a:pt x="804" y="1586"/>
                  </a:lnTo>
                  <a:lnTo>
                    <a:pt x="819" y="1590"/>
                  </a:lnTo>
                  <a:lnTo>
                    <a:pt x="825" y="1571"/>
                  </a:lnTo>
                  <a:lnTo>
                    <a:pt x="833" y="1554"/>
                  </a:lnTo>
                  <a:lnTo>
                    <a:pt x="840" y="1539"/>
                  </a:lnTo>
                  <a:lnTo>
                    <a:pt x="849" y="1525"/>
                  </a:lnTo>
                  <a:lnTo>
                    <a:pt x="856" y="1515"/>
                  </a:lnTo>
                  <a:lnTo>
                    <a:pt x="865" y="1505"/>
                  </a:lnTo>
                  <a:lnTo>
                    <a:pt x="873" y="1497"/>
                  </a:lnTo>
                  <a:lnTo>
                    <a:pt x="882" y="1490"/>
                  </a:lnTo>
                  <a:lnTo>
                    <a:pt x="889" y="1486"/>
                  </a:lnTo>
                  <a:lnTo>
                    <a:pt x="898" y="1483"/>
                  </a:lnTo>
                  <a:lnTo>
                    <a:pt x="906" y="1479"/>
                  </a:lnTo>
                  <a:lnTo>
                    <a:pt x="915" y="1478"/>
                  </a:lnTo>
                  <a:lnTo>
                    <a:pt x="922" y="1478"/>
                  </a:lnTo>
                  <a:lnTo>
                    <a:pt x="931" y="1479"/>
                  </a:lnTo>
                  <a:lnTo>
                    <a:pt x="938" y="1482"/>
                  </a:lnTo>
                  <a:lnTo>
                    <a:pt x="947" y="1484"/>
                  </a:lnTo>
                  <a:lnTo>
                    <a:pt x="961" y="1490"/>
                  </a:lnTo>
                  <a:lnTo>
                    <a:pt x="975" y="1499"/>
                  </a:lnTo>
                  <a:lnTo>
                    <a:pt x="987" y="1508"/>
                  </a:lnTo>
                  <a:lnTo>
                    <a:pt x="998" y="1518"/>
                  </a:lnTo>
                  <a:lnTo>
                    <a:pt x="1013" y="1534"/>
                  </a:lnTo>
                  <a:lnTo>
                    <a:pt x="1018" y="1540"/>
                  </a:lnTo>
                  <a:lnTo>
                    <a:pt x="1026" y="1554"/>
                  </a:lnTo>
                  <a:lnTo>
                    <a:pt x="1034" y="1566"/>
                  </a:lnTo>
                  <a:lnTo>
                    <a:pt x="1042" y="1577"/>
                  </a:lnTo>
                  <a:lnTo>
                    <a:pt x="1050" y="1587"/>
                  </a:lnTo>
                  <a:lnTo>
                    <a:pt x="1059" y="1597"/>
                  </a:lnTo>
                  <a:lnTo>
                    <a:pt x="1067" y="1605"/>
                  </a:lnTo>
                  <a:lnTo>
                    <a:pt x="1076" y="1613"/>
                  </a:lnTo>
                  <a:lnTo>
                    <a:pt x="1085" y="1620"/>
                  </a:lnTo>
                  <a:lnTo>
                    <a:pt x="1103" y="1632"/>
                  </a:lnTo>
                  <a:lnTo>
                    <a:pt x="1120" y="1642"/>
                  </a:lnTo>
                  <a:lnTo>
                    <a:pt x="1136" y="1649"/>
                  </a:lnTo>
                  <a:lnTo>
                    <a:pt x="1152" y="1654"/>
                  </a:lnTo>
                  <a:lnTo>
                    <a:pt x="1167" y="1658"/>
                  </a:lnTo>
                  <a:lnTo>
                    <a:pt x="1181" y="1660"/>
                  </a:lnTo>
                  <a:lnTo>
                    <a:pt x="1193" y="1661"/>
                  </a:lnTo>
                  <a:lnTo>
                    <a:pt x="1204" y="1661"/>
                  </a:lnTo>
                  <a:lnTo>
                    <a:pt x="1219" y="1660"/>
                  </a:lnTo>
                  <a:lnTo>
                    <a:pt x="1224" y="1660"/>
                  </a:lnTo>
                  <a:lnTo>
                    <a:pt x="1232" y="1655"/>
                  </a:lnTo>
                  <a:lnTo>
                    <a:pt x="1239" y="1652"/>
                  </a:lnTo>
                  <a:lnTo>
                    <a:pt x="1247" y="1650"/>
                  </a:lnTo>
                  <a:lnTo>
                    <a:pt x="1254" y="1649"/>
                  </a:lnTo>
                  <a:lnTo>
                    <a:pt x="1270" y="1647"/>
                  </a:lnTo>
                  <a:lnTo>
                    <a:pt x="1286" y="1648"/>
                  </a:lnTo>
                  <a:lnTo>
                    <a:pt x="1303" y="1650"/>
                  </a:lnTo>
                  <a:lnTo>
                    <a:pt x="1319" y="1654"/>
                  </a:lnTo>
                  <a:lnTo>
                    <a:pt x="1334" y="1659"/>
                  </a:lnTo>
                  <a:lnTo>
                    <a:pt x="1349" y="1665"/>
                  </a:lnTo>
                  <a:lnTo>
                    <a:pt x="1377" y="1678"/>
                  </a:lnTo>
                  <a:lnTo>
                    <a:pt x="1398" y="1690"/>
                  </a:lnTo>
                  <a:lnTo>
                    <a:pt x="1413" y="1699"/>
                  </a:lnTo>
                  <a:lnTo>
                    <a:pt x="1418" y="1703"/>
                  </a:lnTo>
                  <a:lnTo>
                    <a:pt x="1425" y="1702"/>
                  </a:lnTo>
                  <a:lnTo>
                    <a:pt x="1432" y="1702"/>
                  </a:lnTo>
                  <a:lnTo>
                    <a:pt x="1439" y="1702"/>
                  </a:lnTo>
                  <a:lnTo>
                    <a:pt x="1445" y="1705"/>
                  </a:lnTo>
                  <a:lnTo>
                    <a:pt x="1459" y="1708"/>
                  </a:lnTo>
                  <a:lnTo>
                    <a:pt x="1472" y="1714"/>
                  </a:lnTo>
                  <a:lnTo>
                    <a:pt x="1497" y="1729"/>
                  </a:lnTo>
                  <a:lnTo>
                    <a:pt x="1524" y="1747"/>
                  </a:lnTo>
                  <a:lnTo>
                    <a:pt x="1538" y="1757"/>
                  </a:lnTo>
                  <a:lnTo>
                    <a:pt x="1553" y="1764"/>
                  </a:lnTo>
                  <a:lnTo>
                    <a:pt x="1568" y="1772"/>
                  </a:lnTo>
                  <a:lnTo>
                    <a:pt x="1585" y="1778"/>
                  </a:lnTo>
                  <a:lnTo>
                    <a:pt x="1593" y="1780"/>
                  </a:lnTo>
                  <a:lnTo>
                    <a:pt x="1602" y="1781"/>
                  </a:lnTo>
                  <a:lnTo>
                    <a:pt x="1612" y="1782"/>
                  </a:lnTo>
                  <a:lnTo>
                    <a:pt x="1620" y="1783"/>
                  </a:lnTo>
                  <a:lnTo>
                    <a:pt x="1631" y="1783"/>
                  </a:lnTo>
                  <a:lnTo>
                    <a:pt x="1640" y="1782"/>
                  </a:lnTo>
                  <a:lnTo>
                    <a:pt x="1651" y="1780"/>
                  </a:lnTo>
                  <a:lnTo>
                    <a:pt x="1662" y="1778"/>
                  </a:lnTo>
                  <a:lnTo>
                    <a:pt x="1669" y="1777"/>
                  </a:lnTo>
                  <a:lnTo>
                    <a:pt x="1678" y="1777"/>
                  </a:lnTo>
                  <a:lnTo>
                    <a:pt x="1685" y="1778"/>
                  </a:lnTo>
                  <a:lnTo>
                    <a:pt x="1693" y="1779"/>
                  </a:lnTo>
                  <a:lnTo>
                    <a:pt x="1709" y="1782"/>
                  </a:lnTo>
                  <a:lnTo>
                    <a:pt x="1725" y="1788"/>
                  </a:lnTo>
                  <a:lnTo>
                    <a:pt x="1758" y="1802"/>
                  </a:lnTo>
                  <a:lnTo>
                    <a:pt x="1793" y="1818"/>
                  </a:lnTo>
                  <a:lnTo>
                    <a:pt x="1812" y="1825"/>
                  </a:lnTo>
                  <a:lnTo>
                    <a:pt x="1832" y="1833"/>
                  </a:lnTo>
                  <a:lnTo>
                    <a:pt x="1854" y="1838"/>
                  </a:lnTo>
                  <a:lnTo>
                    <a:pt x="1876" y="1842"/>
                  </a:lnTo>
                  <a:lnTo>
                    <a:pt x="1888" y="1843"/>
                  </a:lnTo>
                  <a:lnTo>
                    <a:pt x="1901" y="1844"/>
                  </a:lnTo>
                  <a:lnTo>
                    <a:pt x="1912" y="1844"/>
                  </a:lnTo>
                  <a:lnTo>
                    <a:pt x="1925" y="1844"/>
                  </a:lnTo>
                  <a:lnTo>
                    <a:pt x="1939" y="1843"/>
                  </a:lnTo>
                  <a:lnTo>
                    <a:pt x="1952" y="1841"/>
                  </a:lnTo>
                  <a:lnTo>
                    <a:pt x="1967" y="1838"/>
                  </a:lnTo>
                  <a:lnTo>
                    <a:pt x="1981" y="1835"/>
                  </a:lnTo>
                  <a:lnTo>
                    <a:pt x="2005" y="1829"/>
                  </a:lnTo>
                  <a:lnTo>
                    <a:pt x="2028" y="1824"/>
                  </a:lnTo>
                  <a:lnTo>
                    <a:pt x="2049" y="1821"/>
                  </a:lnTo>
                  <a:lnTo>
                    <a:pt x="2070" y="1818"/>
                  </a:lnTo>
                  <a:lnTo>
                    <a:pt x="2089" y="1815"/>
                  </a:lnTo>
                  <a:lnTo>
                    <a:pt x="2109" y="1814"/>
                  </a:lnTo>
                  <a:lnTo>
                    <a:pt x="2126" y="1813"/>
                  </a:lnTo>
                  <a:lnTo>
                    <a:pt x="2143" y="1813"/>
                  </a:lnTo>
                  <a:lnTo>
                    <a:pt x="2158" y="1813"/>
                  </a:lnTo>
                  <a:lnTo>
                    <a:pt x="2173" y="1815"/>
                  </a:lnTo>
                  <a:lnTo>
                    <a:pt x="2187" y="1817"/>
                  </a:lnTo>
                  <a:lnTo>
                    <a:pt x="2199" y="1820"/>
                  </a:lnTo>
                  <a:lnTo>
                    <a:pt x="2212" y="1822"/>
                  </a:lnTo>
                  <a:lnTo>
                    <a:pt x="2223" y="1826"/>
                  </a:lnTo>
                  <a:lnTo>
                    <a:pt x="2233" y="1829"/>
                  </a:lnTo>
                  <a:lnTo>
                    <a:pt x="2243" y="1835"/>
                  </a:lnTo>
                  <a:lnTo>
                    <a:pt x="2252" y="1820"/>
                  </a:lnTo>
                  <a:lnTo>
                    <a:pt x="2259" y="1805"/>
                  </a:lnTo>
                  <a:lnTo>
                    <a:pt x="2267" y="1791"/>
                  </a:lnTo>
                  <a:lnTo>
                    <a:pt x="2272" y="1778"/>
                  </a:lnTo>
                  <a:lnTo>
                    <a:pt x="2276" y="1765"/>
                  </a:lnTo>
                  <a:lnTo>
                    <a:pt x="2279" y="1754"/>
                  </a:lnTo>
                  <a:lnTo>
                    <a:pt x="2283" y="1742"/>
                  </a:lnTo>
                  <a:lnTo>
                    <a:pt x="2285" y="1730"/>
                  </a:lnTo>
                  <a:lnTo>
                    <a:pt x="2286" y="1721"/>
                  </a:lnTo>
                  <a:lnTo>
                    <a:pt x="2286" y="1710"/>
                  </a:lnTo>
                  <a:lnTo>
                    <a:pt x="2286" y="1700"/>
                  </a:lnTo>
                  <a:lnTo>
                    <a:pt x="2285" y="1692"/>
                  </a:lnTo>
                  <a:lnTo>
                    <a:pt x="2283" y="1676"/>
                  </a:lnTo>
                  <a:lnTo>
                    <a:pt x="2277" y="1661"/>
                  </a:lnTo>
                  <a:lnTo>
                    <a:pt x="2272" y="1648"/>
                  </a:lnTo>
                  <a:lnTo>
                    <a:pt x="2265" y="1637"/>
                  </a:lnTo>
                  <a:lnTo>
                    <a:pt x="2258" y="1629"/>
                  </a:lnTo>
                  <a:lnTo>
                    <a:pt x="2252" y="1621"/>
                  </a:lnTo>
                  <a:lnTo>
                    <a:pt x="2241" y="1613"/>
                  </a:lnTo>
                  <a:lnTo>
                    <a:pt x="2237" y="1610"/>
                  </a:lnTo>
                  <a:lnTo>
                    <a:pt x="2230" y="1606"/>
                  </a:lnTo>
                  <a:lnTo>
                    <a:pt x="2225" y="1603"/>
                  </a:lnTo>
                  <a:lnTo>
                    <a:pt x="2220" y="1599"/>
                  </a:lnTo>
                  <a:lnTo>
                    <a:pt x="2216" y="1596"/>
                  </a:lnTo>
                  <a:lnTo>
                    <a:pt x="2213" y="1591"/>
                  </a:lnTo>
                  <a:lnTo>
                    <a:pt x="2210" y="1587"/>
                  </a:lnTo>
                  <a:lnTo>
                    <a:pt x="2209" y="1583"/>
                  </a:lnTo>
                  <a:lnTo>
                    <a:pt x="2207" y="1579"/>
                  </a:lnTo>
                  <a:lnTo>
                    <a:pt x="2207" y="1568"/>
                  </a:lnTo>
                  <a:lnTo>
                    <a:pt x="2207" y="1558"/>
                  </a:lnTo>
                  <a:lnTo>
                    <a:pt x="2209" y="1548"/>
                  </a:lnTo>
                  <a:lnTo>
                    <a:pt x="2211" y="1537"/>
                  </a:lnTo>
                  <a:lnTo>
                    <a:pt x="2214" y="1527"/>
                  </a:lnTo>
                  <a:lnTo>
                    <a:pt x="2216" y="1517"/>
                  </a:lnTo>
                  <a:lnTo>
                    <a:pt x="2217" y="1506"/>
                  </a:lnTo>
                  <a:lnTo>
                    <a:pt x="2219" y="1497"/>
                  </a:lnTo>
                  <a:lnTo>
                    <a:pt x="2219" y="1492"/>
                  </a:lnTo>
                  <a:lnTo>
                    <a:pt x="2217" y="1488"/>
                  </a:lnTo>
                  <a:lnTo>
                    <a:pt x="2216" y="1484"/>
                  </a:lnTo>
                  <a:lnTo>
                    <a:pt x="2214" y="1479"/>
                  </a:lnTo>
                  <a:lnTo>
                    <a:pt x="2211" y="1475"/>
                  </a:lnTo>
                  <a:lnTo>
                    <a:pt x="2208" y="1472"/>
                  </a:lnTo>
                  <a:lnTo>
                    <a:pt x="2205" y="1469"/>
                  </a:lnTo>
                  <a:lnTo>
                    <a:pt x="2199" y="1466"/>
                  </a:lnTo>
                  <a:lnTo>
                    <a:pt x="2190" y="1438"/>
                  </a:lnTo>
                  <a:lnTo>
                    <a:pt x="2180" y="1413"/>
                  </a:lnTo>
                  <a:lnTo>
                    <a:pt x="2169" y="1392"/>
                  </a:lnTo>
                  <a:lnTo>
                    <a:pt x="2159" y="1374"/>
                  </a:lnTo>
                  <a:lnTo>
                    <a:pt x="2148" y="1358"/>
                  </a:lnTo>
                  <a:lnTo>
                    <a:pt x="2137" y="1344"/>
                  </a:lnTo>
                  <a:lnTo>
                    <a:pt x="2128" y="1332"/>
                  </a:lnTo>
                  <a:lnTo>
                    <a:pt x="2118" y="1323"/>
                  </a:lnTo>
                  <a:lnTo>
                    <a:pt x="2109" y="1315"/>
                  </a:lnTo>
                  <a:lnTo>
                    <a:pt x="2101" y="1309"/>
                  </a:lnTo>
                  <a:lnTo>
                    <a:pt x="2094" y="1305"/>
                  </a:lnTo>
                  <a:lnTo>
                    <a:pt x="2087" y="1301"/>
                  </a:lnTo>
                  <a:lnTo>
                    <a:pt x="2078" y="1298"/>
                  </a:lnTo>
                  <a:lnTo>
                    <a:pt x="2074" y="1297"/>
                  </a:lnTo>
                  <a:lnTo>
                    <a:pt x="2065" y="1275"/>
                  </a:lnTo>
                  <a:lnTo>
                    <a:pt x="2055" y="1258"/>
                  </a:lnTo>
                  <a:lnTo>
                    <a:pt x="2051" y="1251"/>
                  </a:lnTo>
                  <a:lnTo>
                    <a:pt x="2047" y="1246"/>
                  </a:lnTo>
                  <a:lnTo>
                    <a:pt x="2042" y="1241"/>
                  </a:lnTo>
                  <a:lnTo>
                    <a:pt x="2038" y="1236"/>
                  </a:lnTo>
                  <a:lnTo>
                    <a:pt x="2033" y="1234"/>
                  </a:lnTo>
                  <a:lnTo>
                    <a:pt x="2029" y="1232"/>
                  </a:lnTo>
                  <a:lnTo>
                    <a:pt x="2025" y="1230"/>
                  </a:lnTo>
                  <a:lnTo>
                    <a:pt x="2021" y="1230"/>
                  </a:lnTo>
                  <a:lnTo>
                    <a:pt x="2013" y="1230"/>
                  </a:lnTo>
                  <a:lnTo>
                    <a:pt x="2005" y="1232"/>
                  </a:lnTo>
                  <a:lnTo>
                    <a:pt x="1999" y="1236"/>
                  </a:lnTo>
                  <a:lnTo>
                    <a:pt x="1993" y="1241"/>
                  </a:lnTo>
                  <a:lnTo>
                    <a:pt x="1987" y="1247"/>
                  </a:lnTo>
                  <a:lnTo>
                    <a:pt x="1983" y="1252"/>
                  </a:lnTo>
                  <a:lnTo>
                    <a:pt x="1976" y="1262"/>
                  </a:lnTo>
                  <a:lnTo>
                    <a:pt x="1974" y="1266"/>
                  </a:lnTo>
                  <a:lnTo>
                    <a:pt x="1956" y="1267"/>
                  </a:lnTo>
                  <a:lnTo>
                    <a:pt x="1940" y="1268"/>
                  </a:lnTo>
                  <a:lnTo>
                    <a:pt x="1925" y="1269"/>
                  </a:lnTo>
                  <a:lnTo>
                    <a:pt x="1911" y="1268"/>
                  </a:lnTo>
                  <a:lnTo>
                    <a:pt x="1900" y="1267"/>
                  </a:lnTo>
                  <a:lnTo>
                    <a:pt x="1889" y="1266"/>
                  </a:lnTo>
                  <a:lnTo>
                    <a:pt x="1879" y="1264"/>
                  </a:lnTo>
                  <a:lnTo>
                    <a:pt x="1871" y="1261"/>
                  </a:lnTo>
                  <a:lnTo>
                    <a:pt x="1863" y="1258"/>
                  </a:lnTo>
                  <a:lnTo>
                    <a:pt x="1857" y="1253"/>
                  </a:lnTo>
                  <a:lnTo>
                    <a:pt x="1852" y="1249"/>
                  </a:lnTo>
                  <a:lnTo>
                    <a:pt x="1847" y="1245"/>
                  </a:lnTo>
                  <a:lnTo>
                    <a:pt x="1843" y="1241"/>
                  </a:lnTo>
                  <a:lnTo>
                    <a:pt x="1841" y="1235"/>
                  </a:lnTo>
                  <a:lnTo>
                    <a:pt x="1839" y="1230"/>
                  </a:lnTo>
                  <a:lnTo>
                    <a:pt x="1837" y="1226"/>
                  </a:lnTo>
                  <a:lnTo>
                    <a:pt x="1836" y="1215"/>
                  </a:lnTo>
                  <a:lnTo>
                    <a:pt x="1837" y="1204"/>
                  </a:lnTo>
                  <a:lnTo>
                    <a:pt x="1838" y="1194"/>
                  </a:lnTo>
                  <a:lnTo>
                    <a:pt x="1841" y="1185"/>
                  </a:lnTo>
                  <a:lnTo>
                    <a:pt x="1846" y="1171"/>
                  </a:lnTo>
                  <a:lnTo>
                    <a:pt x="1849" y="1166"/>
                  </a:lnTo>
                  <a:lnTo>
                    <a:pt x="1856" y="1126"/>
                  </a:lnTo>
                  <a:lnTo>
                    <a:pt x="1859" y="1094"/>
                  </a:lnTo>
                  <a:lnTo>
                    <a:pt x="1861" y="1068"/>
                  </a:lnTo>
                  <a:lnTo>
                    <a:pt x="1862" y="1045"/>
                  </a:lnTo>
                  <a:lnTo>
                    <a:pt x="1862" y="1028"/>
                  </a:lnTo>
                  <a:lnTo>
                    <a:pt x="1860" y="1015"/>
                  </a:lnTo>
                  <a:lnTo>
                    <a:pt x="1858" y="1006"/>
                  </a:lnTo>
                  <a:lnTo>
                    <a:pt x="1854" y="1001"/>
                  </a:lnTo>
                  <a:lnTo>
                    <a:pt x="1850" y="996"/>
                  </a:lnTo>
                  <a:lnTo>
                    <a:pt x="1846" y="995"/>
                  </a:lnTo>
                  <a:lnTo>
                    <a:pt x="1843" y="995"/>
                  </a:lnTo>
                  <a:lnTo>
                    <a:pt x="1839" y="997"/>
                  </a:lnTo>
                  <a:lnTo>
                    <a:pt x="1833" y="1001"/>
                  </a:lnTo>
                  <a:lnTo>
                    <a:pt x="1830" y="1004"/>
                  </a:lnTo>
                  <a:lnTo>
                    <a:pt x="1815" y="1003"/>
                  </a:lnTo>
                  <a:lnTo>
                    <a:pt x="1800" y="1004"/>
                  </a:lnTo>
                  <a:lnTo>
                    <a:pt x="1788" y="1005"/>
                  </a:lnTo>
                  <a:lnTo>
                    <a:pt x="1775" y="1008"/>
                  </a:lnTo>
                  <a:lnTo>
                    <a:pt x="1764" y="1011"/>
                  </a:lnTo>
                  <a:lnTo>
                    <a:pt x="1754" y="1014"/>
                  </a:lnTo>
                  <a:lnTo>
                    <a:pt x="1746" y="1019"/>
                  </a:lnTo>
                  <a:lnTo>
                    <a:pt x="1738" y="1023"/>
                  </a:lnTo>
                  <a:lnTo>
                    <a:pt x="1727" y="1031"/>
                  </a:lnTo>
                  <a:lnTo>
                    <a:pt x="1718" y="1039"/>
                  </a:lnTo>
                  <a:lnTo>
                    <a:pt x="1714" y="1045"/>
                  </a:lnTo>
                  <a:lnTo>
                    <a:pt x="1712" y="1047"/>
                  </a:lnTo>
                  <a:lnTo>
                    <a:pt x="1694" y="1050"/>
                  </a:lnTo>
                  <a:lnTo>
                    <a:pt x="1680" y="1050"/>
                  </a:lnTo>
                  <a:lnTo>
                    <a:pt x="1673" y="1049"/>
                  </a:lnTo>
                  <a:lnTo>
                    <a:pt x="1668" y="1047"/>
                  </a:lnTo>
                  <a:lnTo>
                    <a:pt x="1664" y="1046"/>
                  </a:lnTo>
                  <a:lnTo>
                    <a:pt x="1661" y="1044"/>
                  </a:lnTo>
                  <a:lnTo>
                    <a:pt x="1657" y="1042"/>
                  </a:lnTo>
                  <a:lnTo>
                    <a:pt x="1655" y="1039"/>
                  </a:lnTo>
                  <a:lnTo>
                    <a:pt x="1653" y="1037"/>
                  </a:lnTo>
                  <a:lnTo>
                    <a:pt x="1651" y="1034"/>
                  </a:lnTo>
                  <a:lnTo>
                    <a:pt x="1650" y="1027"/>
                  </a:lnTo>
                  <a:lnTo>
                    <a:pt x="1650" y="1020"/>
                  </a:lnTo>
                  <a:lnTo>
                    <a:pt x="1652" y="1012"/>
                  </a:lnTo>
                  <a:lnTo>
                    <a:pt x="1654" y="1005"/>
                  </a:lnTo>
                  <a:lnTo>
                    <a:pt x="1657" y="998"/>
                  </a:lnTo>
                  <a:lnTo>
                    <a:pt x="1661" y="992"/>
                  </a:lnTo>
                  <a:lnTo>
                    <a:pt x="1666" y="982"/>
                  </a:lnTo>
                  <a:lnTo>
                    <a:pt x="1668" y="978"/>
                  </a:lnTo>
                  <a:lnTo>
                    <a:pt x="1667" y="969"/>
                  </a:lnTo>
                  <a:lnTo>
                    <a:pt x="1664" y="960"/>
                  </a:lnTo>
                  <a:lnTo>
                    <a:pt x="1661" y="951"/>
                  </a:lnTo>
                  <a:lnTo>
                    <a:pt x="1656" y="945"/>
                  </a:lnTo>
                  <a:lnTo>
                    <a:pt x="1651" y="939"/>
                  </a:lnTo>
                  <a:lnTo>
                    <a:pt x="1646" y="933"/>
                  </a:lnTo>
                  <a:lnTo>
                    <a:pt x="1640" y="929"/>
                  </a:lnTo>
                  <a:lnTo>
                    <a:pt x="1635" y="926"/>
                  </a:lnTo>
                  <a:lnTo>
                    <a:pt x="1624" y="921"/>
                  </a:lnTo>
                  <a:lnTo>
                    <a:pt x="1615" y="917"/>
                  </a:lnTo>
                  <a:lnTo>
                    <a:pt x="1608" y="916"/>
                  </a:lnTo>
                  <a:lnTo>
                    <a:pt x="1606" y="916"/>
                  </a:lnTo>
                  <a:lnTo>
                    <a:pt x="1600" y="914"/>
                  </a:lnTo>
                  <a:lnTo>
                    <a:pt x="1594" y="911"/>
                  </a:lnTo>
                  <a:lnTo>
                    <a:pt x="1589" y="908"/>
                  </a:lnTo>
                  <a:lnTo>
                    <a:pt x="1585" y="905"/>
                  </a:lnTo>
                  <a:lnTo>
                    <a:pt x="1577" y="896"/>
                  </a:lnTo>
                  <a:lnTo>
                    <a:pt x="1572" y="886"/>
                  </a:lnTo>
                  <a:lnTo>
                    <a:pt x="1562" y="864"/>
                  </a:lnTo>
                  <a:lnTo>
                    <a:pt x="1554" y="841"/>
                  </a:lnTo>
                  <a:lnTo>
                    <a:pt x="1548" y="830"/>
                  </a:lnTo>
                  <a:lnTo>
                    <a:pt x="1541" y="818"/>
                  </a:lnTo>
                  <a:lnTo>
                    <a:pt x="1537" y="814"/>
                  </a:lnTo>
                  <a:lnTo>
                    <a:pt x="1533" y="809"/>
                  </a:lnTo>
                  <a:lnTo>
                    <a:pt x="1528" y="804"/>
                  </a:lnTo>
                  <a:lnTo>
                    <a:pt x="1522" y="800"/>
                  </a:lnTo>
                  <a:lnTo>
                    <a:pt x="1517" y="796"/>
                  </a:lnTo>
                  <a:lnTo>
                    <a:pt x="1509" y="793"/>
                  </a:lnTo>
                  <a:lnTo>
                    <a:pt x="1502" y="790"/>
                  </a:lnTo>
                  <a:lnTo>
                    <a:pt x="1493" y="787"/>
                  </a:lnTo>
                  <a:lnTo>
                    <a:pt x="1484" y="786"/>
                  </a:lnTo>
                  <a:lnTo>
                    <a:pt x="1473" y="785"/>
                  </a:lnTo>
                  <a:lnTo>
                    <a:pt x="1462" y="784"/>
                  </a:lnTo>
                  <a:lnTo>
                    <a:pt x="1449" y="785"/>
                  </a:lnTo>
                  <a:lnTo>
                    <a:pt x="1449" y="779"/>
                  </a:lnTo>
                  <a:lnTo>
                    <a:pt x="1449" y="772"/>
                  </a:lnTo>
                  <a:lnTo>
                    <a:pt x="1448" y="766"/>
                  </a:lnTo>
                  <a:lnTo>
                    <a:pt x="1447" y="759"/>
                  </a:lnTo>
                  <a:lnTo>
                    <a:pt x="1443" y="747"/>
                  </a:lnTo>
                  <a:lnTo>
                    <a:pt x="1438" y="735"/>
                  </a:lnTo>
                  <a:lnTo>
                    <a:pt x="1430" y="724"/>
                  </a:lnTo>
                  <a:lnTo>
                    <a:pt x="1423" y="713"/>
                  </a:lnTo>
                  <a:lnTo>
                    <a:pt x="1414" y="703"/>
                  </a:lnTo>
                  <a:lnTo>
                    <a:pt x="1405" y="693"/>
                  </a:lnTo>
                  <a:lnTo>
                    <a:pt x="1388" y="677"/>
                  </a:lnTo>
                  <a:lnTo>
                    <a:pt x="1372" y="665"/>
                  </a:lnTo>
                  <a:lnTo>
                    <a:pt x="1360" y="656"/>
                  </a:lnTo>
                  <a:lnTo>
                    <a:pt x="1356" y="654"/>
                  </a:lnTo>
                  <a:close/>
                </a:path>
              </a:pathLst>
            </a:custGeom>
            <a:noFill/>
            <a:ln w="7938">
              <a:solidFill>
                <a:srgbClr val="FFFFFF"/>
              </a:solidFill>
              <a:prstDash val="solid"/>
              <a:round/>
              <a:headEnd/>
              <a:tailEnd/>
            </a:ln>
          </p:spPr>
          <p:txBody>
            <a:bodyPr/>
            <a:lstStyle/>
            <a:p>
              <a:endParaRPr lang="uk-UA"/>
            </a:p>
          </p:txBody>
        </p:sp>
        <p:sp>
          <p:nvSpPr>
            <p:cNvPr id="22586" name="Freeform 166"/>
            <p:cNvSpPr>
              <a:spLocks/>
            </p:cNvSpPr>
            <p:nvPr/>
          </p:nvSpPr>
          <p:spPr bwMode="auto">
            <a:xfrm>
              <a:off x="2607" y="1500"/>
              <a:ext cx="124" cy="125"/>
            </a:xfrm>
            <a:custGeom>
              <a:avLst/>
              <a:gdLst>
                <a:gd name="T0" fmla="*/ 1 w 465"/>
                <a:gd name="T1" fmla="*/ 0 h 464"/>
                <a:gd name="T2" fmla="*/ 1 w 465"/>
                <a:gd name="T3" fmla="*/ 0 h 464"/>
                <a:gd name="T4" fmla="*/ 2 w 465"/>
                <a:gd name="T5" fmla="*/ 0 h 464"/>
                <a:gd name="T6" fmla="*/ 2 w 465"/>
                <a:gd name="T7" fmla="*/ 0 h 464"/>
                <a:gd name="T8" fmla="*/ 2 w 465"/>
                <a:gd name="T9" fmla="*/ 0 h 464"/>
                <a:gd name="T10" fmla="*/ 2 w 465"/>
                <a:gd name="T11" fmla="*/ 0 h 464"/>
                <a:gd name="T12" fmla="*/ 2 w 465"/>
                <a:gd name="T13" fmla="*/ 0 h 464"/>
                <a:gd name="T14" fmla="*/ 2 w 465"/>
                <a:gd name="T15" fmla="*/ 1 h 464"/>
                <a:gd name="T16" fmla="*/ 2 w 465"/>
                <a:gd name="T17" fmla="*/ 1 h 464"/>
                <a:gd name="T18" fmla="*/ 2 w 465"/>
                <a:gd name="T19" fmla="*/ 1 h 464"/>
                <a:gd name="T20" fmla="*/ 2 w 465"/>
                <a:gd name="T21" fmla="*/ 1 h 464"/>
                <a:gd name="T22" fmla="*/ 2 w 465"/>
                <a:gd name="T23" fmla="*/ 1 h 464"/>
                <a:gd name="T24" fmla="*/ 2 w 465"/>
                <a:gd name="T25" fmla="*/ 1 h 464"/>
                <a:gd name="T26" fmla="*/ 2 w 465"/>
                <a:gd name="T27" fmla="*/ 1 h 464"/>
                <a:gd name="T28" fmla="*/ 2 w 465"/>
                <a:gd name="T29" fmla="*/ 1 h 464"/>
                <a:gd name="T30" fmla="*/ 2 w 465"/>
                <a:gd name="T31" fmla="*/ 1 h 464"/>
                <a:gd name="T32" fmla="*/ 2 w 465"/>
                <a:gd name="T33" fmla="*/ 2 h 464"/>
                <a:gd name="T34" fmla="*/ 2 w 465"/>
                <a:gd name="T35" fmla="*/ 2 h 464"/>
                <a:gd name="T36" fmla="*/ 2 w 465"/>
                <a:gd name="T37" fmla="*/ 2 h 464"/>
                <a:gd name="T38" fmla="*/ 2 w 465"/>
                <a:gd name="T39" fmla="*/ 2 h 464"/>
                <a:gd name="T40" fmla="*/ 2 w 465"/>
                <a:gd name="T41" fmla="*/ 2 h 464"/>
                <a:gd name="T42" fmla="*/ 2 w 465"/>
                <a:gd name="T43" fmla="*/ 2 h 464"/>
                <a:gd name="T44" fmla="*/ 2 w 465"/>
                <a:gd name="T45" fmla="*/ 2 h 464"/>
                <a:gd name="T46" fmla="*/ 2 w 465"/>
                <a:gd name="T47" fmla="*/ 2 h 464"/>
                <a:gd name="T48" fmla="*/ 2 w 465"/>
                <a:gd name="T49" fmla="*/ 2 h 464"/>
                <a:gd name="T50" fmla="*/ 2 w 465"/>
                <a:gd name="T51" fmla="*/ 2 h 464"/>
                <a:gd name="T52" fmla="*/ 2 w 465"/>
                <a:gd name="T53" fmla="*/ 2 h 464"/>
                <a:gd name="T54" fmla="*/ 2 w 465"/>
                <a:gd name="T55" fmla="*/ 2 h 464"/>
                <a:gd name="T56" fmla="*/ 1 w 465"/>
                <a:gd name="T57" fmla="*/ 2 h 464"/>
                <a:gd name="T58" fmla="*/ 1 w 465"/>
                <a:gd name="T59" fmla="*/ 2 h 464"/>
                <a:gd name="T60" fmla="*/ 1 w 465"/>
                <a:gd name="T61" fmla="*/ 2 h 464"/>
                <a:gd name="T62" fmla="*/ 1 w 465"/>
                <a:gd name="T63" fmla="*/ 2 h 464"/>
                <a:gd name="T64" fmla="*/ 1 w 465"/>
                <a:gd name="T65" fmla="*/ 2 h 464"/>
                <a:gd name="T66" fmla="*/ 1 w 465"/>
                <a:gd name="T67" fmla="*/ 2 h 464"/>
                <a:gd name="T68" fmla="*/ 1 w 465"/>
                <a:gd name="T69" fmla="*/ 2 h 464"/>
                <a:gd name="T70" fmla="*/ 1 w 465"/>
                <a:gd name="T71" fmla="*/ 2 h 464"/>
                <a:gd name="T72" fmla="*/ 1 w 465"/>
                <a:gd name="T73" fmla="*/ 2 h 464"/>
                <a:gd name="T74" fmla="*/ 1 w 465"/>
                <a:gd name="T75" fmla="*/ 2 h 464"/>
                <a:gd name="T76" fmla="*/ 0 w 465"/>
                <a:gd name="T77" fmla="*/ 2 h 464"/>
                <a:gd name="T78" fmla="*/ 0 w 465"/>
                <a:gd name="T79" fmla="*/ 2 h 464"/>
                <a:gd name="T80" fmla="*/ 0 w 465"/>
                <a:gd name="T81" fmla="*/ 2 h 464"/>
                <a:gd name="T82" fmla="*/ 0 w 465"/>
                <a:gd name="T83" fmla="*/ 2 h 464"/>
                <a:gd name="T84" fmla="*/ 0 w 465"/>
                <a:gd name="T85" fmla="*/ 2 h 464"/>
                <a:gd name="T86" fmla="*/ 0 w 465"/>
                <a:gd name="T87" fmla="*/ 2 h 464"/>
                <a:gd name="T88" fmla="*/ 0 w 465"/>
                <a:gd name="T89" fmla="*/ 1 h 464"/>
                <a:gd name="T90" fmla="*/ 0 w 465"/>
                <a:gd name="T91" fmla="*/ 1 h 464"/>
                <a:gd name="T92" fmla="*/ 0 w 465"/>
                <a:gd name="T93" fmla="*/ 1 h 464"/>
                <a:gd name="T94" fmla="*/ 0 w 465"/>
                <a:gd name="T95" fmla="*/ 1 h 464"/>
                <a:gd name="T96" fmla="*/ 0 w 465"/>
                <a:gd name="T97" fmla="*/ 1 h 464"/>
                <a:gd name="T98" fmla="*/ 0 w 465"/>
                <a:gd name="T99" fmla="*/ 1 h 464"/>
                <a:gd name="T100" fmla="*/ 0 w 465"/>
                <a:gd name="T101" fmla="*/ 1 h 464"/>
                <a:gd name="T102" fmla="*/ 0 w 465"/>
                <a:gd name="T103" fmla="*/ 1 h 464"/>
                <a:gd name="T104" fmla="*/ 0 w 465"/>
                <a:gd name="T105" fmla="*/ 1 h 464"/>
                <a:gd name="T106" fmla="*/ 0 w 465"/>
                <a:gd name="T107" fmla="*/ 0 h 464"/>
                <a:gd name="T108" fmla="*/ 1 w 465"/>
                <a:gd name="T109" fmla="*/ 0 h 464"/>
                <a:gd name="T110" fmla="*/ 1 w 465"/>
                <a:gd name="T111" fmla="*/ 0 h 464"/>
                <a:gd name="T112" fmla="*/ 1 w 465"/>
                <a:gd name="T113" fmla="*/ 0 h 464"/>
                <a:gd name="T114" fmla="*/ 1 w 465"/>
                <a:gd name="T115" fmla="*/ 0 h 464"/>
                <a:gd name="T116" fmla="*/ 1 w 465"/>
                <a:gd name="T117" fmla="*/ 0 h 464"/>
                <a:gd name="T118" fmla="*/ 1 w 465"/>
                <a:gd name="T119" fmla="*/ 0 h 464"/>
                <a:gd name="T120" fmla="*/ 1 w 465"/>
                <a:gd name="T121" fmla="*/ 0 h 464"/>
                <a:gd name="T122" fmla="*/ 1 w 465"/>
                <a:gd name="T123" fmla="*/ 0 h 4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5"/>
                <a:gd name="T187" fmla="*/ 0 h 464"/>
                <a:gd name="T188" fmla="*/ 465 w 465"/>
                <a:gd name="T189" fmla="*/ 464 h 4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5" h="464">
                  <a:moveTo>
                    <a:pt x="233" y="0"/>
                  </a:moveTo>
                  <a:lnTo>
                    <a:pt x="245" y="0"/>
                  </a:lnTo>
                  <a:lnTo>
                    <a:pt x="256" y="1"/>
                  </a:lnTo>
                  <a:lnTo>
                    <a:pt x="268" y="3"/>
                  </a:lnTo>
                  <a:lnTo>
                    <a:pt x="280" y="5"/>
                  </a:lnTo>
                  <a:lnTo>
                    <a:pt x="290" y="8"/>
                  </a:lnTo>
                  <a:lnTo>
                    <a:pt x="302" y="11"/>
                  </a:lnTo>
                  <a:lnTo>
                    <a:pt x="313" y="14"/>
                  </a:lnTo>
                  <a:lnTo>
                    <a:pt x="324" y="18"/>
                  </a:lnTo>
                  <a:lnTo>
                    <a:pt x="333" y="23"/>
                  </a:lnTo>
                  <a:lnTo>
                    <a:pt x="344" y="28"/>
                  </a:lnTo>
                  <a:lnTo>
                    <a:pt x="353" y="34"/>
                  </a:lnTo>
                  <a:lnTo>
                    <a:pt x="363" y="40"/>
                  </a:lnTo>
                  <a:lnTo>
                    <a:pt x="380" y="54"/>
                  </a:lnTo>
                  <a:lnTo>
                    <a:pt x="397" y="69"/>
                  </a:lnTo>
                  <a:lnTo>
                    <a:pt x="412" y="85"/>
                  </a:lnTo>
                  <a:lnTo>
                    <a:pt x="425" y="103"/>
                  </a:lnTo>
                  <a:lnTo>
                    <a:pt x="431" y="112"/>
                  </a:lnTo>
                  <a:lnTo>
                    <a:pt x="437" y="122"/>
                  </a:lnTo>
                  <a:lnTo>
                    <a:pt x="442" y="131"/>
                  </a:lnTo>
                  <a:lnTo>
                    <a:pt x="447" y="142"/>
                  </a:lnTo>
                  <a:lnTo>
                    <a:pt x="451" y="153"/>
                  </a:lnTo>
                  <a:lnTo>
                    <a:pt x="455" y="163"/>
                  </a:lnTo>
                  <a:lnTo>
                    <a:pt x="458" y="174"/>
                  </a:lnTo>
                  <a:lnTo>
                    <a:pt x="460" y="186"/>
                  </a:lnTo>
                  <a:lnTo>
                    <a:pt x="462" y="198"/>
                  </a:lnTo>
                  <a:lnTo>
                    <a:pt x="464" y="208"/>
                  </a:lnTo>
                  <a:lnTo>
                    <a:pt x="464" y="221"/>
                  </a:lnTo>
                  <a:lnTo>
                    <a:pt x="465" y="233"/>
                  </a:lnTo>
                  <a:lnTo>
                    <a:pt x="464" y="245"/>
                  </a:lnTo>
                  <a:lnTo>
                    <a:pt x="464" y="256"/>
                  </a:lnTo>
                  <a:lnTo>
                    <a:pt x="462" y="268"/>
                  </a:lnTo>
                  <a:lnTo>
                    <a:pt x="460" y="280"/>
                  </a:lnTo>
                  <a:lnTo>
                    <a:pt x="458" y="290"/>
                  </a:lnTo>
                  <a:lnTo>
                    <a:pt x="455" y="301"/>
                  </a:lnTo>
                  <a:lnTo>
                    <a:pt x="451" y="313"/>
                  </a:lnTo>
                  <a:lnTo>
                    <a:pt x="447" y="322"/>
                  </a:lnTo>
                  <a:lnTo>
                    <a:pt x="442" y="333"/>
                  </a:lnTo>
                  <a:lnTo>
                    <a:pt x="437" y="344"/>
                  </a:lnTo>
                  <a:lnTo>
                    <a:pt x="431" y="353"/>
                  </a:lnTo>
                  <a:lnTo>
                    <a:pt x="425" y="362"/>
                  </a:lnTo>
                  <a:lnTo>
                    <a:pt x="419" y="371"/>
                  </a:lnTo>
                  <a:lnTo>
                    <a:pt x="412" y="380"/>
                  </a:lnTo>
                  <a:lnTo>
                    <a:pt x="405" y="389"/>
                  </a:lnTo>
                  <a:lnTo>
                    <a:pt x="397" y="397"/>
                  </a:lnTo>
                  <a:lnTo>
                    <a:pt x="389" y="405"/>
                  </a:lnTo>
                  <a:lnTo>
                    <a:pt x="380" y="412"/>
                  </a:lnTo>
                  <a:lnTo>
                    <a:pt x="372" y="418"/>
                  </a:lnTo>
                  <a:lnTo>
                    <a:pt x="363" y="425"/>
                  </a:lnTo>
                  <a:lnTo>
                    <a:pt x="353" y="431"/>
                  </a:lnTo>
                  <a:lnTo>
                    <a:pt x="344" y="437"/>
                  </a:lnTo>
                  <a:lnTo>
                    <a:pt x="333" y="442"/>
                  </a:lnTo>
                  <a:lnTo>
                    <a:pt x="324" y="446"/>
                  </a:lnTo>
                  <a:lnTo>
                    <a:pt x="313" y="450"/>
                  </a:lnTo>
                  <a:lnTo>
                    <a:pt x="302" y="455"/>
                  </a:lnTo>
                  <a:lnTo>
                    <a:pt x="290" y="458"/>
                  </a:lnTo>
                  <a:lnTo>
                    <a:pt x="280" y="460"/>
                  </a:lnTo>
                  <a:lnTo>
                    <a:pt x="268" y="462"/>
                  </a:lnTo>
                  <a:lnTo>
                    <a:pt x="256" y="463"/>
                  </a:lnTo>
                  <a:lnTo>
                    <a:pt x="245" y="464"/>
                  </a:lnTo>
                  <a:lnTo>
                    <a:pt x="233" y="464"/>
                  </a:lnTo>
                  <a:lnTo>
                    <a:pt x="221" y="464"/>
                  </a:lnTo>
                  <a:lnTo>
                    <a:pt x="209" y="463"/>
                  </a:lnTo>
                  <a:lnTo>
                    <a:pt x="198" y="462"/>
                  </a:lnTo>
                  <a:lnTo>
                    <a:pt x="186" y="460"/>
                  </a:lnTo>
                  <a:lnTo>
                    <a:pt x="175" y="458"/>
                  </a:lnTo>
                  <a:lnTo>
                    <a:pt x="164" y="455"/>
                  </a:lnTo>
                  <a:lnTo>
                    <a:pt x="153" y="450"/>
                  </a:lnTo>
                  <a:lnTo>
                    <a:pt x="142" y="446"/>
                  </a:lnTo>
                  <a:lnTo>
                    <a:pt x="133" y="442"/>
                  </a:lnTo>
                  <a:lnTo>
                    <a:pt x="122" y="437"/>
                  </a:lnTo>
                  <a:lnTo>
                    <a:pt x="112" y="431"/>
                  </a:lnTo>
                  <a:lnTo>
                    <a:pt x="103" y="425"/>
                  </a:lnTo>
                  <a:lnTo>
                    <a:pt x="94" y="418"/>
                  </a:lnTo>
                  <a:lnTo>
                    <a:pt x="85" y="412"/>
                  </a:lnTo>
                  <a:lnTo>
                    <a:pt x="77" y="405"/>
                  </a:lnTo>
                  <a:lnTo>
                    <a:pt x="69" y="397"/>
                  </a:lnTo>
                  <a:lnTo>
                    <a:pt x="61" y="389"/>
                  </a:lnTo>
                  <a:lnTo>
                    <a:pt x="54" y="380"/>
                  </a:lnTo>
                  <a:lnTo>
                    <a:pt x="46" y="371"/>
                  </a:lnTo>
                  <a:lnTo>
                    <a:pt x="40" y="362"/>
                  </a:lnTo>
                  <a:lnTo>
                    <a:pt x="34" y="353"/>
                  </a:lnTo>
                  <a:lnTo>
                    <a:pt x="28" y="344"/>
                  </a:lnTo>
                  <a:lnTo>
                    <a:pt x="24" y="333"/>
                  </a:lnTo>
                  <a:lnTo>
                    <a:pt x="18" y="322"/>
                  </a:lnTo>
                  <a:lnTo>
                    <a:pt x="14" y="313"/>
                  </a:lnTo>
                  <a:lnTo>
                    <a:pt x="11" y="301"/>
                  </a:lnTo>
                  <a:lnTo>
                    <a:pt x="8" y="290"/>
                  </a:lnTo>
                  <a:lnTo>
                    <a:pt x="6" y="280"/>
                  </a:lnTo>
                  <a:lnTo>
                    <a:pt x="4" y="268"/>
                  </a:lnTo>
                  <a:lnTo>
                    <a:pt x="1" y="256"/>
                  </a:lnTo>
                  <a:lnTo>
                    <a:pt x="0" y="245"/>
                  </a:lnTo>
                  <a:lnTo>
                    <a:pt x="0" y="233"/>
                  </a:lnTo>
                  <a:lnTo>
                    <a:pt x="0" y="221"/>
                  </a:lnTo>
                  <a:lnTo>
                    <a:pt x="1" y="208"/>
                  </a:lnTo>
                  <a:lnTo>
                    <a:pt x="4" y="198"/>
                  </a:lnTo>
                  <a:lnTo>
                    <a:pt x="6" y="186"/>
                  </a:lnTo>
                  <a:lnTo>
                    <a:pt x="8" y="174"/>
                  </a:lnTo>
                  <a:lnTo>
                    <a:pt x="11" y="163"/>
                  </a:lnTo>
                  <a:lnTo>
                    <a:pt x="14" y="153"/>
                  </a:lnTo>
                  <a:lnTo>
                    <a:pt x="18" y="142"/>
                  </a:lnTo>
                  <a:lnTo>
                    <a:pt x="24" y="131"/>
                  </a:lnTo>
                  <a:lnTo>
                    <a:pt x="28" y="122"/>
                  </a:lnTo>
                  <a:lnTo>
                    <a:pt x="34" y="112"/>
                  </a:lnTo>
                  <a:lnTo>
                    <a:pt x="40" y="103"/>
                  </a:lnTo>
                  <a:lnTo>
                    <a:pt x="46" y="93"/>
                  </a:lnTo>
                  <a:lnTo>
                    <a:pt x="54" y="85"/>
                  </a:lnTo>
                  <a:lnTo>
                    <a:pt x="61" y="76"/>
                  </a:lnTo>
                  <a:lnTo>
                    <a:pt x="69" y="69"/>
                  </a:lnTo>
                  <a:lnTo>
                    <a:pt x="77" y="61"/>
                  </a:lnTo>
                  <a:lnTo>
                    <a:pt x="85" y="54"/>
                  </a:lnTo>
                  <a:lnTo>
                    <a:pt x="94" y="46"/>
                  </a:lnTo>
                  <a:lnTo>
                    <a:pt x="103" y="40"/>
                  </a:lnTo>
                  <a:lnTo>
                    <a:pt x="112" y="34"/>
                  </a:lnTo>
                  <a:lnTo>
                    <a:pt x="122" y="28"/>
                  </a:lnTo>
                  <a:lnTo>
                    <a:pt x="133" y="23"/>
                  </a:lnTo>
                  <a:lnTo>
                    <a:pt x="142" y="18"/>
                  </a:lnTo>
                  <a:lnTo>
                    <a:pt x="153" y="14"/>
                  </a:lnTo>
                  <a:lnTo>
                    <a:pt x="164" y="11"/>
                  </a:lnTo>
                  <a:lnTo>
                    <a:pt x="175" y="8"/>
                  </a:lnTo>
                  <a:lnTo>
                    <a:pt x="186" y="5"/>
                  </a:lnTo>
                  <a:lnTo>
                    <a:pt x="198" y="3"/>
                  </a:lnTo>
                  <a:lnTo>
                    <a:pt x="209" y="1"/>
                  </a:lnTo>
                  <a:lnTo>
                    <a:pt x="221" y="0"/>
                  </a:lnTo>
                  <a:lnTo>
                    <a:pt x="233" y="0"/>
                  </a:lnTo>
                  <a:close/>
                </a:path>
              </a:pathLst>
            </a:custGeom>
            <a:solidFill>
              <a:schemeClr val="bg1"/>
            </a:solidFill>
            <a:ln w="9525">
              <a:noFill/>
              <a:round/>
              <a:headEnd/>
              <a:tailEnd/>
            </a:ln>
          </p:spPr>
          <p:txBody>
            <a:bodyPr/>
            <a:lstStyle/>
            <a:p>
              <a:endParaRPr lang="uk-UA"/>
            </a:p>
          </p:txBody>
        </p:sp>
      </p:grpSp>
      <p:sp>
        <p:nvSpPr>
          <p:cNvPr id="22532" name="Text Box 168"/>
          <p:cNvSpPr txBox="1">
            <a:spLocks noChangeArrowheads="1"/>
          </p:cNvSpPr>
          <p:nvPr/>
        </p:nvSpPr>
        <p:spPr bwMode="auto">
          <a:xfrm>
            <a:off x="6676679" y="3330575"/>
            <a:ext cx="1169987" cy="457200"/>
          </a:xfrm>
          <a:prstGeom prst="rect">
            <a:avLst/>
          </a:prstGeom>
          <a:noFill/>
          <a:ln w="9525">
            <a:noFill/>
            <a:miter lim="800000"/>
            <a:headEnd/>
            <a:tailEnd/>
          </a:ln>
        </p:spPr>
        <p:txBody>
          <a:bodyPr>
            <a:spAutoFit/>
          </a:bodyPr>
          <a:lstStyle/>
          <a:p>
            <a:pPr>
              <a:spcBef>
                <a:spcPct val="50000"/>
              </a:spcBef>
            </a:pPr>
            <a:r>
              <a:rPr lang="en-US" sz="2400" dirty="0">
                <a:ln w="0" cap="sq" cmpd="sng">
                  <a:solidFill>
                    <a:schemeClr val="tx1">
                      <a:lumMod val="75000"/>
                      <a:lumOff val="25000"/>
                    </a:schemeClr>
                  </a:solidFill>
                  <a:prstDash val="solid"/>
                  <a:bevel/>
                </a:ln>
                <a:solidFill>
                  <a:schemeClr val="bg1"/>
                </a:solidFill>
                <a:effectLst>
                  <a:outerShdw blurRad="41275" dist="20320" dir="1800000" algn="tl" rotWithShape="0">
                    <a:srgbClr val="000000">
                      <a:alpha val="40000"/>
                    </a:srgbClr>
                  </a:outerShdw>
                </a:effectLst>
              </a:rPr>
              <a:t>Kyiv</a:t>
            </a:r>
            <a:endParaRPr lang="uk-UA" sz="2400" dirty="0">
              <a:ln w="0" cap="sq" cmpd="sng">
                <a:solidFill>
                  <a:schemeClr val="tx1">
                    <a:lumMod val="75000"/>
                    <a:lumOff val="25000"/>
                  </a:schemeClr>
                </a:solidFill>
                <a:prstDash val="solid"/>
                <a:bevel/>
              </a:ln>
              <a:solidFill>
                <a:schemeClr val="bg1"/>
              </a:solidFill>
              <a:effectLst>
                <a:outerShdw blurRad="41275" dist="20320" dir="1800000" algn="tl" rotWithShape="0">
                  <a:srgbClr val="000000">
                    <a:alpha val="40000"/>
                  </a:srgbClr>
                </a:outerShdw>
              </a:effectLst>
            </a:endParaRPr>
          </a:p>
        </p:txBody>
      </p:sp>
      <p:sp>
        <p:nvSpPr>
          <p:cNvPr id="22533" name="Title 4"/>
          <p:cNvSpPr>
            <a:spLocks noGrp="1"/>
          </p:cNvSpPr>
          <p:nvPr>
            <p:ph type="title"/>
          </p:nvPr>
        </p:nvSpPr>
        <p:spPr/>
        <p:txBody>
          <a:bodyPr/>
          <a:lstStyle/>
          <a:p>
            <a:pPr eaLnBrk="1" hangingPunct="1"/>
            <a:r>
              <a:rPr lang="en-US" sz="3200" dirty="0" smtClean="0">
                <a:solidFill>
                  <a:srgbClr val="0067B4"/>
                </a:solidFill>
              </a:rPr>
              <a:t>Lviv – The Capital of Western Ukraine</a:t>
            </a:r>
          </a:p>
        </p:txBody>
      </p:sp>
      <p:pic>
        <p:nvPicPr>
          <p:cNvPr id="22534" name="Picture 58" descr="Logo_Lviv.jpg"/>
          <p:cNvPicPr>
            <a:picLocks noChangeAspect="1"/>
          </p:cNvPicPr>
          <p:nvPr/>
        </p:nvPicPr>
        <p:blipFill>
          <a:blip r:embed="rId3" cstate="print"/>
          <a:srcRect/>
          <a:stretch>
            <a:fillRect/>
          </a:stretch>
        </p:blipFill>
        <p:spPr bwMode="auto">
          <a:xfrm>
            <a:off x="7596336" y="1340768"/>
            <a:ext cx="936104" cy="1110778"/>
          </a:xfrm>
          <a:prstGeom prst="rect">
            <a:avLst/>
          </a:prstGeom>
          <a:noFill/>
          <a:ln w="6350">
            <a:solidFill>
              <a:srgbClr val="004FAD">
                <a:alpha val="39999"/>
              </a:srgbClr>
            </a:solidFill>
            <a:miter lim="800000"/>
            <a:headEnd/>
            <a:tailEnd/>
          </a:ln>
          <a:effectLst>
            <a:outerShdw blurRad="209550" dist="38100" dir="2700000" sx="106000" sy="106000" algn="tl" rotWithShape="0">
              <a:srgbClr val="000000">
                <a:alpha val="43000"/>
              </a:srgbClr>
            </a:outerShdw>
          </a:effectLst>
        </p:spPr>
      </p:pic>
      <p:sp>
        <p:nvSpPr>
          <p:cNvPr id="61" name="Text Box 168"/>
          <p:cNvSpPr txBox="1">
            <a:spLocks noChangeArrowheads="1"/>
          </p:cNvSpPr>
          <p:nvPr/>
        </p:nvSpPr>
        <p:spPr bwMode="auto">
          <a:xfrm>
            <a:off x="5076056" y="3769876"/>
            <a:ext cx="966932" cy="523220"/>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2800" dirty="0" smtClean="0">
                <a:solidFill>
                  <a:srgbClr val="0067B4"/>
                </a:solidFill>
                <a:latin typeface="Calibri" pitchFamily="34" charset="0"/>
                <a:ea typeface="+mj-ea"/>
                <a:cs typeface="+mj-cs"/>
              </a:rPr>
              <a:t>Lviv</a:t>
            </a:r>
            <a:endParaRPr lang="uk-UA" sz="2800" dirty="0">
              <a:solidFill>
                <a:srgbClr val="0067B4"/>
              </a:solidFill>
              <a:latin typeface="Calibri" pitchFamily="34" charset="0"/>
              <a:ea typeface="+mj-ea"/>
              <a:cs typeface="+mj-cs"/>
            </a:endParaRPr>
          </a:p>
        </p:txBody>
      </p:sp>
      <p:sp>
        <p:nvSpPr>
          <p:cNvPr id="2" name="5-Point Star 1"/>
          <p:cNvSpPr/>
          <p:nvPr/>
        </p:nvSpPr>
        <p:spPr bwMode="auto">
          <a:xfrm>
            <a:off x="4860032" y="3717032"/>
            <a:ext cx="288032" cy="288032"/>
          </a:xfrm>
          <a:prstGeom prst="star5">
            <a:avLst/>
          </a:prstGeom>
          <a:solidFill>
            <a:srgbClr val="0048AD"/>
          </a:solidFill>
          <a:ln w="9525" cap="flat" cmpd="sng" algn="ctr">
            <a:noFill/>
            <a:prstDash val="solid"/>
            <a:round/>
            <a:headEnd type="none" w="med" len="med"/>
            <a:tailEnd type="none" w="med" len="med"/>
          </a:ln>
          <a:effectLst>
            <a:glow rad="101600">
              <a:schemeClr val="accent4">
                <a:satMod val="175000"/>
                <a:alpha val="40000"/>
              </a:schemeClr>
            </a:glow>
            <a:outerShdw blurRad="50800" dist="50800" dir="5400000" algn="ctr" rotWithShape="0">
              <a:schemeClr val="bg1"/>
            </a:outerShdw>
          </a:effectLst>
          <a:scene3d>
            <a:camera prst="orthographicFront"/>
            <a:lightRig rig="morning" dir="t"/>
          </a:scene3d>
          <a:sp3d contourW="19050" prstMaterial="flat">
            <a:contourClr>
              <a:schemeClr val="bg1"/>
            </a:contourClr>
          </a:sp3d>
        </p:spPr>
        <p:txBody>
          <a:bodyPr vert="horz" wrap="square" lIns="91440" tIns="45720" rIns="91440" bIns="45720" numCol="1" rtlCol="0" anchor="t" anchorCtr="0" compatLnSpc="1">
            <a:prstTxWarp prst="textNoShape">
              <a:avLst/>
            </a:prstTxWarp>
            <a:sp3d extrusionH="25400" contourW="8890">
              <a:bevelT w="38100" h="31750"/>
              <a:contourClr>
                <a:schemeClr val="accent2">
                  <a:shade val="75000"/>
                </a:schemeClr>
              </a:contourClr>
            </a:sp3d>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i="0" u="none" strike="noStrike" normalizeH="0" baseline="0" dirty="0" smtClean="0">
              <a:ln w="38100" cmpd="sng">
                <a:solidFill>
                  <a:schemeClr val="tx1"/>
                </a:solidFill>
              </a:ln>
              <a:solidFill>
                <a:srgbClr val="0048AD"/>
              </a:solidFill>
              <a:effectLst>
                <a:outerShdw blurRad="50800" dist="39000" dir="5460000" algn="tl">
                  <a:srgbClr val="000000">
                    <a:alpha val="38000"/>
                  </a:srgbClr>
                </a:outerShdw>
              </a:effectLst>
              <a:latin typeface="Arial" charset="0"/>
              <a:cs typeface="Arial" charset="0"/>
            </a:endParaRPr>
          </a:p>
        </p:txBody>
      </p:sp>
      <p:pic>
        <p:nvPicPr>
          <p:cNvPr id="3" name="Picture 2"/>
          <p:cNvPicPr>
            <a:picLocks noChangeAspect="1"/>
          </p:cNvPicPr>
          <p:nvPr/>
        </p:nvPicPr>
        <p:blipFill>
          <a:blip r:embed="rId4" cstate="print"/>
          <a:stretch>
            <a:fillRect/>
          </a:stretch>
        </p:blipFill>
        <p:spPr>
          <a:xfrm>
            <a:off x="323528" y="260648"/>
            <a:ext cx="792088" cy="1011176"/>
          </a:xfrm>
          <a:prstGeom prst="rect">
            <a:avLst/>
          </a:prstGeom>
        </p:spPr>
      </p:pic>
    </p:spTree>
  </p:cSld>
  <p:clrMapOvr>
    <a:masterClrMapping/>
  </p:clrMapOvr>
  <p:transition xmlns:p14="http://schemas.microsoft.com/office/powerpoint/2010/main" advTm="5476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9" descr="p-lviv2"/>
          <p:cNvPicPr>
            <a:picLocks noChangeAspect="1" noChangeArrowheads="1"/>
          </p:cNvPicPr>
          <p:nvPr/>
        </p:nvPicPr>
        <p:blipFill>
          <a:blip r:embed="rId3" cstate="print"/>
          <a:srcRect/>
          <a:stretch>
            <a:fillRect/>
          </a:stretch>
        </p:blipFill>
        <p:spPr bwMode="auto">
          <a:xfrm>
            <a:off x="0" y="4724400"/>
            <a:ext cx="9148763" cy="1338263"/>
          </a:xfrm>
          <a:prstGeom prst="rect">
            <a:avLst/>
          </a:prstGeom>
          <a:noFill/>
          <a:ln w="9525">
            <a:noFill/>
            <a:miter lim="800000"/>
            <a:headEnd/>
            <a:tailEnd/>
          </a:ln>
        </p:spPr>
      </p:pic>
      <p:sp>
        <p:nvSpPr>
          <p:cNvPr id="23554" name="Title 4"/>
          <p:cNvSpPr>
            <a:spLocks noGrp="1"/>
          </p:cNvSpPr>
          <p:nvPr>
            <p:ph type="title"/>
          </p:nvPr>
        </p:nvSpPr>
        <p:spPr/>
        <p:txBody>
          <a:bodyPr/>
          <a:lstStyle/>
          <a:p>
            <a:pPr eaLnBrk="1" hangingPunct="1"/>
            <a:r>
              <a:rPr lang="en-US" sz="3200" dirty="0" smtClean="0">
                <a:solidFill>
                  <a:srgbClr val="0067B4"/>
                </a:solidFill>
              </a:rPr>
              <a:t>Lviv – The Capital of Western Ukraine (2)</a:t>
            </a:r>
          </a:p>
        </p:txBody>
      </p:sp>
      <p:sp>
        <p:nvSpPr>
          <p:cNvPr id="23555" name="Content Placeholder 5"/>
          <p:cNvSpPr>
            <a:spLocks noGrp="1"/>
          </p:cNvSpPr>
          <p:nvPr>
            <p:ph idx="1"/>
          </p:nvPr>
        </p:nvSpPr>
        <p:spPr>
          <a:xfrm>
            <a:off x="468313" y="1220788"/>
            <a:ext cx="7704137" cy="4525962"/>
          </a:xfrm>
        </p:spPr>
        <p:txBody>
          <a:bodyPr/>
          <a:lstStyle/>
          <a:p>
            <a:pPr>
              <a:lnSpc>
                <a:spcPct val="85000"/>
              </a:lnSpc>
              <a:spcBef>
                <a:spcPct val="30000"/>
              </a:spcBef>
            </a:pPr>
            <a:r>
              <a:rPr lang="en-US" sz="2400" dirty="0" smtClean="0"/>
              <a:t>The leading educational center in Ukraine with almost</a:t>
            </a:r>
            <a:br>
              <a:rPr lang="en-US" sz="2400" dirty="0" smtClean="0"/>
            </a:br>
            <a:r>
              <a:rPr lang="en-US" sz="2400" dirty="0" smtClean="0"/>
              <a:t>40 universities and institutes</a:t>
            </a:r>
          </a:p>
          <a:p>
            <a:pPr>
              <a:lnSpc>
                <a:spcPct val="85000"/>
              </a:lnSpc>
              <a:spcBef>
                <a:spcPct val="30000"/>
              </a:spcBef>
            </a:pPr>
            <a:r>
              <a:rPr lang="en-US" sz="2400" dirty="0" smtClean="0"/>
              <a:t>Strategically located in the very center of Eastern Europe</a:t>
            </a:r>
          </a:p>
          <a:p>
            <a:pPr>
              <a:lnSpc>
                <a:spcPct val="85000"/>
              </a:lnSpc>
              <a:spcBef>
                <a:spcPct val="30000"/>
              </a:spcBef>
            </a:pPr>
            <a:r>
              <a:rPr lang="en-US" sz="2400" dirty="0" smtClean="0"/>
              <a:t>Convenient airline connections: Munich – 2 hours, Warsaw – 1 hour, Vienna – 1.5 hours (direct); New York (through Warsaw) – 10 hours</a:t>
            </a:r>
          </a:p>
          <a:p>
            <a:pPr>
              <a:lnSpc>
                <a:spcPct val="85000"/>
              </a:lnSpc>
              <a:spcBef>
                <a:spcPct val="30000"/>
              </a:spcBef>
            </a:pPr>
            <a:r>
              <a:rPr lang="en-US" sz="2400" dirty="0" smtClean="0"/>
              <a:t>In 2009, Lviv was named the Best Ukrainian City To Live In (‘Focus’ magazine)</a:t>
            </a:r>
          </a:p>
          <a:p>
            <a:pPr eaLnBrk="1" hangingPunct="1">
              <a:lnSpc>
                <a:spcPct val="85000"/>
              </a:lnSpc>
              <a:spcBef>
                <a:spcPct val="30000"/>
              </a:spcBef>
              <a:buFontTx/>
              <a:buNone/>
            </a:pPr>
            <a:endParaRPr lang="en-US" sz="2400" dirty="0" smtClean="0"/>
          </a:p>
        </p:txBody>
      </p:sp>
      <p:pic>
        <p:nvPicPr>
          <p:cNvPr id="2" name="Picture 1"/>
          <p:cNvPicPr>
            <a:picLocks/>
          </p:cNvPicPr>
          <p:nvPr/>
        </p:nvPicPr>
        <p:blipFill rotWithShape="1">
          <a:blip r:embed="rId4" cstate="print"/>
          <a:srcRect l="-30186" t="10525" r="30650" b="14612"/>
          <a:stretch/>
        </p:blipFill>
        <p:spPr>
          <a:xfrm>
            <a:off x="899593" y="4725145"/>
            <a:ext cx="2448271" cy="1330898"/>
          </a:xfrm>
          <a:prstGeom prst="rect">
            <a:avLst/>
          </a:prstGeom>
        </p:spPr>
      </p:pic>
    </p:spTree>
  </p:cSld>
  <p:clrMapOvr>
    <a:masterClrMapping/>
  </p:clrMapOvr>
  <p:transition xmlns:p14="http://schemas.microsoft.com/office/powerpoint/2010/main" advTm="6817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pPr eaLnBrk="1" hangingPunct="1"/>
            <a:r>
              <a:rPr lang="en-US" sz="3200" dirty="0" smtClean="0">
                <a:solidFill>
                  <a:srgbClr val="0067B4"/>
                </a:solidFill>
              </a:rPr>
              <a:t>Lviv - One of The Largest Ukraine’s IT Centers</a:t>
            </a:r>
          </a:p>
        </p:txBody>
      </p:sp>
      <p:sp>
        <p:nvSpPr>
          <p:cNvPr id="24578" name="Content Placeholder 5"/>
          <p:cNvSpPr>
            <a:spLocks noGrp="1"/>
          </p:cNvSpPr>
          <p:nvPr>
            <p:ph idx="1"/>
          </p:nvPr>
        </p:nvSpPr>
        <p:spPr>
          <a:xfrm>
            <a:off x="755576" y="1214438"/>
            <a:ext cx="7848872" cy="4525962"/>
          </a:xfrm>
        </p:spPr>
        <p:txBody>
          <a:bodyPr/>
          <a:lstStyle/>
          <a:p>
            <a:pPr eaLnBrk="1" hangingPunct="1">
              <a:lnSpc>
                <a:spcPct val="90000"/>
              </a:lnSpc>
              <a:spcBef>
                <a:spcPct val="30000"/>
              </a:spcBef>
            </a:pPr>
            <a:r>
              <a:rPr lang="en-US" sz="2400" dirty="0" smtClean="0"/>
              <a:t>Lviv is one of the three largest software development centers in Ukraine</a:t>
            </a:r>
          </a:p>
          <a:p>
            <a:pPr eaLnBrk="1" hangingPunct="1">
              <a:lnSpc>
                <a:spcPct val="90000"/>
              </a:lnSpc>
              <a:spcBef>
                <a:spcPct val="30000"/>
              </a:spcBef>
            </a:pPr>
            <a:r>
              <a:rPr lang="en-US" sz="2400" dirty="0"/>
              <a:t>11% of all Ukrainian IT specialists work in </a:t>
            </a:r>
            <a:r>
              <a:rPr lang="en-US" sz="2400" dirty="0" smtClean="0"/>
              <a:t>Lviv</a:t>
            </a:r>
          </a:p>
          <a:p>
            <a:pPr eaLnBrk="1" hangingPunct="1">
              <a:lnSpc>
                <a:spcPct val="90000"/>
              </a:lnSpc>
              <a:spcBef>
                <a:spcPct val="30000"/>
              </a:spcBef>
            </a:pPr>
            <a:r>
              <a:rPr lang="en-US" sz="2400" dirty="0" smtClean="0"/>
              <a:t>50+ IT companies.  Several of the larger players influence the local market</a:t>
            </a:r>
          </a:p>
          <a:p>
            <a:pPr eaLnBrk="1" hangingPunct="1">
              <a:lnSpc>
                <a:spcPct val="90000"/>
              </a:lnSpc>
              <a:spcBef>
                <a:spcPct val="30000"/>
              </a:spcBef>
            </a:pPr>
            <a:r>
              <a:rPr lang="en-US" sz="2400" dirty="0" smtClean="0"/>
              <a:t>The largest: </a:t>
            </a:r>
            <a:r>
              <a:rPr lang="en-US" sz="2400" dirty="0" err="1" smtClean="0"/>
              <a:t>Softserve</a:t>
            </a:r>
            <a:r>
              <a:rPr lang="en-US" sz="2400" dirty="0" smtClean="0"/>
              <a:t>, </a:t>
            </a:r>
            <a:r>
              <a:rPr lang="en-US" sz="2400" dirty="0" err="1" smtClean="0"/>
              <a:t>GlobalLogic</a:t>
            </a:r>
            <a:r>
              <a:rPr lang="en-US" sz="2400" dirty="0" smtClean="0"/>
              <a:t>, ELEKS Software, </a:t>
            </a:r>
            <a:r>
              <a:rPr lang="en-US" sz="2400" dirty="0" err="1" smtClean="0"/>
              <a:t>Lohika</a:t>
            </a:r>
            <a:r>
              <a:rPr lang="en-US" sz="2400" dirty="0" smtClean="0"/>
              <a:t>, EPAM</a:t>
            </a:r>
          </a:p>
          <a:p>
            <a:pPr eaLnBrk="1" hangingPunct="1">
              <a:lnSpc>
                <a:spcPct val="90000"/>
              </a:lnSpc>
              <a:spcBef>
                <a:spcPct val="30000"/>
              </a:spcBef>
            </a:pPr>
            <a:r>
              <a:rPr lang="en-US" sz="2400" dirty="0" smtClean="0"/>
              <a:t>Average salaries in </a:t>
            </a:r>
            <a:r>
              <a:rPr lang="en-US" sz="2400" dirty="0" err="1" smtClean="0"/>
              <a:t>Lviv</a:t>
            </a:r>
            <a:r>
              <a:rPr lang="en-US" sz="2400" dirty="0" smtClean="0"/>
              <a:t> are approx. 25% lower than those in Kyiv</a:t>
            </a:r>
          </a:p>
          <a:p>
            <a:pPr eaLnBrk="1" hangingPunct="1">
              <a:lnSpc>
                <a:spcPct val="90000"/>
              </a:lnSpc>
              <a:spcBef>
                <a:spcPct val="30000"/>
              </a:spcBef>
            </a:pPr>
            <a:r>
              <a:rPr lang="en-US" sz="2400" dirty="0" smtClean="0"/>
              <a:t>Low employee turnover</a:t>
            </a:r>
          </a:p>
          <a:p>
            <a:pPr eaLnBrk="1" hangingPunct="1">
              <a:lnSpc>
                <a:spcPct val="90000"/>
              </a:lnSpc>
              <a:spcBef>
                <a:spcPct val="30000"/>
              </a:spcBef>
            </a:pPr>
            <a:r>
              <a:rPr lang="en-US" sz="2400" dirty="0" smtClean="0"/>
              <a:t>One of the top </a:t>
            </a:r>
            <a:r>
              <a:rPr lang="en-US" sz="2400" b="1" dirty="0" smtClean="0"/>
              <a:t>Emerging IT/BPO Destinations</a:t>
            </a:r>
            <a:r>
              <a:rPr lang="en-US" sz="2400" dirty="0" smtClean="0"/>
              <a:t> in the world </a:t>
            </a:r>
            <a:br>
              <a:rPr lang="en-US" sz="2400" dirty="0" smtClean="0"/>
            </a:br>
            <a:r>
              <a:rPr lang="en-US" sz="2400" dirty="0" smtClean="0"/>
              <a:t>(KPMG Report 2009)</a:t>
            </a:r>
          </a:p>
        </p:txBody>
      </p:sp>
    </p:spTree>
  </p:cSld>
  <p:clrMapOvr>
    <a:masterClrMapping/>
  </p:clrMapOvr>
  <p:transition xmlns:p14="http://schemas.microsoft.com/office/powerpoint/2010/main" advTm="52048"/>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4"/>
          <p:cNvSpPr>
            <a:spLocks noGrp="1"/>
          </p:cNvSpPr>
          <p:nvPr>
            <p:ph type="title"/>
          </p:nvPr>
        </p:nvSpPr>
        <p:spPr/>
        <p:txBody>
          <a:bodyPr/>
          <a:lstStyle/>
          <a:p>
            <a:pPr eaLnBrk="1" hangingPunct="1"/>
            <a:r>
              <a:rPr lang="en-US" sz="3200" dirty="0" smtClean="0">
                <a:solidFill>
                  <a:srgbClr val="0067B4"/>
                </a:solidFill>
              </a:rPr>
              <a:t>Education Facilities in </a:t>
            </a:r>
            <a:r>
              <a:rPr lang="en-US" sz="3200" dirty="0" err="1" smtClean="0">
                <a:solidFill>
                  <a:srgbClr val="0067B4"/>
                </a:solidFill>
              </a:rPr>
              <a:t>Lviv</a:t>
            </a:r>
            <a:endParaRPr lang="en-US" sz="3200" dirty="0" smtClean="0">
              <a:solidFill>
                <a:srgbClr val="0067B4"/>
              </a:solidFill>
            </a:endParaRPr>
          </a:p>
        </p:txBody>
      </p:sp>
      <p:sp>
        <p:nvSpPr>
          <p:cNvPr id="25602" name="Content Placeholder 5"/>
          <p:cNvSpPr>
            <a:spLocks noGrp="1"/>
          </p:cNvSpPr>
          <p:nvPr>
            <p:ph idx="1"/>
          </p:nvPr>
        </p:nvSpPr>
        <p:spPr>
          <a:xfrm>
            <a:off x="468313" y="1230313"/>
            <a:ext cx="8229600" cy="3350815"/>
          </a:xfrm>
        </p:spPr>
        <p:txBody>
          <a:bodyPr/>
          <a:lstStyle/>
          <a:p>
            <a:pPr marL="342900" lvl="1" indent="-342900" eaLnBrk="1" hangingPunct="1">
              <a:lnSpc>
                <a:spcPct val="85000"/>
              </a:lnSpc>
              <a:spcBef>
                <a:spcPct val="0"/>
              </a:spcBef>
              <a:spcAft>
                <a:spcPct val="35000"/>
              </a:spcAft>
              <a:buClrTx/>
              <a:buSzPct val="50000"/>
              <a:buBlip>
                <a:blip r:embed="rId3"/>
              </a:buBlip>
            </a:pPr>
            <a:r>
              <a:rPr lang="en-US" sz="2200" dirty="0" smtClean="0"/>
              <a:t>Ukraine is ranked #32 in Education on the 2009 </a:t>
            </a:r>
            <a:r>
              <a:rPr lang="en-US" sz="2200" dirty="0" err="1" smtClean="0"/>
              <a:t>Legatum</a:t>
            </a:r>
            <a:r>
              <a:rPr lang="en-US" sz="2200" dirty="0" smtClean="0"/>
              <a:t> Prosperity Index of 104 countries – ahead of India, China and other key outsourcing destinations</a:t>
            </a:r>
          </a:p>
          <a:p>
            <a:pPr eaLnBrk="1" hangingPunct="1">
              <a:lnSpc>
                <a:spcPct val="85000"/>
              </a:lnSpc>
              <a:spcBef>
                <a:spcPct val="0"/>
              </a:spcBef>
              <a:spcAft>
                <a:spcPct val="35000"/>
              </a:spcAft>
            </a:pPr>
            <a:r>
              <a:rPr lang="en-US" sz="2200" dirty="0" err="1" smtClean="0"/>
              <a:t>Lviv</a:t>
            </a:r>
            <a:r>
              <a:rPr lang="en-US" sz="2200" dirty="0" smtClean="0"/>
              <a:t> is a leading educational center in Ukraine and one of the largest in Central and Eastern Europe:</a:t>
            </a:r>
          </a:p>
          <a:p>
            <a:pPr marL="742950" lvl="2" indent="-342900" eaLnBrk="1" hangingPunct="1">
              <a:lnSpc>
                <a:spcPct val="85000"/>
              </a:lnSpc>
              <a:spcBef>
                <a:spcPct val="0"/>
              </a:spcBef>
              <a:spcAft>
                <a:spcPct val="35000"/>
              </a:spcAft>
            </a:pPr>
            <a:r>
              <a:rPr lang="en-US" sz="2200" dirty="0" smtClean="0">
                <a:ea typeface="+mn-ea"/>
              </a:rPr>
              <a:t>38 higher education institutions</a:t>
            </a:r>
          </a:p>
          <a:p>
            <a:pPr marL="742950" lvl="2" indent="-342900" eaLnBrk="1" hangingPunct="1">
              <a:lnSpc>
                <a:spcPct val="85000"/>
              </a:lnSpc>
              <a:spcBef>
                <a:spcPct val="0"/>
              </a:spcBef>
              <a:spcAft>
                <a:spcPct val="35000"/>
              </a:spcAft>
            </a:pPr>
            <a:r>
              <a:rPr lang="en-US" sz="2200" dirty="0" smtClean="0">
                <a:ea typeface="+mn-ea"/>
              </a:rPr>
              <a:t>130,000 students </a:t>
            </a:r>
          </a:p>
          <a:p>
            <a:pPr marL="742950" lvl="2" indent="-342900" eaLnBrk="1" hangingPunct="1">
              <a:lnSpc>
                <a:spcPct val="85000"/>
              </a:lnSpc>
              <a:spcBef>
                <a:spcPct val="0"/>
              </a:spcBef>
              <a:spcAft>
                <a:spcPct val="35000"/>
              </a:spcAft>
            </a:pPr>
            <a:r>
              <a:rPr lang="en-US" sz="2200" dirty="0" smtClean="0">
                <a:ea typeface="+mn-ea"/>
              </a:rPr>
              <a:t>15,000 highly educated graduates each year, specializing in IT, Engineering, Applied Sciences, and Foreign Languages</a:t>
            </a:r>
          </a:p>
          <a:p>
            <a:pPr marL="342900" lvl="1" indent="-342900" eaLnBrk="1" hangingPunct="1">
              <a:lnSpc>
                <a:spcPct val="85000"/>
              </a:lnSpc>
              <a:spcBef>
                <a:spcPct val="0"/>
              </a:spcBef>
              <a:spcAft>
                <a:spcPct val="35000"/>
              </a:spcAft>
              <a:buSzPct val="50000"/>
              <a:buBlip>
                <a:blip r:embed="rId3"/>
              </a:buBlip>
            </a:pPr>
            <a:endParaRPr lang="en-US" sz="2200" dirty="0" smtClean="0">
              <a:ea typeface="+mn-ea"/>
            </a:endParaRPr>
          </a:p>
        </p:txBody>
      </p:sp>
      <p:pic>
        <p:nvPicPr>
          <p:cNvPr id="25603" name="Picture 5" descr="p00"/>
          <p:cNvPicPr>
            <a:picLocks noChangeAspect="1" noChangeArrowheads="1"/>
          </p:cNvPicPr>
          <p:nvPr/>
        </p:nvPicPr>
        <p:blipFill>
          <a:blip r:embed="rId4" cstate="print"/>
          <a:srcRect/>
          <a:stretch>
            <a:fillRect/>
          </a:stretch>
        </p:blipFill>
        <p:spPr bwMode="auto">
          <a:xfrm>
            <a:off x="0" y="4724400"/>
            <a:ext cx="9148763" cy="1338263"/>
          </a:xfrm>
          <a:prstGeom prst="rect">
            <a:avLst/>
          </a:prstGeom>
          <a:noFill/>
          <a:ln w="9525">
            <a:noFill/>
            <a:miter lim="800000"/>
            <a:headEnd/>
            <a:tailEnd/>
          </a:ln>
        </p:spPr>
      </p:pic>
    </p:spTree>
  </p:cSld>
  <p:clrMapOvr>
    <a:masterClrMapping/>
  </p:clrMapOvr>
  <p:transition xmlns:p14="http://schemas.microsoft.com/office/powerpoint/2010/main" advTm="75448"/>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title"/>
          </p:nvPr>
        </p:nvSpPr>
        <p:spPr/>
        <p:txBody>
          <a:bodyPr/>
          <a:lstStyle/>
          <a:p>
            <a:pPr eaLnBrk="1" hangingPunct="1"/>
            <a:r>
              <a:rPr lang="en-US" sz="3200" dirty="0" smtClean="0">
                <a:solidFill>
                  <a:srgbClr val="0067B4"/>
                </a:solidFill>
              </a:rPr>
              <a:t>Key Factors that Make Lviv an </a:t>
            </a:r>
            <a:br>
              <a:rPr lang="en-US" sz="3200" dirty="0" smtClean="0">
                <a:solidFill>
                  <a:srgbClr val="0067B4"/>
                </a:solidFill>
              </a:rPr>
            </a:br>
            <a:r>
              <a:rPr lang="en-US" sz="3200" dirty="0" smtClean="0">
                <a:solidFill>
                  <a:srgbClr val="0067B4"/>
                </a:solidFill>
              </a:rPr>
              <a:t>Attractive IT Outsourcing Destination</a:t>
            </a:r>
          </a:p>
        </p:txBody>
      </p:sp>
      <p:sp>
        <p:nvSpPr>
          <p:cNvPr id="26626" name="Content Placeholder 5"/>
          <p:cNvSpPr>
            <a:spLocks noGrp="1"/>
          </p:cNvSpPr>
          <p:nvPr>
            <p:ph idx="1"/>
          </p:nvPr>
        </p:nvSpPr>
        <p:spPr>
          <a:xfrm>
            <a:off x="518864" y="1628800"/>
            <a:ext cx="8229600" cy="4525962"/>
          </a:xfrm>
        </p:spPr>
        <p:txBody>
          <a:bodyPr/>
          <a:lstStyle/>
          <a:p>
            <a:r>
              <a:rPr lang="en-US" sz="2400" dirty="0" smtClean="0"/>
              <a:t>Strong positions of Lviv in Ukraine’s IT industry   </a:t>
            </a:r>
          </a:p>
          <a:p>
            <a:r>
              <a:rPr lang="en-US" sz="2400" dirty="0" smtClean="0"/>
              <a:t>Access to large, continuous pool of resources that are highly-skilled in diverse areas of information technology</a:t>
            </a:r>
          </a:p>
          <a:p>
            <a:r>
              <a:rPr lang="en-US" sz="2400" dirty="0" smtClean="0"/>
              <a:t>Workforce is highly educated, a large number of universities and high schools</a:t>
            </a:r>
          </a:p>
          <a:p>
            <a:r>
              <a:rPr lang="en-US" sz="2400" dirty="0" smtClean="0"/>
              <a:t>Low cost for software development and testing services </a:t>
            </a:r>
          </a:p>
          <a:p>
            <a:r>
              <a:rPr lang="en-US" sz="2400" dirty="0" smtClean="0"/>
              <a:t>Time-zone advantage and geographical proximity</a:t>
            </a:r>
          </a:p>
          <a:p>
            <a:r>
              <a:rPr lang="en-US" sz="2400" dirty="0" smtClean="0"/>
              <a:t>Ukrainian culture more closely matches Western mentality and way of thinking as compared to China and India</a:t>
            </a:r>
          </a:p>
          <a:p>
            <a:pPr eaLnBrk="1" hangingPunct="1">
              <a:lnSpc>
                <a:spcPct val="90000"/>
              </a:lnSpc>
              <a:spcBef>
                <a:spcPct val="45000"/>
              </a:spcBef>
              <a:buFontTx/>
              <a:buNone/>
            </a:pPr>
            <a:endParaRPr lang="en-US" sz="2400" dirty="0" smtClean="0"/>
          </a:p>
        </p:txBody>
      </p:sp>
    </p:spTree>
  </p:cSld>
  <p:clrMapOvr>
    <a:masterClrMapping/>
  </p:clrMapOvr>
  <p:transition xmlns:p14="http://schemas.microsoft.com/office/powerpoint/2010/main" advTm="67108"/>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ELEKS"/>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advTm="9244"/>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p:txBody>
          <a:bodyPr/>
          <a:lstStyle/>
          <a:p>
            <a:pPr eaLnBrk="1" hangingPunct="1"/>
            <a:r>
              <a:rPr lang="en-US" sz="3200" dirty="0" smtClean="0">
                <a:solidFill>
                  <a:srgbClr val="0067B4"/>
                </a:solidFill>
              </a:rPr>
              <a:t>About ELEKS Software</a:t>
            </a:r>
          </a:p>
        </p:txBody>
      </p:sp>
      <p:sp>
        <p:nvSpPr>
          <p:cNvPr id="31746" name="Content Placeholder 5"/>
          <p:cNvSpPr>
            <a:spLocks noGrp="1"/>
          </p:cNvSpPr>
          <p:nvPr>
            <p:ph idx="1"/>
          </p:nvPr>
        </p:nvSpPr>
        <p:spPr>
          <a:xfrm>
            <a:off x="971601" y="1697018"/>
            <a:ext cx="7128792" cy="3312368"/>
          </a:xfrm>
        </p:spPr>
        <p:txBody>
          <a:bodyPr/>
          <a:lstStyle/>
          <a:p>
            <a:pPr eaLnBrk="1" hangingPunct="1">
              <a:lnSpc>
                <a:spcPct val="90000"/>
              </a:lnSpc>
              <a:spcBef>
                <a:spcPct val="40000"/>
              </a:spcBef>
            </a:pPr>
            <a:r>
              <a:rPr lang="en-US" sz="2800" dirty="0" smtClean="0"/>
              <a:t>ELEKS Software is a leading company in the Ukrainian IT industry with a diverse customer base and over a decade of experience, delivering software services and solutions for the US and European markets</a:t>
            </a:r>
          </a:p>
          <a:p>
            <a:pPr eaLnBrk="1" hangingPunct="1">
              <a:lnSpc>
                <a:spcPct val="90000"/>
              </a:lnSpc>
              <a:spcBef>
                <a:spcPct val="40000"/>
              </a:spcBef>
            </a:pPr>
            <a:r>
              <a:rPr lang="en-US" sz="2800" dirty="0" smtClean="0"/>
              <a:t>470 professionals, including experts in Microsoft technologies, Java, Web, mobile, embedded development,  and localization</a:t>
            </a:r>
          </a:p>
          <a:p>
            <a:pPr eaLnBrk="1" hangingPunct="1">
              <a:lnSpc>
                <a:spcPct val="90000"/>
              </a:lnSpc>
              <a:spcBef>
                <a:spcPct val="40000"/>
              </a:spcBef>
              <a:buFontTx/>
              <a:buNone/>
            </a:pPr>
            <a:endParaRPr lang="en-US" sz="2800" dirty="0" smtClean="0"/>
          </a:p>
        </p:txBody>
      </p:sp>
    </p:spTree>
  </p:cSld>
  <p:clrMapOvr>
    <a:masterClrMapping/>
  </p:clrMapOvr>
  <p:transition xmlns:p14="http://schemas.microsoft.com/office/powerpoint/2010/main" advTm="19987"/>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4"/>
          <p:cNvSpPr>
            <a:spLocks noGrp="1"/>
          </p:cNvSpPr>
          <p:nvPr>
            <p:ph type="title"/>
          </p:nvPr>
        </p:nvSpPr>
        <p:spPr/>
        <p:txBody>
          <a:bodyPr/>
          <a:lstStyle/>
          <a:p>
            <a:pPr eaLnBrk="1" hangingPunct="1"/>
            <a:r>
              <a:rPr lang="en-US" sz="3200" dirty="0" smtClean="0">
                <a:solidFill>
                  <a:srgbClr val="0067B4"/>
                </a:solidFill>
              </a:rPr>
              <a:t>ELEKS Global Locations</a:t>
            </a:r>
          </a:p>
        </p:txBody>
      </p:sp>
      <p:pic>
        <p:nvPicPr>
          <p:cNvPr id="2050" name="Picture 2"/>
          <p:cNvPicPr>
            <a:picLocks noChangeAspect="1" noChangeArrowheads="1"/>
          </p:cNvPicPr>
          <p:nvPr/>
        </p:nvPicPr>
        <p:blipFill>
          <a:blip r:embed="rId3" cstate="print"/>
          <a:srcRect/>
          <a:stretch>
            <a:fillRect/>
          </a:stretch>
        </p:blipFill>
        <p:spPr bwMode="auto">
          <a:xfrm>
            <a:off x="1475656" y="1700808"/>
            <a:ext cx="6227445" cy="3333750"/>
          </a:xfrm>
          <a:prstGeom prst="rect">
            <a:avLst/>
          </a:prstGeom>
          <a:noFill/>
          <a:ln w="9525">
            <a:noFill/>
            <a:miter lim="800000"/>
            <a:headEnd/>
            <a:tailEnd/>
          </a:ln>
          <a:effectLst>
            <a:outerShdw blurRad="371475" dist="38100" dir="2700000" sx="102000" sy="102000" algn="tl" rotWithShape="0">
              <a:srgbClr val="000000">
                <a:alpha val="43000"/>
              </a:srgbClr>
            </a:outerShdw>
          </a:effectLst>
        </p:spPr>
      </p:pic>
    </p:spTree>
  </p:cSld>
  <p:clrMapOvr>
    <a:masterClrMapping/>
  </p:clrMapOvr>
  <p:transition xmlns:p14="http://schemas.microsoft.com/office/powerpoint/2010/main" advTm="27651"/>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p:cNvSpPr>
            <a:spLocks noGrp="1"/>
          </p:cNvSpPr>
          <p:nvPr>
            <p:ph type="title"/>
          </p:nvPr>
        </p:nvSpPr>
        <p:spPr/>
        <p:txBody>
          <a:bodyPr/>
          <a:lstStyle/>
          <a:p>
            <a:pPr eaLnBrk="1" hangingPunct="1"/>
            <a:r>
              <a:rPr lang="en-US" sz="3200" dirty="0" smtClean="0">
                <a:solidFill>
                  <a:srgbClr val="0067B4"/>
                </a:solidFill>
              </a:rPr>
              <a:t>ELEKS Services and People</a:t>
            </a:r>
          </a:p>
        </p:txBody>
      </p:sp>
      <p:sp>
        <p:nvSpPr>
          <p:cNvPr id="27652" name="Content Placeholder 5"/>
          <p:cNvSpPr>
            <a:spLocks noGrp="1"/>
          </p:cNvSpPr>
          <p:nvPr>
            <p:ph idx="1"/>
          </p:nvPr>
        </p:nvSpPr>
        <p:spPr>
          <a:xfrm>
            <a:off x="539750" y="1557338"/>
            <a:ext cx="4176713" cy="3167062"/>
          </a:xfrm>
        </p:spPr>
        <p:txBody>
          <a:bodyPr/>
          <a:lstStyle/>
          <a:p>
            <a:pPr eaLnBrk="1" hangingPunct="1">
              <a:lnSpc>
                <a:spcPct val="80000"/>
              </a:lnSpc>
              <a:spcBef>
                <a:spcPct val="0"/>
              </a:spcBef>
              <a:buFontTx/>
              <a:buNone/>
              <a:defRPr/>
            </a:pPr>
            <a:r>
              <a:rPr lang="en-US" sz="2400" b="1" dirty="0" smtClean="0">
                <a:solidFill>
                  <a:srgbClr val="0067B4"/>
                </a:solidFill>
                <a:ea typeface="+mj-ea"/>
                <a:cs typeface="+mj-cs"/>
              </a:rPr>
              <a:t>Services &amp; Solutions</a:t>
            </a:r>
          </a:p>
          <a:p>
            <a:pPr eaLnBrk="1" hangingPunct="1">
              <a:spcBef>
                <a:spcPct val="40000"/>
              </a:spcBef>
              <a:defRPr/>
            </a:pPr>
            <a:r>
              <a:rPr lang="en-US" sz="2000" dirty="0" smtClean="0"/>
              <a:t>Product Development</a:t>
            </a:r>
          </a:p>
          <a:p>
            <a:pPr eaLnBrk="1" hangingPunct="1">
              <a:spcBef>
                <a:spcPct val="40000"/>
              </a:spcBef>
              <a:defRPr/>
            </a:pPr>
            <a:r>
              <a:rPr lang="en-US" sz="2000" dirty="0" smtClean="0"/>
              <a:t>IT Outsourcing / Team Extension</a:t>
            </a:r>
          </a:p>
          <a:p>
            <a:pPr eaLnBrk="1" hangingPunct="1">
              <a:spcBef>
                <a:spcPct val="40000"/>
              </a:spcBef>
              <a:defRPr/>
            </a:pPr>
            <a:r>
              <a:rPr lang="en-US" sz="2000" dirty="0" smtClean="0"/>
              <a:t>Software Testing and QA</a:t>
            </a:r>
          </a:p>
          <a:p>
            <a:pPr eaLnBrk="1" hangingPunct="1">
              <a:spcBef>
                <a:spcPct val="40000"/>
              </a:spcBef>
              <a:defRPr/>
            </a:pPr>
            <a:r>
              <a:rPr lang="en-US" sz="2000" dirty="0" smtClean="0"/>
              <a:t>Full-Cycle Localization Services</a:t>
            </a:r>
          </a:p>
          <a:p>
            <a:pPr eaLnBrk="1" hangingPunct="1">
              <a:spcBef>
                <a:spcPct val="40000"/>
              </a:spcBef>
              <a:defRPr/>
            </a:pPr>
            <a:r>
              <a:rPr lang="en-US" sz="2000" dirty="0" smtClean="0"/>
              <a:t>Turnkey Solutions for Government</a:t>
            </a:r>
          </a:p>
          <a:p>
            <a:pPr eaLnBrk="1" hangingPunct="1">
              <a:spcBef>
                <a:spcPct val="40000"/>
              </a:spcBef>
              <a:defRPr/>
            </a:pPr>
            <a:r>
              <a:rPr lang="en-US" sz="2000" dirty="0" smtClean="0"/>
              <a:t>Solutions for SMB</a:t>
            </a:r>
          </a:p>
          <a:p>
            <a:pPr eaLnBrk="1" hangingPunct="1">
              <a:spcBef>
                <a:spcPct val="40000"/>
              </a:spcBef>
              <a:defRPr/>
            </a:pPr>
            <a:r>
              <a:rPr lang="en-US" sz="2000" dirty="0" smtClean="0"/>
              <a:t>Web Design &amp; Portal Solutions</a:t>
            </a:r>
          </a:p>
          <a:p>
            <a:pPr eaLnBrk="1" hangingPunct="1">
              <a:spcBef>
                <a:spcPct val="40000"/>
              </a:spcBef>
              <a:buFontTx/>
              <a:buNone/>
              <a:defRPr/>
            </a:pPr>
            <a:endParaRPr lang="en-US" sz="2000" dirty="0" smtClean="0"/>
          </a:p>
        </p:txBody>
      </p:sp>
      <p:sp>
        <p:nvSpPr>
          <p:cNvPr id="4" name="Content Placeholder 5"/>
          <p:cNvSpPr txBox="1">
            <a:spLocks/>
          </p:cNvSpPr>
          <p:nvPr/>
        </p:nvSpPr>
        <p:spPr bwMode="auto">
          <a:xfrm>
            <a:off x="4679950" y="1557338"/>
            <a:ext cx="4356100" cy="4525962"/>
          </a:xfrm>
          <a:prstGeom prst="rect">
            <a:avLst/>
          </a:prstGeom>
          <a:noFill/>
          <a:ln w="9525">
            <a:noFill/>
            <a:miter lim="800000"/>
            <a:headEnd/>
            <a:tailEnd/>
          </a:ln>
        </p:spPr>
        <p:txBody>
          <a:bodyPr/>
          <a:lstStyle/>
          <a:p>
            <a:pPr marL="342900" indent="-342900">
              <a:lnSpc>
                <a:spcPct val="80000"/>
              </a:lnSpc>
              <a:buSzPct val="50000"/>
              <a:defRPr/>
            </a:pPr>
            <a:r>
              <a:rPr lang="en-US" sz="2400" dirty="0">
                <a:solidFill>
                  <a:srgbClr val="0067B4"/>
                </a:solidFill>
                <a:latin typeface="Calibri" pitchFamily="34" charset="0"/>
                <a:ea typeface="+mj-ea"/>
                <a:cs typeface="+mj-cs"/>
              </a:rPr>
              <a:t>People</a:t>
            </a:r>
          </a:p>
          <a:p>
            <a:pPr marL="342900" indent="-342900">
              <a:spcBef>
                <a:spcPct val="20000"/>
              </a:spcBef>
              <a:buSzPct val="50000"/>
              <a:buFontTx/>
              <a:buBlip>
                <a:blip r:embed="rId3"/>
              </a:buBlip>
              <a:defRPr/>
            </a:pPr>
            <a:r>
              <a:rPr lang="en-US" sz="2000" b="0" kern="0" dirty="0">
                <a:latin typeface="Calibri" pitchFamily="34" charset="0"/>
                <a:cs typeface="+mn-cs"/>
              </a:rPr>
              <a:t>470 </a:t>
            </a:r>
            <a:r>
              <a:rPr lang="en-US" sz="2000" b="0" kern="0" dirty="0" smtClean="0">
                <a:latin typeface="Calibri" pitchFamily="34" charset="0"/>
                <a:cs typeface="+mn-cs"/>
              </a:rPr>
              <a:t>IT professionals – and growing</a:t>
            </a:r>
            <a:endParaRPr lang="en-US" sz="2000" b="0" kern="0" dirty="0">
              <a:latin typeface="Calibri" pitchFamily="34" charset="0"/>
              <a:cs typeface="+mn-cs"/>
            </a:endParaRPr>
          </a:p>
          <a:p>
            <a:pPr marL="342900" indent="-342900">
              <a:spcBef>
                <a:spcPct val="20000"/>
              </a:spcBef>
              <a:buSzPct val="50000"/>
              <a:buFontTx/>
              <a:buBlip>
                <a:blip r:embed="rId3"/>
              </a:buBlip>
              <a:defRPr/>
            </a:pPr>
            <a:r>
              <a:rPr lang="en-US" sz="2000" b="0" kern="0" dirty="0" smtClean="0">
                <a:latin typeface="Calibri" pitchFamily="34" charset="0"/>
                <a:cs typeface="+mn-cs"/>
              </a:rPr>
              <a:t>High </a:t>
            </a:r>
            <a:r>
              <a:rPr lang="en-US" sz="2000" b="0" kern="0" dirty="0">
                <a:latin typeface="Calibri" pitchFamily="34" charset="0"/>
                <a:cs typeface="+mn-cs"/>
              </a:rPr>
              <a:t>retention rate of skilled resources </a:t>
            </a:r>
          </a:p>
          <a:p>
            <a:pPr marL="342900" indent="-342900">
              <a:spcBef>
                <a:spcPct val="20000"/>
              </a:spcBef>
              <a:buSzPct val="50000"/>
              <a:buFontTx/>
              <a:buBlip>
                <a:blip r:embed="rId3"/>
              </a:buBlip>
              <a:defRPr/>
            </a:pPr>
            <a:r>
              <a:rPr lang="en-US" sz="2000" b="0" kern="0" dirty="0">
                <a:latin typeface="Calibri" pitchFamily="34" charset="0"/>
                <a:cs typeface="+mn-cs"/>
              </a:rPr>
              <a:t>University degree holders - 85%</a:t>
            </a:r>
          </a:p>
          <a:p>
            <a:pPr marL="342900" indent="-342900">
              <a:spcBef>
                <a:spcPct val="20000"/>
              </a:spcBef>
              <a:buSzPct val="50000"/>
              <a:buFontTx/>
              <a:buBlip>
                <a:blip r:embed="rId3"/>
              </a:buBlip>
              <a:defRPr/>
            </a:pPr>
            <a:r>
              <a:rPr lang="en-US" sz="2000" b="0" kern="0" dirty="0">
                <a:latin typeface="Calibri" pitchFamily="34" charset="0"/>
                <a:cs typeface="+mn-cs"/>
              </a:rPr>
              <a:t>PhDs - 4%</a:t>
            </a:r>
          </a:p>
          <a:p>
            <a:pPr marL="342900" indent="-342900">
              <a:spcBef>
                <a:spcPct val="20000"/>
              </a:spcBef>
              <a:buSzPct val="50000"/>
              <a:buFontTx/>
              <a:buBlip>
                <a:blip r:embed="rId3"/>
              </a:buBlip>
              <a:defRPr/>
            </a:pPr>
            <a:r>
              <a:rPr lang="en-US" sz="2000" b="0" kern="0" dirty="0">
                <a:latin typeface="Calibri" pitchFamily="34" charset="0"/>
                <a:cs typeface="+mn-cs"/>
              </a:rPr>
              <a:t>Fluent English - 55% </a:t>
            </a:r>
          </a:p>
          <a:p>
            <a:pPr marL="342900" indent="-342900">
              <a:spcBef>
                <a:spcPct val="20000"/>
              </a:spcBef>
              <a:buSzPct val="50000"/>
              <a:buFontTx/>
              <a:buBlip>
                <a:blip r:embed="rId3"/>
              </a:buBlip>
              <a:defRPr/>
            </a:pPr>
            <a:r>
              <a:rPr lang="en-US" sz="2000" b="0" kern="0" dirty="0">
                <a:latin typeface="Calibri" pitchFamily="34" charset="0"/>
                <a:cs typeface="+mn-cs"/>
              </a:rPr>
              <a:t>Microsoft, Sun, Oracle, and IBM certified professionals</a:t>
            </a:r>
          </a:p>
        </p:txBody>
      </p:sp>
    </p:spTree>
  </p:cSld>
  <p:clrMapOvr>
    <a:masterClrMapping/>
  </p:clrMapOvr>
  <p:transition xmlns:p14="http://schemas.microsoft.com/office/powerpoint/2010/main" advTm="13983"/>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UKRAIN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xmlns:p14="http://schemas.microsoft.com/office/powerpoint/2010/main" advTm="16792"/>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p:txBody>
          <a:bodyPr/>
          <a:lstStyle/>
          <a:p>
            <a:pPr eaLnBrk="1" hangingPunct="1"/>
            <a:r>
              <a:rPr lang="en-US" sz="3200" dirty="0" smtClean="0">
                <a:solidFill>
                  <a:srgbClr val="0067B4"/>
                </a:solidFill>
              </a:rPr>
              <a:t>ELEKS Software’s Customer Geography</a:t>
            </a:r>
          </a:p>
        </p:txBody>
      </p:sp>
      <p:sp>
        <p:nvSpPr>
          <p:cNvPr id="33794" name="Content Placeholder 5"/>
          <p:cNvSpPr>
            <a:spLocks noGrp="1"/>
          </p:cNvSpPr>
          <p:nvPr>
            <p:ph idx="1"/>
          </p:nvPr>
        </p:nvSpPr>
        <p:spPr/>
        <p:txBody>
          <a:bodyPr/>
          <a:lstStyle/>
          <a:p>
            <a:pPr eaLnBrk="1" hangingPunct="1">
              <a:buFontTx/>
              <a:buNone/>
            </a:pPr>
            <a:endParaRPr lang="en-US" sz="1800" dirty="0" smtClean="0"/>
          </a:p>
          <a:p>
            <a:pPr eaLnBrk="1" hangingPunct="1">
              <a:buFontTx/>
              <a:buNone/>
            </a:pPr>
            <a:endParaRPr lang="en-US" sz="1800" dirty="0" smtClean="0"/>
          </a:p>
        </p:txBody>
      </p:sp>
      <p:pic>
        <p:nvPicPr>
          <p:cNvPr id="33795" name="Picture 2"/>
          <p:cNvPicPr>
            <a:picLocks noChangeAspect="1" noChangeArrowheads="1"/>
          </p:cNvPicPr>
          <p:nvPr/>
        </p:nvPicPr>
        <p:blipFill>
          <a:blip r:embed="rId3" cstate="print"/>
          <a:srcRect/>
          <a:stretch>
            <a:fillRect/>
          </a:stretch>
        </p:blipFill>
        <p:spPr bwMode="auto">
          <a:xfrm>
            <a:off x="1314276" y="1416050"/>
            <a:ext cx="6642100" cy="4389438"/>
          </a:xfrm>
          <a:prstGeom prst="rect">
            <a:avLst/>
          </a:prstGeom>
          <a:noFill/>
          <a:ln w="9525">
            <a:noFill/>
            <a:miter lim="800000"/>
            <a:headEnd/>
            <a:tailEnd/>
          </a:ln>
          <a:effectLst>
            <a:outerShdw blurRad="371475" dist="38100" dir="2700000" sx="102000" sy="102000" algn="tl" rotWithShape="0">
              <a:srgbClr val="000000">
                <a:alpha val="43000"/>
              </a:srgbClr>
            </a:outerShdw>
          </a:effectLst>
        </p:spPr>
      </p:pic>
    </p:spTree>
  </p:cSld>
  <p:clrMapOvr>
    <a:masterClrMapping/>
  </p:clrMapOvr>
  <p:transition xmlns:p14="http://schemas.microsoft.com/office/powerpoint/2010/main" advTm="6135"/>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4"/>
          <p:cNvSpPr>
            <a:spLocks noGrp="1"/>
          </p:cNvSpPr>
          <p:nvPr>
            <p:ph type="title"/>
          </p:nvPr>
        </p:nvSpPr>
        <p:spPr/>
        <p:txBody>
          <a:bodyPr/>
          <a:lstStyle/>
          <a:p>
            <a:pPr eaLnBrk="1" hangingPunct="1"/>
            <a:r>
              <a:rPr lang="en-US" sz="3200" dirty="0" smtClean="0">
                <a:solidFill>
                  <a:srgbClr val="0067B4"/>
                </a:solidFill>
              </a:rPr>
              <a:t>Industries Serviced</a:t>
            </a:r>
          </a:p>
        </p:txBody>
      </p:sp>
      <p:pic>
        <p:nvPicPr>
          <p:cNvPr id="34818" name="Picture 5"/>
          <p:cNvPicPr>
            <a:picLocks noChangeAspect="1" noChangeArrowheads="1"/>
          </p:cNvPicPr>
          <p:nvPr/>
        </p:nvPicPr>
        <p:blipFill>
          <a:blip r:embed="rId3" cstate="print"/>
          <a:srcRect/>
          <a:stretch>
            <a:fillRect/>
          </a:stretch>
        </p:blipFill>
        <p:spPr bwMode="auto">
          <a:xfrm>
            <a:off x="1654420" y="1268413"/>
            <a:ext cx="5904512" cy="4536851"/>
          </a:xfrm>
          <a:prstGeom prst="rect">
            <a:avLst/>
          </a:prstGeom>
          <a:noFill/>
          <a:ln w="9525">
            <a:noFill/>
            <a:miter lim="800000"/>
            <a:headEnd/>
            <a:tailEnd/>
          </a:ln>
          <a:effectLst>
            <a:outerShdw blurRad="371475" dist="38100" dir="2700000" sx="102000" sy="102000" algn="tl" rotWithShape="0">
              <a:srgbClr val="000000">
                <a:alpha val="43000"/>
              </a:srgbClr>
            </a:outerShdw>
          </a:effectLst>
        </p:spPr>
      </p:pic>
    </p:spTree>
  </p:cSld>
  <p:clrMapOvr>
    <a:masterClrMapping/>
  </p:clrMapOvr>
  <p:transition xmlns:p14="http://schemas.microsoft.com/office/powerpoint/2010/main" advTm="14684"/>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4"/>
          <p:cNvSpPr>
            <a:spLocks noGrp="1"/>
          </p:cNvSpPr>
          <p:nvPr>
            <p:ph type="title"/>
          </p:nvPr>
        </p:nvSpPr>
        <p:spPr/>
        <p:txBody>
          <a:bodyPr/>
          <a:lstStyle/>
          <a:p>
            <a:pPr eaLnBrk="1" hangingPunct="1"/>
            <a:r>
              <a:rPr lang="en-US" sz="3200" dirty="0" smtClean="0">
                <a:solidFill>
                  <a:srgbClr val="0067B4"/>
                </a:solidFill>
              </a:rPr>
              <a:t>Sample Customers</a:t>
            </a:r>
          </a:p>
        </p:txBody>
      </p:sp>
      <p:pic>
        <p:nvPicPr>
          <p:cNvPr id="35842" name="Picture 2"/>
          <p:cNvPicPr>
            <a:picLocks noGrp="1" noChangeAspect="1" noChangeArrowheads="1"/>
          </p:cNvPicPr>
          <p:nvPr>
            <p:ph idx="1"/>
          </p:nvPr>
        </p:nvPicPr>
        <p:blipFill>
          <a:blip r:embed="rId3" cstate="print"/>
          <a:srcRect/>
          <a:stretch>
            <a:fillRect/>
          </a:stretch>
        </p:blipFill>
        <p:spPr>
          <a:xfrm>
            <a:off x="2267322" y="1598546"/>
            <a:ext cx="4680942" cy="3846678"/>
          </a:xfrm>
          <a:effectLst>
            <a:outerShdw blurRad="193675" dist="38100" dir="2700000" sx="102000" sy="102000" algn="tl" rotWithShape="0">
              <a:srgbClr val="000000">
                <a:alpha val="43000"/>
              </a:srgbClr>
            </a:outerShdw>
          </a:effectLst>
        </p:spPr>
      </p:pic>
    </p:spTree>
  </p:cSld>
  <p:clrMapOvr>
    <a:masterClrMapping/>
  </p:clrMapOvr>
  <p:transition xmlns:p14="http://schemas.microsoft.com/office/powerpoint/2010/main" advTm="16146"/>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4"/>
          <p:cNvSpPr>
            <a:spLocks noGrp="1"/>
          </p:cNvSpPr>
          <p:nvPr>
            <p:ph type="title"/>
          </p:nvPr>
        </p:nvSpPr>
        <p:spPr>
          <a:xfrm>
            <a:off x="374848" y="1196752"/>
            <a:ext cx="8229600" cy="1080120"/>
          </a:xfrm>
        </p:spPr>
        <p:txBody>
          <a:bodyPr/>
          <a:lstStyle/>
          <a:p>
            <a:pPr eaLnBrk="1" hangingPunct="1"/>
            <a:r>
              <a:rPr lang="en-US" sz="3200" dirty="0" smtClean="0">
                <a:solidFill>
                  <a:srgbClr val="0067B4"/>
                </a:solidFill>
              </a:rPr>
              <a:t>Thank you for attention!</a:t>
            </a:r>
            <a:endParaRPr lang="en-US" sz="3200" dirty="0" smtClean="0">
              <a:solidFill>
                <a:srgbClr val="FF0000"/>
              </a:solidFill>
            </a:endParaRPr>
          </a:p>
        </p:txBody>
      </p:sp>
      <p:sp>
        <p:nvSpPr>
          <p:cNvPr id="3" name="Title 4"/>
          <p:cNvSpPr txBox="1">
            <a:spLocks/>
          </p:cNvSpPr>
          <p:nvPr/>
        </p:nvSpPr>
        <p:spPr bwMode="auto">
          <a:xfrm>
            <a:off x="2123728" y="2996952"/>
            <a:ext cx="468052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2400" b="0" i="0" u="none" strike="noStrike" kern="0" cap="none" spc="0" normalizeH="0" baseline="0" noProof="0" dirty="0" smtClean="0">
                <a:ln>
                  <a:noFill/>
                </a:ln>
                <a:effectLst/>
                <a:uLnTx/>
                <a:uFillTx/>
                <a:latin typeface="Calibri" pitchFamily="34" charset="0"/>
                <a:ea typeface="+mj-ea"/>
                <a:cs typeface="+mj-cs"/>
              </a:rPr>
              <a:t>ELEKS Software Contacts</a:t>
            </a:r>
            <a:endParaRPr kumimoji="0" lang="en-US" sz="2400" b="1" i="0" u="none" strike="noStrike" kern="0" cap="none" spc="0" normalizeH="0" baseline="0" noProof="0" dirty="0" smtClean="0">
              <a:ln>
                <a:noFill/>
              </a:ln>
              <a:solidFill>
                <a:srgbClr val="FF0000"/>
              </a:solidFill>
              <a:effectLst/>
              <a:uLnTx/>
              <a:uFillTx/>
              <a:latin typeface="Calibri" pitchFamily="34" charset="0"/>
              <a:ea typeface="+mj-ea"/>
              <a:cs typeface="+mj-cs"/>
            </a:endParaRPr>
          </a:p>
        </p:txBody>
      </p:sp>
      <p:sp>
        <p:nvSpPr>
          <p:cNvPr id="6" name="Content Placeholder 5"/>
          <p:cNvSpPr>
            <a:spLocks noGrp="1"/>
          </p:cNvSpPr>
          <p:nvPr>
            <p:ph idx="1"/>
          </p:nvPr>
        </p:nvSpPr>
        <p:spPr>
          <a:xfrm>
            <a:off x="1691680" y="3690938"/>
            <a:ext cx="3384376" cy="2114326"/>
          </a:xfrm>
        </p:spPr>
        <p:txBody>
          <a:bodyPr/>
          <a:lstStyle/>
          <a:p>
            <a:pPr eaLnBrk="1" hangingPunct="1">
              <a:lnSpc>
                <a:spcPct val="80000"/>
              </a:lnSpc>
              <a:spcBef>
                <a:spcPct val="0"/>
              </a:spcBef>
              <a:buNone/>
              <a:defRPr/>
            </a:pPr>
            <a:r>
              <a:rPr lang="en-US" sz="2000" b="1" dirty="0" smtClean="0">
                <a:solidFill>
                  <a:srgbClr val="0067B4"/>
                </a:solidFill>
                <a:ea typeface="+mj-ea"/>
                <a:cs typeface="+mj-cs"/>
              </a:rPr>
              <a:t>World Headquarters / </a:t>
            </a:r>
          </a:p>
          <a:p>
            <a:pPr eaLnBrk="1" hangingPunct="1">
              <a:lnSpc>
                <a:spcPct val="80000"/>
              </a:lnSpc>
              <a:spcBef>
                <a:spcPct val="0"/>
              </a:spcBef>
              <a:buNone/>
              <a:defRPr/>
            </a:pPr>
            <a:r>
              <a:rPr lang="en-US" sz="2000" b="1" dirty="0" smtClean="0">
                <a:solidFill>
                  <a:srgbClr val="0067B4"/>
                </a:solidFill>
                <a:ea typeface="+mj-ea"/>
                <a:cs typeface="+mj-cs"/>
              </a:rPr>
              <a:t>Main Engineering Campus</a:t>
            </a:r>
          </a:p>
          <a:p>
            <a:pPr marL="0" indent="0">
              <a:spcBef>
                <a:spcPts val="430"/>
              </a:spcBef>
              <a:buNone/>
            </a:pPr>
            <a:r>
              <a:rPr lang="en-US" sz="1800" dirty="0" smtClean="0"/>
              <a:t>7g </a:t>
            </a:r>
            <a:r>
              <a:rPr lang="en-US" sz="1800" dirty="0" err="1" smtClean="0"/>
              <a:t>Naukova</a:t>
            </a:r>
            <a:r>
              <a:rPr lang="en-US" sz="1800" dirty="0" smtClean="0"/>
              <a:t> St.</a:t>
            </a:r>
            <a:br>
              <a:rPr lang="en-US" sz="1800" dirty="0" smtClean="0"/>
            </a:br>
            <a:r>
              <a:rPr lang="en-US" sz="1800" dirty="0" err="1" smtClean="0"/>
              <a:t>Lviv</a:t>
            </a:r>
            <a:r>
              <a:rPr lang="en-US" sz="1800" dirty="0" smtClean="0"/>
              <a:t> 79060, Ukraine</a:t>
            </a:r>
            <a:br>
              <a:rPr lang="en-US" sz="1800" dirty="0" smtClean="0"/>
            </a:br>
            <a:r>
              <a:rPr lang="en-US" sz="1800" dirty="0" smtClean="0"/>
              <a:t>phone: +38 032 297-1251 </a:t>
            </a:r>
            <a:br>
              <a:rPr lang="en-US" sz="1800" dirty="0" smtClean="0"/>
            </a:br>
            <a:r>
              <a:rPr lang="en-US" sz="1800" dirty="0" smtClean="0"/>
              <a:t>fax: +38 032 244-7002</a:t>
            </a:r>
            <a:endParaRPr lang="en-US" sz="2000" dirty="0" smtClean="0"/>
          </a:p>
        </p:txBody>
      </p:sp>
      <p:sp>
        <p:nvSpPr>
          <p:cNvPr id="8" name="Content Placeholder 5"/>
          <p:cNvSpPr txBox="1">
            <a:spLocks/>
          </p:cNvSpPr>
          <p:nvPr/>
        </p:nvSpPr>
        <p:spPr bwMode="auto">
          <a:xfrm>
            <a:off x="5043715" y="3702813"/>
            <a:ext cx="3056677" cy="1742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0"/>
              </a:spcBef>
              <a:spcAft>
                <a:spcPct val="0"/>
              </a:spcAft>
              <a:buClrTx/>
              <a:buSzPct val="50000"/>
              <a:buFontTx/>
              <a:buNone/>
              <a:tabLst/>
              <a:defRPr/>
            </a:pPr>
            <a:r>
              <a:rPr kumimoji="0" lang="en-US" sz="2000" b="1" i="0" u="none" strike="noStrike" kern="0" cap="none" spc="0" normalizeH="0" baseline="0" noProof="0" dirty="0" smtClean="0">
                <a:ln>
                  <a:noFill/>
                </a:ln>
                <a:solidFill>
                  <a:srgbClr val="0067B4"/>
                </a:solidFill>
                <a:effectLst/>
                <a:uLnTx/>
                <a:uFillTx/>
                <a:latin typeface="Calibri" pitchFamily="34" charset="0"/>
                <a:ea typeface="+mj-ea"/>
                <a:cs typeface="+mj-cs"/>
              </a:rPr>
              <a:t>U.S. Headquarters</a:t>
            </a:r>
          </a:p>
          <a:p>
            <a:pPr>
              <a:spcBef>
                <a:spcPts val="430"/>
              </a:spcBef>
            </a:pPr>
            <a:r>
              <a:rPr lang="en-US" b="0" dirty="0" smtClean="0">
                <a:latin typeface="Calibri" pitchFamily="34" charset="0"/>
                <a:cs typeface="+mn-cs"/>
              </a:rPr>
              <a:t>701 North Green Valley </a:t>
            </a:r>
          </a:p>
          <a:p>
            <a:r>
              <a:rPr lang="en-US" b="0" dirty="0" smtClean="0">
                <a:latin typeface="Calibri" pitchFamily="34" charset="0"/>
                <a:cs typeface="+mn-cs"/>
              </a:rPr>
              <a:t>Parkway, Suite 200</a:t>
            </a:r>
          </a:p>
          <a:p>
            <a:r>
              <a:rPr lang="en-US" b="0" dirty="0" smtClean="0">
                <a:latin typeface="Calibri" pitchFamily="34" charset="0"/>
                <a:cs typeface="+mn-cs"/>
              </a:rPr>
              <a:t>Henderson, NV 89074</a:t>
            </a:r>
          </a:p>
          <a:p>
            <a:r>
              <a:rPr lang="en-US" b="0" dirty="0" smtClean="0">
                <a:latin typeface="Calibri" pitchFamily="34" charset="0"/>
                <a:cs typeface="+mn-cs"/>
              </a:rPr>
              <a:t>phone: +1 866 588-0113</a:t>
            </a:r>
          </a:p>
          <a:p>
            <a:r>
              <a:rPr lang="en-US" b="0" dirty="0" smtClean="0">
                <a:latin typeface="Calibri" pitchFamily="34" charset="0"/>
                <a:cs typeface="+mn-cs"/>
              </a:rPr>
              <a:t>phone/fax: +1 702 433-4779 </a:t>
            </a:r>
          </a:p>
          <a:p>
            <a:pPr marL="342900" marR="0" lvl="0" indent="-342900" algn="l" defTabSz="914400" rtl="0" eaLnBrk="1" fontAlgn="base" latinLnBrk="0" hangingPunct="1">
              <a:lnSpc>
                <a:spcPct val="100000"/>
              </a:lnSpc>
              <a:spcBef>
                <a:spcPct val="40000"/>
              </a:spcBef>
              <a:spcAft>
                <a:spcPct val="0"/>
              </a:spcAft>
              <a:buClrTx/>
              <a:buSzPct val="50000"/>
              <a:buFontTx/>
              <a:buNone/>
              <a:tabLst/>
              <a:defRPr/>
            </a:pPr>
            <a:endPar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40000"/>
              </a:spcBef>
              <a:spcAft>
                <a:spcPct val="0"/>
              </a:spcAft>
              <a:buClrTx/>
              <a:buSzPct val="50000"/>
              <a:buFontTx/>
              <a:buNone/>
              <a:tabLst/>
              <a:defRPr/>
            </a:pPr>
            <a:endPar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
        <p:nvSpPr>
          <p:cNvPr id="10" name="Title 4"/>
          <p:cNvSpPr txBox="1">
            <a:spLocks/>
          </p:cNvSpPr>
          <p:nvPr/>
        </p:nvSpPr>
        <p:spPr bwMode="auto">
          <a:xfrm>
            <a:off x="2699792" y="5517232"/>
            <a:ext cx="3816424"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67B4"/>
                </a:solidFill>
                <a:effectLst/>
                <a:uLnTx/>
                <a:uFillTx/>
                <a:latin typeface="Calibri" pitchFamily="34" charset="0"/>
                <a:ea typeface="+mj-ea"/>
                <a:cs typeface="+mj-cs"/>
              </a:rPr>
              <a:t>EleksInfo@eleks.com</a:t>
            </a:r>
            <a:endParaRPr kumimoji="0" lang="en-US" sz="2000" b="0" i="0" u="none" strike="noStrike" kern="0" cap="none" spc="0" normalizeH="0" baseline="0" noProof="0" dirty="0" smtClean="0">
              <a:ln>
                <a:noFill/>
              </a:ln>
              <a:solidFill>
                <a:srgbClr val="FF0000"/>
              </a:solidFill>
              <a:effectLst/>
              <a:uLnTx/>
              <a:uFillTx/>
              <a:latin typeface="Calibri" pitchFamily="34" charset="0"/>
              <a:ea typeface="+mj-ea"/>
              <a:cs typeface="+mj-cs"/>
            </a:endParaRPr>
          </a:p>
        </p:txBody>
      </p:sp>
    </p:spTree>
  </p:cSld>
  <p:clrMapOvr>
    <a:masterClrMapping/>
  </p:clrMapOvr>
  <p:transition xmlns:p14="http://schemas.microsoft.com/office/powerpoint/2010/main" advTm="7492"/>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6"/>
          <p:cNvGrpSpPr>
            <a:grpSpLocks/>
          </p:cNvGrpSpPr>
          <p:nvPr/>
        </p:nvGrpSpPr>
        <p:grpSpPr bwMode="auto">
          <a:xfrm>
            <a:off x="3888804" y="1988840"/>
            <a:ext cx="5024452" cy="4616450"/>
            <a:chOff x="2843213" y="836613"/>
            <a:chExt cx="6105525" cy="5840412"/>
          </a:xfrm>
        </p:grpSpPr>
        <p:sp>
          <p:nvSpPr>
            <p:cNvPr id="16388" name="AutoShape 5"/>
            <p:cNvSpPr>
              <a:spLocks noChangeAspect="1" noChangeArrowheads="1" noTextEdit="1"/>
            </p:cNvSpPr>
            <p:nvPr/>
          </p:nvSpPr>
          <p:spPr bwMode="auto">
            <a:xfrm>
              <a:off x="2843213" y="836613"/>
              <a:ext cx="6105525" cy="5840412"/>
            </a:xfrm>
            <a:prstGeom prst="rect">
              <a:avLst/>
            </a:prstGeom>
            <a:noFill/>
            <a:ln w="9525">
              <a:noFill/>
              <a:miter lim="800000"/>
              <a:headEnd/>
              <a:tailEnd/>
            </a:ln>
          </p:spPr>
          <p:txBody>
            <a:bodyPr/>
            <a:lstStyle/>
            <a:p>
              <a:endParaRPr lang="uk-UA"/>
            </a:p>
          </p:txBody>
        </p:sp>
        <p:sp>
          <p:nvSpPr>
            <p:cNvPr id="16389" name="Freeform 7"/>
            <p:cNvSpPr>
              <a:spLocks/>
            </p:cNvSpPr>
            <p:nvPr/>
          </p:nvSpPr>
          <p:spPr bwMode="auto">
            <a:xfrm>
              <a:off x="4824413" y="3879850"/>
              <a:ext cx="222250" cy="254000"/>
            </a:xfrm>
            <a:custGeom>
              <a:avLst/>
              <a:gdLst>
                <a:gd name="T0" fmla="*/ 0 w 699"/>
                <a:gd name="T1" fmla="*/ 2147483647 h 802"/>
                <a:gd name="T2" fmla="*/ 2147483647 w 699"/>
                <a:gd name="T3" fmla="*/ 2147483647 h 802"/>
                <a:gd name="T4" fmla="*/ 2147483647 w 699"/>
                <a:gd name="T5" fmla="*/ 2147483647 h 802"/>
                <a:gd name="T6" fmla="*/ 2147483647 w 699"/>
                <a:gd name="T7" fmla="*/ 2147483647 h 802"/>
                <a:gd name="T8" fmla="*/ 2147483647 w 699"/>
                <a:gd name="T9" fmla="*/ 2147483647 h 802"/>
                <a:gd name="T10" fmla="*/ 2147483647 w 699"/>
                <a:gd name="T11" fmla="*/ 2147483647 h 802"/>
                <a:gd name="T12" fmla="*/ 2147483647 w 699"/>
                <a:gd name="T13" fmla="*/ 2147483647 h 802"/>
                <a:gd name="T14" fmla="*/ 2147483647 w 699"/>
                <a:gd name="T15" fmla="*/ 2147483647 h 802"/>
                <a:gd name="T16" fmla="*/ 2147483647 w 699"/>
                <a:gd name="T17" fmla="*/ 2147483647 h 802"/>
                <a:gd name="T18" fmla="*/ 2147483647 w 699"/>
                <a:gd name="T19" fmla="*/ 0 h 802"/>
                <a:gd name="T20" fmla="*/ 2147483647 w 699"/>
                <a:gd name="T21" fmla="*/ 2147483647 h 802"/>
                <a:gd name="T22" fmla="*/ 2147483647 w 699"/>
                <a:gd name="T23" fmla="*/ 2147483647 h 802"/>
                <a:gd name="T24" fmla="*/ 2147483647 w 699"/>
                <a:gd name="T25" fmla="*/ 2147483647 h 802"/>
                <a:gd name="T26" fmla="*/ 2147483647 w 699"/>
                <a:gd name="T27" fmla="*/ 2147483647 h 802"/>
                <a:gd name="T28" fmla="*/ 2147483647 w 699"/>
                <a:gd name="T29" fmla="*/ 2147483647 h 802"/>
                <a:gd name="T30" fmla="*/ 2147483647 w 699"/>
                <a:gd name="T31" fmla="*/ 2147483647 h 802"/>
                <a:gd name="T32" fmla="*/ 0 w 699"/>
                <a:gd name="T33" fmla="*/ 2147483647 h 8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9"/>
                <a:gd name="T52" fmla="*/ 0 h 802"/>
                <a:gd name="T53" fmla="*/ 699 w 699"/>
                <a:gd name="T54" fmla="*/ 802 h 8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9" h="802">
                  <a:moveTo>
                    <a:pt x="0" y="411"/>
                  </a:moveTo>
                  <a:lnTo>
                    <a:pt x="20" y="349"/>
                  </a:lnTo>
                  <a:lnTo>
                    <a:pt x="20" y="298"/>
                  </a:lnTo>
                  <a:lnTo>
                    <a:pt x="20" y="257"/>
                  </a:lnTo>
                  <a:lnTo>
                    <a:pt x="20" y="237"/>
                  </a:lnTo>
                  <a:lnTo>
                    <a:pt x="20" y="216"/>
                  </a:lnTo>
                  <a:lnTo>
                    <a:pt x="53" y="206"/>
                  </a:lnTo>
                  <a:lnTo>
                    <a:pt x="106" y="206"/>
                  </a:lnTo>
                  <a:lnTo>
                    <a:pt x="190" y="206"/>
                  </a:lnTo>
                  <a:lnTo>
                    <a:pt x="699" y="0"/>
                  </a:lnTo>
                  <a:lnTo>
                    <a:pt x="592" y="802"/>
                  </a:lnTo>
                  <a:lnTo>
                    <a:pt x="540" y="792"/>
                  </a:lnTo>
                  <a:lnTo>
                    <a:pt x="455" y="740"/>
                  </a:lnTo>
                  <a:lnTo>
                    <a:pt x="370" y="679"/>
                  </a:lnTo>
                  <a:lnTo>
                    <a:pt x="264" y="607"/>
                  </a:lnTo>
                  <a:lnTo>
                    <a:pt x="73" y="473"/>
                  </a:lnTo>
                  <a:lnTo>
                    <a:pt x="0" y="411"/>
                  </a:lnTo>
                  <a:close/>
                </a:path>
              </a:pathLst>
            </a:custGeom>
            <a:solidFill>
              <a:srgbClr val="008EC8"/>
            </a:solidFill>
            <a:ln w="9525">
              <a:noFill/>
              <a:round/>
              <a:headEnd/>
              <a:tailEnd/>
            </a:ln>
          </p:spPr>
          <p:txBody>
            <a:bodyPr/>
            <a:lstStyle/>
            <a:p>
              <a:endParaRPr lang="uk-UA"/>
            </a:p>
          </p:txBody>
        </p:sp>
        <p:sp>
          <p:nvSpPr>
            <p:cNvPr id="16390" name="Freeform 8"/>
            <p:cNvSpPr>
              <a:spLocks noEditPoints="1"/>
            </p:cNvSpPr>
            <p:nvPr/>
          </p:nvSpPr>
          <p:spPr bwMode="auto">
            <a:xfrm>
              <a:off x="4806950" y="3870325"/>
              <a:ext cx="249238" cy="280988"/>
            </a:xfrm>
            <a:custGeom>
              <a:avLst/>
              <a:gdLst>
                <a:gd name="T0" fmla="*/ 2147483647 w 785"/>
                <a:gd name="T1" fmla="*/ 2147483647 h 885"/>
                <a:gd name="T2" fmla="*/ 2147483647 w 785"/>
                <a:gd name="T3" fmla="*/ 2147483647 h 885"/>
                <a:gd name="T4" fmla="*/ 2147483647 w 785"/>
                <a:gd name="T5" fmla="*/ 2147483647 h 885"/>
                <a:gd name="T6" fmla="*/ 2147483647 w 785"/>
                <a:gd name="T7" fmla="*/ 2147483647 h 885"/>
                <a:gd name="T8" fmla="*/ 2147483647 w 785"/>
                <a:gd name="T9" fmla="*/ 2147483647 h 885"/>
                <a:gd name="T10" fmla="*/ 2147483647 w 785"/>
                <a:gd name="T11" fmla="*/ 2147483647 h 885"/>
                <a:gd name="T12" fmla="*/ 2147483647 w 785"/>
                <a:gd name="T13" fmla="*/ 2147483647 h 885"/>
                <a:gd name="T14" fmla="*/ 2147483647 w 785"/>
                <a:gd name="T15" fmla="*/ 2147483647 h 885"/>
                <a:gd name="T16" fmla="*/ 2147483647 w 785"/>
                <a:gd name="T17" fmla="*/ 2147483647 h 885"/>
                <a:gd name="T18" fmla="*/ 2147483647 w 785"/>
                <a:gd name="T19" fmla="*/ 2147483647 h 885"/>
                <a:gd name="T20" fmla="*/ 2147483647 w 785"/>
                <a:gd name="T21" fmla="*/ 2147483647 h 885"/>
                <a:gd name="T22" fmla="*/ 2147483647 w 785"/>
                <a:gd name="T23" fmla="*/ 2147483647 h 885"/>
                <a:gd name="T24" fmla="*/ 2147483647 w 785"/>
                <a:gd name="T25" fmla="*/ 2147483647 h 885"/>
                <a:gd name="T26" fmla="*/ 2147483647 w 785"/>
                <a:gd name="T27" fmla="*/ 2147483647 h 885"/>
                <a:gd name="T28" fmla="*/ 2147483647 w 785"/>
                <a:gd name="T29" fmla="*/ 2147483647 h 885"/>
                <a:gd name="T30" fmla="*/ 2147483647 w 785"/>
                <a:gd name="T31" fmla="*/ 2147483647 h 885"/>
                <a:gd name="T32" fmla="*/ 2147483647 w 785"/>
                <a:gd name="T33" fmla="*/ 0 h 885"/>
                <a:gd name="T34" fmla="*/ 2147483647 w 785"/>
                <a:gd name="T35" fmla="*/ 0 h 885"/>
                <a:gd name="T36" fmla="*/ 2147483647 w 785"/>
                <a:gd name="T37" fmla="*/ 0 h 885"/>
                <a:gd name="T38" fmla="*/ 2147483647 w 785"/>
                <a:gd name="T39" fmla="*/ 2147483647 h 885"/>
                <a:gd name="T40" fmla="*/ 2147483647 w 785"/>
                <a:gd name="T41" fmla="*/ 2147483647 h 885"/>
                <a:gd name="T42" fmla="*/ 2147483647 w 785"/>
                <a:gd name="T43" fmla="*/ 2147483647 h 885"/>
                <a:gd name="T44" fmla="*/ 2147483647 w 785"/>
                <a:gd name="T45" fmla="*/ 2147483647 h 885"/>
                <a:gd name="T46" fmla="*/ 2147483647 w 785"/>
                <a:gd name="T47" fmla="*/ 2147483647 h 885"/>
                <a:gd name="T48" fmla="*/ 2147483647 w 785"/>
                <a:gd name="T49" fmla="*/ 2147483647 h 885"/>
                <a:gd name="T50" fmla="*/ 2147483647 w 785"/>
                <a:gd name="T51" fmla="*/ 2147483647 h 885"/>
                <a:gd name="T52" fmla="*/ 2147483647 w 785"/>
                <a:gd name="T53" fmla="*/ 2147483647 h 885"/>
                <a:gd name="T54" fmla="*/ 2147483647 w 785"/>
                <a:gd name="T55" fmla="*/ 2147483647 h 885"/>
                <a:gd name="T56" fmla="*/ 2147483647 w 785"/>
                <a:gd name="T57" fmla="*/ 2147483647 h 885"/>
                <a:gd name="T58" fmla="*/ 2147483647 w 785"/>
                <a:gd name="T59" fmla="*/ 2147483647 h 885"/>
                <a:gd name="T60" fmla="*/ 2147483647 w 785"/>
                <a:gd name="T61" fmla="*/ 2147483647 h 885"/>
                <a:gd name="T62" fmla="*/ 2147483647 w 785"/>
                <a:gd name="T63" fmla="*/ 2147483647 h 885"/>
                <a:gd name="T64" fmla="*/ 2147483647 w 785"/>
                <a:gd name="T65" fmla="*/ 2147483647 h 885"/>
                <a:gd name="T66" fmla="*/ 2147483647 w 785"/>
                <a:gd name="T67" fmla="*/ 2147483647 h 885"/>
                <a:gd name="T68" fmla="*/ 2147483647 w 785"/>
                <a:gd name="T69" fmla="*/ 2147483647 h 885"/>
                <a:gd name="T70" fmla="*/ 2147483647 w 785"/>
                <a:gd name="T71" fmla="*/ 2147483647 h 885"/>
                <a:gd name="T72" fmla="*/ 2147483647 w 785"/>
                <a:gd name="T73" fmla="*/ 2147483647 h 885"/>
                <a:gd name="T74" fmla="*/ 2147483647 w 785"/>
                <a:gd name="T75" fmla="*/ 2147483647 h 885"/>
                <a:gd name="T76" fmla="*/ 2147483647 w 785"/>
                <a:gd name="T77" fmla="*/ 2147483647 h 885"/>
                <a:gd name="T78" fmla="*/ 2147483647 w 785"/>
                <a:gd name="T79" fmla="*/ 2147483647 h 885"/>
                <a:gd name="T80" fmla="*/ 2147483647 w 785"/>
                <a:gd name="T81" fmla="*/ 2147483647 h 885"/>
                <a:gd name="T82" fmla="*/ 2147483647 w 785"/>
                <a:gd name="T83" fmla="*/ 2147483647 h 885"/>
                <a:gd name="T84" fmla="*/ 2147483647 w 785"/>
                <a:gd name="T85" fmla="*/ 2147483647 h 885"/>
                <a:gd name="T86" fmla="*/ 2147483647 w 785"/>
                <a:gd name="T87" fmla="*/ 2147483647 h 885"/>
                <a:gd name="T88" fmla="*/ 2147483647 w 785"/>
                <a:gd name="T89" fmla="*/ 2147483647 h 885"/>
                <a:gd name="T90" fmla="*/ 2147483647 w 785"/>
                <a:gd name="T91" fmla="*/ 2147483647 h 885"/>
                <a:gd name="T92" fmla="*/ 0 w 785"/>
                <a:gd name="T93" fmla="*/ 2147483647 h 885"/>
                <a:gd name="T94" fmla="*/ 2147483647 w 785"/>
                <a:gd name="T95" fmla="*/ 2147483647 h 885"/>
                <a:gd name="T96" fmla="*/ 2147483647 w 785"/>
                <a:gd name="T97" fmla="*/ 2147483647 h 885"/>
                <a:gd name="T98" fmla="*/ 2147483647 w 785"/>
                <a:gd name="T99" fmla="*/ 2147483647 h 885"/>
                <a:gd name="T100" fmla="*/ 2147483647 w 785"/>
                <a:gd name="T101" fmla="*/ 2147483647 h 885"/>
                <a:gd name="T102" fmla="*/ 2147483647 w 785"/>
                <a:gd name="T103" fmla="*/ 2147483647 h 885"/>
                <a:gd name="T104" fmla="*/ 0 w 785"/>
                <a:gd name="T105" fmla="*/ 2147483647 h 885"/>
                <a:gd name="T106" fmla="*/ 2147483647 w 785"/>
                <a:gd name="T107" fmla="*/ 2147483647 h 885"/>
                <a:gd name="T108" fmla="*/ 2147483647 w 785"/>
                <a:gd name="T109" fmla="*/ 2147483647 h 8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5"/>
                <a:gd name="T166" fmla="*/ 0 h 885"/>
                <a:gd name="T167" fmla="*/ 785 w 785"/>
                <a:gd name="T168" fmla="*/ 885 h 8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5" h="885">
                  <a:moveTo>
                    <a:pt x="233" y="185"/>
                  </a:moveTo>
                  <a:lnTo>
                    <a:pt x="265" y="288"/>
                  </a:lnTo>
                  <a:lnTo>
                    <a:pt x="244" y="288"/>
                  </a:lnTo>
                  <a:lnTo>
                    <a:pt x="160" y="288"/>
                  </a:lnTo>
                  <a:lnTo>
                    <a:pt x="107" y="288"/>
                  </a:lnTo>
                  <a:lnTo>
                    <a:pt x="118" y="278"/>
                  </a:lnTo>
                  <a:lnTo>
                    <a:pt x="118" y="268"/>
                  </a:lnTo>
                  <a:lnTo>
                    <a:pt x="127" y="278"/>
                  </a:lnTo>
                  <a:lnTo>
                    <a:pt x="127" y="329"/>
                  </a:lnTo>
                  <a:lnTo>
                    <a:pt x="127" y="349"/>
                  </a:lnTo>
                  <a:lnTo>
                    <a:pt x="118" y="380"/>
                  </a:lnTo>
                  <a:lnTo>
                    <a:pt x="107" y="422"/>
                  </a:lnTo>
                  <a:lnTo>
                    <a:pt x="96" y="453"/>
                  </a:lnTo>
                  <a:lnTo>
                    <a:pt x="11" y="422"/>
                  </a:lnTo>
                  <a:lnTo>
                    <a:pt x="22" y="391"/>
                  </a:lnTo>
                  <a:lnTo>
                    <a:pt x="22" y="370"/>
                  </a:lnTo>
                  <a:lnTo>
                    <a:pt x="22" y="339"/>
                  </a:lnTo>
                  <a:lnTo>
                    <a:pt x="22" y="329"/>
                  </a:lnTo>
                  <a:lnTo>
                    <a:pt x="22" y="288"/>
                  </a:lnTo>
                  <a:lnTo>
                    <a:pt x="22" y="268"/>
                  </a:lnTo>
                  <a:lnTo>
                    <a:pt x="22" y="237"/>
                  </a:lnTo>
                  <a:lnTo>
                    <a:pt x="54" y="216"/>
                  </a:lnTo>
                  <a:lnTo>
                    <a:pt x="74" y="195"/>
                  </a:lnTo>
                  <a:lnTo>
                    <a:pt x="107" y="185"/>
                  </a:lnTo>
                  <a:lnTo>
                    <a:pt x="160" y="185"/>
                  </a:lnTo>
                  <a:lnTo>
                    <a:pt x="244" y="185"/>
                  </a:lnTo>
                  <a:lnTo>
                    <a:pt x="233" y="185"/>
                  </a:lnTo>
                  <a:close/>
                  <a:moveTo>
                    <a:pt x="265" y="288"/>
                  </a:moveTo>
                  <a:lnTo>
                    <a:pt x="244" y="237"/>
                  </a:lnTo>
                  <a:lnTo>
                    <a:pt x="265" y="288"/>
                  </a:lnTo>
                  <a:close/>
                  <a:moveTo>
                    <a:pt x="244" y="288"/>
                  </a:moveTo>
                  <a:lnTo>
                    <a:pt x="244" y="185"/>
                  </a:lnTo>
                  <a:lnTo>
                    <a:pt x="265" y="185"/>
                  </a:lnTo>
                  <a:lnTo>
                    <a:pt x="265" y="195"/>
                  </a:lnTo>
                  <a:lnTo>
                    <a:pt x="276" y="195"/>
                  </a:lnTo>
                  <a:lnTo>
                    <a:pt x="287" y="195"/>
                  </a:lnTo>
                  <a:lnTo>
                    <a:pt x="287" y="216"/>
                  </a:lnTo>
                  <a:lnTo>
                    <a:pt x="287" y="226"/>
                  </a:lnTo>
                  <a:lnTo>
                    <a:pt x="297" y="226"/>
                  </a:lnTo>
                  <a:lnTo>
                    <a:pt x="297" y="237"/>
                  </a:lnTo>
                  <a:lnTo>
                    <a:pt x="297" y="247"/>
                  </a:lnTo>
                  <a:lnTo>
                    <a:pt x="287" y="268"/>
                  </a:lnTo>
                  <a:lnTo>
                    <a:pt x="287" y="278"/>
                  </a:lnTo>
                  <a:lnTo>
                    <a:pt x="276" y="278"/>
                  </a:lnTo>
                  <a:lnTo>
                    <a:pt x="265" y="288"/>
                  </a:lnTo>
                  <a:lnTo>
                    <a:pt x="244" y="288"/>
                  </a:lnTo>
                  <a:close/>
                  <a:moveTo>
                    <a:pt x="785" y="51"/>
                  </a:moveTo>
                  <a:lnTo>
                    <a:pt x="763" y="83"/>
                  </a:lnTo>
                  <a:lnTo>
                    <a:pt x="265" y="288"/>
                  </a:lnTo>
                  <a:lnTo>
                    <a:pt x="233" y="185"/>
                  </a:lnTo>
                  <a:lnTo>
                    <a:pt x="721" y="0"/>
                  </a:lnTo>
                  <a:lnTo>
                    <a:pt x="785" y="51"/>
                  </a:lnTo>
                  <a:close/>
                  <a:moveTo>
                    <a:pt x="763" y="83"/>
                  </a:moveTo>
                  <a:lnTo>
                    <a:pt x="721" y="0"/>
                  </a:lnTo>
                  <a:lnTo>
                    <a:pt x="732" y="0"/>
                  </a:lnTo>
                  <a:lnTo>
                    <a:pt x="753" y="0"/>
                  </a:lnTo>
                  <a:lnTo>
                    <a:pt x="763" y="0"/>
                  </a:lnTo>
                  <a:lnTo>
                    <a:pt x="774" y="0"/>
                  </a:lnTo>
                  <a:lnTo>
                    <a:pt x="774" y="10"/>
                  </a:lnTo>
                  <a:lnTo>
                    <a:pt x="785" y="10"/>
                  </a:lnTo>
                  <a:lnTo>
                    <a:pt x="785" y="20"/>
                  </a:lnTo>
                  <a:lnTo>
                    <a:pt x="785" y="31"/>
                  </a:lnTo>
                  <a:lnTo>
                    <a:pt x="785" y="51"/>
                  </a:lnTo>
                  <a:lnTo>
                    <a:pt x="785" y="62"/>
                  </a:lnTo>
                  <a:lnTo>
                    <a:pt x="785" y="72"/>
                  </a:lnTo>
                  <a:lnTo>
                    <a:pt x="774" y="72"/>
                  </a:lnTo>
                  <a:lnTo>
                    <a:pt x="774" y="83"/>
                  </a:lnTo>
                  <a:lnTo>
                    <a:pt x="763" y="83"/>
                  </a:lnTo>
                  <a:close/>
                  <a:moveTo>
                    <a:pt x="646" y="885"/>
                  </a:moveTo>
                  <a:lnTo>
                    <a:pt x="604" y="833"/>
                  </a:lnTo>
                  <a:lnTo>
                    <a:pt x="699" y="31"/>
                  </a:lnTo>
                  <a:lnTo>
                    <a:pt x="785" y="51"/>
                  </a:lnTo>
                  <a:lnTo>
                    <a:pt x="699" y="833"/>
                  </a:lnTo>
                  <a:lnTo>
                    <a:pt x="646" y="885"/>
                  </a:lnTo>
                  <a:close/>
                  <a:moveTo>
                    <a:pt x="604" y="833"/>
                  </a:moveTo>
                  <a:lnTo>
                    <a:pt x="699" y="833"/>
                  </a:lnTo>
                  <a:lnTo>
                    <a:pt x="699" y="854"/>
                  </a:lnTo>
                  <a:lnTo>
                    <a:pt x="679" y="864"/>
                  </a:lnTo>
                  <a:lnTo>
                    <a:pt x="679" y="875"/>
                  </a:lnTo>
                  <a:lnTo>
                    <a:pt x="668" y="875"/>
                  </a:lnTo>
                  <a:lnTo>
                    <a:pt x="657" y="885"/>
                  </a:lnTo>
                  <a:lnTo>
                    <a:pt x="646" y="885"/>
                  </a:lnTo>
                  <a:lnTo>
                    <a:pt x="626" y="885"/>
                  </a:lnTo>
                  <a:lnTo>
                    <a:pt x="615" y="875"/>
                  </a:lnTo>
                  <a:lnTo>
                    <a:pt x="604" y="864"/>
                  </a:lnTo>
                  <a:lnTo>
                    <a:pt x="604" y="854"/>
                  </a:lnTo>
                  <a:lnTo>
                    <a:pt x="604" y="833"/>
                  </a:lnTo>
                  <a:close/>
                  <a:moveTo>
                    <a:pt x="646" y="782"/>
                  </a:moveTo>
                  <a:lnTo>
                    <a:pt x="646" y="833"/>
                  </a:lnTo>
                  <a:lnTo>
                    <a:pt x="646" y="782"/>
                  </a:lnTo>
                  <a:close/>
                  <a:moveTo>
                    <a:pt x="604" y="833"/>
                  </a:moveTo>
                  <a:lnTo>
                    <a:pt x="699" y="833"/>
                  </a:lnTo>
                  <a:lnTo>
                    <a:pt x="699" y="854"/>
                  </a:lnTo>
                  <a:lnTo>
                    <a:pt x="679" y="864"/>
                  </a:lnTo>
                  <a:lnTo>
                    <a:pt x="679" y="875"/>
                  </a:lnTo>
                  <a:lnTo>
                    <a:pt x="668" y="875"/>
                  </a:lnTo>
                  <a:lnTo>
                    <a:pt x="657" y="885"/>
                  </a:lnTo>
                  <a:lnTo>
                    <a:pt x="646" y="885"/>
                  </a:lnTo>
                  <a:lnTo>
                    <a:pt x="626" y="885"/>
                  </a:lnTo>
                  <a:lnTo>
                    <a:pt x="615" y="875"/>
                  </a:lnTo>
                  <a:lnTo>
                    <a:pt x="604" y="864"/>
                  </a:lnTo>
                  <a:lnTo>
                    <a:pt x="604" y="854"/>
                  </a:lnTo>
                  <a:lnTo>
                    <a:pt x="604" y="833"/>
                  </a:lnTo>
                  <a:close/>
                  <a:moveTo>
                    <a:pt x="11" y="422"/>
                  </a:moveTo>
                  <a:lnTo>
                    <a:pt x="96" y="453"/>
                  </a:lnTo>
                  <a:lnTo>
                    <a:pt x="74" y="401"/>
                  </a:lnTo>
                  <a:lnTo>
                    <a:pt x="107" y="422"/>
                  </a:lnTo>
                  <a:lnTo>
                    <a:pt x="160" y="463"/>
                  </a:lnTo>
                  <a:lnTo>
                    <a:pt x="233" y="534"/>
                  </a:lnTo>
                  <a:lnTo>
                    <a:pt x="340" y="596"/>
                  </a:lnTo>
                  <a:lnTo>
                    <a:pt x="393" y="638"/>
                  </a:lnTo>
                  <a:lnTo>
                    <a:pt x="446" y="669"/>
                  </a:lnTo>
                  <a:lnTo>
                    <a:pt x="488" y="710"/>
                  </a:lnTo>
                  <a:lnTo>
                    <a:pt x="541" y="741"/>
                  </a:lnTo>
                  <a:lnTo>
                    <a:pt x="573" y="761"/>
                  </a:lnTo>
                  <a:lnTo>
                    <a:pt x="615" y="771"/>
                  </a:lnTo>
                  <a:lnTo>
                    <a:pt x="626" y="782"/>
                  </a:lnTo>
                  <a:lnTo>
                    <a:pt x="646" y="782"/>
                  </a:lnTo>
                  <a:lnTo>
                    <a:pt x="646" y="885"/>
                  </a:lnTo>
                  <a:lnTo>
                    <a:pt x="626" y="885"/>
                  </a:lnTo>
                  <a:lnTo>
                    <a:pt x="604" y="875"/>
                  </a:lnTo>
                  <a:lnTo>
                    <a:pt x="594" y="875"/>
                  </a:lnTo>
                  <a:lnTo>
                    <a:pt x="562" y="864"/>
                  </a:lnTo>
                  <a:lnTo>
                    <a:pt x="530" y="854"/>
                  </a:lnTo>
                  <a:lnTo>
                    <a:pt x="488" y="813"/>
                  </a:lnTo>
                  <a:lnTo>
                    <a:pt x="435" y="782"/>
                  </a:lnTo>
                  <a:lnTo>
                    <a:pt x="382" y="752"/>
                  </a:lnTo>
                  <a:lnTo>
                    <a:pt x="329" y="710"/>
                  </a:lnTo>
                  <a:lnTo>
                    <a:pt x="276" y="669"/>
                  </a:lnTo>
                  <a:lnTo>
                    <a:pt x="180" y="607"/>
                  </a:lnTo>
                  <a:lnTo>
                    <a:pt x="107" y="545"/>
                  </a:lnTo>
                  <a:lnTo>
                    <a:pt x="43" y="494"/>
                  </a:lnTo>
                  <a:lnTo>
                    <a:pt x="22" y="484"/>
                  </a:lnTo>
                  <a:lnTo>
                    <a:pt x="11" y="422"/>
                  </a:lnTo>
                  <a:close/>
                  <a:moveTo>
                    <a:pt x="96" y="453"/>
                  </a:moveTo>
                  <a:lnTo>
                    <a:pt x="54" y="442"/>
                  </a:lnTo>
                  <a:lnTo>
                    <a:pt x="96" y="453"/>
                  </a:lnTo>
                  <a:close/>
                  <a:moveTo>
                    <a:pt x="74" y="401"/>
                  </a:moveTo>
                  <a:lnTo>
                    <a:pt x="22" y="484"/>
                  </a:lnTo>
                  <a:lnTo>
                    <a:pt x="11" y="463"/>
                  </a:lnTo>
                  <a:lnTo>
                    <a:pt x="0" y="453"/>
                  </a:lnTo>
                  <a:lnTo>
                    <a:pt x="0" y="442"/>
                  </a:lnTo>
                  <a:lnTo>
                    <a:pt x="0" y="432"/>
                  </a:lnTo>
                  <a:lnTo>
                    <a:pt x="11" y="422"/>
                  </a:lnTo>
                  <a:lnTo>
                    <a:pt x="11" y="401"/>
                  </a:lnTo>
                  <a:lnTo>
                    <a:pt x="22" y="391"/>
                  </a:lnTo>
                  <a:lnTo>
                    <a:pt x="43" y="391"/>
                  </a:lnTo>
                  <a:lnTo>
                    <a:pt x="54" y="391"/>
                  </a:lnTo>
                  <a:lnTo>
                    <a:pt x="64" y="391"/>
                  </a:lnTo>
                  <a:lnTo>
                    <a:pt x="74" y="401"/>
                  </a:lnTo>
                  <a:close/>
                  <a:moveTo>
                    <a:pt x="96" y="453"/>
                  </a:moveTo>
                  <a:lnTo>
                    <a:pt x="54" y="442"/>
                  </a:lnTo>
                  <a:lnTo>
                    <a:pt x="96" y="453"/>
                  </a:lnTo>
                  <a:close/>
                  <a:moveTo>
                    <a:pt x="74" y="401"/>
                  </a:moveTo>
                  <a:lnTo>
                    <a:pt x="22" y="484"/>
                  </a:lnTo>
                  <a:lnTo>
                    <a:pt x="11" y="463"/>
                  </a:lnTo>
                  <a:lnTo>
                    <a:pt x="0" y="453"/>
                  </a:lnTo>
                  <a:lnTo>
                    <a:pt x="0" y="442"/>
                  </a:lnTo>
                  <a:lnTo>
                    <a:pt x="0" y="432"/>
                  </a:lnTo>
                  <a:lnTo>
                    <a:pt x="11" y="422"/>
                  </a:lnTo>
                  <a:lnTo>
                    <a:pt x="11" y="401"/>
                  </a:lnTo>
                  <a:lnTo>
                    <a:pt x="22" y="391"/>
                  </a:lnTo>
                  <a:lnTo>
                    <a:pt x="43" y="391"/>
                  </a:lnTo>
                  <a:lnTo>
                    <a:pt x="54" y="391"/>
                  </a:lnTo>
                  <a:lnTo>
                    <a:pt x="64" y="391"/>
                  </a:lnTo>
                  <a:lnTo>
                    <a:pt x="74" y="401"/>
                  </a:lnTo>
                  <a:close/>
                </a:path>
              </a:pathLst>
            </a:custGeom>
            <a:solidFill>
              <a:srgbClr val="FFFFFF"/>
            </a:solidFill>
            <a:ln w="9525">
              <a:noFill/>
              <a:round/>
              <a:headEnd/>
              <a:tailEnd/>
            </a:ln>
          </p:spPr>
          <p:txBody>
            <a:bodyPr/>
            <a:lstStyle/>
            <a:p>
              <a:endParaRPr lang="uk-UA"/>
            </a:p>
          </p:txBody>
        </p:sp>
        <p:sp>
          <p:nvSpPr>
            <p:cNvPr id="16391" name="Freeform 9"/>
            <p:cNvSpPr>
              <a:spLocks/>
            </p:cNvSpPr>
            <p:nvPr/>
          </p:nvSpPr>
          <p:spPr bwMode="auto">
            <a:xfrm>
              <a:off x="5678488" y="3790950"/>
              <a:ext cx="901700" cy="401638"/>
            </a:xfrm>
            <a:custGeom>
              <a:avLst/>
              <a:gdLst>
                <a:gd name="T0" fmla="*/ 2147483647 w 2840"/>
                <a:gd name="T1" fmla="*/ 2147483647 h 1265"/>
                <a:gd name="T2" fmla="*/ 2147483647 w 2840"/>
                <a:gd name="T3" fmla="*/ 2147483647 h 1265"/>
                <a:gd name="T4" fmla="*/ 2147483647 w 2840"/>
                <a:gd name="T5" fmla="*/ 2147483647 h 1265"/>
                <a:gd name="T6" fmla="*/ 2147483647 w 2840"/>
                <a:gd name="T7" fmla="*/ 2147483647 h 1265"/>
                <a:gd name="T8" fmla="*/ 2147483647 w 2840"/>
                <a:gd name="T9" fmla="*/ 2147483647 h 1265"/>
                <a:gd name="T10" fmla="*/ 2147483647 w 2840"/>
                <a:gd name="T11" fmla="*/ 2147483647 h 1265"/>
                <a:gd name="T12" fmla="*/ 2147483647 w 2840"/>
                <a:gd name="T13" fmla="*/ 2147483647 h 1265"/>
                <a:gd name="T14" fmla="*/ 2147483647 w 2840"/>
                <a:gd name="T15" fmla="*/ 2147483647 h 1265"/>
                <a:gd name="T16" fmla="*/ 2147483647 w 2840"/>
                <a:gd name="T17" fmla="*/ 2147483647 h 1265"/>
                <a:gd name="T18" fmla="*/ 2147483647 w 2840"/>
                <a:gd name="T19" fmla="*/ 2147483647 h 1265"/>
                <a:gd name="T20" fmla="*/ 2147483647 w 2840"/>
                <a:gd name="T21" fmla="*/ 2147483647 h 1265"/>
                <a:gd name="T22" fmla="*/ 2147483647 w 2840"/>
                <a:gd name="T23" fmla="*/ 2147483647 h 1265"/>
                <a:gd name="T24" fmla="*/ 2147483647 w 2840"/>
                <a:gd name="T25" fmla="*/ 2147483647 h 1265"/>
                <a:gd name="T26" fmla="*/ 2147483647 w 2840"/>
                <a:gd name="T27" fmla="*/ 2147483647 h 1265"/>
                <a:gd name="T28" fmla="*/ 2147483647 w 2840"/>
                <a:gd name="T29" fmla="*/ 2147483647 h 1265"/>
                <a:gd name="T30" fmla="*/ 2147483647 w 2840"/>
                <a:gd name="T31" fmla="*/ 2147483647 h 1265"/>
                <a:gd name="T32" fmla="*/ 2147483647 w 2840"/>
                <a:gd name="T33" fmla="*/ 2147483647 h 1265"/>
                <a:gd name="T34" fmla="*/ 2147483647 w 2840"/>
                <a:gd name="T35" fmla="*/ 2147483647 h 1265"/>
                <a:gd name="T36" fmla="*/ 2147483647 w 2840"/>
                <a:gd name="T37" fmla="*/ 2147483647 h 1265"/>
                <a:gd name="T38" fmla="*/ 2147483647 w 2840"/>
                <a:gd name="T39" fmla="*/ 2147483647 h 1265"/>
                <a:gd name="T40" fmla="*/ 2147483647 w 2840"/>
                <a:gd name="T41" fmla="*/ 2147483647 h 1265"/>
                <a:gd name="T42" fmla="*/ 2147483647 w 2840"/>
                <a:gd name="T43" fmla="*/ 2147483647 h 1265"/>
                <a:gd name="T44" fmla="*/ 2147483647 w 2840"/>
                <a:gd name="T45" fmla="*/ 2147483647 h 1265"/>
                <a:gd name="T46" fmla="*/ 2147483647 w 2840"/>
                <a:gd name="T47" fmla="*/ 2147483647 h 1265"/>
                <a:gd name="T48" fmla="*/ 2147483647 w 2840"/>
                <a:gd name="T49" fmla="*/ 2147483647 h 1265"/>
                <a:gd name="T50" fmla="*/ 2147483647 w 2840"/>
                <a:gd name="T51" fmla="*/ 2147483647 h 1265"/>
                <a:gd name="T52" fmla="*/ 2147483647 w 2840"/>
                <a:gd name="T53" fmla="*/ 2147483647 h 1265"/>
                <a:gd name="T54" fmla="*/ 2147483647 w 2840"/>
                <a:gd name="T55" fmla="*/ 2147483647 h 1265"/>
                <a:gd name="T56" fmla="*/ 2147483647 w 2840"/>
                <a:gd name="T57" fmla="*/ 2147483647 h 1265"/>
                <a:gd name="T58" fmla="*/ 2147483647 w 2840"/>
                <a:gd name="T59" fmla="*/ 2147483647 h 1265"/>
                <a:gd name="T60" fmla="*/ 2147483647 w 2840"/>
                <a:gd name="T61" fmla="*/ 2147483647 h 1265"/>
                <a:gd name="T62" fmla="*/ 2147483647 w 2840"/>
                <a:gd name="T63" fmla="*/ 2147483647 h 1265"/>
                <a:gd name="T64" fmla="*/ 2147483647 w 2840"/>
                <a:gd name="T65" fmla="*/ 2147483647 h 1265"/>
                <a:gd name="T66" fmla="*/ 2147483647 w 2840"/>
                <a:gd name="T67" fmla="*/ 2147483647 h 1265"/>
                <a:gd name="T68" fmla="*/ 0 w 2840"/>
                <a:gd name="T69" fmla="*/ 2147483647 h 1265"/>
                <a:gd name="T70" fmla="*/ 2147483647 w 2840"/>
                <a:gd name="T71" fmla="*/ 2147483647 h 1265"/>
                <a:gd name="T72" fmla="*/ 2147483647 w 2840"/>
                <a:gd name="T73" fmla="*/ 2147483647 h 1265"/>
                <a:gd name="T74" fmla="*/ 2147483647 w 2840"/>
                <a:gd name="T75" fmla="*/ 2147483647 h 1265"/>
                <a:gd name="T76" fmla="*/ 2147483647 w 2840"/>
                <a:gd name="T77" fmla="*/ 2147483647 h 1265"/>
                <a:gd name="T78" fmla="*/ 2147483647 w 2840"/>
                <a:gd name="T79" fmla="*/ 2147483647 h 1265"/>
                <a:gd name="T80" fmla="*/ 2147483647 w 2840"/>
                <a:gd name="T81" fmla="*/ 2147483647 h 1265"/>
                <a:gd name="T82" fmla="*/ 2147483647 w 2840"/>
                <a:gd name="T83" fmla="*/ 2147483647 h 1265"/>
                <a:gd name="T84" fmla="*/ 2147483647 w 2840"/>
                <a:gd name="T85" fmla="*/ 2147483647 h 1265"/>
                <a:gd name="T86" fmla="*/ 2147483647 w 2840"/>
                <a:gd name="T87" fmla="*/ 2147483647 h 1265"/>
                <a:gd name="T88" fmla="*/ 2147483647 w 2840"/>
                <a:gd name="T89" fmla="*/ 2147483647 h 1265"/>
                <a:gd name="T90" fmla="*/ 2147483647 w 2840"/>
                <a:gd name="T91" fmla="*/ 2147483647 h 1265"/>
                <a:gd name="T92" fmla="*/ 2147483647 w 2840"/>
                <a:gd name="T93" fmla="*/ 2147483647 h 1265"/>
                <a:gd name="T94" fmla="*/ 2147483647 w 2840"/>
                <a:gd name="T95" fmla="*/ 0 h 1265"/>
                <a:gd name="T96" fmla="*/ 2147483647 w 2840"/>
                <a:gd name="T97" fmla="*/ 2147483647 h 1265"/>
                <a:gd name="T98" fmla="*/ 2147483647 w 2840"/>
                <a:gd name="T99" fmla="*/ 2147483647 h 1265"/>
                <a:gd name="T100" fmla="*/ 2147483647 w 2840"/>
                <a:gd name="T101" fmla="*/ 2147483647 h 1265"/>
                <a:gd name="T102" fmla="*/ 2147483647 w 2840"/>
                <a:gd name="T103" fmla="*/ 2147483647 h 1265"/>
                <a:gd name="T104" fmla="*/ 2147483647 w 2840"/>
                <a:gd name="T105" fmla="*/ 2147483647 h 1265"/>
                <a:gd name="T106" fmla="*/ 2147483647 w 2840"/>
                <a:gd name="T107" fmla="*/ 2147483647 h 1265"/>
                <a:gd name="T108" fmla="*/ 2147483647 w 2840"/>
                <a:gd name="T109" fmla="*/ 2147483647 h 1265"/>
                <a:gd name="T110" fmla="*/ 2147483647 w 2840"/>
                <a:gd name="T111" fmla="*/ 2147483647 h 1265"/>
                <a:gd name="T112" fmla="*/ 2147483647 w 2840"/>
                <a:gd name="T113" fmla="*/ 2147483647 h 1265"/>
                <a:gd name="T114" fmla="*/ 2147483647 w 2840"/>
                <a:gd name="T115" fmla="*/ 2147483647 h 1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40"/>
                <a:gd name="T175" fmla="*/ 0 h 1265"/>
                <a:gd name="T176" fmla="*/ 2840 w 2840"/>
                <a:gd name="T177" fmla="*/ 1265 h 1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40" h="1265">
                  <a:moveTo>
                    <a:pt x="2840" y="833"/>
                  </a:moveTo>
                  <a:lnTo>
                    <a:pt x="2723" y="885"/>
                  </a:lnTo>
                  <a:lnTo>
                    <a:pt x="2564" y="988"/>
                  </a:lnTo>
                  <a:lnTo>
                    <a:pt x="2533" y="1029"/>
                  </a:lnTo>
                  <a:lnTo>
                    <a:pt x="2501" y="1070"/>
                  </a:lnTo>
                  <a:lnTo>
                    <a:pt x="2459" y="1101"/>
                  </a:lnTo>
                  <a:lnTo>
                    <a:pt x="2406" y="1122"/>
                  </a:lnTo>
                  <a:lnTo>
                    <a:pt x="2342" y="1122"/>
                  </a:lnTo>
                  <a:lnTo>
                    <a:pt x="2278" y="1122"/>
                  </a:lnTo>
                  <a:lnTo>
                    <a:pt x="2204" y="1101"/>
                  </a:lnTo>
                  <a:lnTo>
                    <a:pt x="2131" y="1049"/>
                  </a:lnTo>
                  <a:lnTo>
                    <a:pt x="2087" y="1018"/>
                  </a:lnTo>
                  <a:lnTo>
                    <a:pt x="2045" y="1008"/>
                  </a:lnTo>
                  <a:lnTo>
                    <a:pt x="2024" y="1008"/>
                  </a:lnTo>
                  <a:lnTo>
                    <a:pt x="2014" y="1008"/>
                  </a:lnTo>
                  <a:lnTo>
                    <a:pt x="1982" y="1029"/>
                  </a:lnTo>
                  <a:lnTo>
                    <a:pt x="1960" y="1080"/>
                  </a:lnTo>
                  <a:lnTo>
                    <a:pt x="1960" y="1204"/>
                  </a:lnTo>
                  <a:lnTo>
                    <a:pt x="1960" y="1265"/>
                  </a:lnTo>
                  <a:lnTo>
                    <a:pt x="1898" y="1265"/>
                  </a:lnTo>
                  <a:lnTo>
                    <a:pt x="1823" y="1255"/>
                  </a:lnTo>
                  <a:lnTo>
                    <a:pt x="1791" y="1224"/>
                  </a:lnTo>
                  <a:lnTo>
                    <a:pt x="1749" y="1204"/>
                  </a:lnTo>
                  <a:lnTo>
                    <a:pt x="1654" y="1153"/>
                  </a:lnTo>
                  <a:lnTo>
                    <a:pt x="1526" y="1101"/>
                  </a:lnTo>
                  <a:lnTo>
                    <a:pt x="763" y="1215"/>
                  </a:lnTo>
                  <a:lnTo>
                    <a:pt x="594" y="1122"/>
                  </a:lnTo>
                  <a:lnTo>
                    <a:pt x="446" y="1049"/>
                  </a:lnTo>
                  <a:lnTo>
                    <a:pt x="329" y="968"/>
                  </a:lnTo>
                  <a:lnTo>
                    <a:pt x="223" y="895"/>
                  </a:lnTo>
                  <a:lnTo>
                    <a:pt x="128" y="833"/>
                  </a:lnTo>
                  <a:lnTo>
                    <a:pt x="75" y="762"/>
                  </a:lnTo>
                  <a:lnTo>
                    <a:pt x="33" y="700"/>
                  </a:lnTo>
                  <a:lnTo>
                    <a:pt x="11" y="638"/>
                  </a:lnTo>
                  <a:lnTo>
                    <a:pt x="0" y="586"/>
                  </a:lnTo>
                  <a:lnTo>
                    <a:pt x="11" y="525"/>
                  </a:lnTo>
                  <a:lnTo>
                    <a:pt x="42" y="484"/>
                  </a:lnTo>
                  <a:lnTo>
                    <a:pt x="96" y="432"/>
                  </a:lnTo>
                  <a:lnTo>
                    <a:pt x="149" y="390"/>
                  </a:lnTo>
                  <a:lnTo>
                    <a:pt x="223" y="359"/>
                  </a:lnTo>
                  <a:lnTo>
                    <a:pt x="319" y="319"/>
                  </a:lnTo>
                  <a:lnTo>
                    <a:pt x="424" y="278"/>
                  </a:lnTo>
                  <a:lnTo>
                    <a:pt x="541" y="226"/>
                  </a:lnTo>
                  <a:lnTo>
                    <a:pt x="700" y="123"/>
                  </a:lnTo>
                  <a:lnTo>
                    <a:pt x="785" y="72"/>
                  </a:lnTo>
                  <a:lnTo>
                    <a:pt x="891" y="41"/>
                  </a:lnTo>
                  <a:lnTo>
                    <a:pt x="1007" y="10"/>
                  </a:lnTo>
                  <a:lnTo>
                    <a:pt x="1145" y="0"/>
                  </a:lnTo>
                  <a:lnTo>
                    <a:pt x="1473" y="216"/>
                  </a:lnTo>
                  <a:lnTo>
                    <a:pt x="1802" y="411"/>
                  </a:lnTo>
                  <a:lnTo>
                    <a:pt x="2078" y="546"/>
                  </a:lnTo>
                  <a:lnTo>
                    <a:pt x="2183" y="596"/>
                  </a:lnTo>
                  <a:lnTo>
                    <a:pt x="2353" y="648"/>
                  </a:lnTo>
                  <a:lnTo>
                    <a:pt x="2480" y="710"/>
                  </a:lnTo>
                  <a:lnTo>
                    <a:pt x="2564" y="741"/>
                  </a:lnTo>
                  <a:lnTo>
                    <a:pt x="2628" y="781"/>
                  </a:lnTo>
                  <a:lnTo>
                    <a:pt x="2723" y="802"/>
                  </a:lnTo>
                  <a:lnTo>
                    <a:pt x="2840" y="833"/>
                  </a:lnTo>
                  <a:close/>
                </a:path>
              </a:pathLst>
            </a:custGeom>
            <a:solidFill>
              <a:srgbClr val="008EC8"/>
            </a:solidFill>
            <a:ln w="9525">
              <a:noFill/>
              <a:round/>
              <a:headEnd/>
              <a:tailEnd/>
            </a:ln>
          </p:spPr>
          <p:txBody>
            <a:bodyPr/>
            <a:lstStyle/>
            <a:p>
              <a:endParaRPr lang="uk-UA"/>
            </a:p>
          </p:txBody>
        </p:sp>
        <p:sp>
          <p:nvSpPr>
            <p:cNvPr id="16392" name="Freeform 10"/>
            <p:cNvSpPr>
              <a:spLocks noEditPoints="1"/>
            </p:cNvSpPr>
            <p:nvPr/>
          </p:nvSpPr>
          <p:spPr bwMode="auto">
            <a:xfrm>
              <a:off x="5672138" y="3784600"/>
              <a:ext cx="914400" cy="414338"/>
            </a:xfrm>
            <a:custGeom>
              <a:avLst/>
              <a:gdLst>
                <a:gd name="T0" fmla="*/ 2147483647 w 2881"/>
                <a:gd name="T1" fmla="*/ 2147483647 h 1307"/>
                <a:gd name="T2" fmla="*/ 2147483647 w 2881"/>
                <a:gd name="T3" fmla="*/ 2147483647 h 1307"/>
                <a:gd name="T4" fmla="*/ 2147483647 w 2881"/>
                <a:gd name="T5" fmla="*/ 2147483647 h 1307"/>
                <a:gd name="T6" fmla="*/ 2147483647 w 2881"/>
                <a:gd name="T7" fmla="*/ 2147483647 h 1307"/>
                <a:gd name="T8" fmla="*/ 2147483647 w 2881"/>
                <a:gd name="T9" fmla="*/ 2147483647 h 1307"/>
                <a:gd name="T10" fmla="*/ 2147483647 w 2881"/>
                <a:gd name="T11" fmla="*/ 2147483647 h 1307"/>
                <a:gd name="T12" fmla="*/ 2147483647 w 2881"/>
                <a:gd name="T13" fmla="*/ 2147483647 h 1307"/>
                <a:gd name="T14" fmla="*/ 2147483647 w 2881"/>
                <a:gd name="T15" fmla="*/ 2147483647 h 1307"/>
                <a:gd name="T16" fmla="*/ 2147483647 w 2881"/>
                <a:gd name="T17" fmla="*/ 2147483647 h 1307"/>
                <a:gd name="T18" fmla="*/ 2147483647 w 2881"/>
                <a:gd name="T19" fmla="*/ 2147483647 h 1307"/>
                <a:gd name="T20" fmla="*/ 2147483647 w 2881"/>
                <a:gd name="T21" fmla="*/ 2147483647 h 1307"/>
                <a:gd name="T22" fmla="*/ 2147483647 w 2881"/>
                <a:gd name="T23" fmla="*/ 2147483647 h 1307"/>
                <a:gd name="T24" fmla="*/ 2147483647 w 2881"/>
                <a:gd name="T25" fmla="*/ 2147483647 h 1307"/>
                <a:gd name="T26" fmla="*/ 2147483647 w 2881"/>
                <a:gd name="T27" fmla="*/ 2147483647 h 1307"/>
                <a:gd name="T28" fmla="*/ 2147483647 w 2881"/>
                <a:gd name="T29" fmla="*/ 2147483647 h 1307"/>
                <a:gd name="T30" fmla="*/ 2147483647 w 2881"/>
                <a:gd name="T31" fmla="*/ 2147483647 h 1307"/>
                <a:gd name="T32" fmla="*/ 2147483647 w 2881"/>
                <a:gd name="T33" fmla="*/ 2147483647 h 1307"/>
                <a:gd name="T34" fmla="*/ 2147483647 w 2881"/>
                <a:gd name="T35" fmla="*/ 2147483647 h 1307"/>
                <a:gd name="T36" fmla="*/ 2147483647 w 2881"/>
                <a:gd name="T37" fmla="*/ 2147483647 h 1307"/>
                <a:gd name="T38" fmla="*/ 2147483647 w 2881"/>
                <a:gd name="T39" fmla="*/ 2147483647 h 1307"/>
                <a:gd name="T40" fmla="*/ 2147483647 w 2881"/>
                <a:gd name="T41" fmla="*/ 2147483647 h 1307"/>
                <a:gd name="T42" fmla="*/ 2147483647 w 2881"/>
                <a:gd name="T43" fmla="*/ 2147483647 h 1307"/>
                <a:gd name="T44" fmla="*/ 2147483647 w 2881"/>
                <a:gd name="T45" fmla="*/ 2147483647 h 1307"/>
                <a:gd name="T46" fmla="*/ 2147483647 w 2881"/>
                <a:gd name="T47" fmla="*/ 2147483647 h 1307"/>
                <a:gd name="T48" fmla="*/ 2147483647 w 2881"/>
                <a:gd name="T49" fmla="*/ 2147483647 h 1307"/>
                <a:gd name="T50" fmla="*/ 2147483647 w 2881"/>
                <a:gd name="T51" fmla="*/ 2147483647 h 1307"/>
                <a:gd name="T52" fmla="*/ 2147483647 w 2881"/>
                <a:gd name="T53" fmla="*/ 2147483647 h 1307"/>
                <a:gd name="T54" fmla="*/ 2147483647 w 2881"/>
                <a:gd name="T55" fmla="*/ 2147483647 h 1307"/>
                <a:gd name="T56" fmla="*/ 2147483647 w 2881"/>
                <a:gd name="T57" fmla="*/ 2147483647 h 1307"/>
                <a:gd name="T58" fmla="*/ 2147483647 w 2881"/>
                <a:gd name="T59" fmla="*/ 2147483647 h 1307"/>
                <a:gd name="T60" fmla="*/ 2147483647 w 2881"/>
                <a:gd name="T61" fmla="*/ 2147483647 h 1307"/>
                <a:gd name="T62" fmla="*/ 2147483647 w 2881"/>
                <a:gd name="T63" fmla="*/ 2147483647 h 1307"/>
                <a:gd name="T64" fmla="*/ 2147483647 w 2881"/>
                <a:gd name="T65" fmla="*/ 2147483647 h 1307"/>
                <a:gd name="T66" fmla="*/ 0 w 2881"/>
                <a:gd name="T67" fmla="*/ 2147483647 h 1307"/>
                <a:gd name="T68" fmla="*/ 2147483647 w 2881"/>
                <a:gd name="T69" fmla="*/ 2147483647 h 1307"/>
                <a:gd name="T70" fmla="*/ 2147483647 w 2881"/>
                <a:gd name="T71" fmla="*/ 2147483647 h 1307"/>
                <a:gd name="T72" fmla="*/ 2147483647 w 2881"/>
                <a:gd name="T73" fmla="*/ 2147483647 h 1307"/>
                <a:gd name="T74" fmla="*/ 2147483647 w 2881"/>
                <a:gd name="T75" fmla="*/ 2147483647 h 1307"/>
                <a:gd name="T76" fmla="*/ 2147483647 w 2881"/>
                <a:gd name="T77" fmla="*/ 2147483647 h 1307"/>
                <a:gd name="T78" fmla="*/ 2147483647 w 2881"/>
                <a:gd name="T79" fmla="*/ 2147483647 h 1307"/>
                <a:gd name="T80" fmla="*/ 2147483647 w 2881"/>
                <a:gd name="T81" fmla="*/ 2147483647 h 1307"/>
                <a:gd name="T82" fmla="*/ 2147483647 w 2881"/>
                <a:gd name="T83" fmla="*/ 0 h 1307"/>
                <a:gd name="T84" fmla="*/ 2147483647 w 2881"/>
                <a:gd name="T85" fmla="*/ 2147483647 h 1307"/>
                <a:gd name="T86" fmla="*/ 2147483647 w 2881"/>
                <a:gd name="T87" fmla="*/ 2147483647 h 1307"/>
                <a:gd name="T88" fmla="*/ 2147483647 w 2881"/>
                <a:gd name="T89" fmla="*/ 2147483647 h 1307"/>
                <a:gd name="T90" fmla="*/ 2147483647 w 2881"/>
                <a:gd name="T91" fmla="*/ 2147483647 h 1307"/>
                <a:gd name="T92" fmla="*/ 2147483647 w 2881"/>
                <a:gd name="T93" fmla="*/ 2147483647 h 1307"/>
                <a:gd name="T94" fmla="*/ 2147483647 w 2881"/>
                <a:gd name="T95" fmla="*/ 2147483647 h 1307"/>
                <a:gd name="T96" fmla="*/ 2147483647 w 2881"/>
                <a:gd name="T97" fmla="*/ 2147483647 h 1307"/>
                <a:gd name="T98" fmla="*/ 2147483647 w 2881"/>
                <a:gd name="T99" fmla="*/ 2147483647 h 1307"/>
                <a:gd name="T100" fmla="*/ 2147483647 w 2881"/>
                <a:gd name="T101" fmla="*/ 2147483647 h 1307"/>
                <a:gd name="T102" fmla="*/ 2147483647 w 2881"/>
                <a:gd name="T103" fmla="*/ 2147483647 h 1307"/>
                <a:gd name="T104" fmla="*/ 2147483647 w 2881"/>
                <a:gd name="T105" fmla="*/ 2147483647 h 1307"/>
                <a:gd name="T106" fmla="*/ 2147483647 w 2881"/>
                <a:gd name="T107" fmla="*/ 2147483647 h 1307"/>
                <a:gd name="T108" fmla="*/ 2147483647 w 2881"/>
                <a:gd name="T109" fmla="*/ 2147483647 h 13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81"/>
                <a:gd name="T166" fmla="*/ 0 h 1307"/>
                <a:gd name="T167" fmla="*/ 2881 w 2881"/>
                <a:gd name="T168" fmla="*/ 1307 h 13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81" h="1307">
                  <a:moveTo>
                    <a:pt x="2606" y="1020"/>
                  </a:moveTo>
                  <a:lnTo>
                    <a:pt x="2553" y="989"/>
                  </a:lnTo>
                  <a:lnTo>
                    <a:pt x="2574" y="989"/>
                  </a:lnTo>
                  <a:lnTo>
                    <a:pt x="2595" y="968"/>
                  </a:lnTo>
                  <a:lnTo>
                    <a:pt x="2637" y="937"/>
                  </a:lnTo>
                  <a:lnTo>
                    <a:pt x="2670" y="916"/>
                  </a:lnTo>
                  <a:lnTo>
                    <a:pt x="2723" y="885"/>
                  </a:lnTo>
                  <a:lnTo>
                    <a:pt x="2807" y="833"/>
                  </a:lnTo>
                  <a:lnTo>
                    <a:pt x="2850" y="823"/>
                  </a:lnTo>
                  <a:lnTo>
                    <a:pt x="2870" y="864"/>
                  </a:lnTo>
                  <a:lnTo>
                    <a:pt x="2828" y="885"/>
                  </a:lnTo>
                  <a:lnTo>
                    <a:pt x="2754" y="927"/>
                  </a:lnTo>
                  <a:lnTo>
                    <a:pt x="2701" y="958"/>
                  </a:lnTo>
                  <a:lnTo>
                    <a:pt x="2659" y="978"/>
                  </a:lnTo>
                  <a:lnTo>
                    <a:pt x="2627" y="1009"/>
                  </a:lnTo>
                  <a:lnTo>
                    <a:pt x="2595" y="1029"/>
                  </a:lnTo>
                  <a:lnTo>
                    <a:pt x="2606" y="1020"/>
                  </a:lnTo>
                  <a:close/>
                  <a:moveTo>
                    <a:pt x="2574" y="989"/>
                  </a:moveTo>
                  <a:lnTo>
                    <a:pt x="2595" y="1029"/>
                  </a:lnTo>
                  <a:lnTo>
                    <a:pt x="2584" y="1039"/>
                  </a:lnTo>
                  <a:lnTo>
                    <a:pt x="2574" y="1029"/>
                  </a:lnTo>
                  <a:lnTo>
                    <a:pt x="2553" y="1020"/>
                  </a:lnTo>
                  <a:lnTo>
                    <a:pt x="2553" y="1009"/>
                  </a:lnTo>
                  <a:lnTo>
                    <a:pt x="2574" y="989"/>
                  </a:lnTo>
                  <a:close/>
                  <a:moveTo>
                    <a:pt x="2140" y="1081"/>
                  </a:moveTo>
                  <a:lnTo>
                    <a:pt x="2160" y="1039"/>
                  </a:lnTo>
                  <a:lnTo>
                    <a:pt x="2171" y="1050"/>
                  </a:lnTo>
                  <a:lnTo>
                    <a:pt x="2203" y="1070"/>
                  </a:lnTo>
                  <a:lnTo>
                    <a:pt x="2213" y="1081"/>
                  </a:lnTo>
                  <a:lnTo>
                    <a:pt x="2246" y="1091"/>
                  </a:lnTo>
                  <a:lnTo>
                    <a:pt x="2256" y="1091"/>
                  </a:lnTo>
                  <a:lnTo>
                    <a:pt x="2267" y="1101"/>
                  </a:lnTo>
                  <a:lnTo>
                    <a:pt x="2298" y="1101"/>
                  </a:lnTo>
                  <a:lnTo>
                    <a:pt x="2309" y="1122"/>
                  </a:lnTo>
                  <a:lnTo>
                    <a:pt x="2331" y="1122"/>
                  </a:lnTo>
                  <a:lnTo>
                    <a:pt x="2362" y="1122"/>
                  </a:lnTo>
                  <a:lnTo>
                    <a:pt x="2393" y="1122"/>
                  </a:lnTo>
                  <a:lnTo>
                    <a:pt x="2426" y="1122"/>
                  </a:lnTo>
                  <a:lnTo>
                    <a:pt x="2437" y="1101"/>
                  </a:lnTo>
                  <a:lnTo>
                    <a:pt x="2468" y="1091"/>
                  </a:lnTo>
                  <a:lnTo>
                    <a:pt x="2489" y="1081"/>
                  </a:lnTo>
                  <a:lnTo>
                    <a:pt x="2500" y="1070"/>
                  </a:lnTo>
                  <a:lnTo>
                    <a:pt x="2521" y="1050"/>
                  </a:lnTo>
                  <a:lnTo>
                    <a:pt x="2532" y="1029"/>
                  </a:lnTo>
                  <a:lnTo>
                    <a:pt x="2542" y="1020"/>
                  </a:lnTo>
                  <a:lnTo>
                    <a:pt x="2553" y="989"/>
                  </a:lnTo>
                  <a:lnTo>
                    <a:pt x="2606" y="1020"/>
                  </a:lnTo>
                  <a:lnTo>
                    <a:pt x="2595" y="1039"/>
                  </a:lnTo>
                  <a:lnTo>
                    <a:pt x="2584" y="1070"/>
                  </a:lnTo>
                  <a:lnTo>
                    <a:pt x="2553" y="1091"/>
                  </a:lnTo>
                  <a:lnTo>
                    <a:pt x="2542" y="1101"/>
                  </a:lnTo>
                  <a:lnTo>
                    <a:pt x="2521" y="1132"/>
                  </a:lnTo>
                  <a:lnTo>
                    <a:pt x="2489" y="1143"/>
                  </a:lnTo>
                  <a:lnTo>
                    <a:pt x="2468" y="1153"/>
                  </a:lnTo>
                  <a:lnTo>
                    <a:pt x="2437" y="1174"/>
                  </a:lnTo>
                  <a:lnTo>
                    <a:pt x="2393" y="1174"/>
                  </a:lnTo>
                  <a:lnTo>
                    <a:pt x="2373" y="1174"/>
                  </a:lnTo>
                  <a:lnTo>
                    <a:pt x="2331" y="1174"/>
                  </a:lnTo>
                  <a:lnTo>
                    <a:pt x="2298" y="1174"/>
                  </a:lnTo>
                  <a:lnTo>
                    <a:pt x="2267" y="1153"/>
                  </a:lnTo>
                  <a:lnTo>
                    <a:pt x="2256" y="1153"/>
                  </a:lnTo>
                  <a:lnTo>
                    <a:pt x="2224" y="1143"/>
                  </a:lnTo>
                  <a:lnTo>
                    <a:pt x="2213" y="1132"/>
                  </a:lnTo>
                  <a:lnTo>
                    <a:pt x="2193" y="1132"/>
                  </a:lnTo>
                  <a:lnTo>
                    <a:pt x="2171" y="1122"/>
                  </a:lnTo>
                  <a:lnTo>
                    <a:pt x="2151" y="1101"/>
                  </a:lnTo>
                  <a:lnTo>
                    <a:pt x="2140" y="1081"/>
                  </a:lnTo>
                  <a:close/>
                  <a:moveTo>
                    <a:pt x="1980" y="1307"/>
                  </a:moveTo>
                  <a:lnTo>
                    <a:pt x="1980" y="1255"/>
                  </a:lnTo>
                  <a:lnTo>
                    <a:pt x="1949" y="1286"/>
                  </a:lnTo>
                  <a:lnTo>
                    <a:pt x="1949" y="1276"/>
                  </a:lnTo>
                  <a:lnTo>
                    <a:pt x="1949" y="1236"/>
                  </a:lnTo>
                  <a:lnTo>
                    <a:pt x="1949" y="1194"/>
                  </a:lnTo>
                  <a:lnTo>
                    <a:pt x="1949" y="1174"/>
                  </a:lnTo>
                  <a:lnTo>
                    <a:pt x="1949" y="1143"/>
                  </a:lnTo>
                  <a:lnTo>
                    <a:pt x="1949" y="1101"/>
                  </a:lnTo>
                  <a:lnTo>
                    <a:pt x="1970" y="1081"/>
                  </a:lnTo>
                  <a:lnTo>
                    <a:pt x="1980" y="1050"/>
                  </a:lnTo>
                  <a:lnTo>
                    <a:pt x="1980" y="1039"/>
                  </a:lnTo>
                  <a:lnTo>
                    <a:pt x="1991" y="1029"/>
                  </a:lnTo>
                  <a:lnTo>
                    <a:pt x="2002" y="1020"/>
                  </a:lnTo>
                  <a:lnTo>
                    <a:pt x="2013" y="1009"/>
                  </a:lnTo>
                  <a:lnTo>
                    <a:pt x="2034" y="1009"/>
                  </a:lnTo>
                  <a:lnTo>
                    <a:pt x="2044" y="989"/>
                  </a:lnTo>
                  <a:lnTo>
                    <a:pt x="2065" y="989"/>
                  </a:lnTo>
                  <a:lnTo>
                    <a:pt x="2087" y="1009"/>
                  </a:lnTo>
                  <a:lnTo>
                    <a:pt x="2098" y="1009"/>
                  </a:lnTo>
                  <a:lnTo>
                    <a:pt x="2118" y="1020"/>
                  </a:lnTo>
                  <a:lnTo>
                    <a:pt x="2140" y="1029"/>
                  </a:lnTo>
                  <a:lnTo>
                    <a:pt x="2160" y="1039"/>
                  </a:lnTo>
                  <a:lnTo>
                    <a:pt x="2140" y="1081"/>
                  </a:lnTo>
                  <a:lnTo>
                    <a:pt x="2107" y="1070"/>
                  </a:lnTo>
                  <a:lnTo>
                    <a:pt x="2098" y="1070"/>
                  </a:lnTo>
                  <a:lnTo>
                    <a:pt x="2087" y="1050"/>
                  </a:lnTo>
                  <a:lnTo>
                    <a:pt x="2065" y="1050"/>
                  </a:lnTo>
                  <a:lnTo>
                    <a:pt x="2055" y="1050"/>
                  </a:lnTo>
                  <a:lnTo>
                    <a:pt x="2044" y="1050"/>
                  </a:lnTo>
                  <a:lnTo>
                    <a:pt x="2034" y="1050"/>
                  </a:lnTo>
                  <a:lnTo>
                    <a:pt x="2034" y="1070"/>
                  </a:lnTo>
                  <a:lnTo>
                    <a:pt x="2013" y="1070"/>
                  </a:lnTo>
                  <a:lnTo>
                    <a:pt x="2013" y="1091"/>
                  </a:lnTo>
                  <a:lnTo>
                    <a:pt x="2002" y="1122"/>
                  </a:lnTo>
                  <a:lnTo>
                    <a:pt x="2002" y="1143"/>
                  </a:lnTo>
                  <a:lnTo>
                    <a:pt x="2002" y="1174"/>
                  </a:lnTo>
                  <a:lnTo>
                    <a:pt x="2002" y="1194"/>
                  </a:lnTo>
                  <a:lnTo>
                    <a:pt x="2002" y="1225"/>
                  </a:lnTo>
                  <a:lnTo>
                    <a:pt x="2002" y="1255"/>
                  </a:lnTo>
                  <a:lnTo>
                    <a:pt x="2002" y="1286"/>
                  </a:lnTo>
                  <a:lnTo>
                    <a:pt x="1980" y="1307"/>
                  </a:lnTo>
                  <a:close/>
                  <a:moveTo>
                    <a:pt x="1546" y="1143"/>
                  </a:moveTo>
                  <a:lnTo>
                    <a:pt x="1546" y="1091"/>
                  </a:lnTo>
                  <a:lnTo>
                    <a:pt x="1557" y="1091"/>
                  </a:lnTo>
                  <a:lnTo>
                    <a:pt x="1599" y="1101"/>
                  </a:lnTo>
                  <a:lnTo>
                    <a:pt x="1621" y="1122"/>
                  </a:lnTo>
                  <a:lnTo>
                    <a:pt x="1663" y="1132"/>
                  </a:lnTo>
                  <a:lnTo>
                    <a:pt x="1684" y="1143"/>
                  </a:lnTo>
                  <a:lnTo>
                    <a:pt x="1737" y="1174"/>
                  </a:lnTo>
                  <a:lnTo>
                    <a:pt x="1779" y="1194"/>
                  </a:lnTo>
                  <a:lnTo>
                    <a:pt x="1790" y="1205"/>
                  </a:lnTo>
                  <a:lnTo>
                    <a:pt x="1822" y="1225"/>
                  </a:lnTo>
                  <a:lnTo>
                    <a:pt x="1832" y="1236"/>
                  </a:lnTo>
                  <a:lnTo>
                    <a:pt x="1865" y="1236"/>
                  </a:lnTo>
                  <a:lnTo>
                    <a:pt x="1885" y="1245"/>
                  </a:lnTo>
                  <a:lnTo>
                    <a:pt x="1918" y="1245"/>
                  </a:lnTo>
                  <a:lnTo>
                    <a:pt x="1949" y="1255"/>
                  </a:lnTo>
                  <a:lnTo>
                    <a:pt x="1980" y="1255"/>
                  </a:lnTo>
                  <a:lnTo>
                    <a:pt x="1980" y="1307"/>
                  </a:lnTo>
                  <a:lnTo>
                    <a:pt x="1938" y="1307"/>
                  </a:lnTo>
                  <a:lnTo>
                    <a:pt x="1896" y="1307"/>
                  </a:lnTo>
                  <a:lnTo>
                    <a:pt x="1874" y="1297"/>
                  </a:lnTo>
                  <a:lnTo>
                    <a:pt x="1843" y="1297"/>
                  </a:lnTo>
                  <a:lnTo>
                    <a:pt x="1822" y="1286"/>
                  </a:lnTo>
                  <a:lnTo>
                    <a:pt x="1790" y="1276"/>
                  </a:lnTo>
                  <a:lnTo>
                    <a:pt x="1769" y="1255"/>
                  </a:lnTo>
                  <a:lnTo>
                    <a:pt x="1758" y="1245"/>
                  </a:lnTo>
                  <a:lnTo>
                    <a:pt x="1705" y="1225"/>
                  </a:lnTo>
                  <a:lnTo>
                    <a:pt x="1663" y="1194"/>
                  </a:lnTo>
                  <a:lnTo>
                    <a:pt x="1641" y="1184"/>
                  </a:lnTo>
                  <a:lnTo>
                    <a:pt x="1610" y="1174"/>
                  </a:lnTo>
                  <a:lnTo>
                    <a:pt x="1568" y="1153"/>
                  </a:lnTo>
                  <a:lnTo>
                    <a:pt x="1546" y="1143"/>
                  </a:lnTo>
                  <a:close/>
                  <a:moveTo>
                    <a:pt x="1546" y="1091"/>
                  </a:moveTo>
                  <a:lnTo>
                    <a:pt x="1546" y="1122"/>
                  </a:lnTo>
                  <a:lnTo>
                    <a:pt x="1546" y="1091"/>
                  </a:lnTo>
                  <a:close/>
                  <a:moveTo>
                    <a:pt x="1557" y="1091"/>
                  </a:moveTo>
                  <a:lnTo>
                    <a:pt x="1546" y="1143"/>
                  </a:lnTo>
                  <a:lnTo>
                    <a:pt x="1536" y="1143"/>
                  </a:lnTo>
                  <a:lnTo>
                    <a:pt x="1515" y="1132"/>
                  </a:lnTo>
                  <a:lnTo>
                    <a:pt x="1515" y="1122"/>
                  </a:lnTo>
                  <a:lnTo>
                    <a:pt x="1515" y="1101"/>
                  </a:lnTo>
                  <a:lnTo>
                    <a:pt x="1536" y="1091"/>
                  </a:lnTo>
                  <a:lnTo>
                    <a:pt x="1546" y="1091"/>
                  </a:lnTo>
                  <a:lnTo>
                    <a:pt x="1557" y="1091"/>
                  </a:lnTo>
                  <a:close/>
                  <a:moveTo>
                    <a:pt x="773" y="1255"/>
                  </a:moveTo>
                  <a:lnTo>
                    <a:pt x="783" y="1205"/>
                  </a:lnTo>
                  <a:lnTo>
                    <a:pt x="1546" y="1091"/>
                  </a:lnTo>
                  <a:lnTo>
                    <a:pt x="1546" y="1143"/>
                  </a:lnTo>
                  <a:lnTo>
                    <a:pt x="783" y="1255"/>
                  </a:lnTo>
                  <a:lnTo>
                    <a:pt x="773" y="1255"/>
                  </a:lnTo>
                  <a:close/>
                  <a:moveTo>
                    <a:pt x="783" y="1205"/>
                  </a:moveTo>
                  <a:lnTo>
                    <a:pt x="783" y="1255"/>
                  </a:lnTo>
                  <a:lnTo>
                    <a:pt x="773" y="1255"/>
                  </a:lnTo>
                  <a:lnTo>
                    <a:pt x="773" y="1245"/>
                  </a:lnTo>
                  <a:lnTo>
                    <a:pt x="752" y="1245"/>
                  </a:lnTo>
                  <a:lnTo>
                    <a:pt x="752" y="1236"/>
                  </a:lnTo>
                  <a:lnTo>
                    <a:pt x="752" y="1225"/>
                  </a:lnTo>
                  <a:lnTo>
                    <a:pt x="752" y="1205"/>
                  </a:lnTo>
                  <a:lnTo>
                    <a:pt x="773" y="1205"/>
                  </a:lnTo>
                  <a:lnTo>
                    <a:pt x="783" y="1205"/>
                  </a:lnTo>
                  <a:close/>
                  <a:moveTo>
                    <a:pt x="794" y="1205"/>
                  </a:moveTo>
                  <a:lnTo>
                    <a:pt x="783" y="1236"/>
                  </a:lnTo>
                  <a:lnTo>
                    <a:pt x="794" y="1205"/>
                  </a:lnTo>
                  <a:close/>
                  <a:moveTo>
                    <a:pt x="783" y="1205"/>
                  </a:moveTo>
                  <a:lnTo>
                    <a:pt x="783" y="1255"/>
                  </a:lnTo>
                  <a:lnTo>
                    <a:pt x="773" y="1255"/>
                  </a:lnTo>
                  <a:lnTo>
                    <a:pt x="773" y="1245"/>
                  </a:lnTo>
                  <a:lnTo>
                    <a:pt x="752" y="1245"/>
                  </a:lnTo>
                  <a:lnTo>
                    <a:pt x="752" y="1236"/>
                  </a:lnTo>
                  <a:lnTo>
                    <a:pt x="752" y="1225"/>
                  </a:lnTo>
                  <a:lnTo>
                    <a:pt x="752" y="1205"/>
                  </a:lnTo>
                  <a:lnTo>
                    <a:pt x="773" y="1205"/>
                  </a:lnTo>
                  <a:lnTo>
                    <a:pt x="783" y="1205"/>
                  </a:lnTo>
                  <a:close/>
                  <a:moveTo>
                    <a:pt x="423" y="278"/>
                  </a:moveTo>
                  <a:lnTo>
                    <a:pt x="444" y="330"/>
                  </a:lnTo>
                  <a:lnTo>
                    <a:pt x="392" y="351"/>
                  </a:lnTo>
                  <a:lnTo>
                    <a:pt x="349" y="370"/>
                  </a:lnTo>
                  <a:lnTo>
                    <a:pt x="297" y="380"/>
                  </a:lnTo>
                  <a:lnTo>
                    <a:pt x="253" y="401"/>
                  </a:lnTo>
                  <a:lnTo>
                    <a:pt x="222" y="411"/>
                  </a:lnTo>
                  <a:lnTo>
                    <a:pt x="180" y="432"/>
                  </a:lnTo>
                  <a:lnTo>
                    <a:pt x="148" y="453"/>
                  </a:lnTo>
                  <a:lnTo>
                    <a:pt x="126" y="484"/>
                  </a:lnTo>
                  <a:lnTo>
                    <a:pt x="95" y="494"/>
                  </a:lnTo>
                  <a:lnTo>
                    <a:pt x="84" y="515"/>
                  </a:lnTo>
                  <a:lnTo>
                    <a:pt x="73" y="546"/>
                  </a:lnTo>
                  <a:lnTo>
                    <a:pt x="62" y="556"/>
                  </a:lnTo>
                  <a:lnTo>
                    <a:pt x="62" y="567"/>
                  </a:lnTo>
                  <a:lnTo>
                    <a:pt x="53" y="586"/>
                  </a:lnTo>
                  <a:lnTo>
                    <a:pt x="53" y="597"/>
                  </a:lnTo>
                  <a:lnTo>
                    <a:pt x="53" y="607"/>
                  </a:lnTo>
                  <a:lnTo>
                    <a:pt x="53" y="617"/>
                  </a:lnTo>
                  <a:lnTo>
                    <a:pt x="53" y="638"/>
                  </a:lnTo>
                  <a:lnTo>
                    <a:pt x="53" y="648"/>
                  </a:lnTo>
                  <a:lnTo>
                    <a:pt x="62" y="669"/>
                  </a:lnTo>
                  <a:lnTo>
                    <a:pt x="73" y="710"/>
                  </a:lnTo>
                  <a:lnTo>
                    <a:pt x="95" y="731"/>
                  </a:lnTo>
                  <a:lnTo>
                    <a:pt x="116" y="762"/>
                  </a:lnTo>
                  <a:lnTo>
                    <a:pt x="137" y="802"/>
                  </a:lnTo>
                  <a:lnTo>
                    <a:pt x="180" y="823"/>
                  </a:lnTo>
                  <a:lnTo>
                    <a:pt x="222" y="864"/>
                  </a:lnTo>
                  <a:lnTo>
                    <a:pt x="253" y="906"/>
                  </a:lnTo>
                  <a:lnTo>
                    <a:pt x="306" y="927"/>
                  </a:lnTo>
                  <a:lnTo>
                    <a:pt x="359" y="968"/>
                  </a:lnTo>
                  <a:lnTo>
                    <a:pt x="412" y="1009"/>
                  </a:lnTo>
                  <a:lnTo>
                    <a:pt x="476" y="1039"/>
                  </a:lnTo>
                  <a:lnTo>
                    <a:pt x="550" y="1081"/>
                  </a:lnTo>
                  <a:lnTo>
                    <a:pt x="625" y="1122"/>
                  </a:lnTo>
                  <a:lnTo>
                    <a:pt x="699" y="1153"/>
                  </a:lnTo>
                  <a:lnTo>
                    <a:pt x="794" y="1205"/>
                  </a:lnTo>
                  <a:lnTo>
                    <a:pt x="773" y="1255"/>
                  </a:lnTo>
                  <a:lnTo>
                    <a:pt x="678" y="1205"/>
                  </a:lnTo>
                  <a:lnTo>
                    <a:pt x="603" y="1174"/>
                  </a:lnTo>
                  <a:lnTo>
                    <a:pt x="519" y="1132"/>
                  </a:lnTo>
                  <a:lnTo>
                    <a:pt x="455" y="1091"/>
                  </a:lnTo>
                  <a:lnTo>
                    <a:pt x="392" y="1050"/>
                  </a:lnTo>
                  <a:lnTo>
                    <a:pt x="328" y="1020"/>
                  </a:lnTo>
                  <a:lnTo>
                    <a:pt x="275" y="978"/>
                  </a:lnTo>
                  <a:lnTo>
                    <a:pt x="222" y="937"/>
                  </a:lnTo>
                  <a:lnTo>
                    <a:pt x="180" y="906"/>
                  </a:lnTo>
                  <a:lnTo>
                    <a:pt x="137" y="864"/>
                  </a:lnTo>
                  <a:lnTo>
                    <a:pt x="95" y="833"/>
                  </a:lnTo>
                  <a:lnTo>
                    <a:pt x="73" y="802"/>
                  </a:lnTo>
                  <a:lnTo>
                    <a:pt x="53" y="762"/>
                  </a:lnTo>
                  <a:lnTo>
                    <a:pt x="31" y="731"/>
                  </a:lnTo>
                  <a:lnTo>
                    <a:pt x="11" y="700"/>
                  </a:lnTo>
                  <a:lnTo>
                    <a:pt x="11" y="669"/>
                  </a:lnTo>
                  <a:lnTo>
                    <a:pt x="0" y="648"/>
                  </a:lnTo>
                  <a:lnTo>
                    <a:pt x="0" y="638"/>
                  </a:lnTo>
                  <a:lnTo>
                    <a:pt x="0" y="617"/>
                  </a:lnTo>
                  <a:lnTo>
                    <a:pt x="0" y="597"/>
                  </a:lnTo>
                  <a:lnTo>
                    <a:pt x="0" y="586"/>
                  </a:lnTo>
                  <a:lnTo>
                    <a:pt x="0" y="567"/>
                  </a:lnTo>
                  <a:lnTo>
                    <a:pt x="11" y="556"/>
                  </a:lnTo>
                  <a:lnTo>
                    <a:pt x="11" y="546"/>
                  </a:lnTo>
                  <a:lnTo>
                    <a:pt x="20" y="505"/>
                  </a:lnTo>
                  <a:lnTo>
                    <a:pt x="31" y="484"/>
                  </a:lnTo>
                  <a:lnTo>
                    <a:pt x="62" y="453"/>
                  </a:lnTo>
                  <a:lnTo>
                    <a:pt x="84" y="432"/>
                  </a:lnTo>
                  <a:lnTo>
                    <a:pt x="126" y="411"/>
                  </a:lnTo>
                  <a:lnTo>
                    <a:pt x="148" y="391"/>
                  </a:lnTo>
                  <a:lnTo>
                    <a:pt x="190" y="370"/>
                  </a:lnTo>
                  <a:lnTo>
                    <a:pt x="233" y="351"/>
                  </a:lnTo>
                  <a:lnTo>
                    <a:pt x="286" y="330"/>
                  </a:lnTo>
                  <a:lnTo>
                    <a:pt x="328" y="319"/>
                  </a:lnTo>
                  <a:lnTo>
                    <a:pt x="381" y="299"/>
                  </a:lnTo>
                  <a:lnTo>
                    <a:pt x="423" y="278"/>
                  </a:lnTo>
                  <a:close/>
                  <a:moveTo>
                    <a:pt x="1175" y="0"/>
                  </a:moveTo>
                  <a:lnTo>
                    <a:pt x="1155" y="52"/>
                  </a:lnTo>
                  <a:lnTo>
                    <a:pt x="1165" y="52"/>
                  </a:lnTo>
                  <a:lnTo>
                    <a:pt x="1133" y="52"/>
                  </a:lnTo>
                  <a:lnTo>
                    <a:pt x="1102" y="52"/>
                  </a:lnTo>
                  <a:lnTo>
                    <a:pt x="1069" y="62"/>
                  </a:lnTo>
                  <a:lnTo>
                    <a:pt x="1049" y="62"/>
                  </a:lnTo>
                  <a:lnTo>
                    <a:pt x="1006" y="62"/>
                  </a:lnTo>
                  <a:lnTo>
                    <a:pt x="985" y="72"/>
                  </a:lnTo>
                  <a:lnTo>
                    <a:pt x="953" y="83"/>
                  </a:lnTo>
                  <a:lnTo>
                    <a:pt x="932" y="83"/>
                  </a:lnTo>
                  <a:lnTo>
                    <a:pt x="878" y="114"/>
                  </a:lnTo>
                  <a:lnTo>
                    <a:pt x="825" y="124"/>
                  </a:lnTo>
                  <a:lnTo>
                    <a:pt x="773" y="144"/>
                  </a:lnTo>
                  <a:lnTo>
                    <a:pt x="730" y="175"/>
                  </a:lnTo>
                  <a:lnTo>
                    <a:pt x="656" y="226"/>
                  </a:lnTo>
                  <a:lnTo>
                    <a:pt x="572" y="278"/>
                  </a:lnTo>
                  <a:lnTo>
                    <a:pt x="530" y="288"/>
                  </a:lnTo>
                  <a:lnTo>
                    <a:pt x="508" y="319"/>
                  </a:lnTo>
                  <a:lnTo>
                    <a:pt x="476" y="330"/>
                  </a:lnTo>
                  <a:lnTo>
                    <a:pt x="444" y="330"/>
                  </a:lnTo>
                  <a:lnTo>
                    <a:pt x="423" y="278"/>
                  </a:lnTo>
                  <a:lnTo>
                    <a:pt x="455" y="278"/>
                  </a:lnTo>
                  <a:lnTo>
                    <a:pt x="476" y="268"/>
                  </a:lnTo>
                  <a:lnTo>
                    <a:pt x="508" y="237"/>
                  </a:lnTo>
                  <a:lnTo>
                    <a:pt x="550" y="226"/>
                  </a:lnTo>
                  <a:lnTo>
                    <a:pt x="614" y="175"/>
                  </a:lnTo>
                  <a:lnTo>
                    <a:pt x="699" y="124"/>
                  </a:lnTo>
                  <a:lnTo>
                    <a:pt x="752" y="93"/>
                  </a:lnTo>
                  <a:lnTo>
                    <a:pt x="794" y="72"/>
                  </a:lnTo>
                  <a:lnTo>
                    <a:pt x="847" y="62"/>
                  </a:lnTo>
                  <a:lnTo>
                    <a:pt x="911" y="31"/>
                  </a:lnTo>
                  <a:lnTo>
                    <a:pt x="942" y="21"/>
                  </a:lnTo>
                  <a:lnTo>
                    <a:pt x="964" y="21"/>
                  </a:lnTo>
                  <a:lnTo>
                    <a:pt x="996" y="10"/>
                  </a:lnTo>
                  <a:lnTo>
                    <a:pt x="1027" y="10"/>
                  </a:lnTo>
                  <a:lnTo>
                    <a:pt x="1059" y="0"/>
                  </a:lnTo>
                  <a:lnTo>
                    <a:pt x="1102" y="0"/>
                  </a:lnTo>
                  <a:lnTo>
                    <a:pt x="1122" y="0"/>
                  </a:lnTo>
                  <a:lnTo>
                    <a:pt x="1165" y="0"/>
                  </a:lnTo>
                  <a:lnTo>
                    <a:pt x="1175" y="0"/>
                  </a:lnTo>
                  <a:close/>
                  <a:moveTo>
                    <a:pt x="1165" y="52"/>
                  </a:moveTo>
                  <a:lnTo>
                    <a:pt x="1165" y="0"/>
                  </a:lnTo>
                  <a:lnTo>
                    <a:pt x="1175" y="0"/>
                  </a:lnTo>
                  <a:lnTo>
                    <a:pt x="1175" y="10"/>
                  </a:lnTo>
                  <a:lnTo>
                    <a:pt x="1186" y="10"/>
                  </a:lnTo>
                  <a:lnTo>
                    <a:pt x="1186" y="21"/>
                  </a:lnTo>
                  <a:lnTo>
                    <a:pt x="1186" y="31"/>
                  </a:lnTo>
                  <a:lnTo>
                    <a:pt x="1175" y="52"/>
                  </a:lnTo>
                  <a:lnTo>
                    <a:pt x="1165" y="52"/>
                  </a:lnTo>
                  <a:close/>
                  <a:moveTo>
                    <a:pt x="2203" y="597"/>
                  </a:moveTo>
                  <a:lnTo>
                    <a:pt x="2203" y="648"/>
                  </a:lnTo>
                  <a:lnTo>
                    <a:pt x="2193" y="648"/>
                  </a:lnTo>
                  <a:lnTo>
                    <a:pt x="2160" y="638"/>
                  </a:lnTo>
                  <a:lnTo>
                    <a:pt x="2087" y="597"/>
                  </a:lnTo>
                  <a:lnTo>
                    <a:pt x="1970" y="536"/>
                  </a:lnTo>
                  <a:lnTo>
                    <a:pt x="1811" y="453"/>
                  </a:lnTo>
                  <a:lnTo>
                    <a:pt x="1652" y="351"/>
                  </a:lnTo>
                  <a:lnTo>
                    <a:pt x="1483" y="247"/>
                  </a:lnTo>
                  <a:lnTo>
                    <a:pt x="1388" y="195"/>
                  </a:lnTo>
                  <a:lnTo>
                    <a:pt x="1313" y="144"/>
                  </a:lnTo>
                  <a:lnTo>
                    <a:pt x="1228" y="93"/>
                  </a:lnTo>
                  <a:lnTo>
                    <a:pt x="1155" y="52"/>
                  </a:lnTo>
                  <a:lnTo>
                    <a:pt x="1175" y="0"/>
                  </a:lnTo>
                  <a:lnTo>
                    <a:pt x="1260" y="52"/>
                  </a:lnTo>
                  <a:lnTo>
                    <a:pt x="1335" y="93"/>
                  </a:lnTo>
                  <a:lnTo>
                    <a:pt x="1408" y="164"/>
                  </a:lnTo>
                  <a:lnTo>
                    <a:pt x="1504" y="216"/>
                  </a:lnTo>
                  <a:lnTo>
                    <a:pt x="1674" y="319"/>
                  </a:lnTo>
                  <a:lnTo>
                    <a:pt x="1832" y="401"/>
                  </a:lnTo>
                  <a:lnTo>
                    <a:pt x="1991" y="484"/>
                  </a:lnTo>
                  <a:lnTo>
                    <a:pt x="2107" y="546"/>
                  </a:lnTo>
                  <a:lnTo>
                    <a:pt x="2193" y="586"/>
                  </a:lnTo>
                  <a:lnTo>
                    <a:pt x="2213" y="597"/>
                  </a:lnTo>
                  <a:lnTo>
                    <a:pt x="2203" y="597"/>
                  </a:lnTo>
                  <a:close/>
                  <a:moveTo>
                    <a:pt x="2870" y="864"/>
                  </a:moveTo>
                  <a:lnTo>
                    <a:pt x="2850" y="823"/>
                  </a:lnTo>
                  <a:lnTo>
                    <a:pt x="2850" y="875"/>
                  </a:lnTo>
                  <a:lnTo>
                    <a:pt x="2796" y="864"/>
                  </a:lnTo>
                  <a:lnTo>
                    <a:pt x="2743" y="854"/>
                  </a:lnTo>
                  <a:lnTo>
                    <a:pt x="2690" y="833"/>
                  </a:lnTo>
                  <a:lnTo>
                    <a:pt x="2648" y="823"/>
                  </a:lnTo>
                  <a:lnTo>
                    <a:pt x="2606" y="802"/>
                  </a:lnTo>
                  <a:lnTo>
                    <a:pt x="2574" y="783"/>
                  </a:lnTo>
                  <a:lnTo>
                    <a:pt x="2532" y="772"/>
                  </a:lnTo>
                  <a:lnTo>
                    <a:pt x="2489" y="762"/>
                  </a:lnTo>
                  <a:lnTo>
                    <a:pt x="2426" y="721"/>
                  </a:lnTo>
                  <a:lnTo>
                    <a:pt x="2362" y="700"/>
                  </a:lnTo>
                  <a:lnTo>
                    <a:pt x="2320" y="690"/>
                  </a:lnTo>
                  <a:lnTo>
                    <a:pt x="2277" y="669"/>
                  </a:lnTo>
                  <a:lnTo>
                    <a:pt x="2246" y="659"/>
                  </a:lnTo>
                  <a:lnTo>
                    <a:pt x="2203" y="648"/>
                  </a:lnTo>
                  <a:lnTo>
                    <a:pt x="2203" y="597"/>
                  </a:lnTo>
                  <a:lnTo>
                    <a:pt x="2256" y="607"/>
                  </a:lnTo>
                  <a:lnTo>
                    <a:pt x="2309" y="617"/>
                  </a:lnTo>
                  <a:lnTo>
                    <a:pt x="2341" y="638"/>
                  </a:lnTo>
                  <a:lnTo>
                    <a:pt x="2384" y="648"/>
                  </a:lnTo>
                  <a:lnTo>
                    <a:pt x="2446" y="690"/>
                  </a:lnTo>
                  <a:lnTo>
                    <a:pt x="2521" y="710"/>
                  </a:lnTo>
                  <a:lnTo>
                    <a:pt x="2553" y="721"/>
                  </a:lnTo>
                  <a:lnTo>
                    <a:pt x="2584" y="731"/>
                  </a:lnTo>
                  <a:lnTo>
                    <a:pt x="2627" y="762"/>
                  </a:lnTo>
                  <a:lnTo>
                    <a:pt x="2659" y="772"/>
                  </a:lnTo>
                  <a:lnTo>
                    <a:pt x="2701" y="783"/>
                  </a:lnTo>
                  <a:lnTo>
                    <a:pt x="2754" y="802"/>
                  </a:lnTo>
                  <a:lnTo>
                    <a:pt x="2807" y="813"/>
                  </a:lnTo>
                  <a:lnTo>
                    <a:pt x="2860" y="813"/>
                  </a:lnTo>
                  <a:lnTo>
                    <a:pt x="2870" y="864"/>
                  </a:lnTo>
                  <a:close/>
                  <a:moveTo>
                    <a:pt x="2850" y="823"/>
                  </a:moveTo>
                  <a:lnTo>
                    <a:pt x="2860" y="854"/>
                  </a:lnTo>
                  <a:lnTo>
                    <a:pt x="2850" y="823"/>
                  </a:lnTo>
                  <a:close/>
                  <a:moveTo>
                    <a:pt x="2850" y="875"/>
                  </a:moveTo>
                  <a:lnTo>
                    <a:pt x="2860" y="813"/>
                  </a:lnTo>
                  <a:lnTo>
                    <a:pt x="2870" y="823"/>
                  </a:lnTo>
                  <a:lnTo>
                    <a:pt x="2881" y="833"/>
                  </a:lnTo>
                  <a:lnTo>
                    <a:pt x="2881" y="854"/>
                  </a:lnTo>
                  <a:lnTo>
                    <a:pt x="2881" y="864"/>
                  </a:lnTo>
                  <a:lnTo>
                    <a:pt x="2870" y="864"/>
                  </a:lnTo>
                  <a:lnTo>
                    <a:pt x="2860" y="875"/>
                  </a:lnTo>
                  <a:lnTo>
                    <a:pt x="2850" y="875"/>
                  </a:lnTo>
                  <a:close/>
                  <a:moveTo>
                    <a:pt x="2850" y="823"/>
                  </a:moveTo>
                  <a:lnTo>
                    <a:pt x="2860" y="854"/>
                  </a:lnTo>
                  <a:lnTo>
                    <a:pt x="2850" y="823"/>
                  </a:lnTo>
                  <a:close/>
                  <a:moveTo>
                    <a:pt x="2850" y="875"/>
                  </a:moveTo>
                  <a:lnTo>
                    <a:pt x="2860" y="813"/>
                  </a:lnTo>
                  <a:lnTo>
                    <a:pt x="2870" y="823"/>
                  </a:lnTo>
                  <a:lnTo>
                    <a:pt x="2881" y="833"/>
                  </a:lnTo>
                  <a:lnTo>
                    <a:pt x="2881" y="854"/>
                  </a:lnTo>
                  <a:lnTo>
                    <a:pt x="2881" y="864"/>
                  </a:lnTo>
                  <a:lnTo>
                    <a:pt x="2870" y="864"/>
                  </a:lnTo>
                  <a:lnTo>
                    <a:pt x="2860" y="875"/>
                  </a:lnTo>
                  <a:lnTo>
                    <a:pt x="2850" y="875"/>
                  </a:lnTo>
                  <a:close/>
                </a:path>
              </a:pathLst>
            </a:custGeom>
            <a:solidFill>
              <a:srgbClr val="FFFFFF"/>
            </a:solidFill>
            <a:ln w="9525">
              <a:noFill/>
              <a:round/>
              <a:headEnd/>
              <a:tailEnd/>
            </a:ln>
          </p:spPr>
          <p:txBody>
            <a:bodyPr/>
            <a:lstStyle/>
            <a:p>
              <a:endParaRPr lang="uk-UA"/>
            </a:p>
          </p:txBody>
        </p:sp>
        <p:sp>
          <p:nvSpPr>
            <p:cNvPr id="16393" name="Freeform 11"/>
            <p:cNvSpPr>
              <a:spLocks/>
            </p:cNvSpPr>
            <p:nvPr/>
          </p:nvSpPr>
          <p:spPr bwMode="auto">
            <a:xfrm>
              <a:off x="6300788" y="4071938"/>
              <a:ext cx="714375" cy="258762"/>
            </a:xfrm>
            <a:custGeom>
              <a:avLst/>
              <a:gdLst>
                <a:gd name="T0" fmla="*/ 2147483647 w 2247"/>
                <a:gd name="T1" fmla="*/ 0 h 813"/>
                <a:gd name="T2" fmla="*/ 2147483647 w 2247"/>
                <a:gd name="T3" fmla="*/ 0 h 813"/>
                <a:gd name="T4" fmla="*/ 2147483647 w 2247"/>
                <a:gd name="T5" fmla="*/ 0 h 813"/>
                <a:gd name="T6" fmla="*/ 2147483647 w 2247"/>
                <a:gd name="T7" fmla="*/ 0 h 813"/>
                <a:gd name="T8" fmla="*/ 2147483647 w 2247"/>
                <a:gd name="T9" fmla="*/ 0 h 813"/>
                <a:gd name="T10" fmla="*/ 2147483647 w 2247"/>
                <a:gd name="T11" fmla="*/ 0 h 813"/>
                <a:gd name="T12" fmla="*/ 2147483647 w 2247"/>
                <a:gd name="T13" fmla="*/ 2147483647 h 813"/>
                <a:gd name="T14" fmla="*/ 2147483647 w 2247"/>
                <a:gd name="T15" fmla="*/ 2147483647 h 813"/>
                <a:gd name="T16" fmla="*/ 2147483647 w 2247"/>
                <a:gd name="T17" fmla="*/ 2147483647 h 813"/>
                <a:gd name="T18" fmla="*/ 2147483647 w 2247"/>
                <a:gd name="T19" fmla="*/ 2147483647 h 813"/>
                <a:gd name="T20" fmla="*/ 2147483647 w 2247"/>
                <a:gd name="T21" fmla="*/ 2147483647 h 813"/>
                <a:gd name="T22" fmla="*/ 2147483647 w 2247"/>
                <a:gd name="T23" fmla="*/ 2147483647 h 813"/>
                <a:gd name="T24" fmla="*/ 2147483647 w 2247"/>
                <a:gd name="T25" fmla="*/ 2147483647 h 813"/>
                <a:gd name="T26" fmla="*/ 2147483647 w 2247"/>
                <a:gd name="T27" fmla="*/ 2147483647 h 813"/>
                <a:gd name="T28" fmla="*/ 2147483647 w 2247"/>
                <a:gd name="T29" fmla="*/ 2147483647 h 813"/>
                <a:gd name="T30" fmla="*/ 2147483647 w 2247"/>
                <a:gd name="T31" fmla="*/ 2147483647 h 813"/>
                <a:gd name="T32" fmla="*/ 2147483647 w 2247"/>
                <a:gd name="T33" fmla="*/ 2147483647 h 813"/>
                <a:gd name="T34" fmla="*/ 2147483647 w 2247"/>
                <a:gd name="T35" fmla="*/ 2147483647 h 813"/>
                <a:gd name="T36" fmla="*/ 2147483647 w 2247"/>
                <a:gd name="T37" fmla="*/ 2147483647 h 813"/>
                <a:gd name="T38" fmla="*/ 2147483647 w 2247"/>
                <a:gd name="T39" fmla="*/ 2147483647 h 813"/>
                <a:gd name="T40" fmla="*/ 2147483647 w 2247"/>
                <a:gd name="T41" fmla="*/ 2147483647 h 813"/>
                <a:gd name="T42" fmla="*/ 2147483647 w 2247"/>
                <a:gd name="T43" fmla="*/ 2147483647 h 813"/>
                <a:gd name="T44" fmla="*/ 2147483647 w 2247"/>
                <a:gd name="T45" fmla="*/ 2147483647 h 813"/>
                <a:gd name="T46" fmla="*/ 2147483647 w 2247"/>
                <a:gd name="T47" fmla="*/ 2147483647 h 813"/>
                <a:gd name="T48" fmla="*/ 2147483647 w 2247"/>
                <a:gd name="T49" fmla="*/ 2147483647 h 813"/>
                <a:gd name="T50" fmla="*/ 2147483647 w 2247"/>
                <a:gd name="T51" fmla="*/ 2147483647 h 813"/>
                <a:gd name="T52" fmla="*/ 2147483647 w 2247"/>
                <a:gd name="T53" fmla="*/ 2147483647 h 813"/>
                <a:gd name="T54" fmla="*/ 2147483647 w 2247"/>
                <a:gd name="T55" fmla="*/ 2147483647 h 813"/>
                <a:gd name="T56" fmla="*/ 2147483647 w 2247"/>
                <a:gd name="T57" fmla="*/ 2147483647 h 813"/>
                <a:gd name="T58" fmla="*/ 2147483647 w 2247"/>
                <a:gd name="T59" fmla="*/ 2147483647 h 813"/>
                <a:gd name="T60" fmla="*/ 0 w 2247"/>
                <a:gd name="T61" fmla="*/ 2147483647 h 813"/>
                <a:gd name="T62" fmla="*/ 0 w 2247"/>
                <a:gd name="T63" fmla="*/ 2147483647 h 813"/>
                <a:gd name="T64" fmla="*/ 0 w 2247"/>
                <a:gd name="T65" fmla="*/ 2147483647 h 813"/>
                <a:gd name="T66" fmla="*/ 2147483647 w 2247"/>
                <a:gd name="T67" fmla="*/ 2147483647 h 813"/>
                <a:gd name="T68" fmla="*/ 2147483647 w 2247"/>
                <a:gd name="T69" fmla="*/ 2147483647 h 813"/>
                <a:gd name="T70" fmla="*/ 2147483647 w 2247"/>
                <a:gd name="T71" fmla="*/ 2147483647 h 813"/>
                <a:gd name="T72" fmla="*/ 2147483647 w 2247"/>
                <a:gd name="T73" fmla="*/ 2147483647 h 813"/>
                <a:gd name="T74" fmla="*/ 2147483647 w 2247"/>
                <a:gd name="T75" fmla="*/ 2147483647 h 813"/>
                <a:gd name="T76" fmla="*/ 2147483647 w 2247"/>
                <a:gd name="T77" fmla="*/ 2147483647 h 813"/>
                <a:gd name="T78" fmla="*/ 2147483647 w 2247"/>
                <a:gd name="T79" fmla="*/ 2147483647 h 813"/>
                <a:gd name="T80" fmla="*/ 2147483647 w 2247"/>
                <a:gd name="T81" fmla="*/ 2147483647 h 813"/>
                <a:gd name="T82" fmla="*/ 2147483647 w 2247"/>
                <a:gd name="T83" fmla="*/ 2147483647 h 813"/>
                <a:gd name="T84" fmla="*/ 2147483647 w 2247"/>
                <a:gd name="T85" fmla="*/ 2147483647 h 813"/>
                <a:gd name="T86" fmla="*/ 2147483647 w 2247"/>
                <a:gd name="T87" fmla="*/ 2147483647 h 813"/>
                <a:gd name="T88" fmla="*/ 2147483647 w 2247"/>
                <a:gd name="T89" fmla="*/ 2147483647 h 813"/>
                <a:gd name="T90" fmla="*/ 2147483647 w 2247"/>
                <a:gd name="T91" fmla="*/ 2147483647 h 813"/>
                <a:gd name="T92" fmla="*/ 2147483647 w 2247"/>
                <a:gd name="T93" fmla="*/ 2147483647 h 813"/>
                <a:gd name="T94" fmla="*/ 2147483647 w 2247"/>
                <a:gd name="T95" fmla="*/ 2147483647 h 813"/>
                <a:gd name="T96" fmla="*/ 2147483647 w 2247"/>
                <a:gd name="T97" fmla="*/ 0 h 8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47"/>
                <a:gd name="T148" fmla="*/ 0 h 813"/>
                <a:gd name="T149" fmla="*/ 2247 w 2247"/>
                <a:gd name="T150" fmla="*/ 813 h 8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47" h="813">
                  <a:moveTo>
                    <a:pt x="880" y="0"/>
                  </a:moveTo>
                  <a:lnTo>
                    <a:pt x="954" y="0"/>
                  </a:lnTo>
                  <a:lnTo>
                    <a:pt x="1039" y="0"/>
                  </a:lnTo>
                  <a:lnTo>
                    <a:pt x="1145" y="0"/>
                  </a:lnTo>
                  <a:lnTo>
                    <a:pt x="1315" y="0"/>
                  </a:lnTo>
                  <a:lnTo>
                    <a:pt x="1526" y="0"/>
                  </a:lnTo>
                  <a:lnTo>
                    <a:pt x="1717" y="21"/>
                  </a:lnTo>
                  <a:lnTo>
                    <a:pt x="1929" y="31"/>
                  </a:lnTo>
                  <a:lnTo>
                    <a:pt x="2130" y="52"/>
                  </a:lnTo>
                  <a:lnTo>
                    <a:pt x="2247" y="52"/>
                  </a:lnTo>
                  <a:lnTo>
                    <a:pt x="2236" y="175"/>
                  </a:lnTo>
                  <a:lnTo>
                    <a:pt x="2205" y="288"/>
                  </a:lnTo>
                  <a:lnTo>
                    <a:pt x="2162" y="391"/>
                  </a:lnTo>
                  <a:lnTo>
                    <a:pt x="2130" y="494"/>
                  </a:lnTo>
                  <a:lnTo>
                    <a:pt x="1156" y="494"/>
                  </a:lnTo>
                  <a:lnTo>
                    <a:pt x="1007" y="556"/>
                  </a:lnTo>
                  <a:lnTo>
                    <a:pt x="838" y="669"/>
                  </a:lnTo>
                  <a:lnTo>
                    <a:pt x="743" y="721"/>
                  </a:lnTo>
                  <a:lnTo>
                    <a:pt x="668" y="772"/>
                  </a:lnTo>
                  <a:lnTo>
                    <a:pt x="573" y="802"/>
                  </a:lnTo>
                  <a:lnTo>
                    <a:pt x="499" y="813"/>
                  </a:lnTo>
                  <a:lnTo>
                    <a:pt x="413" y="813"/>
                  </a:lnTo>
                  <a:lnTo>
                    <a:pt x="340" y="792"/>
                  </a:lnTo>
                  <a:lnTo>
                    <a:pt x="276" y="752"/>
                  </a:lnTo>
                  <a:lnTo>
                    <a:pt x="223" y="710"/>
                  </a:lnTo>
                  <a:lnTo>
                    <a:pt x="171" y="659"/>
                  </a:lnTo>
                  <a:lnTo>
                    <a:pt x="85" y="607"/>
                  </a:lnTo>
                  <a:lnTo>
                    <a:pt x="54" y="556"/>
                  </a:lnTo>
                  <a:lnTo>
                    <a:pt x="22" y="515"/>
                  </a:lnTo>
                  <a:lnTo>
                    <a:pt x="11" y="453"/>
                  </a:lnTo>
                  <a:lnTo>
                    <a:pt x="0" y="380"/>
                  </a:lnTo>
                  <a:lnTo>
                    <a:pt x="0" y="319"/>
                  </a:lnTo>
                  <a:lnTo>
                    <a:pt x="0" y="195"/>
                  </a:lnTo>
                  <a:lnTo>
                    <a:pt x="22" y="144"/>
                  </a:lnTo>
                  <a:lnTo>
                    <a:pt x="54" y="123"/>
                  </a:lnTo>
                  <a:lnTo>
                    <a:pt x="64" y="123"/>
                  </a:lnTo>
                  <a:lnTo>
                    <a:pt x="85" y="123"/>
                  </a:lnTo>
                  <a:lnTo>
                    <a:pt x="127" y="133"/>
                  </a:lnTo>
                  <a:lnTo>
                    <a:pt x="171" y="164"/>
                  </a:lnTo>
                  <a:lnTo>
                    <a:pt x="244" y="216"/>
                  </a:lnTo>
                  <a:lnTo>
                    <a:pt x="318" y="237"/>
                  </a:lnTo>
                  <a:lnTo>
                    <a:pt x="382" y="237"/>
                  </a:lnTo>
                  <a:lnTo>
                    <a:pt x="446" y="237"/>
                  </a:lnTo>
                  <a:lnTo>
                    <a:pt x="499" y="216"/>
                  </a:lnTo>
                  <a:lnTo>
                    <a:pt x="541" y="185"/>
                  </a:lnTo>
                  <a:lnTo>
                    <a:pt x="573" y="144"/>
                  </a:lnTo>
                  <a:lnTo>
                    <a:pt x="604" y="103"/>
                  </a:lnTo>
                  <a:lnTo>
                    <a:pt x="763" y="31"/>
                  </a:lnTo>
                  <a:lnTo>
                    <a:pt x="880" y="0"/>
                  </a:lnTo>
                  <a:close/>
                </a:path>
              </a:pathLst>
            </a:custGeom>
            <a:solidFill>
              <a:srgbClr val="008EC8"/>
            </a:solidFill>
            <a:ln w="9525">
              <a:noFill/>
              <a:round/>
              <a:headEnd/>
              <a:tailEnd/>
            </a:ln>
          </p:spPr>
          <p:txBody>
            <a:bodyPr/>
            <a:lstStyle/>
            <a:p>
              <a:endParaRPr lang="uk-UA"/>
            </a:p>
          </p:txBody>
        </p:sp>
        <p:sp>
          <p:nvSpPr>
            <p:cNvPr id="16394" name="Freeform 12"/>
            <p:cNvSpPr>
              <a:spLocks noEditPoints="1"/>
            </p:cNvSpPr>
            <p:nvPr/>
          </p:nvSpPr>
          <p:spPr bwMode="auto">
            <a:xfrm>
              <a:off x="6291263" y="4062413"/>
              <a:ext cx="730250" cy="274637"/>
            </a:xfrm>
            <a:custGeom>
              <a:avLst/>
              <a:gdLst>
                <a:gd name="T0" fmla="*/ 2147483647 w 2300"/>
                <a:gd name="T1" fmla="*/ 2147483647 h 864"/>
                <a:gd name="T2" fmla="*/ 2147483647 w 2300"/>
                <a:gd name="T3" fmla="*/ 0 h 864"/>
                <a:gd name="T4" fmla="*/ 2147483647 w 2300"/>
                <a:gd name="T5" fmla="*/ 0 h 864"/>
                <a:gd name="T6" fmla="*/ 2147483647 w 2300"/>
                <a:gd name="T7" fmla="*/ 2147483647 h 864"/>
                <a:gd name="T8" fmla="*/ 2147483647 w 2300"/>
                <a:gd name="T9" fmla="*/ 0 h 864"/>
                <a:gd name="T10" fmla="*/ 2147483647 w 2300"/>
                <a:gd name="T11" fmla="*/ 2147483647 h 864"/>
                <a:gd name="T12" fmla="*/ 2147483647 w 2300"/>
                <a:gd name="T13" fmla="*/ 2147483647 h 864"/>
                <a:gd name="T14" fmla="*/ 2147483647 w 2300"/>
                <a:gd name="T15" fmla="*/ 2147483647 h 864"/>
                <a:gd name="T16" fmla="*/ 2147483647 w 2300"/>
                <a:gd name="T17" fmla="*/ 2147483647 h 864"/>
                <a:gd name="T18" fmla="*/ 2147483647 w 2300"/>
                <a:gd name="T19" fmla="*/ 2147483647 h 864"/>
                <a:gd name="T20" fmla="*/ 2147483647 w 2300"/>
                <a:gd name="T21" fmla="*/ 2147483647 h 864"/>
                <a:gd name="T22" fmla="*/ 2147483647 w 2300"/>
                <a:gd name="T23" fmla="*/ 2147483647 h 864"/>
                <a:gd name="T24" fmla="*/ 2147483647 w 2300"/>
                <a:gd name="T25" fmla="*/ 2147483647 h 864"/>
                <a:gd name="T26" fmla="*/ 2147483647 w 2300"/>
                <a:gd name="T27" fmla="*/ 2147483647 h 864"/>
                <a:gd name="T28" fmla="*/ 2147483647 w 2300"/>
                <a:gd name="T29" fmla="*/ 2147483647 h 864"/>
                <a:gd name="T30" fmla="*/ 2147483647 w 2300"/>
                <a:gd name="T31" fmla="*/ 2147483647 h 864"/>
                <a:gd name="T32" fmla="*/ 2147483647 w 2300"/>
                <a:gd name="T33" fmla="*/ 2147483647 h 864"/>
                <a:gd name="T34" fmla="*/ 2147483647 w 2300"/>
                <a:gd name="T35" fmla="*/ 2147483647 h 864"/>
                <a:gd name="T36" fmla="*/ 2147483647 w 2300"/>
                <a:gd name="T37" fmla="*/ 2147483647 h 864"/>
                <a:gd name="T38" fmla="*/ 2147483647 w 2300"/>
                <a:gd name="T39" fmla="*/ 2147483647 h 864"/>
                <a:gd name="T40" fmla="*/ 2147483647 w 2300"/>
                <a:gd name="T41" fmla="*/ 2147483647 h 864"/>
                <a:gd name="T42" fmla="*/ 2147483647 w 2300"/>
                <a:gd name="T43" fmla="*/ 2147483647 h 864"/>
                <a:gd name="T44" fmla="*/ 2147483647 w 2300"/>
                <a:gd name="T45" fmla="*/ 2147483647 h 864"/>
                <a:gd name="T46" fmla="*/ 2147483647 w 2300"/>
                <a:gd name="T47" fmla="*/ 2147483647 h 864"/>
                <a:gd name="T48" fmla="*/ 2147483647 w 2300"/>
                <a:gd name="T49" fmla="*/ 2147483647 h 864"/>
                <a:gd name="T50" fmla="*/ 2147483647 w 2300"/>
                <a:gd name="T51" fmla="*/ 2147483647 h 864"/>
                <a:gd name="T52" fmla="*/ 2147483647 w 2300"/>
                <a:gd name="T53" fmla="*/ 2147483647 h 864"/>
                <a:gd name="T54" fmla="*/ 2147483647 w 2300"/>
                <a:gd name="T55" fmla="*/ 2147483647 h 864"/>
                <a:gd name="T56" fmla="*/ 2147483647 w 2300"/>
                <a:gd name="T57" fmla="*/ 2147483647 h 864"/>
                <a:gd name="T58" fmla="*/ 2147483647 w 2300"/>
                <a:gd name="T59" fmla="*/ 2147483647 h 864"/>
                <a:gd name="T60" fmla="*/ 2147483647 w 2300"/>
                <a:gd name="T61" fmla="*/ 2147483647 h 864"/>
                <a:gd name="T62" fmla="*/ 2147483647 w 2300"/>
                <a:gd name="T63" fmla="*/ 2147483647 h 864"/>
                <a:gd name="T64" fmla="*/ 2147483647 w 2300"/>
                <a:gd name="T65" fmla="*/ 2147483647 h 864"/>
                <a:gd name="T66" fmla="*/ 2147483647 w 2300"/>
                <a:gd name="T67" fmla="*/ 2147483647 h 864"/>
                <a:gd name="T68" fmla="*/ 2147483647 w 2300"/>
                <a:gd name="T69" fmla="*/ 2147483647 h 864"/>
                <a:gd name="T70" fmla="*/ 2147483647 w 2300"/>
                <a:gd name="T71" fmla="*/ 2147483647 h 864"/>
                <a:gd name="T72" fmla="*/ 2147483647 w 2300"/>
                <a:gd name="T73" fmla="*/ 2147483647 h 864"/>
                <a:gd name="T74" fmla="*/ 2147483647 w 2300"/>
                <a:gd name="T75" fmla="*/ 2147483647 h 864"/>
                <a:gd name="T76" fmla="*/ 2147483647 w 2300"/>
                <a:gd name="T77" fmla="*/ 2147483647 h 864"/>
                <a:gd name="T78" fmla="*/ 2147483647 w 2300"/>
                <a:gd name="T79" fmla="*/ 2147483647 h 864"/>
                <a:gd name="T80" fmla="*/ 0 w 2300"/>
                <a:gd name="T81" fmla="*/ 2147483647 h 864"/>
                <a:gd name="T82" fmla="*/ 2147483647 w 2300"/>
                <a:gd name="T83" fmla="*/ 2147483647 h 864"/>
                <a:gd name="T84" fmla="*/ 2147483647 w 2300"/>
                <a:gd name="T85" fmla="*/ 2147483647 h 864"/>
                <a:gd name="T86" fmla="*/ 2147483647 w 2300"/>
                <a:gd name="T87" fmla="*/ 2147483647 h 864"/>
                <a:gd name="T88" fmla="*/ 2147483647 w 2300"/>
                <a:gd name="T89" fmla="*/ 2147483647 h 864"/>
                <a:gd name="T90" fmla="*/ 2147483647 w 2300"/>
                <a:gd name="T91" fmla="*/ 2147483647 h 864"/>
                <a:gd name="T92" fmla="*/ 2147483647 w 2300"/>
                <a:gd name="T93" fmla="*/ 2147483647 h 864"/>
                <a:gd name="T94" fmla="*/ 2147483647 w 2300"/>
                <a:gd name="T95" fmla="*/ 2147483647 h 864"/>
                <a:gd name="T96" fmla="*/ 2147483647 w 2300"/>
                <a:gd name="T97" fmla="*/ 2147483647 h 864"/>
                <a:gd name="T98" fmla="*/ 2147483647 w 2300"/>
                <a:gd name="T99" fmla="*/ 2147483647 h 864"/>
                <a:gd name="T100" fmla="*/ 2147483647 w 2300"/>
                <a:gd name="T101" fmla="*/ 2147483647 h 864"/>
                <a:gd name="T102" fmla="*/ 2147483647 w 2300"/>
                <a:gd name="T103" fmla="*/ 2147483647 h 864"/>
                <a:gd name="T104" fmla="*/ 2147483647 w 2300"/>
                <a:gd name="T105" fmla="*/ 2147483647 h 864"/>
                <a:gd name="T106" fmla="*/ 2147483647 w 2300"/>
                <a:gd name="T107" fmla="*/ 2147483647 h 864"/>
                <a:gd name="T108" fmla="*/ 2147483647 w 2300"/>
                <a:gd name="T109" fmla="*/ 2147483647 h 864"/>
                <a:gd name="T110" fmla="*/ 2147483647 w 2300"/>
                <a:gd name="T111" fmla="*/ 2147483647 h 864"/>
                <a:gd name="T112" fmla="*/ 2147483647 w 2300"/>
                <a:gd name="T113" fmla="*/ 2147483647 h 864"/>
                <a:gd name="T114" fmla="*/ 2147483647 w 2300"/>
                <a:gd name="T115" fmla="*/ 2147483647 h 864"/>
                <a:gd name="T116" fmla="*/ 2147483647 w 2300"/>
                <a:gd name="T117" fmla="*/ 2147483647 h 864"/>
                <a:gd name="T118" fmla="*/ 2147483647 w 2300"/>
                <a:gd name="T119" fmla="*/ 2147483647 h 8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0"/>
                <a:gd name="T181" fmla="*/ 0 h 864"/>
                <a:gd name="T182" fmla="*/ 2300 w 2300"/>
                <a:gd name="T183" fmla="*/ 864 h 8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0" h="864">
                  <a:moveTo>
                    <a:pt x="1346" y="0"/>
                  </a:moveTo>
                  <a:lnTo>
                    <a:pt x="1346" y="52"/>
                  </a:lnTo>
                  <a:lnTo>
                    <a:pt x="1251" y="52"/>
                  </a:lnTo>
                  <a:lnTo>
                    <a:pt x="1176" y="52"/>
                  </a:lnTo>
                  <a:lnTo>
                    <a:pt x="1123" y="52"/>
                  </a:lnTo>
                  <a:lnTo>
                    <a:pt x="1070" y="52"/>
                  </a:lnTo>
                  <a:lnTo>
                    <a:pt x="1016" y="52"/>
                  </a:lnTo>
                  <a:lnTo>
                    <a:pt x="985" y="52"/>
                  </a:lnTo>
                  <a:lnTo>
                    <a:pt x="954" y="52"/>
                  </a:lnTo>
                  <a:lnTo>
                    <a:pt x="911" y="52"/>
                  </a:lnTo>
                  <a:lnTo>
                    <a:pt x="911" y="0"/>
                  </a:lnTo>
                  <a:lnTo>
                    <a:pt x="954" y="0"/>
                  </a:lnTo>
                  <a:lnTo>
                    <a:pt x="985" y="0"/>
                  </a:lnTo>
                  <a:lnTo>
                    <a:pt x="1016" y="0"/>
                  </a:lnTo>
                  <a:lnTo>
                    <a:pt x="1070" y="0"/>
                  </a:lnTo>
                  <a:lnTo>
                    <a:pt x="1123" y="0"/>
                  </a:lnTo>
                  <a:lnTo>
                    <a:pt x="1176" y="0"/>
                  </a:lnTo>
                  <a:lnTo>
                    <a:pt x="1251" y="0"/>
                  </a:lnTo>
                  <a:lnTo>
                    <a:pt x="1346" y="0"/>
                  </a:lnTo>
                  <a:close/>
                  <a:moveTo>
                    <a:pt x="2161" y="52"/>
                  </a:moveTo>
                  <a:lnTo>
                    <a:pt x="2161" y="103"/>
                  </a:lnTo>
                  <a:lnTo>
                    <a:pt x="2056" y="103"/>
                  </a:lnTo>
                  <a:lnTo>
                    <a:pt x="1960" y="103"/>
                  </a:lnTo>
                  <a:lnTo>
                    <a:pt x="1854" y="93"/>
                  </a:lnTo>
                  <a:lnTo>
                    <a:pt x="1748" y="83"/>
                  </a:lnTo>
                  <a:lnTo>
                    <a:pt x="1642" y="62"/>
                  </a:lnTo>
                  <a:lnTo>
                    <a:pt x="1537" y="62"/>
                  </a:lnTo>
                  <a:lnTo>
                    <a:pt x="1451" y="52"/>
                  </a:lnTo>
                  <a:lnTo>
                    <a:pt x="1346" y="52"/>
                  </a:lnTo>
                  <a:lnTo>
                    <a:pt x="1346" y="0"/>
                  </a:lnTo>
                  <a:lnTo>
                    <a:pt x="1451" y="0"/>
                  </a:lnTo>
                  <a:lnTo>
                    <a:pt x="1557" y="0"/>
                  </a:lnTo>
                  <a:lnTo>
                    <a:pt x="1653" y="10"/>
                  </a:lnTo>
                  <a:lnTo>
                    <a:pt x="1748" y="31"/>
                  </a:lnTo>
                  <a:lnTo>
                    <a:pt x="1854" y="41"/>
                  </a:lnTo>
                  <a:lnTo>
                    <a:pt x="1960" y="41"/>
                  </a:lnTo>
                  <a:lnTo>
                    <a:pt x="2065" y="52"/>
                  </a:lnTo>
                  <a:lnTo>
                    <a:pt x="2161" y="52"/>
                  </a:lnTo>
                  <a:close/>
                  <a:moveTo>
                    <a:pt x="2161" y="103"/>
                  </a:moveTo>
                  <a:lnTo>
                    <a:pt x="2161" y="83"/>
                  </a:lnTo>
                  <a:lnTo>
                    <a:pt x="2161" y="103"/>
                  </a:lnTo>
                  <a:close/>
                  <a:moveTo>
                    <a:pt x="2161" y="103"/>
                  </a:moveTo>
                  <a:lnTo>
                    <a:pt x="2161" y="52"/>
                  </a:lnTo>
                  <a:lnTo>
                    <a:pt x="2172" y="52"/>
                  </a:lnTo>
                  <a:lnTo>
                    <a:pt x="2183" y="62"/>
                  </a:lnTo>
                  <a:lnTo>
                    <a:pt x="2183" y="83"/>
                  </a:lnTo>
                  <a:lnTo>
                    <a:pt x="2183" y="93"/>
                  </a:lnTo>
                  <a:lnTo>
                    <a:pt x="2183" y="103"/>
                  </a:lnTo>
                  <a:lnTo>
                    <a:pt x="2172" y="103"/>
                  </a:lnTo>
                  <a:lnTo>
                    <a:pt x="2161" y="103"/>
                  </a:lnTo>
                  <a:close/>
                  <a:moveTo>
                    <a:pt x="2300" y="83"/>
                  </a:moveTo>
                  <a:lnTo>
                    <a:pt x="2278" y="103"/>
                  </a:lnTo>
                  <a:lnTo>
                    <a:pt x="2161" y="103"/>
                  </a:lnTo>
                  <a:lnTo>
                    <a:pt x="2161" y="52"/>
                  </a:lnTo>
                  <a:lnTo>
                    <a:pt x="2278" y="52"/>
                  </a:lnTo>
                  <a:lnTo>
                    <a:pt x="2300" y="83"/>
                  </a:lnTo>
                  <a:close/>
                  <a:moveTo>
                    <a:pt x="2278" y="103"/>
                  </a:moveTo>
                  <a:lnTo>
                    <a:pt x="2278" y="52"/>
                  </a:lnTo>
                  <a:lnTo>
                    <a:pt x="2289" y="62"/>
                  </a:lnTo>
                  <a:lnTo>
                    <a:pt x="2300" y="62"/>
                  </a:lnTo>
                  <a:lnTo>
                    <a:pt x="2300" y="83"/>
                  </a:lnTo>
                  <a:lnTo>
                    <a:pt x="2300" y="93"/>
                  </a:lnTo>
                  <a:lnTo>
                    <a:pt x="2289" y="103"/>
                  </a:lnTo>
                  <a:lnTo>
                    <a:pt x="2278" y="103"/>
                  </a:lnTo>
                  <a:close/>
                  <a:moveTo>
                    <a:pt x="2246" y="83"/>
                  </a:moveTo>
                  <a:lnTo>
                    <a:pt x="2278" y="83"/>
                  </a:lnTo>
                  <a:lnTo>
                    <a:pt x="2246" y="83"/>
                  </a:lnTo>
                  <a:close/>
                  <a:moveTo>
                    <a:pt x="2278" y="103"/>
                  </a:moveTo>
                  <a:lnTo>
                    <a:pt x="2278" y="52"/>
                  </a:lnTo>
                  <a:lnTo>
                    <a:pt x="2289" y="62"/>
                  </a:lnTo>
                  <a:lnTo>
                    <a:pt x="2300" y="62"/>
                  </a:lnTo>
                  <a:lnTo>
                    <a:pt x="2300" y="83"/>
                  </a:lnTo>
                  <a:lnTo>
                    <a:pt x="2300" y="93"/>
                  </a:lnTo>
                  <a:lnTo>
                    <a:pt x="2289" y="103"/>
                  </a:lnTo>
                  <a:lnTo>
                    <a:pt x="2278" y="103"/>
                  </a:lnTo>
                  <a:close/>
                  <a:moveTo>
                    <a:pt x="2161" y="546"/>
                  </a:moveTo>
                  <a:lnTo>
                    <a:pt x="2161" y="484"/>
                  </a:lnTo>
                  <a:lnTo>
                    <a:pt x="2129" y="515"/>
                  </a:lnTo>
                  <a:lnTo>
                    <a:pt x="2161" y="463"/>
                  </a:lnTo>
                  <a:lnTo>
                    <a:pt x="2172" y="422"/>
                  </a:lnTo>
                  <a:lnTo>
                    <a:pt x="2193" y="370"/>
                  </a:lnTo>
                  <a:lnTo>
                    <a:pt x="2214" y="309"/>
                  </a:lnTo>
                  <a:lnTo>
                    <a:pt x="2225" y="257"/>
                  </a:lnTo>
                  <a:lnTo>
                    <a:pt x="2236" y="195"/>
                  </a:lnTo>
                  <a:lnTo>
                    <a:pt x="2236" y="164"/>
                  </a:lnTo>
                  <a:lnTo>
                    <a:pt x="2236" y="145"/>
                  </a:lnTo>
                  <a:lnTo>
                    <a:pt x="2236" y="103"/>
                  </a:lnTo>
                  <a:lnTo>
                    <a:pt x="2246" y="83"/>
                  </a:lnTo>
                  <a:lnTo>
                    <a:pt x="2300" y="83"/>
                  </a:lnTo>
                  <a:lnTo>
                    <a:pt x="2300" y="114"/>
                  </a:lnTo>
                  <a:lnTo>
                    <a:pt x="2300" y="145"/>
                  </a:lnTo>
                  <a:lnTo>
                    <a:pt x="2289" y="175"/>
                  </a:lnTo>
                  <a:lnTo>
                    <a:pt x="2289" y="206"/>
                  </a:lnTo>
                  <a:lnTo>
                    <a:pt x="2278" y="268"/>
                  </a:lnTo>
                  <a:lnTo>
                    <a:pt x="2267" y="319"/>
                  </a:lnTo>
                  <a:lnTo>
                    <a:pt x="2246" y="380"/>
                  </a:lnTo>
                  <a:lnTo>
                    <a:pt x="2225" y="432"/>
                  </a:lnTo>
                  <a:lnTo>
                    <a:pt x="2214" y="484"/>
                  </a:lnTo>
                  <a:lnTo>
                    <a:pt x="2183" y="525"/>
                  </a:lnTo>
                  <a:lnTo>
                    <a:pt x="2161" y="546"/>
                  </a:lnTo>
                  <a:close/>
                  <a:moveTo>
                    <a:pt x="2161" y="484"/>
                  </a:moveTo>
                  <a:lnTo>
                    <a:pt x="2161" y="525"/>
                  </a:lnTo>
                  <a:lnTo>
                    <a:pt x="2161" y="484"/>
                  </a:lnTo>
                  <a:close/>
                  <a:moveTo>
                    <a:pt x="2129" y="515"/>
                  </a:moveTo>
                  <a:lnTo>
                    <a:pt x="2183" y="525"/>
                  </a:lnTo>
                  <a:lnTo>
                    <a:pt x="2183" y="536"/>
                  </a:lnTo>
                  <a:lnTo>
                    <a:pt x="2172" y="546"/>
                  </a:lnTo>
                  <a:lnTo>
                    <a:pt x="2161" y="546"/>
                  </a:lnTo>
                  <a:lnTo>
                    <a:pt x="2140" y="536"/>
                  </a:lnTo>
                  <a:lnTo>
                    <a:pt x="2129" y="525"/>
                  </a:lnTo>
                  <a:lnTo>
                    <a:pt x="2129" y="515"/>
                  </a:lnTo>
                  <a:close/>
                  <a:moveTo>
                    <a:pt x="1176" y="494"/>
                  </a:moveTo>
                  <a:lnTo>
                    <a:pt x="1187" y="484"/>
                  </a:lnTo>
                  <a:lnTo>
                    <a:pt x="2161" y="484"/>
                  </a:lnTo>
                  <a:lnTo>
                    <a:pt x="2161" y="546"/>
                  </a:lnTo>
                  <a:lnTo>
                    <a:pt x="1187" y="546"/>
                  </a:lnTo>
                  <a:lnTo>
                    <a:pt x="1176" y="494"/>
                  </a:lnTo>
                  <a:close/>
                  <a:moveTo>
                    <a:pt x="1187" y="484"/>
                  </a:moveTo>
                  <a:lnTo>
                    <a:pt x="1187" y="546"/>
                  </a:lnTo>
                  <a:lnTo>
                    <a:pt x="1176" y="536"/>
                  </a:lnTo>
                  <a:lnTo>
                    <a:pt x="1155" y="536"/>
                  </a:lnTo>
                  <a:lnTo>
                    <a:pt x="1155" y="525"/>
                  </a:lnTo>
                  <a:lnTo>
                    <a:pt x="1144" y="525"/>
                  </a:lnTo>
                  <a:lnTo>
                    <a:pt x="1155" y="515"/>
                  </a:lnTo>
                  <a:lnTo>
                    <a:pt x="1155" y="494"/>
                  </a:lnTo>
                  <a:lnTo>
                    <a:pt x="1176" y="494"/>
                  </a:lnTo>
                  <a:lnTo>
                    <a:pt x="1187" y="484"/>
                  </a:lnTo>
                  <a:close/>
                  <a:moveTo>
                    <a:pt x="1176" y="494"/>
                  </a:moveTo>
                  <a:lnTo>
                    <a:pt x="1187" y="525"/>
                  </a:lnTo>
                  <a:lnTo>
                    <a:pt x="1176" y="494"/>
                  </a:lnTo>
                  <a:close/>
                  <a:moveTo>
                    <a:pt x="1187" y="484"/>
                  </a:moveTo>
                  <a:lnTo>
                    <a:pt x="1187" y="546"/>
                  </a:lnTo>
                  <a:lnTo>
                    <a:pt x="1176" y="536"/>
                  </a:lnTo>
                  <a:lnTo>
                    <a:pt x="1155" y="536"/>
                  </a:lnTo>
                  <a:lnTo>
                    <a:pt x="1155" y="525"/>
                  </a:lnTo>
                  <a:lnTo>
                    <a:pt x="1144" y="525"/>
                  </a:lnTo>
                  <a:lnTo>
                    <a:pt x="1155" y="515"/>
                  </a:lnTo>
                  <a:lnTo>
                    <a:pt x="1155" y="494"/>
                  </a:lnTo>
                  <a:lnTo>
                    <a:pt x="1176" y="494"/>
                  </a:lnTo>
                  <a:lnTo>
                    <a:pt x="1187" y="484"/>
                  </a:lnTo>
                  <a:close/>
                  <a:moveTo>
                    <a:pt x="530" y="864"/>
                  </a:moveTo>
                  <a:lnTo>
                    <a:pt x="530" y="823"/>
                  </a:lnTo>
                  <a:lnTo>
                    <a:pt x="540" y="823"/>
                  </a:lnTo>
                  <a:lnTo>
                    <a:pt x="572" y="823"/>
                  </a:lnTo>
                  <a:lnTo>
                    <a:pt x="583" y="823"/>
                  </a:lnTo>
                  <a:lnTo>
                    <a:pt x="593" y="803"/>
                  </a:lnTo>
                  <a:lnTo>
                    <a:pt x="646" y="793"/>
                  </a:lnTo>
                  <a:lnTo>
                    <a:pt x="688" y="783"/>
                  </a:lnTo>
                  <a:lnTo>
                    <a:pt x="721" y="752"/>
                  </a:lnTo>
                  <a:lnTo>
                    <a:pt x="763" y="731"/>
                  </a:lnTo>
                  <a:lnTo>
                    <a:pt x="816" y="700"/>
                  </a:lnTo>
                  <a:lnTo>
                    <a:pt x="858" y="679"/>
                  </a:lnTo>
                  <a:lnTo>
                    <a:pt x="932" y="628"/>
                  </a:lnTo>
                  <a:lnTo>
                    <a:pt x="1027" y="577"/>
                  </a:lnTo>
                  <a:lnTo>
                    <a:pt x="1070" y="546"/>
                  </a:lnTo>
                  <a:lnTo>
                    <a:pt x="1091" y="525"/>
                  </a:lnTo>
                  <a:lnTo>
                    <a:pt x="1134" y="515"/>
                  </a:lnTo>
                  <a:lnTo>
                    <a:pt x="1176" y="494"/>
                  </a:lnTo>
                  <a:lnTo>
                    <a:pt x="1187" y="546"/>
                  </a:lnTo>
                  <a:lnTo>
                    <a:pt x="1155" y="546"/>
                  </a:lnTo>
                  <a:lnTo>
                    <a:pt x="1134" y="577"/>
                  </a:lnTo>
                  <a:lnTo>
                    <a:pt x="1091" y="587"/>
                  </a:lnTo>
                  <a:lnTo>
                    <a:pt x="1049" y="617"/>
                  </a:lnTo>
                  <a:lnTo>
                    <a:pt x="974" y="669"/>
                  </a:lnTo>
                  <a:lnTo>
                    <a:pt x="879" y="731"/>
                  </a:lnTo>
                  <a:lnTo>
                    <a:pt x="847" y="752"/>
                  </a:lnTo>
                  <a:lnTo>
                    <a:pt x="805" y="783"/>
                  </a:lnTo>
                  <a:lnTo>
                    <a:pt x="752" y="803"/>
                  </a:lnTo>
                  <a:lnTo>
                    <a:pt x="710" y="833"/>
                  </a:lnTo>
                  <a:lnTo>
                    <a:pt x="657" y="844"/>
                  </a:lnTo>
                  <a:lnTo>
                    <a:pt x="625" y="854"/>
                  </a:lnTo>
                  <a:lnTo>
                    <a:pt x="593" y="864"/>
                  </a:lnTo>
                  <a:lnTo>
                    <a:pt x="572" y="864"/>
                  </a:lnTo>
                  <a:lnTo>
                    <a:pt x="540" y="864"/>
                  </a:lnTo>
                  <a:lnTo>
                    <a:pt x="530" y="864"/>
                  </a:lnTo>
                  <a:close/>
                  <a:moveTo>
                    <a:pt x="222" y="752"/>
                  </a:moveTo>
                  <a:lnTo>
                    <a:pt x="264" y="721"/>
                  </a:lnTo>
                  <a:lnTo>
                    <a:pt x="297" y="741"/>
                  </a:lnTo>
                  <a:lnTo>
                    <a:pt x="318" y="752"/>
                  </a:lnTo>
                  <a:lnTo>
                    <a:pt x="349" y="772"/>
                  </a:lnTo>
                  <a:lnTo>
                    <a:pt x="382" y="793"/>
                  </a:lnTo>
                  <a:lnTo>
                    <a:pt x="413" y="803"/>
                  </a:lnTo>
                  <a:lnTo>
                    <a:pt x="444" y="823"/>
                  </a:lnTo>
                  <a:lnTo>
                    <a:pt x="466" y="823"/>
                  </a:lnTo>
                  <a:lnTo>
                    <a:pt x="488" y="823"/>
                  </a:lnTo>
                  <a:lnTo>
                    <a:pt x="497" y="823"/>
                  </a:lnTo>
                  <a:lnTo>
                    <a:pt x="530" y="823"/>
                  </a:lnTo>
                  <a:lnTo>
                    <a:pt x="530" y="864"/>
                  </a:lnTo>
                  <a:lnTo>
                    <a:pt x="497" y="864"/>
                  </a:lnTo>
                  <a:lnTo>
                    <a:pt x="477" y="864"/>
                  </a:lnTo>
                  <a:lnTo>
                    <a:pt x="466" y="864"/>
                  </a:lnTo>
                  <a:lnTo>
                    <a:pt x="435" y="864"/>
                  </a:lnTo>
                  <a:lnTo>
                    <a:pt x="392" y="854"/>
                  </a:lnTo>
                  <a:lnTo>
                    <a:pt x="360" y="844"/>
                  </a:lnTo>
                  <a:lnTo>
                    <a:pt x="318" y="823"/>
                  </a:lnTo>
                  <a:lnTo>
                    <a:pt x="297" y="803"/>
                  </a:lnTo>
                  <a:lnTo>
                    <a:pt x="254" y="783"/>
                  </a:lnTo>
                  <a:lnTo>
                    <a:pt x="222" y="752"/>
                  </a:lnTo>
                  <a:close/>
                  <a:moveTo>
                    <a:pt x="0" y="411"/>
                  </a:moveTo>
                  <a:lnTo>
                    <a:pt x="53" y="411"/>
                  </a:lnTo>
                  <a:lnTo>
                    <a:pt x="64" y="453"/>
                  </a:lnTo>
                  <a:lnTo>
                    <a:pt x="64" y="473"/>
                  </a:lnTo>
                  <a:lnTo>
                    <a:pt x="64" y="515"/>
                  </a:lnTo>
                  <a:lnTo>
                    <a:pt x="85" y="536"/>
                  </a:lnTo>
                  <a:lnTo>
                    <a:pt x="95" y="567"/>
                  </a:lnTo>
                  <a:lnTo>
                    <a:pt x="106" y="577"/>
                  </a:lnTo>
                  <a:lnTo>
                    <a:pt x="116" y="596"/>
                  </a:lnTo>
                  <a:lnTo>
                    <a:pt x="149" y="617"/>
                  </a:lnTo>
                  <a:lnTo>
                    <a:pt x="169" y="648"/>
                  </a:lnTo>
                  <a:lnTo>
                    <a:pt x="211" y="679"/>
                  </a:lnTo>
                  <a:lnTo>
                    <a:pt x="244" y="690"/>
                  </a:lnTo>
                  <a:lnTo>
                    <a:pt x="264" y="721"/>
                  </a:lnTo>
                  <a:lnTo>
                    <a:pt x="222" y="752"/>
                  </a:lnTo>
                  <a:lnTo>
                    <a:pt x="211" y="741"/>
                  </a:lnTo>
                  <a:lnTo>
                    <a:pt x="169" y="721"/>
                  </a:lnTo>
                  <a:lnTo>
                    <a:pt x="138" y="690"/>
                  </a:lnTo>
                  <a:lnTo>
                    <a:pt x="106" y="648"/>
                  </a:lnTo>
                  <a:lnTo>
                    <a:pt x="85" y="638"/>
                  </a:lnTo>
                  <a:lnTo>
                    <a:pt x="64" y="617"/>
                  </a:lnTo>
                  <a:lnTo>
                    <a:pt x="42" y="587"/>
                  </a:lnTo>
                  <a:lnTo>
                    <a:pt x="31" y="546"/>
                  </a:lnTo>
                  <a:lnTo>
                    <a:pt x="21" y="525"/>
                  </a:lnTo>
                  <a:lnTo>
                    <a:pt x="21" y="484"/>
                  </a:lnTo>
                  <a:lnTo>
                    <a:pt x="0" y="453"/>
                  </a:lnTo>
                  <a:lnTo>
                    <a:pt x="0" y="411"/>
                  </a:lnTo>
                  <a:close/>
                  <a:moveTo>
                    <a:pt x="211" y="164"/>
                  </a:moveTo>
                  <a:lnTo>
                    <a:pt x="169" y="206"/>
                  </a:lnTo>
                  <a:lnTo>
                    <a:pt x="158" y="195"/>
                  </a:lnTo>
                  <a:lnTo>
                    <a:pt x="149" y="195"/>
                  </a:lnTo>
                  <a:lnTo>
                    <a:pt x="138" y="175"/>
                  </a:lnTo>
                  <a:lnTo>
                    <a:pt x="116" y="175"/>
                  </a:lnTo>
                  <a:lnTo>
                    <a:pt x="106" y="175"/>
                  </a:lnTo>
                  <a:lnTo>
                    <a:pt x="95" y="175"/>
                  </a:lnTo>
                  <a:lnTo>
                    <a:pt x="85" y="175"/>
                  </a:lnTo>
                  <a:lnTo>
                    <a:pt x="85" y="195"/>
                  </a:lnTo>
                  <a:lnTo>
                    <a:pt x="64" y="195"/>
                  </a:lnTo>
                  <a:lnTo>
                    <a:pt x="64" y="216"/>
                  </a:lnTo>
                  <a:lnTo>
                    <a:pt x="53" y="247"/>
                  </a:lnTo>
                  <a:lnTo>
                    <a:pt x="53" y="268"/>
                  </a:lnTo>
                  <a:lnTo>
                    <a:pt x="53" y="299"/>
                  </a:lnTo>
                  <a:lnTo>
                    <a:pt x="53" y="319"/>
                  </a:lnTo>
                  <a:lnTo>
                    <a:pt x="53" y="350"/>
                  </a:lnTo>
                  <a:lnTo>
                    <a:pt x="53" y="380"/>
                  </a:lnTo>
                  <a:lnTo>
                    <a:pt x="53" y="411"/>
                  </a:lnTo>
                  <a:lnTo>
                    <a:pt x="0" y="411"/>
                  </a:lnTo>
                  <a:lnTo>
                    <a:pt x="0" y="401"/>
                  </a:lnTo>
                  <a:lnTo>
                    <a:pt x="0" y="361"/>
                  </a:lnTo>
                  <a:lnTo>
                    <a:pt x="0" y="319"/>
                  </a:lnTo>
                  <a:lnTo>
                    <a:pt x="0" y="299"/>
                  </a:lnTo>
                  <a:lnTo>
                    <a:pt x="0" y="268"/>
                  </a:lnTo>
                  <a:lnTo>
                    <a:pt x="0" y="226"/>
                  </a:lnTo>
                  <a:lnTo>
                    <a:pt x="21" y="206"/>
                  </a:lnTo>
                  <a:lnTo>
                    <a:pt x="31" y="175"/>
                  </a:lnTo>
                  <a:lnTo>
                    <a:pt x="31" y="164"/>
                  </a:lnTo>
                  <a:lnTo>
                    <a:pt x="42" y="154"/>
                  </a:lnTo>
                  <a:lnTo>
                    <a:pt x="53" y="145"/>
                  </a:lnTo>
                  <a:lnTo>
                    <a:pt x="64" y="134"/>
                  </a:lnTo>
                  <a:lnTo>
                    <a:pt x="85" y="134"/>
                  </a:lnTo>
                  <a:lnTo>
                    <a:pt x="95" y="114"/>
                  </a:lnTo>
                  <a:lnTo>
                    <a:pt x="116" y="114"/>
                  </a:lnTo>
                  <a:lnTo>
                    <a:pt x="138" y="134"/>
                  </a:lnTo>
                  <a:lnTo>
                    <a:pt x="149" y="134"/>
                  </a:lnTo>
                  <a:lnTo>
                    <a:pt x="169" y="145"/>
                  </a:lnTo>
                  <a:lnTo>
                    <a:pt x="191" y="154"/>
                  </a:lnTo>
                  <a:lnTo>
                    <a:pt x="211" y="164"/>
                  </a:lnTo>
                  <a:close/>
                  <a:moveTo>
                    <a:pt x="604" y="114"/>
                  </a:moveTo>
                  <a:lnTo>
                    <a:pt x="657" y="154"/>
                  </a:lnTo>
                  <a:lnTo>
                    <a:pt x="657" y="145"/>
                  </a:lnTo>
                  <a:lnTo>
                    <a:pt x="646" y="164"/>
                  </a:lnTo>
                  <a:lnTo>
                    <a:pt x="635" y="195"/>
                  </a:lnTo>
                  <a:lnTo>
                    <a:pt x="604" y="216"/>
                  </a:lnTo>
                  <a:lnTo>
                    <a:pt x="593" y="226"/>
                  </a:lnTo>
                  <a:lnTo>
                    <a:pt x="572" y="257"/>
                  </a:lnTo>
                  <a:lnTo>
                    <a:pt x="540" y="268"/>
                  </a:lnTo>
                  <a:lnTo>
                    <a:pt x="519" y="278"/>
                  </a:lnTo>
                  <a:lnTo>
                    <a:pt x="488" y="299"/>
                  </a:lnTo>
                  <a:lnTo>
                    <a:pt x="444" y="299"/>
                  </a:lnTo>
                  <a:lnTo>
                    <a:pt x="424" y="299"/>
                  </a:lnTo>
                  <a:lnTo>
                    <a:pt x="382" y="299"/>
                  </a:lnTo>
                  <a:lnTo>
                    <a:pt x="349" y="299"/>
                  </a:lnTo>
                  <a:lnTo>
                    <a:pt x="318" y="278"/>
                  </a:lnTo>
                  <a:lnTo>
                    <a:pt x="307" y="278"/>
                  </a:lnTo>
                  <a:lnTo>
                    <a:pt x="275" y="268"/>
                  </a:lnTo>
                  <a:lnTo>
                    <a:pt x="264" y="257"/>
                  </a:lnTo>
                  <a:lnTo>
                    <a:pt x="244" y="257"/>
                  </a:lnTo>
                  <a:lnTo>
                    <a:pt x="222" y="247"/>
                  </a:lnTo>
                  <a:lnTo>
                    <a:pt x="202" y="226"/>
                  </a:lnTo>
                  <a:lnTo>
                    <a:pt x="169" y="206"/>
                  </a:lnTo>
                  <a:lnTo>
                    <a:pt x="211" y="164"/>
                  </a:lnTo>
                  <a:lnTo>
                    <a:pt x="244" y="175"/>
                  </a:lnTo>
                  <a:lnTo>
                    <a:pt x="254" y="195"/>
                  </a:lnTo>
                  <a:lnTo>
                    <a:pt x="264" y="206"/>
                  </a:lnTo>
                  <a:lnTo>
                    <a:pt x="297" y="216"/>
                  </a:lnTo>
                  <a:lnTo>
                    <a:pt x="307" y="216"/>
                  </a:lnTo>
                  <a:lnTo>
                    <a:pt x="318" y="226"/>
                  </a:lnTo>
                  <a:lnTo>
                    <a:pt x="349" y="226"/>
                  </a:lnTo>
                  <a:lnTo>
                    <a:pt x="360" y="247"/>
                  </a:lnTo>
                  <a:lnTo>
                    <a:pt x="382" y="247"/>
                  </a:lnTo>
                  <a:lnTo>
                    <a:pt x="413" y="247"/>
                  </a:lnTo>
                  <a:lnTo>
                    <a:pt x="444" y="247"/>
                  </a:lnTo>
                  <a:lnTo>
                    <a:pt x="466" y="247"/>
                  </a:lnTo>
                  <a:lnTo>
                    <a:pt x="488" y="226"/>
                  </a:lnTo>
                  <a:lnTo>
                    <a:pt x="519" y="216"/>
                  </a:lnTo>
                  <a:lnTo>
                    <a:pt x="540" y="206"/>
                  </a:lnTo>
                  <a:lnTo>
                    <a:pt x="551" y="195"/>
                  </a:lnTo>
                  <a:lnTo>
                    <a:pt x="572" y="175"/>
                  </a:lnTo>
                  <a:lnTo>
                    <a:pt x="583" y="154"/>
                  </a:lnTo>
                  <a:lnTo>
                    <a:pt x="593" y="145"/>
                  </a:lnTo>
                  <a:lnTo>
                    <a:pt x="604" y="134"/>
                  </a:lnTo>
                  <a:lnTo>
                    <a:pt x="604" y="114"/>
                  </a:lnTo>
                  <a:close/>
                  <a:moveTo>
                    <a:pt x="657" y="145"/>
                  </a:moveTo>
                  <a:lnTo>
                    <a:pt x="604" y="134"/>
                  </a:lnTo>
                  <a:lnTo>
                    <a:pt x="625" y="114"/>
                  </a:lnTo>
                  <a:lnTo>
                    <a:pt x="625" y="103"/>
                  </a:lnTo>
                  <a:lnTo>
                    <a:pt x="635" y="103"/>
                  </a:lnTo>
                  <a:lnTo>
                    <a:pt x="646" y="114"/>
                  </a:lnTo>
                  <a:lnTo>
                    <a:pt x="657" y="114"/>
                  </a:lnTo>
                  <a:lnTo>
                    <a:pt x="657" y="134"/>
                  </a:lnTo>
                  <a:lnTo>
                    <a:pt x="657" y="145"/>
                  </a:lnTo>
                  <a:close/>
                  <a:moveTo>
                    <a:pt x="911" y="0"/>
                  </a:moveTo>
                  <a:lnTo>
                    <a:pt x="911" y="52"/>
                  </a:lnTo>
                  <a:lnTo>
                    <a:pt x="879" y="62"/>
                  </a:lnTo>
                  <a:lnTo>
                    <a:pt x="805" y="93"/>
                  </a:lnTo>
                  <a:lnTo>
                    <a:pt x="752" y="103"/>
                  </a:lnTo>
                  <a:lnTo>
                    <a:pt x="710" y="114"/>
                  </a:lnTo>
                  <a:lnTo>
                    <a:pt x="688" y="134"/>
                  </a:lnTo>
                  <a:lnTo>
                    <a:pt x="678" y="145"/>
                  </a:lnTo>
                  <a:lnTo>
                    <a:pt x="657" y="145"/>
                  </a:lnTo>
                  <a:lnTo>
                    <a:pt x="657" y="154"/>
                  </a:lnTo>
                  <a:lnTo>
                    <a:pt x="604" y="114"/>
                  </a:lnTo>
                  <a:lnTo>
                    <a:pt x="635" y="103"/>
                  </a:lnTo>
                  <a:lnTo>
                    <a:pt x="646" y="93"/>
                  </a:lnTo>
                  <a:lnTo>
                    <a:pt x="657" y="83"/>
                  </a:lnTo>
                  <a:lnTo>
                    <a:pt x="688" y="62"/>
                  </a:lnTo>
                  <a:lnTo>
                    <a:pt x="741" y="52"/>
                  </a:lnTo>
                  <a:lnTo>
                    <a:pt x="774" y="41"/>
                  </a:lnTo>
                  <a:lnTo>
                    <a:pt x="869" y="10"/>
                  </a:lnTo>
                  <a:lnTo>
                    <a:pt x="901" y="0"/>
                  </a:lnTo>
                  <a:lnTo>
                    <a:pt x="911" y="0"/>
                  </a:lnTo>
                  <a:close/>
                  <a:moveTo>
                    <a:pt x="911" y="52"/>
                  </a:moveTo>
                  <a:lnTo>
                    <a:pt x="911" y="31"/>
                  </a:lnTo>
                  <a:lnTo>
                    <a:pt x="911" y="52"/>
                  </a:lnTo>
                  <a:close/>
                  <a:moveTo>
                    <a:pt x="911" y="52"/>
                  </a:moveTo>
                  <a:lnTo>
                    <a:pt x="901" y="0"/>
                  </a:lnTo>
                  <a:lnTo>
                    <a:pt x="911" y="0"/>
                  </a:lnTo>
                  <a:lnTo>
                    <a:pt x="921" y="0"/>
                  </a:lnTo>
                  <a:lnTo>
                    <a:pt x="921" y="10"/>
                  </a:lnTo>
                  <a:lnTo>
                    <a:pt x="932" y="10"/>
                  </a:lnTo>
                  <a:lnTo>
                    <a:pt x="932" y="31"/>
                  </a:lnTo>
                  <a:lnTo>
                    <a:pt x="932" y="41"/>
                  </a:lnTo>
                  <a:lnTo>
                    <a:pt x="921" y="52"/>
                  </a:lnTo>
                  <a:lnTo>
                    <a:pt x="911" y="52"/>
                  </a:lnTo>
                  <a:close/>
                  <a:moveTo>
                    <a:pt x="911" y="52"/>
                  </a:moveTo>
                  <a:lnTo>
                    <a:pt x="911" y="31"/>
                  </a:lnTo>
                  <a:lnTo>
                    <a:pt x="911" y="52"/>
                  </a:lnTo>
                  <a:close/>
                  <a:moveTo>
                    <a:pt x="911" y="52"/>
                  </a:moveTo>
                  <a:lnTo>
                    <a:pt x="901" y="0"/>
                  </a:lnTo>
                  <a:lnTo>
                    <a:pt x="911" y="0"/>
                  </a:lnTo>
                  <a:lnTo>
                    <a:pt x="921" y="0"/>
                  </a:lnTo>
                  <a:lnTo>
                    <a:pt x="921" y="10"/>
                  </a:lnTo>
                  <a:lnTo>
                    <a:pt x="932" y="10"/>
                  </a:lnTo>
                  <a:lnTo>
                    <a:pt x="932" y="31"/>
                  </a:lnTo>
                  <a:lnTo>
                    <a:pt x="932" y="41"/>
                  </a:lnTo>
                  <a:lnTo>
                    <a:pt x="921" y="52"/>
                  </a:lnTo>
                  <a:lnTo>
                    <a:pt x="911" y="52"/>
                  </a:lnTo>
                  <a:close/>
                </a:path>
              </a:pathLst>
            </a:custGeom>
            <a:solidFill>
              <a:srgbClr val="FFFFFF"/>
            </a:solidFill>
            <a:ln w="9525">
              <a:noFill/>
              <a:round/>
              <a:headEnd/>
              <a:tailEnd/>
            </a:ln>
          </p:spPr>
          <p:txBody>
            <a:bodyPr/>
            <a:lstStyle/>
            <a:p>
              <a:endParaRPr lang="uk-UA"/>
            </a:p>
          </p:txBody>
        </p:sp>
        <p:sp>
          <p:nvSpPr>
            <p:cNvPr id="16395" name="Freeform 13"/>
            <p:cNvSpPr>
              <a:spLocks/>
            </p:cNvSpPr>
            <p:nvPr/>
          </p:nvSpPr>
          <p:spPr bwMode="auto">
            <a:xfrm>
              <a:off x="7427913" y="5568950"/>
              <a:ext cx="36512" cy="1588"/>
            </a:xfrm>
            <a:custGeom>
              <a:avLst/>
              <a:gdLst>
                <a:gd name="T0" fmla="*/ 2147483647 w 115"/>
                <a:gd name="T1" fmla="*/ 0 h 1588"/>
                <a:gd name="T2" fmla="*/ 2147483647 w 115"/>
                <a:gd name="T3" fmla="*/ 0 h 1588"/>
                <a:gd name="T4" fmla="*/ 0 w 115"/>
                <a:gd name="T5" fmla="*/ 0 h 1588"/>
                <a:gd name="T6" fmla="*/ 2147483647 w 115"/>
                <a:gd name="T7" fmla="*/ 0 h 1588"/>
                <a:gd name="T8" fmla="*/ 2147483647 w 115"/>
                <a:gd name="T9" fmla="*/ 0 h 1588"/>
                <a:gd name="T10" fmla="*/ 0 60000 65536"/>
                <a:gd name="T11" fmla="*/ 0 60000 65536"/>
                <a:gd name="T12" fmla="*/ 0 60000 65536"/>
                <a:gd name="T13" fmla="*/ 0 60000 65536"/>
                <a:gd name="T14" fmla="*/ 0 60000 65536"/>
                <a:gd name="T15" fmla="*/ 0 w 115"/>
                <a:gd name="T16" fmla="*/ 0 h 1588"/>
                <a:gd name="T17" fmla="*/ 115 w 115"/>
                <a:gd name="T18" fmla="*/ 1588 h 1588"/>
              </a:gdLst>
              <a:ahLst/>
              <a:cxnLst>
                <a:cxn ang="T10">
                  <a:pos x="T0" y="T1"/>
                </a:cxn>
                <a:cxn ang="T11">
                  <a:pos x="T2" y="T3"/>
                </a:cxn>
                <a:cxn ang="T12">
                  <a:pos x="T4" y="T5"/>
                </a:cxn>
                <a:cxn ang="T13">
                  <a:pos x="T6" y="T7"/>
                </a:cxn>
                <a:cxn ang="T14">
                  <a:pos x="T8" y="T9"/>
                </a:cxn>
              </a:cxnLst>
              <a:rect l="T15" t="T16" r="T17" b="T18"/>
              <a:pathLst>
                <a:path w="115" h="1588">
                  <a:moveTo>
                    <a:pt x="115" y="0"/>
                  </a:moveTo>
                  <a:lnTo>
                    <a:pt x="73" y="0"/>
                  </a:lnTo>
                  <a:lnTo>
                    <a:pt x="0" y="0"/>
                  </a:lnTo>
                  <a:lnTo>
                    <a:pt x="62" y="0"/>
                  </a:lnTo>
                  <a:lnTo>
                    <a:pt x="115" y="0"/>
                  </a:lnTo>
                  <a:close/>
                </a:path>
              </a:pathLst>
            </a:custGeom>
            <a:solidFill>
              <a:srgbClr val="8C9FFF"/>
            </a:solidFill>
            <a:ln w="9525">
              <a:noFill/>
              <a:round/>
              <a:headEnd/>
              <a:tailEnd/>
            </a:ln>
          </p:spPr>
          <p:txBody>
            <a:bodyPr/>
            <a:lstStyle/>
            <a:p>
              <a:endParaRPr lang="uk-UA"/>
            </a:p>
          </p:txBody>
        </p:sp>
        <p:sp>
          <p:nvSpPr>
            <p:cNvPr id="16396" name="Freeform 14"/>
            <p:cNvSpPr>
              <a:spLocks noEditPoints="1"/>
            </p:cNvSpPr>
            <p:nvPr/>
          </p:nvSpPr>
          <p:spPr bwMode="auto">
            <a:xfrm>
              <a:off x="7427913" y="5559425"/>
              <a:ext cx="44450" cy="19050"/>
            </a:xfrm>
            <a:custGeom>
              <a:avLst/>
              <a:gdLst>
                <a:gd name="T0" fmla="*/ 0 w 137"/>
                <a:gd name="T1" fmla="*/ 0 h 62"/>
                <a:gd name="T2" fmla="*/ 0 w 137"/>
                <a:gd name="T3" fmla="*/ 2147483647 h 62"/>
                <a:gd name="T4" fmla="*/ 0 w 137"/>
                <a:gd name="T5" fmla="*/ 0 h 62"/>
                <a:gd name="T6" fmla="*/ 2147483647 w 137"/>
                <a:gd name="T7" fmla="*/ 0 h 62"/>
                <a:gd name="T8" fmla="*/ 2147483647 w 137"/>
                <a:gd name="T9" fmla="*/ 0 h 62"/>
                <a:gd name="T10" fmla="*/ 2147483647 w 137"/>
                <a:gd name="T11" fmla="*/ 0 h 62"/>
                <a:gd name="T12" fmla="*/ 2147483647 w 137"/>
                <a:gd name="T13" fmla="*/ 0 h 62"/>
                <a:gd name="T14" fmla="*/ 2147483647 w 137"/>
                <a:gd name="T15" fmla="*/ 2147483647 h 62"/>
                <a:gd name="T16" fmla="*/ 2147483647 w 137"/>
                <a:gd name="T17" fmla="*/ 2147483647 h 62"/>
                <a:gd name="T18" fmla="*/ 2147483647 w 137"/>
                <a:gd name="T19" fmla="*/ 2147483647 h 62"/>
                <a:gd name="T20" fmla="*/ 2147483647 w 137"/>
                <a:gd name="T21" fmla="*/ 2147483647 h 62"/>
                <a:gd name="T22" fmla="*/ 0 w 137"/>
                <a:gd name="T23" fmla="*/ 2147483647 h 62"/>
                <a:gd name="T24" fmla="*/ 0 w 137"/>
                <a:gd name="T25" fmla="*/ 0 h 62"/>
                <a:gd name="T26" fmla="*/ 2147483647 w 137"/>
                <a:gd name="T27" fmla="*/ 2147483647 h 62"/>
                <a:gd name="T28" fmla="*/ 2147483647 w 137"/>
                <a:gd name="T29" fmla="*/ 0 h 62"/>
                <a:gd name="T30" fmla="*/ 2147483647 w 137"/>
                <a:gd name="T31" fmla="*/ 2147483647 h 62"/>
                <a:gd name="T32" fmla="*/ 2147483647 w 137"/>
                <a:gd name="T33" fmla="*/ 2147483647 h 62"/>
                <a:gd name="T34" fmla="*/ 2147483647 w 137"/>
                <a:gd name="T35" fmla="*/ 2147483647 h 62"/>
                <a:gd name="T36" fmla="*/ 2147483647 w 137"/>
                <a:gd name="T37" fmla="*/ 2147483647 h 62"/>
                <a:gd name="T38" fmla="*/ 0 w 137"/>
                <a:gd name="T39" fmla="*/ 2147483647 h 62"/>
                <a:gd name="T40" fmla="*/ 0 w 137"/>
                <a:gd name="T41" fmla="*/ 0 h 62"/>
                <a:gd name="T42" fmla="*/ 2147483647 w 137"/>
                <a:gd name="T43" fmla="*/ 0 h 62"/>
                <a:gd name="T44" fmla="*/ 2147483647 w 137"/>
                <a:gd name="T45" fmla="*/ 0 h 62"/>
                <a:gd name="T46" fmla="*/ 2147483647 w 137"/>
                <a:gd name="T47" fmla="*/ 0 h 62"/>
                <a:gd name="T48" fmla="*/ 2147483647 w 137"/>
                <a:gd name="T49" fmla="*/ 0 h 62"/>
                <a:gd name="T50" fmla="*/ 2147483647 w 137"/>
                <a:gd name="T51" fmla="*/ 2147483647 h 62"/>
                <a:gd name="T52" fmla="*/ 2147483647 w 137"/>
                <a:gd name="T53" fmla="*/ 0 h 62"/>
                <a:gd name="T54" fmla="*/ 2147483647 w 137"/>
                <a:gd name="T55" fmla="*/ 2147483647 h 62"/>
                <a:gd name="T56" fmla="*/ 2147483647 w 137"/>
                <a:gd name="T57" fmla="*/ 0 h 62"/>
                <a:gd name="T58" fmla="*/ 2147483647 w 137"/>
                <a:gd name="T59" fmla="*/ 2147483647 h 62"/>
                <a:gd name="T60" fmla="*/ 2147483647 w 137"/>
                <a:gd name="T61" fmla="*/ 0 h 62"/>
                <a:gd name="T62" fmla="*/ 2147483647 w 137"/>
                <a:gd name="T63" fmla="*/ 2147483647 h 62"/>
                <a:gd name="T64" fmla="*/ 2147483647 w 137"/>
                <a:gd name="T65" fmla="*/ 2147483647 h 62"/>
                <a:gd name="T66" fmla="*/ 2147483647 w 137"/>
                <a:gd name="T67" fmla="*/ 2147483647 h 62"/>
                <a:gd name="T68" fmla="*/ 2147483647 w 137"/>
                <a:gd name="T69" fmla="*/ 2147483647 h 62"/>
                <a:gd name="T70" fmla="*/ 2147483647 w 137"/>
                <a:gd name="T71" fmla="*/ 2147483647 h 62"/>
                <a:gd name="T72" fmla="*/ 2147483647 w 137"/>
                <a:gd name="T73" fmla="*/ 2147483647 h 62"/>
                <a:gd name="T74" fmla="*/ 2147483647 w 137"/>
                <a:gd name="T75" fmla="*/ 2147483647 h 62"/>
                <a:gd name="T76" fmla="*/ 2147483647 w 137"/>
                <a:gd name="T77" fmla="*/ 0 h 62"/>
                <a:gd name="T78" fmla="*/ 2147483647 w 137"/>
                <a:gd name="T79" fmla="*/ 2147483647 h 62"/>
                <a:gd name="T80" fmla="*/ 2147483647 w 137"/>
                <a:gd name="T81" fmla="*/ 0 h 62"/>
                <a:gd name="T82" fmla="*/ 2147483647 w 137"/>
                <a:gd name="T83" fmla="*/ 2147483647 h 62"/>
                <a:gd name="T84" fmla="*/ 2147483647 w 137"/>
                <a:gd name="T85" fmla="*/ 0 h 62"/>
                <a:gd name="T86" fmla="*/ 2147483647 w 137"/>
                <a:gd name="T87" fmla="*/ 2147483647 h 62"/>
                <a:gd name="T88" fmla="*/ 2147483647 w 137"/>
                <a:gd name="T89" fmla="*/ 2147483647 h 62"/>
                <a:gd name="T90" fmla="*/ 2147483647 w 137"/>
                <a:gd name="T91" fmla="*/ 2147483647 h 62"/>
                <a:gd name="T92" fmla="*/ 2147483647 w 137"/>
                <a:gd name="T93" fmla="*/ 2147483647 h 62"/>
                <a:gd name="T94" fmla="*/ 2147483647 w 137"/>
                <a:gd name="T95" fmla="*/ 2147483647 h 62"/>
                <a:gd name="T96" fmla="*/ 2147483647 w 137"/>
                <a:gd name="T97" fmla="*/ 2147483647 h 62"/>
                <a:gd name="T98" fmla="*/ 2147483647 w 13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7"/>
                <a:gd name="T151" fmla="*/ 0 h 62"/>
                <a:gd name="T152" fmla="*/ 137 w 13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7" h="62">
                  <a:moveTo>
                    <a:pt x="0" y="0"/>
                  </a:moveTo>
                  <a:lnTo>
                    <a:pt x="0" y="62"/>
                  </a:lnTo>
                  <a:lnTo>
                    <a:pt x="0" y="0"/>
                  </a:lnTo>
                  <a:lnTo>
                    <a:pt x="31" y="0"/>
                  </a:lnTo>
                  <a:lnTo>
                    <a:pt x="73" y="0"/>
                  </a:lnTo>
                  <a:lnTo>
                    <a:pt x="95" y="0"/>
                  </a:lnTo>
                  <a:lnTo>
                    <a:pt x="115" y="0"/>
                  </a:lnTo>
                  <a:lnTo>
                    <a:pt x="115" y="62"/>
                  </a:lnTo>
                  <a:lnTo>
                    <a:pt x="95" y="62"/>
                  </a:lnTo>
                  <a:lnTo>
                    <a:pt x="73" y="62"/>
                  </a:lnTo>
                  <a:lnTo>
                    <a:pt x="31" y="62"/>
                  </a:lnTo>
                  <a:lnTo>
                    <a:pt x="0" y="62"/>
                  </a:lnTo>
                  <a:lnTo>
                    <a:pt x="0" y="0"/>
                  </a:lnTo>
                  <a:close/>
                  <a:moveTo>
                    <a:pt x="115" y="62"/>
                  </a:moveTo>
                  <a:lnTo>
                    <a:pt x="115" y="0"/>
                  </a:lnTo>
                  <a:lnTo>
                    <a:pt x="115" y="62"/>
                  </a:lnTo>
                  <a:lnTo>
                    <a:pt x="84" y="62"/>
                  </a:lnTo>
                  <a:lnTo>
                    <a:pt x="62" y="62"/>
                  </a:lnTo>
                  <a:lnTo>
                    <a:pt x="20" y="62"/>
                  </a:lnTo>
                  <a:lnTo>
                    <a:pt x="0" y="62"/>
                  </a:lnTo>
                  <a:lnTo>
                    <a:pt x="0" y="0"/>
                  </a:lnTo>
                  <a:lnTo>
                    <a:pt x="20" y="0"/>
                  </a:lnTo>
                  <a:lnTo>
                    <a:pt x="62" y="0"/>
                  </a:lnTo>
                  <a:lnTo>
                    <a:pt x="84" y="0"/>
                  </a:lnTo>
                  <a:lnTo>
                    <a:pt x="115" y="0"/>
                  </a:lnTo>
                  <a:lnTo>
                    <a:pt x="115" y="62"/>
                  </a:lnTo>
                  <a:close/>
                  <a:moveTo>
                    <a:pt x="115" y="0"/>
                  </a:moveTo>
                  <a:lnTo>
                    <a:pt x="115" y="31"/>
                  </a:lnTo>
                  <a:lnTo>
                    <a:pt x="115" y="0"/>
                  </a:lnTo>
                  <a:close/>
                  <a:moveTo>
                    <a:pt x="115" y="62"/>
                  </a:moveTo>
                  <a:lnTo>
                    <a:pt x="115" y="0"/>
                  </a:lnTo>
                  <a:lnTo>
                    <a:pt x="115" y="10"/>
                  </a:lnTo>
                  <a:lnTo>
                    <a:pt x="126" y="10"/>
                  </a:lnTo>
                  <a:lnTo>
                    <a:pt x="137" y="20"/>
                  </a:lnTo>
                  <a:lnTo>
                    <a:pt x="137" y="31"/>
                  </a:lnTo>
                  <a:lnTo>
                    <a:pt x="126" y="51"/>
                  </a:lnTo>
                  <a:lnTo>
                    <a:pt x="115" y="51"/>
                  </a:lnTo>
                  <a:lnTo>
                    <a:pt x="115" y="62"/>
                  </a:lnTo>
                  <a:close/>
                  <a:moveTo>
                    <a:pt x="115" y="0"/>
                  </a:moveTo>
                  <a:lnTo>
                    <a:pt x="115" y="31"/>
                  </a:lnTo>
                  <a:lnTo>
                    <a:pt x="115" y="0"/>
                  </a:lnTo>
                  <a:close/>
                  <a:moveTo>
                    <a:pt x="115" y="62"/>
                  </a:moveTo>
                  <a:lnTo>
                    <a:pt x="115" y="0"/>
                  </a:lnTo>
                  <a:lnTo>
                    <a:pt x="115" y="10"/>
                  </a:lnTo>
                  <a:lnTo>
                    <a:pt x="126" y="10"/>
                  </a:lnTo>
                  <a:lnTo>
                    <a:pt x="137" y="20"/>
                  </a:lnTo>
                  <a:lnTo>
                    <a:pt x="137" y="31"/>
                  </a:lnTo>
                  <a:lnTo>
                    <a:pt x="126" y="51"/>
                  </a:lnTo>
                  <a:lnTo>
                    <a:pt x="115" y="51"/>
                  </a:lnTo>
                  <a:lnTo>
                    <a:pt x="115" y="62"/>
                  </a:lnTo>
                  <a:close/>
                </a:path>
              </a:pathLst>
            </a:custGeom>
            <a:solidFill>
              <a:srgbClr val="FFFFFF"/>
            </a:solidFill>
            <a:ln w="9525">
              <a:noFill/>
              <a:round/>
              <a:headEnd/>
              <a:tailEnd/>
            </a:ln>
          </p:spPr>
          <p:txBody>
            <a:bodyPr/>
            <a:lstStyle/>
            <a:p>
              <a:endParaRPr lang="uk-UA"/>
            </a:p>
          </p:txBody>
        </p:sp>
        <p:sp>
          <p:nvSpPr>
            <p:cNvPr id="16397" name="Freeform 15"/>
            <p:cNvSpPr>
              <a:spLocks/>
            </p:cNvSpPr>
            <p:nvPr/>
          </p:nvSpPr>
          <p:spPr bwMode="auto">
            <a:xfrm>
              <a:off x="4448175" y="5584825"/>
              <a:ext cx="87313" cy="125413"/>
            </a:xfrm>
            <a:custGeom>
              <a:avLst/>
              <a:gdLst>
                <a:gd name="T0" fmla="*/ 2147483647 w 275"/>
                <a:gd name="T1" fmla="*/ 2147483647 h 391"/>
                <a:gd name="T2" fmla="*/ 2147483647 w 275"/>
                <a:gd name="T3" fmla="*/ 2147483647 h 391"/>
                <a:gd name="T4" fmla="*/ 2147483647 w 275"/>
                <a:gd name="T5" fmla="*/ 2147483647 h 391"/>
                <a:gd name="T6" fmla="*/ 2147483647 w 275"/>
                <a:gd name="T7" fmla="*/ 2147483647 h 391"/>
                <a:gd name="T8" fmla="*/ 2147483647 w 275"/>
                <a:gd name="T9" fmla="*/ 2147483647 h 391"/>
                <a:gd name="T10" fmla="*/ 2147483647 w 275"/>
                <a:gd name="T11" fmla="*/ 2147483647 h 391"/>
                <a:gd name="T12" fmla="*/ 2147483647 w 275"/>
                <a:gd name="T13" fmla="*/ 0 h 391"/>
                <a:gd name="T14" fmla="*/ 2147483647 w 275"/>
                <a:gd name="T15" fmla="*/ 0 h 391"/>
                <a:gd name="T16" fmla="*/ 0 w 275"/>
                <a:gd name="T17" fmla="*/ 0 h 391"/>
                <a:gd name="T18" fmla="*/ 2147483647 w 275"/>
                <a:gd name="T19" fmla="*/ 2147483647 h 391"/>
                <a:gd name="T20" fmla="*/ 2147483647 w 275"/>
                <a:gd name="T21" fmla="*/ 2147483647 h 391"/>
                <a:gd name="T22" fmla="*/ 2147483647 w 275"/>
                <a:gd name="T23" fmla="*/ 2147483647 h 391"/>
                <a:gd name="T24" fmla="*/ 2147483647 w 275"/>
                <a:gd name="T25" fmla="*/ 2147483647 h 391"/>
                <a:gd name="T26" fmla="*/ 2147483647 w 275"/>
                <a:gd name="T27" fmla="*/ 2147483647 h 391"/>
                <a:gd name="T28" fmla="*/ 2147483647 w 275"/>
                <a:gd name="T29" fmla="*/ 2147483647 h 3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391"/>
                <a:gd name="T47" fmla="*/ 275 w 275"/>
                <a:gd name="T48" fmla="*/ 391 h 3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391">
                  <a:moveTo>
                    <a:pt x="275" y="391"/>
                  </a:moveTo>
                  <a:lnTo>
                    <a:pt x="275" y="298"/>
                  </a:lnTo>
                  <a:lnTo>
                    <a:pt x="275" y="175"/>
                  </a:lnTo>
                  <a:lnTo>
                    <a:pt x="264" y="123"/>
                  </a:lnTo>
                  <a:lnTo>
                    <a:pt x="244" y="82"/>
                  </a:lnTo>
                  <a:lnTo>
                    <a:pt x="202" y="41"/>
                  </a:lnTo>
                  <a:lnTo>
                    <a:pt x="158" y="0"/>
                  </a:lnTo>
                  <a:lnTo>
                    <a:pt x="53" y="0"/>
                  </a:lnTo>
                  <a:lnTo>
                    <a:pt x="0" y="0"/>
                  </a:lnTo>
                  <a:lnTo>
                    <a:pt x="21" y="92"/>
                  </a:lnTo>
                  <a:lnTo>
                    <a:pt x="53" y="175"/>
                  </a:lnTo>
                  <a:lnTo>
                    <a:pt x="85" y="236"/>
                  </a:lnTo>
                  <a:lnTo>
                    <a:pt x="116" y="267"/>
                  </a:lnTo>
                  <a:lnTo>
                    <a:pt x="191" y="340"/>
                  </a:lnTo>
                  <a:lnTo>
                    <a:pt x="275" y="391"/>
                  </a:lnTo>
                  <a:close/>
                </a:path>
              </a:pathLst>
            </a:custGeom>
            <a:solidFill>
              <a:srgbClr val="008EC8"/>
            </a:solidFill>
            <a:ln w="9525">
              <a:noFill/>
              <a:round/>
              <a:headEnd/>
              <a:tailEnd/>
            </a:ln>
          </p:spPr>
          <p:txBody>
            <a:bodyPr/>
            <a:lstStyle/>
            <a:p>
              <a:endParaRPr lang="uk-UA"/>
            </a:p>
          </p:txBody>
        </p:sp>
        <p:sp>
          <p:nvSpPr>
            <p:cNvPr id="16398" name="Freeform 16"/>
            <p:cNvSpPr>
              <a:spLocks noEditPoints="1"/>
            </p:cNvSpPr>
            <p:nvPr/>
          </p:nvSpPr>
          <p:spPr bwMode="auto">
            <a:xfrm>
              <a:off x="4440238" y="5578475"/>
              <a:ext cx="104775" cy="138113"/>
            </a:xfrm>
            <a:custGeom>
              <a:avLst/>
              <a:gdLst>
                <a:gd name="T0" fmla="*/ 2147483647 w 329"/>
                <a:gd name="T1" fmla="*/ 2147483647 h 432"/>
                <a:gd name="T2" fmla="*/ 2147483647 w 329"/>
                <a:gd name="T3" fmla="*/ 2147483647 h 432"/>
                <a:gd name="T4" fmla="*/ 2147483647 w 329"/>
                <a:gd name="T5" fmla="*/ 2147483647 h 432"/>
                <a:gd name="T6" fmla="*/ 2147483647 w 329"/>
                <a:gd name="T7" fmla="*/ 2147483647 h 432"/>
                <a:gd name="T8" fmla="*/ 2147483647 w 329"/>
                <a:gd name="T9" fmla="*/ 2147483647 h 432"/>
                <a:gd name="T10" fmla="*/ 2147483647 w 329"/>
                <a:gd name="T11" fmla="*/ 2147483647 h 432"/>
                <a:gd name="T12" fmla="*/ 2147483647 w 329"/>
                <a:gd name="T13" fmla="*/ 0 h 432"/>
                <a:gd name="T14" fmla="*/ 2147483647 w 329"/>
                <a:gd name="T15" fmla="*/ 2147483647 h 432"/>
                <a:gd name="T16" fmla="*/ 2147483647 w 329"/>
                <a:gd name="T17" fmla="*/ 2147483647 h 432"/>
                <a:gd name="T18" fmla="*/ 2147483647 w 329"/>
                <a:gd name="T19" fmla="*/ 2147483647 h 432"/>
                <a:gd name="T20" fmla="*/ 2147483647 w 329"/>
                <a:gd name="T21" fmla="*/ 2147483647 h 432"/>
                <a:gd name="T22" fmla="*/ 2147483647 w 329"/>
                <a:gd name="T23" fmla="*/ 2147483647 h 432"/>
                <a:gd name="T24" fmla="*/ 2147483647 w 329"/>
                <a:gd name="T25" fmla="*/ 2147483647 h 432"/>
                <a:gd name="T26" fmla="*/ 2147483647 w 329"/>
                <a:gd name="T27" fmla="*/ 2147483647 h 432"/>
                <a:gd name="T28" fmla="*/ 2147483647 w 329"/>
                <a:gd name="T29" fmla="*/ 2147483647 h 432"/>
                <a:gd name="T30" fmla="*/ 2147483647 w 329"/>
                <a:gd name="T31" fmla="*/ 2147483647 h 432"/>
                <a:gd name="T32" fmla="*/ 2147483647 w 329"/>
                <a:gd name="T33" fmla="*/ 0 h 432"/>
                <a:gd name="T34" fmla="*/ 2147483647 w 329"/>
                <a:gd name="T35" fmla="*/ 0 h 432"/>
                <a:gd name="T36" fmla="*/ 2147483647 w 329"/>
                <a:gd name="T37" fmla="*/ 2147483647 h 432"/>
                <a:gd name="T38" fmla="*/ 2147483647 w 329"/>
                <a:gd name="T39" fmla="*/ 0 h 432"/>
                <a:gd name="T40" fmla="*/ 2147483647 w 329"/>
                <a:gd name="T41" fmla="*/ 0 h 432"/>
                <a:gd name="T42" fmla="*/ 2147483647 w 329"/>
                <a:gd name="T43" fmla="*/ 0 h 432"/>
                <a:gd name="T44" fmla="*/ 2147483647 w 329"/>
                <a:gd name="T45" fmla="*/ 2147483647 h 432"/>
                <a:gd name="T46" fmla="*/ 2147483647 w 329"/>
                <a:gd name="T47" fmla="*/ 2147483647 h 432"/>
                <a:gd name="T48" fmla="*/ 2147483647 w 329"/>
                <a:gd name="T49" fmla="*/ 2147483647 h 432"/>
                <a:gd name="T50" fmla="*/ 2147483647 w 329"/>
                <a:gd name="T51" fmla="*/ 2147483647 h 432"/>
                <a:gd name="T52" fmla="*/ 2147483647 w 329"/>
                <a:gd name="T53" fmla="*/ 2147483647 h 432"/>
                <a:gd name="T54" fmla="*/ 2147483647 w 329"/>
                <a:gd name="T55" fmla="*/ 2147483647 h 432"/>
                <a:gd name="T56" fmla="*/ 2147483647 w 329"/>
                <a:gd name="T57" fmla="*/ 2147483647 h 432"/>
                <a:gd name="T58" fmla="*/ 2147483647 w 329"/>
                <a:gd name="T59" fmla="*/ 2147483647 h 432"/>
                <a:gd name="T60" fmla="*/ 2147483647 w 329"/>
                <a:gd name="T61" fmla="*/ 2147483647 h 432"/>
                <a:gd name="T62" fmla="*/ 2147483647 w 329"/>
                <a:gd name="T63" fmla="*/ 2147483647 h 432"/>
                <a:gd name="T64" fmla="*/ 2147483647 w 329"/>
                <a:gd name="T65" fmla="*/ 2147483647 h 432"/>
                <a:gd name="T66" fmla="*/ 2147483647 w 329"/>
                <a:gd name="T67" fmla="*/ 2147483647 h 432"/>
                <a:gd name="T68" fmla="*/ 2147483647 w 329"/>
                <a:gd name="T69" fmla="*/ 2147483647 h 432"/>
                <a:gd name="T70" fmla="*/ 2147483647 w 329"/>
                <a:gd name="T71" fmla="*/ 2147483647 h 432"/>
                <a:gd name="T72" fmla="*/ 2147483647 w 329"/>
                <a:gd name="T73" fmla="*/ 2147483647 h 432"/>
                <a:gd name="T74" fmla="*/ 2147483647 w 329"/>
                <a:gd name="T75" fmla="*/ 2147483647 h 432"/>
                <a:gd name="T76" fmla="*/ 2147483647 w 329"/>
                <a:gd name="T77" fmla="*/ 2147483647 h 432"/>
                <a:gd name="T78" fmla="*/ 2147483647 w 329"/>
                <a:gd name="T79" fmla="*/ 2147483647 h 432"/>
                <a:gd name="T80" fmla="*/ 2147483647 w 329"/>
                <a:gd name="T81" fmla="*/ 2147483647 h 432"/>
                <a:gd name="T82" fmla="*/ 2147483647 w 329"/>
                <a:gd name="T83" fmla="*/ 2147483647 h 432"/>
                <a:gd name="T84" fmla="*/ 2147483647 w 329"/>
                <a:gd name="T85" fmla="*/ 2147483647 h 432"/>
                <a:gd name="T86" fmla="*/ 2147483647 w 329"/>
                <a:gd name="T87" fmla="*/ 2147483647 h 432"/>
                <a:gd name="T88" fmla="*/ 2147483647 w 329"/>
                <a:gd name="T89" fmla="*/ 2147483647 h 432"/>
                <a:gd name="T90" fmla="*/ 2147483647 w 329"/>
                <a:gd name="T91" fmla="*/ 2147483647 h 432"/>
                <a:gd name="T92" fmla="*/ 2147483647 w 329"/>
                <a:gd name="T93" fmla="*/ 2147483647 h 432"/>
                <a:gd name="T94" fmla="*/ 2147483647 w 329"/>
                <a:gd name="T95" fmla="*/ 2147483647 h 432"/>
                <a:gd name="T96" fmla="*/ 2147483647 w 329"/>
                <a:gd name="T97" fmla="*/ 2147483647 h 432"/>
                <a:gd name="T98" fmla="*/ 2147483647 w 329"/>
                <a:gd name="T99" fmla="*/ 2147483647 h 432"/>
                <a:gd name="T100" fmla="*/ 2147483647 w 329"/>
                <a:gd name="T101" fmla="*/ 2147483647 h 43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9"/>
                <a:gd name="T154" fmla="*/ 0 h 432"/>
                <a:gd name="T155" fmla="*/ 329 w 329"/>
                <a:gd name="T156" fmla="*/ 432 h 43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9" h="432">
                  <a:moveTo>
                    <a:pt x="266" y="195"/>
                  </a:moveTo>
                  <a:lnTo>
                    <a:pt x="329" y="195"/>
                  </a:lnTo>
                  <a:lnTo>
                    <a:pt x="329" y="256"/>
                  </a:lnTo>
                  <a:lnTo>
                    <a:pt x="329" y="318"/>
                  </a:lnTo>
                  <a:lnTo>
                    <a:pt x="329" y="370"/>
                  </a:lnTo>
                  <a:lnTo>
                    <a:pt x="329" y="411"/>
                  </a:lnTo>
                  <a:lnTo>
                    <a:pt x="266" y="411"/>
                  </a:lnTo>
                  <a:lnTo>
                    <a:pt x="266" y="370"/>
                  </a:lnTo>
                  <a:lnTo>
                    <a:pt x="266" y="318"/>
                  </a:lnTo>
                  <a:lnTo>
                    <a:pt x="266" y="256"/>
                  </a:lnTo>
                  <a:lnTo>
                    <a:pt x="266" y="195"/>
                  </a:lnTo>
                  <a:close/>
                  <a:moveTo>
                    <a:pt x="180" y="50"/>
                  </a:moveTo>
                  <a:lnTo>
                    <a:pt x="180" y="0"/>
                  </a:lnTo>
                  <a:lnTo>
                    <a:pt x="213" y="0"/>
                  </a:lnTo>
                  <a:lnTo>
                    <a:pt x="244" y="50"/>
                  </a:lnTo>
                  <a:lnTo>
                    <a:pt x="286" y="92"/>
                  </a:lnTo>
                  <a:lnTo>
                    <a:pt x="297" y="112"/>
                  </a:lnTo>
                  <a:lnTo>
                    <a:pt x="319" y="143"/>
                  </a:lnTo>
                  <a:lnTo>
                    <a:pt x="319" y="164"/>
                  </a:lnTo>
                  <a:lnTo>
                    <a:pt x="329" y="195"/>
                  </a:lnTo>
                  <a:lnTo>
                    <a:pt x="266" y="195"/>
                  </a:lnTo>
                  <a:lnTo>
                    <a:pt x="266" y="174"/>
                  </a:lnTo>
                  <a:lnTo>
                    <a:pt x="266" y="154"/>
                  </a:lnTo>
                  <a:lnTo>
                    <a:pt x="244" y="143"/>
                  </a:lnTo>
                  <a:lnTo>
                    <a:pt x="233" y="123"/>
                  </a:lnTo>
                  <a:lnTo>
                    <a:pt x="213" y="71"/>
                  </a:lnTo>
                  <a:lnTo>
                    <a:pt x="171" y="40"/>
                  </a:lnTo>
                  <a:lnTo>
                    <a:pt x="180" y="50"/>
                  </a:lnTo>
                  <a:close/>
                  <a:moveTo>
                    <a:pt x="213" y="0"/>
                  </a:moveTo>
                  <a:lnTo>
                    <a:pt x="171" y="40"/>
                  </a:lnTo>
                  <a:lnTo>
                    <a:pt x="160" y="40"/>
                  </a:lnTo>
                  <a:lnTo>
                    <a:pt x="160" y="20"/>
                  </a:lnTo>
                  <a:lnTo>
                    <a:pt x="160" y="10"/>
                  </a:lnTo>
                  <a:lnTo>
                    <a:pt x="171" y="0"/>
                  </a:lnTo>
                  <a:lnTo>
                    <a:pt x="180" y="0"/>
                  </a:lnTo>
                  <a:lnTo>
                    <a:pt x="191" y="0"/>
                  </a:lnTo>
                  <a:lnTo>
                    <a:pt x="213" y="0"/>
                  </a:lnTo>
                  <a:close/>
                  <a:moveTo>
                    <a:pt x="53" y="10"/>
                  </a:moveTo>
                  <a:lnTo>
                    <a:pt x="0" y="20"/>
                  </a:lnTo>
                  <a:lnTo>
                    <a:pt x="22" y="0"/>
                  </a:lnTo>
                  <a:lnTo>
                    <a:pt x="43" y="0"/>
                  </a:lnTo>
                  <a:lnTo>
                    <a:pt x="75" y="0"/>
                  </a:lnTo>
                  <a:lnTo>
                    <a:pt x="138" y="0"/>
                  </a:lnTo>
                  <a:lnTo>
                    <a:pt x="180" y="0"/>
                  </a:lnTo>
                  <a:lnTo>
                    <a:pt x="180" y="50"/>
                  </a:lnTo>
                  <a:lnTo>
                    <a:pt x="138" y="50"/>
                  </a:lnTo>
                  <a:lnTo>
                    <a:pt x="75" y="50"/>
                  </a:lnTo>
                  <a:lnTo>
                    <a:pt x="43" y="50"/>
                  </a:lnTo>
                  <a:lnTo>
                    <a:pt x="22" y="50"/>
                  </a:lnTo>
                  <a:lnTo>
                    <a:pt x="53" y="10"/>
                  </a:lnTo>
                  <a:close/>
                  <a:moveTo>
                    <a:pt x="266" y="411"/>
                  </a:moveTo>
                  <a:lnTo>
                    <a:pt x="329" y="411"/>
                  </a:lnTo>
                  <a:lnTo>
                    <a:pt x="286" y="432"/>
                  </a:lnTo>
                  <a:lnTo>
                    <a:pt x="233" y="411"/>
                  </a:lnTo>
                  <a:lnTo>
                    <a:pt x="191" y="380"/>
                  </a:lnTo>
                  <a:lnTo>
                    <a:pt x="180" y="370"/>
                  </a:lnTo>
                  <a:lnTo>
                    <a:pt x="160" y="360"/>
                  </a:lnTo>
                  <a:lnTo>
                    <a:pt x="138" y="329"/>
                  </a:lnTo>
                  <a:lnTo>
                    <a:pt x="117" y="318"/>
                  </a:lnTo>
                  <a:lnTo>
                    <a:pt x="107" y="287"/>
                  </a:lnTo>
                  <a:lnTo>
                    <a:pt x="75" y="266"/>
                  </a:lnTo>
                  <a:lnTo>
                    <a:pt x="64" y="226"/>
                  </a:lnTo>
                  <a:lnTo>
                    <a:pt x="53" y="206"/>
                  </a:lnTo>
                  <a:lnTo>
                    <a:pt x="43" y="164"/>
                  </a:lnTo>
                  <a:lnTo>
                    <a:pt x="22" y="123"/>
                  </a:lnTo>
                  <a:lnTo>
                    <a:pt x="11" y="71"/>
                  </a:lnTo>
                  <a:lnTo>
                    <a:pt x="0" y="20"/>
                  </a:lnTo>
                  <a:lnTo>
                    <a:pt x="53" y="10"/>
                  </a:lnTo>
                  <a:lnTo>
                    <a:pt x="64" y="61"/>
                  </a:lnTo>
                  <a:lnTo>
                    <a:pt x="64" y="102"/>
                  </a:lnTo>
                  <a:lnTo>
                    <a:pt x="75" y="143"/>
                  </a:lnTo>
                  <a:lnTo>
                    <a:pt x="85" y="174"/>
                  </a:lnTo>
                  <a:lnTo>
                    <a:pt x="117" y="206"/>
                  </a:lnTo>
                  <a:lnTo>
                    <a:pt x="128" y="246"/>
                  </a:lnTo>
                  <a:lnTo>
                    <a:pt x="138" y="256"/>
                  </a:lnTo>
                  <a:lnTo>
                    <a:pt x="160" y="277"/>
                  </a:lnTo>
                  <a:lnTo>
                    <a:pt x="171" y="287"/>
                  </a:lnTo>
                  <a:lnTo>
                    <a:pt x="191" y="318"/>
                  </a:lnTo>
                  <a:lnTo>
                    <a:pt x="213" y="329"/>
                  </a:lnTo>
                  <a:lnTo>
                    <a:pt x="224" y="339"/>
                  </a:lnTo>
                  <a:lnTo>
                    <a:pt x="266" y="360"/>
                  </a:lnTo>
                  <a:lnTo>
                    <a:pt x="297" y="380"/>
                  </a:lnTo>
                  <a:lnTo>
                    <a:pt x="266" y="411"/>
                  </a:lnTo>
                  <a:close/>
                  <a:moveTo>
                    <a:pt x="329" y="411"/>
                  </a:moveTo>
                  <a:lnTo>
                    <a:pt x="297" y="411"/>
                  </a:lnTo>
                  <a:lnTo>
                    <a:pt x="329" y="411"/>
                  </a:lnTo>
                  <a:close/>
                  <a:moveTo>
                    <a:pt x="286" y="432"/>
                  </a:moveTo>
                  <a:lnTo>
                    <a:pt x="297" y="380"/>
                  </a:lnTo>
                  <a:lnTo>
                    <a:pt x="319" y="391"/>
                  </a:lnTo>
                  <a:lnTo>
                    <a:pt x="329" y="411"/>
                  </a:lnTo>
                  <a:lnTo>
                    <a:pt x="319" y="422"/>
                  </a:lnTo>
                  <a:lnTo>
                    <a:pt x="297" y="432"/>
                  </a:lnTo>
                  <a:lnTo>
                    <a:pt x="286" y="432"/>
                  </a:lnTo>
                  <a:close/>
                  <a:moveTo>
                    <a:pt x="329" y="411"/>
                  </a:moveTo>
                  <a:lnTo>
                    <a:pt x="297" y="411"/>
                  </a:lnTo>
                  <a:lnTo>
                    <a:pt x="329" y="411"/>
                  </a:lnTo>
                  <a:close/>
                  <a:moveTo>
                    <a:pt x="286" y="432"/>
                  </a:moveTo>
                  <a:lnTo>
                    <a:pt x="297" y="380"/>
                  </a:lnTo>
                  <a:lnTo>
                    <a:pt x="319" y="391"/>
                  </a:lnTo>
                  <a:lnTo>
                    <a:pt x="329" y="411"/>
                  </a:lnTo>
                  <a:lnTo>
                    <a:pt x="319" y="422"/>
                  </a:lnTo>
                  <a:lnTo>
                    <a:pt x="297" y="432"/>
                  </a:lnTo>
                  <a:lnTo>
                    <a:pt x="286" y="432"/>
                  </a:lnTo>
                  <a:close/>
                </a:path>
              </a:pathLst>
            </a:custGeom>
            <a:solidFill>
              <a:srgbClr val="FFFFFF"/>
            </a:solidFill>
            <a:ln w="9525">
              <a:noFill/>
              <a:round/>
              <a:headEnd/>
              <a:tailEnd/>
            </a:ln>
          </p:spPr>
          <p:txBody>
            <a:bodyPr/>
            <a:lstStyle/>
            <a:p>
              <a:endParaRPr lang="uk-UA"/>
            </a:p>
          </p:txBody>
        </p:sp>
        <p:sp>
          <p:nvSpPr>
            <p:cNvPr id="16399" name="Freeform 17"/>
            <p:cNvSpPr>
              <a:spLocks/>
            </p:cNvSpPr>
            <p:nvPr/>
          </p:nvSpPr>
          <p:spPr bwMode="auto">
            <a:xfrm>
              <a:off x="5437188" y="3062288"/>
              <a:ext cx="153987" cy="169862"/>
            </a:xfrm>
            <a:custGeom>
              <a:avLst/>
              <a:gdLst>
                <a:gd name="T0" fmla="*/ 0 w 488"/>
                <a:gd name="T1" fmla="*/ 0 h 535"/>
                <a:gd name="T2" fmla="*/ 0 w 488"/>
                <a:gd name="T3" fmla="*/ 2147483647 h 535"/>
                <a:gd name="T4" fmla="*/ 0 w 488"/>
                <a:gd name="T5" fmla="*/ 2147483647 h 535"/>
                <a:gd name="T6" fmla="*/ 2147483647 w 488"/>
                <a:gd name="T7" fmla="*/ 2147483647 h 535"/>
                <a:gd name="T8" fmla="*/ 2147483647 w 488"/>
                <a:gd name="T9" fmla="*/ 2147483647 h 535"/>
                <a:gd name="T10" fmla="*/ 2147483647 w 488"/>
                <a:gd name="T11" fmla="*/ 2147483647 h 535"/>
                <a:gd name="T12" fmla="*/ 2147483647 w 488"/>
                <a:gd name="T13" fmla="*/ 2147483647 h 535"/>
                <a:gd name="T14" fmla="*/ 2147483647 w 488"/>
                <a:gd name="T15" fmla="*/ 2147483647 h 535"/>
                <a:gd name="T16" fmla="*/ 2147483647 w 488"/>
                <a:gd name="T17" fmla="*/ 2147483647 h 535"/>
                <a:gd name="T18" fmla="*/ 2147483647 w 488"/>
                <a:gd name="T19" fmla="*/ 2147483647 h 535"/>
                <a:gd name="T20" fmla="*/ 2147483647 w 488"/>
                <a:gd name="T21" fmla="*/ 2147483647 h 535"/>
                <a:gd name="T22" fmla="*/ 2147483647 w 488"/>
                <a:gd name="T23" fmla="*/ 2147483647 h 535"/>
                <a:gd name="T24" fmla="*/ 2147483647 w 488"/>
                <a:gd name="T25" fmla="*/ 2147483647 h 535"/>
                <a:gd name="T26" fmla="*/ 2147483647 w 488"/>
                <a:gd name="T27" fmla="*/ 2147483647 h 535"/>
                <a:gd name="T28" fmla="*/ 2147483647 w 488"/>
                <a:gd name="T29" fmla="*/ 0 h 535"/>
                <a:gd name="T30" fmla="*/ 2147483647 w 488"/>
                <a:gd name="T31" fmla="*/ 0 h 535"/>
                <a:gd name="T32" fmla="*/ 2147483647 w 488"/>
                <a:gd name="T33" fmla="*/ 2147483647 h 535"/>
                <a:gd name="T34" fmla="*/ 2147483647 w 488"/>
                <a:gd name="T35" fmla="*/ 2147483647 h 535"/>
                <a:gd name="T36" fmla="*/ 0 w 488"/>
                <a:gd name="T37" fmla="*/ 0 h 5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8"/>
                <a:gd name="T58" fmla="*/ 0 h 535"/>
                <a:gd name="T59" fmla="*/ 488 w 488"/>
                <a:gd name="T60" fmla="*/ 535 h 5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8" h="535">
                  <a:moveTo>
                    <a:pt x="0" y="0"/>
                  </a:moveTo>
                  <a:lnTo>
                    <a:pt x="0" y="72"/>
                  </a:lnTo>
                  <a:lnTo>
                    <a:pt x="0" y="155"/>
                  </a:lnTo>
                  <a:lnTo>
                    <a:pt x="11" y="257"/>
                  </a:lnTo>
                  <a:lnTo>
                    <a:pt x="53" y="340"/>
                  </a:lnTo>
                  <a:lnTo>
                    <a:pt x="107" y="442"/>
                  </a:lnTo>
                  <a:lnTo>
                    <a:pt x="160" y="535"/>
                  </a:lnTo>
                  <a:lnTo>
                    <a:pt x="277" y="484"/>
                  </a:lnTo>
                  <a:lnTo>
                    <a:pt x="382" y="422"/>
                  </a:lnTo>
                  <a:lnTo>
                    <a:pt x="424" y="371"/>
                  </a:lnTo>
                  <a:lnTo>
                    <a:pt x="467" y="330"/>
                  </a:lnTo>
                  <a:lnTo>
                    <a:pt x="477" y="268"/>
                  </a:lnTo>
                  <a:lnTo>
                    <a:pt x="488" y="216"/>
                  </a:lnTo>
                  <a:lnTo>
                    <a:pt x="435" y="72"/>
                  </a:lnTo>
                  <a:lnTo>
                    <a:pt x="382" y="0"/>
                  </a:lnTo>
                  <a:lnTo>
                    <a:pt x="277" y="0"/>
                  </a:lnTo>
                  <a:lnTo>
                    <a:pt x="181" y="10"/>
                  </a:lnTo>
                  <a:lnTo>
                    <a:pt x="107" y="10"/>
                  </a:lnTo>
                  <a:lnTo>
                    <a:pt x="0" y="0"/>
                  </a:lnTo>
                  <a:close/>
                </a:path>
              </a:pathLst>
            </a:custGeom>
            <a:solidFill>
              <a:srgbClr val="008EC8"/>
            </a:solidFill>
            <a:ln w="9525">
              <a:noFill/>
              <a:round/>
              <a:headEnd/>
              <a:tailEnd/>
            </a:ln>
          </p:spPr>
          <p:txBody>
            <a:bodyPr/>
            <a:lstStyle/>
            <a:p>
              <a:endParaRPr lang="uk-UA"/>
            </a:p>
          </p:txBody>
        </p:sp>
        <p:sp>
          <p:nvSpPr>
            <p:cNvPr id="16400" name="Freeform 18"/>
            <p:cNvSpPr>
              <a:spLocks noEditPoints="1"/>
            </p:cNvSpPr>
            <p:nvPr/>
          </p:nvSpPr>
          <p:spPr bwMode="auto">
            <a:xfrm>
              <a:off x="5430838" y="3049588"/>
              <a:ext cx="168275" cy="195262"/>
            </a:xfrm>
            <a:custGeom>
              <a:avLst/>
              <a:gdLst>
                <a:gd name="T0" fmla="*/ 0 w 530"/>
                <a:gd name="T1" fmla="*/ 2147483647 h 618"/>
                <a:gd name="T2" fmla="*/ 0 w 530"/>
                <a:gd name="T3" fmla="*/ 2147483647 h 618"/>
                <a:gd name="T4" fmla="*/ 2147483647 w 530"/>
                <a:gd name="T5" fmla="*/ 2147483647 h 618"/>
                <a:gd name="T6" fmla="*/ 2147483647 w 530"/>
                <a:gd name="T7" fmla="*/ 2147483647 h 618"/>
                <a:gd name="T8" fmla="*/ 2147483647 w 530"/>
                <a:gd name="T9" fmla="*/ 2147483647 h 618"/>
                <a:gd name="T10" fmla="*/ 2147483647 w 530"/>
                <a:gd name="T11" fmla="*/ 2147483647 h 618"/>
                <a:gd name="T12" fmla="*/ 0 w 530"/>
                <a:gd name="T13" fmla="*/ 2147483647 h 618"/>
                <a:gd name="T14" fmla="*/ 0 w 530"/>
                <a:gd name="T15" fmla="*/ 2147483647 h 618"/>
                <a:gd name="T16" fmla="*/ 2147483647 w 530"/>
                <a:gd name="T17" fmla="*/ 2147483647 h 618"/>
                <a:gd name="T18" fmla="*/ 2147483647 w 530"/>
                <a:gd name="T19" fmla="*/ 2147483647 h 618"/>
                <a:gd name="T20" fmla="*/ 2147483647 w 530"/>
                <a:gd name="T21" fmla="*/ 2147483647 h 618"/>
                <a:gd name="T22" fmla="*/ 2147483647 w 530"/>
                <a:gd name="T23" fmla="*/ 2147483647 h 618"/>
                <a:gd name="T24" fmla="*/ 2147483647 w 530"/>
                <a:gd name="T25" fmla="*/ 2147483647 h 618"/>
                <a:gd name="T26" fmla="*/ 2147483647 w 530"/>
                <a:gd name="T27" fmla="*/ 2147483647 h 618"/>
                <a:gd name="T28" fmla="*/ 2147483647 w 530"/>
                <a:gd name="T29" fmla="*/ 2147483647 h 618"/>
                <a:gd name="T30" fmla="*/ 2147483647 w 530"/>
                <a:gd name="T31" fmla="*/ 2147483647 h 618"/>
                <a:gd name="T32" fmla="*/ 2147483647 w 530"/>
                <a:gd name="T33" fmla="*/ 2147483647 h 618"/>
                <a:gd name="T34" fmla="*/ 2147483647 w 530"/>
                <a:gd name="T35" fmla="*/ 2147483647 h 618"/>
                <a:gd name="T36" fmla="*/ 2147483647 w 530"/>
                <a:gd name="T37" fmla="*/ 2147483647 h 618"/>
                <a:gd name="T38" fmla="*/ 2147483647 w 530"/>
                <a:gd name="T39" fmla="*/ 2147483647 h 618"/>
                <a:gd name="T40" fmla="*/ 2147483647 w 530"/>
                <a:gd name="T41" fmla="*/ 2147483647 h 618"/>
                <a:gd name="T42" fmla="*/ 2147483647 w 530"/>
                <a:gd name="T43" fmla="*/ 2147483647 h 618"/>
                <a:gd name="T44" fmla="*/ 2147483647 w 530"/>
                <a:gd name="T45" fmla="*/ 2147483647 h 618"/>
                <a:gd name="T46" fmla="*/ 2147483647 w 530"/>
                <a:gd name="T47" fmla="*/ 2147483647 h 618"/>
                <a:gd name="T48" fmla="*/ 2147483647 w 530"/>
                <a:gd name="T49" fmla="*/ 2147483647 h 618"/>
                <a:gd name="T50" fmla="*/ 2147483647 w 530"/>
                <a:gd name="T51" fmla="*/ 2147483647 h 618"/>
                <a:gd name="T52" fmla="*/ 2147483647 w 530"/>
                <a:gd name="T53" fmla="*/ 2147483647 h 618"/>
                <a:gd name="T54" fmla="*/ 2147483647 w 530"/>
                <a:gd name="T55" fmla="*/ 2147483647 h 618"/>
                <a:gd name="T56" fmla="*/ 2147483647 w 530"/>
                <a:gd name="T57" fmla="*/ 2147483647 h 618"/>
                <a:gd name="T58" fmla="*/ 2147483647 w 530"/>
                <a:gd name="T59" fmla="*/ 2147483647 h 618"/>
                <a:gd name="T60" fmla="*/ 2147483647 w 530"/>
                <a:gd name="T61" fmla="*/ 2147483647 h 618"/>
                <a:gd name="T62" fmla="*/ 2147483647 w 530"/>
                <a:gd name="T63" fmla="*/ 2147483647 h 618"/>
                <a:gd name="T64" fmla="*/ 2147483647 w 530"/>
                <a:gd name="T65" fmla="*/ 2147483647 h 618"/>
                <a:gd name="T66" fmla="*/ 2147483647 w 530"/>
                <a:gd name="T67" fmla="*/ 2147483647 h 618"/>
                <a:gd name="T68" fmla="*/ 2147483647 w 530"/>
                <a:gd name="T69" fmla="*/ 2147483647 h 618"/>
                <a:gd name="T70" fmla="*/ 2147483647 w 530"/>
                <a:gd name="T71" fmla="*/ 2147483647 h 618"/>
                <a:gd name="T72" fmla="*/ 2147483647 w 530"/>
                <a:gd name="T73" fmla="*/ 2147483647 h 618"/>
                <a:gd name="T74" fmla="*/ 2147483647 w 530"/>
                <a:gd name="T75" fmla="*/ 2147483647 h 618"/>
                <a:gd name="T76" fmla="*/ 2147483647 w 530"/>
                <a:gd name="T77" fmla="*/ 2147483647 h 618"/>
                <a:gd name="T78" fmla="*/ 2147483647 w 530"/>
                <a:gd name="T79" fmla="*/ 2147483647 h 618"/>
                <a:gd name="T80" fmla="*/ 2147483647 w 530"/>
                <a:gd name="T81" fmla="*/ 2147483647 h 618"/>
                <a:gd name="T82" fmla="*/ 2147483647 w 530"/>
                <a:gd name="T83" fmla="*/ 2147483647 h 618"/>
                <a:gd name="T84" fmla="*/ 2147483647 w 530"/>
                <a:gd name="T85" fmla="*/ 2147483647 h 618"/>
                <a:gd name="T86" fmla="*/ 2147483647 w 530"/>
                <a:gd name="T87" fmla="*/ 0 h 618"/>
                <a:gd name="T88" fmla="*/ 2147483647 w 530"/>
                <a:gd name="T89" fmla="*/ 2147483647 h 618"/>
                <a:gd name="T90" fmla="*/ 2147483647 w 530"/>
                <a:gd name="T91" fmla="*/ 2147483647 h 618"/>
                <a:gd name="T92" fmla="*/ 2147483647 w 530"/>
                <a:gd name="T93" fmla="*/ 2147483647 h 618"/>
                <a:gd name="T94" fmla="*/ 2147483647 w 530"/>
                <a:gd name="T95" fmla="*/ 2147483647 h 618"/>
                <a:gd name="T96" fmla="*/ 0 w 530"/>
                <a:gd name="T97" fmla="*/ 2147483647 h 618"/>
                <a:gd name="T98" fmla="*/ 2147483647 w 530"/>
                <a:gd name="T99" fmla="*/ 2147483647 h 618"/>
                <a:gd name="T100" fmla="*/ 0 w 530"/>
                <a:gd name="T101" fmla="*/ 2147483647 h 618"/>
                <a:gd name="T102" fmla="*/ 2147483647 w 530"/>
                <a:gd name="T103" fmla="*/ 2147483647 h 618"/>
                <a:gd name="T104" fmla="*/ 0 w 530"/>
                <a:gd name="T105" fmla="*/ 2147483647 h 618"/>
                <a:gd name="T106" fmla="*/ 2147483647 w 530"/>
                <a:gd name="T107" fmla="*/ 2147483647 h 618"/>
                <a:gd name="T108" fmla="*/ 0 w 530"/>
                <a:gd name="T109" fmla="*/ 2147483647 h 618"/>
                <a:gd name="T110" fmla="*/ 2147483647 w 530"/>
                <a:gd name="T111" fmla="*/ 2147483647 h 6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0"/>
                <a:gd name="T169" fmla="*/ 0 h 618"/>
                <a:gd name="T170" fmla="*/ 530 w 530"/>
                <a:gd name="T171" fmla="*/ 618 h 6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0" h="618">
                  <a:moveTo>
                    <a:pt x="53" y="196"/>
                  </a:moveTo>
                  <a:lnTo>
                    <a:pt x="0" y="196"/>
                  </a:lnTo>
                  <a:lnTo>
                    <a:pt x="0" y="154"/>
                  </a:lnTo>
                  <a:lnTo>
                    <a:pt x="0" y="113"/>
                  </a:lnTo>
                  <a:lnTo>
                    <a:pt x="0" y="82"/>
                  </a:lnTo>
                  <a:lnTo>
                    <a:pt x="0" y="41"/>
                  </a:lnTo>
                  <a:lnTo>
                    <a:pt x="53" y="41"/>
                  </a:lnTo>
                  <a:lnTo>
                    <a:pt x="53" y="82"/>
                  </a:lnTo>
                  <a:lnTo>
                    <a:pt x="53" y="113"/>
                  </a:lnTo>
                  <a:lnTo>
                    <a:pt x="53" y="154"/>
                  </a:lnTo>
                  <a:lnTo>
                    <a:pt x="53" y="196"/>
                  </a:lnTo>
                  <a:close/>
                  <a:moveTo>
                    <a:pt x="169" y="545"/>
                  </a:moveTo>
                  <a:lnTo>
                    <a:pt x="191" y="597"/>
                  </a:lnTo>
                  <a:lnTo>
                    <a:pt x="158" y="587"/>
                  </a:lnTo>
                  <a:lnTo>
                    <a:pt x="127" y="545"/>
                  </a:lnTo>
                  <a:lnTo>
                    <a:pt x="116" y="494"/>
                  </a:lnTo>
                  <a:lnTo>
                    <a:pt x="73" y="443"/>
                  </a:lnTo>
                  <a:lnTo>
                    <a:pt x="53" y="402"/>
                  </a:lnTo>
                  <a:lnTo>
                    <a:pt x="31" y="350"/>
                  </a:lnTo>
                  <a:lnTo>
                    <a:pt x="11" y="298"/>
                  </a:lnTo>
                  <a:lnTo>
                    <a:pt x="0" y="267"/>
                  </a:lnTo>
                  <a:lnTo>
                    <a:pt x="0" y="246"/>
                  </a:lnTo>
                  <a:lnTo>
                    <a:pt x="0" y="217"/>
                  </a:lnTo>
                  <a:lnTo>
                    <a:pt x="0" y="196"/>
                  </a:lnTo>
                  <a:lnTo>
                    <a:pt x="53" y="196"/>
                  </a:lnTo>
                  <a:lnTo>
                    <a:pt x="53" y="217"/>
                  </a:lnTo>
                  <a:lnTo>
                    <a:pt x="53" y="227"/>
                  </a:lnTo>
                  <a:lnTo>
                    <a:pt x="53" y="257"/>
                  </a:lnTo>
                  <a:lnTo>
                    <a:pt x="64" y="277"/>
                  </a:lnTo>
                  <a:lnTo>
                    <a:pt x="73" y="329"/>
                  </a:lnTo>
                  <a:lnTo>
                    <a:pt x="106" y="381"/>
                  </a:lnTo>
                  <a:lnTo>
                    <a:pt x="127" y="422"/>
                  </a:lnTo>
                  <a:lnTo>
                    <a:pt x="158" y="473"/>
                  </a:lnTo>
                  <a:lnTo>
                    <a:pt x="180" y="525"/>
                  </a:lnTo>
                  <a:lnTo>
                    <a:pt x="201" y="576"/>
                  </a:lnTo>
                  <a:lnTo>
                    <a:pt x="169" y="545"/>
                  </a:lnTo>
                  <a:close/>
                  <a:moveTo>
                    <a:pt x="158" y="587"/>
                  </a:moveTo>
                  <a:lnTo>
                    <a:pt x="201" y="576"/>
                  </a:lnTo>
                  <a:lnTo>
                    <a:pt x="201" y="587"/>
                  </a:lnTo>
                  <a:lnTo>
                    <a:pt x="201" y="597"/>
                  </a:lnTo>
                  <a:lnTo>
                    <a:pt x="191" y="597"/>
                  </a:lnTo>
                  <a:lnTo>
                    <a:pt x="180" y="618"/>
                  </a:lnTo>
                  <a:lnTo>
                    <a:pt x="169" y="618"/>
                  </a:lnTo>
                  <a:lnTo>
                    <a:pt x="169" y="597"/>
                  </a:lnTo>
                  <a:lnTo>
                    <a:pt x="158" y="587"/>
                  </a:lnTo>
                  <a:close/>
                  <a:moveTo>
                    <a:pt x="487" y="257"/>
                  </a:moveTo>
                  <a:lnTo>
                    <a:pt x="530" y="257"/>
                  </a:lnTo>
                  <a:lnTo>
                    <a:pt x="530" y="277"/>
                  </a:lnTo>
                  <a:lnTo>
                    <a:pt x="519" y="319"/>
                  </a:lnTo>
                  <a:lnTo>
                    <a:pt x="519" y="350"/>
                  </a:lnTo>
                  <a:lnTo>
                    <a:pt x="508" y="381"/>
                  </a:lnTo>
                  <a:lnTo>
                    <a:pt x="487" y="412"/>
                  </a:lnTo>
                  <a:lnTo>
                    <a:pt x="466" y="433"/>
                  </a:lnTo>
                  <a:lnTo>
                    <a:pt x="444" y="463"/>
                  </a:lnTo>
                  <a:lnTo>
                    <a:pt x="434" y="473"/>
                  </a:lnTo>
                  <a:lnTo>
                    <a:pt x="402" y="494"/>
                  </a:lnTo>
                  <a:lnTo>
                    <a:pt x="381" y="525"/>
                  </a:lnTo>
                  <a:lnTo>
                    <a:pt x="339" y="535"/>
                  </a:lnTo>
                  <a:lnTo>
                    <a:pt x="306" y="545"/>
                  </a:lnTo>
                  <a:lnTo>
                    <a:pt x="286" y="576"/>
                  </a:lnTo>
                  <a:lnTo>
                    <a:pt x="244" y="587"/>
                  </a:lnTo>
                  <a:lnTo>
                    <a:pt x="222" y="597"/>
                  </a:lnTo>
                  <a:lnTo>
                    <a:pt x="191" y="597"/>
                  </a:lnTo>
                  <a:lnTo>
                    <a:pt x="169" y="545"/>
                  </a:lnTo>
                  <a:lnTo>
                    <a:pt x="201" y="545"/>
                  </a:lnTo>
                  <a:lnTo>
                    <a:pt x="233" y="535"/>
                  </a:lnTo>
                  <a:lnTo>
                    <a:pt x="253" y="525"/>
                  </a:lnTo>
                  <a:lnTo>
                    <a:pt x="286" y="514"/>
                  </a:lnTo>
                  <a:lnTo>
                    <a:pt x="306" y="483"/>
                  </a:lnTo>
                  <a:lnTo>
                    <a:pt x="339" y="473"/>
                  </a:lnTo>
                  <a:lnTo>
                    <a:pt x="360" y="463"/>
                  </a:lnTo>
                  <a:lnTo>
                    <a:pt x="392" y="433"/>
                  </a:lnTo>
                  <a:lnTo>
                    <a:pt x="402" y="422"/>
                  </a:lnTo>
                  <a:lnTo>
                    <a:pt x="434" y="402"/>
                  </a:lnTo>
                  <a:lnTo>
                    <a:pt x="444" y="371"/>
                  </a:lnTo>
                  <a:lnTo>
                    <a:pt x="455" y="360"/>
                  </a:lnTo>
                  <a:lnTo>
                    <a:pt x="466" y="329"/>
                  </a:lnTo>
                  <a:lnTo>
                    <a:pt x="466" y="309"/>
                  </a:lnTo>
                  <a:lnTo>
                    <a:pt x="487" y="277"/>
                  </a:lnTo>
                  <a:lnTo>
                    <a:pt x="487" y="257"/>
                  </a:lnTo>
                  <a:close/>
                  <a:moveTo>
                    <a:pt x="402" y="61"/>
                  </a:moveTo>
                  <a:lnTo>
                    <a:pt x="402" y="0"/>
                  </a:lnTo>
                  <a:lnTo>
                    <a:pt x="434" y="41"/>
                  </a:lnTo>
                  <a:lnTo>
                    <a:pt x="434" y="51"/>
                  </a:lnTo>
                  <a:lnTo>
                    <a:pt x="444" y="61"/>
                  </a:lnTo>
                  <a:lnTo>
                    <a:pt x="455" y="82"/>
                  </a:lnTo>
                  <a:lnTo>
                    <a:pt x="466" y="103"/>
                  </a:lnTo>
                  <a:lnTo>
                    <a:pt x="497" y="123"/>
                  </a:lnTo>
                  <a:lnTo>
                    <a:pt x="508" y="165"/>
                  </a:lnTo>
                  <a:lnTo>
                    <a:pt x="519" y="196"/>
                  </a:lnTo>
                  <a:lnTo>
                    <a:pt x="530" y="206"/>
                  </a:lnTo>
                  <a:lnTo>
                    <a:pt x="530" y="227"/>
                  </a:lnTo>
                  <a:lnTo>
                    <a:pt x="530" y="257"/>
                  </a:lnTo>
                  <a:lnTo>
                    <a:pt x="487" y="257"/>
                  </a:lnTo>
                  <a:lnTo>
                    <a:pt x="487" y="227"/>
                  </a:lnTo>
                  <a:lnTo>
                    <a:pt x="487" y="217"/>
                  </a:lnTo>
                  <a:lnTo>
                    <a:pt x="466" y="206"/>
                  </a:lnTo>
                  <a:lnTo>
                    <a:pt x="466" y="196"/>
                  </a:lnTo>
                  <a:lnTo>
                    <a:pt x="455" y="165"/>
                  </a:lnTo>
                  <a:lnTo>
                    <a:pt x="434" y="144"/>
                  </a:lnTo>
                  <a:lnTo>
                    <a:pt x="413" y="113"/>
                  </a:lnTo>
                  <a:lnTo>
                    <a:pt x="392" y="92"/>
                  </a:lnTo>
                  <a:lnTo>
                    <a:pt x="392" y="82"/>
                  </a:lnTo>
                  <a:lnTo>
                    <a:pt x="381" y="61"/>
                  </a:lnTo>
                  <a:lnTo>
                    <a:pt x="381" y="51"/>
                  </a:lnTo>
                  <a:lnTo>
                    <a:pt x="381" y="41"/>
                  </a:lnTo>
                  <a:lnTo>
                    <a:pt x="402" y="61"/>
                  </a:lnTo>
                  <a:close/>
                  <a:moveTo>
                    <a:pt x="434" y="41"/>
                  </a:moveTo>
                  <a:lnTo>
                    <a:pt x="381" y="41"/>
                  </a:lnTo>
                  <a:lnTo>
                    <a:pt x="381" y="30"/>
                  </a:lnTo>
                  <a:lnTo>
                    <a:pt x="381" y="11"/>
                  </a:lnTo>
                  <a:lnTo>
                    <a:pt x="392" y="11"/>
                  </a:lnTo>
                  <a:lnTo>
                    <a:pt x="402" y="0"/>
                  </a:lnTo>
                  <a:lnTo>
                    <a:pt x="402" y="11"/>
                  </a:lnTo>
                  <a:lnTo>
                    <a:pt x="413" y="11"/>
                  </a:lnTo>
                  <a:lnTo>
                    <a:pt x="434" y="30"/>
                  </a:lnTo>
                  <a:lnTo>
                    <a:pt x="434" y="41"/>
                  </a:lnTo>
                  <a:close/>
                  <a:moveTo>
                    <a:pt x="53" y="41"/>
                  </a:moveTo>
                  <a:lnTo>
                    <a:pt x="0" y="41"/>
                  </a:lnTo>
                  <a:lnTo>
                    <a:pt x="20" y="11"/>
                  </a:lnTo>
                  <a:lnTo>
                    <a:pt x="53" y="11"/>
                  </a:lnTo>
                  <a:lnTo>
                    <a:pt x="73" y="30"/>
                  </a:lnTo>
                  <a:lnTo>
                    <a:pt x="106" y="30"/>
                  </a:lnTo>
                  <a:lnTo>
                    <a:pt x="127" y="30"/>
                  </a:lnTo>
                  <a:lnTo>
                    <a:pt x="137" y="30"/>
                  </a:lnTo>
                  <a:lnTo>
                    <a:pt x="169" y="30"/>
                  </a:lnTo>
                  <a:lnTo>
                    <a:pt x="180" y="30"/>
                  </a:lnTo>
                  <a:lnTo>
                    <a:pt x="201" y="30"/>
                  </a:lnTo>
                  <a:lnTo>
                    <a:pt x="244" y="30"/>
                  </a:lnTo>
                  <a:lnTo>
                    <a:pt x="286" y="11"/>
                  </a:lnTo>
                  <a:lnTo>
                    <a:pt x="339" y="11"/>
                  </a:lnTo>
                  <a:lnTo>
                    <a:pt x="402" y="0"/>
                  </a:lnTo>
                  <a:lnTo>
                    <a:pt x="402" y="61"/>
                  </a:lnTo>
                  <a:lnTo>
                    <a:pt x="339" y="61"/>
                  </a:lnTo>
                  <a:lnTo>
                    <a:pt x="297" y="61"/>
                  </a:lnTo>
                  <a:lnTo>
                    <a:pt x="253" y="82"/>
                  </a:lnTo>
                  <a:lnTo>
                    <a:pt x="201" y="82"/>
                  </a:lnTo>
                  <a:lnTo>
                    <a:pt x="191" y="82"/>
                  </a:lnTo>
                  <a:lnTo>
                    <a:pt x="169" y="92"/>
                  </a:lnTo>
                  <a:lnTo>
                    <a:pt x="137" y="92"/>
                  </a:lnTo>
                  <a:lnTo>
                    <a:pt x="116" y="82"/>
                  </a:lnTo>
                  <a:lnTo>
                    <a:pt x="106" y="82"/>
                  </a:lnTo>
                  <a:lnTo>
                    <a:pt x="64" y="82"/>
                  </a:lnTo>
                  <a:lnTo>
                    <a:pt x="31" y="61"/>
                  </a:lnTo>
                  <a:lnTo>
                    <a:pt x="11" y="61"/>
                  </a:lnTo>
                  <a:lnTo>
                    <a:pt x="53" y="41"/>
                  </a:lnTo>
                  <a:close/>
                  <a:moveTo>
                    <a:pt x="0" y="41"/>
                  </a:moveTo>
                  <a:lnTo>
                    <a:pt x="20" y="41"/>
                  </a:lnTo>
                  <a:lnTo>
                    <a:pt x="0" y="41"/>
                  </a:lnTo>
                  <a:close/>
                  <a:moveTo>
                    <a:pt x="20" y="11"/>
                  </a:moveTo>
                  <a:lnTo>
                    <a:pt x="11" y="61"/>
                  </a:lnTo>
                  <a:lnTo>
                    <a:pt x="0" y="51"/>
                  </a:lnTo>
                  <a:lnTo>
                    <a:pt x="0" y="41"/>
                  </a:lnTo>
                  <a:lnTo>
                    <a:pt x="0" y="30"/>
                  </a:lnTo>
                  <a:lnTo>
                    <a:pt x="0" y="11"/>
                  </a:lnTo>
                  <a:lnTo>
                    <a:pt x="11" y="11"/>
                  </a:lnTo>
                  <a:lnTo>
                    <a:pt x="11" y="0"/>
                  </a:lnTo>
                  <a:lnTo>
                    <a:pt x="20" y="11"/>
                  </a:lnTo>
                  <a:close/>
                  <a:moveTo>
                    <a:pt x="0" y="41"/>
                  </a:moveTo>
                  <a:lnTo>
                    <a:pt x="20" y="41"/>
                  </a:lnTo>
                  <a:lnTo>
                    <a:pt x="0" y="41"/>
                  </a:lnTo>
                  <a:close/>
                  <a:moveTo>
                    <a:pt x="20" y="11"/>
                  </a:moveTo>
                  <a:lnTo>
                    <a:pt x="11" y="61"/>
                  </a:lnTo>
                  <a:lnTo>
                    <a:pt x="0" y="51"/>
                  </a:lnTo>
                  <a:lnTo>
                    <a:pt x="0" y="41"/>
                  </a:lnTo>
                  <a:lnTo>
                    <a:pt x="0" y="30"/>
                  </a:lnTo>
                  <a:lnTo>
                    <a:pt x="0" y="11"/>
                  </a:lnTo>
                  <a:lnTo>
                    <a:pt x="11" y="11"/>
                  </a:lnTo>
                  <a:lnTo>
                    <a:pt x="11" y="0"/>
                  </a:lnTo>
                  <a:lnTo>
                    <a:pt x="20" y="11"/>
                  </a:lnTo>
                  <a:close/>
                </a:path>
              </a:pathLst>
            </a:custGeom>
            <a:solidFill>
              <a:srgbClr val="FFFFFF"/>
            </a:solidFill>
            <a:ln w="9525">
              <a:noFill/>
              <a:round/>
              <a:headEnd/>
              <a:tailEnd/>
            </a:ln>
          </p:spPr>
          <p:txBody>
            <a:bodyPr/>
            <a:lstStyle/>
            <a:p>
              <a:endParaRPr lang="uk-UA"/>
            </a:p>
          </p:txBody>
        </p:sp>
        <p:sp>
          <p:nvSpPr>
            <p:cNvPr id="16401" name="Freeform 21"/>
            <p:cNvSpPr>
              <a:spLocks/>
            </p:cNvSpPr>
            <p:nvPr/>
          </p:nvSpPr>
          <p:spPr bwMode="auto">
            <a:xfrm>
              <a:off x="5278438" y="3095625"/>
              <a:ext cx="158750" cy="136525"/>
            </a:xfrm>
            <a:custGeom>
              <a:avLst/>
              <a:gdLst>
                <a:gd name="T0" fmla="*/ 0 w 497"/>
                <a:gd name="T1" fmla="*/ 2147483647 h 432"/>
                <a:gd name="T2" fmla="*/ 0 w 497"/>
                <a:gd name="T3" fmla="*/ 2147483647 h 432"/>
                <a:gd name="T4" fmla="*/ 2147483647 w 497"/>
                <a:gd name="T5" fmla="*/ 2147483647 h 432"/>
                <a:gd name="T6" fmla="*/ 2147483647 w 497"/>
                <a:gd name="T7" fmla="*/ 2147483647 h 432"/>
                <a:gd name="T8" fmla="*/ 2147483647 w 497"/>
                <a:gd name="T9" fmla="*/ 2147483647 h 432"/>
                <a:gd name="T10" fmla="*/ 2147483647 w 497"/>
                <a:gd name="T11" fmla="*/ 2147483647 h 432"/>
                <a:gd name="T12" fmla="*/ 2147483647 w 497"/>
                <a:gd name="T13" fmla="*/ 2147483647 h 432"/>
                <a:gd name="T14" fmla="*/ 2147483647 w 497"/>
                <a:gd name="T15" fmla="*/ 2147483647 h 432"/>
                <a:gd name="T16" fmla="*/ 2147483647 w 497"/>
                <a:gd name="T17" fmla="*/ 2147483647 h 432"/>
                <a:gd name="T18" fmla="*/ 2147483647 w 497"/>
                <a:gd name="T19" fmla="*/ 2147483647 h 432"/>
                <a:gd name="T20" fmla="*/ 2147483647 w 497"/>
                <a:gd name="T21" fmla="*/ 2147483647 h 432"/>
                <a:gd name="T22" fmla="*/ 2147483647 w 497"/>
                <a:gd name="T23" fmla="*/ 2147483647 h 432"/>
                <a:gd name="T24" fmla="*/ 2147483647 w 497"/>
                <a:gd name="T25" fmla="*/ 2147483647 h 432"/>
                <a:gd name="T26" fmla="*/ 2147483647 w 497"/>
                <a:gd name="T27" fmla="*/ 0 h 432"/>
                <a:gd name="T28" fmla="*/ 2147483647 w 497"/>
                <a:gd name="T29" fmla="*/ 2147483647 h 432"/>
                <a:gd name="T30" fmla="*/ 0 w 497"/>
                <a:gd name="T31" fmla="*/ 2147483647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7"/>
                <a:gd name="T49" fmla="*/ 0 h 432"/>
                <a:gd name="T50" fmla="*/ 497 w 497"/>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7" h="432">
                  <a:moveTo>
                    <a:pt x="0" y="52"/>
                  </a:moveTo>
                  <a:lnTo>
                    <a:pt x="0" y="216"/>
                  </a:lnTo>
                  <a:lnTo>
                    <a:pt x="74" y="319"/>
                  </a:lnTo>
                  <a:lnTo>
                    <a:pt x="169" y="391"/>
                  </a:lnTo>
                  <a:lnTo>
                    <a:pt x="255" y="432"/>
                  </a:lnTo>
                  <a:lnTo>
                    <a:pt x="328" y="432"/>
                  </a:lnTo>
                  <a:lnTo>
                    <a:pt x="402" y="401"/>
                  </a:lnTo>
                  <a:lnTo>
                    <a:pt x="497" y="381"/>
                  </a:lnTo>
                  <a:lnTo>
                    <a:pt x="402" y="278"/>
                  </a:lnTo>
                  <a:lnTo>
                    <a:pt x="339" y="185"/>
                  </a:lnTo>
                  <a:lnTo>
                    <a:pt x="317" y="154"/>
                  </a:lnTo>
                  <a:lnTo>
                    <a:pt x="286" y="102"/>
                  </a:lnTo>
                  <a:lnTo>
                    <a:pt x="275" y="62"/>
                  </a:lnTo>
                  <a:lnTo>
                    <a:pt x="275" y="0"/>
                  </a:lnTo>
                  <a:lnTo>
                    <a:pt x="116" y="21"/>
                  </a:lnTo>
                  <a:lnTo>
                    <a:pt x="0" y="52"/>
                  </a:lnTo>
                  <a:close/>
                </a:path>
              </a:pathLst>
            </a:custGeom>
            <a:solidFill>
              <a:srgbClr val="008EC8"/>
            </a:solidFill>
            <a:ln w="9525">
              <a:noFill/>
              <a:round/>
              <a:headEnd/>
              <a:tailEnd/>
            </a:ln>
          </p:spPr>
          <p:txBody>
            <a:bodyPr/>
            <a:lstStyle/>
            <a:p>
              <a:endParaRPr lang="uk-UA"/>
            </a:p>
          </p:txBody>
        </p:sp>
        <p:sp>
          <p:nvSpPr>
            <p:cNvPr id="16402" name="Freeform 22"/>
            <p:cNvSpPr>
              <a:spLocks noEditPoints="1"/>
            </p:cNvSpPr>
            <p:nvPr/>
          </p:nvSpPr>
          <p:spPr bwMode="auto">
            <a:xfrm>
              <a:off x="5272088" y="3084513"/>
              <a:ext cx="174625" cy="160337"/>
            </a:xfrm>
            <a:custGeom>
              <a:avLst/>
              <a:gdLst>
                <a:gd name="T0" fmla="*/ 0 w 552"/>
                <a:gd name="T1" fmla="*/ 2147483647 h 505"/>
                <a:gd name="T2" fmla="*/ 0 w 552"/>
                <a:gd name="T3" fmla="*/ 2147483647 h 505"/>
                <a:gd name="T4" fmla="*/ 2147483647 w 552"/>
                <a:gd name="T5" fmla="*/ 2147483647 h 505"/>
                <a:gd name="T6" fmla="*/ 2147483647 w 552"/>
                <a:gd name="T7" fmla="*/ 2147483647 h 505"/>
                <a:gd name="T8" fmla="*/ 0 w 552"/>
                <a:gd name="T9" fmla="*/ 2147483647 h 505"/>
                <a:gd name="T10" fmla="*/ 0 w 552"/>
                <a:gd name="T11" fmla="*/ 2147483647 h 505"/>
                <a:gd name="T12" fmla="*/ 2147483647 w 552"/>
                <a:gd name="T13" fmla="*/ 2147483647 h 505"/>
                <a:gd name="T14" fmla="*/ 2147483647 w 552"/>
                <a:gd name="T15" fmla="*/ 2147483647 h 505"/>
                <a:gd name="T16" fmla="*/ 0 w 552"/>
                <a:gd name="T17" fmla="*/ 2147483647 h 505"/>
                <a:gd name="T18" fmla="*/ 2147483647 w 552"/>
                <a:gd name="T19" fmla="*/ 2147483647 h 505"/>
                <a:gd name="T20" fmla="*/ 2147483647 w 552"/>
                <a:gd name="T21" fmla="*/ 2147483647 h 505"/>
                <a:gd name="T22" fmla="*/ 2147483647 w 552"/>
                <a:gd name="T23" fmla="*/ 2147483647 h 505"/>
                <a:gd name="T24" fmla="*/ 2147483647 w 552"/>
                <a:gd name="T25" fmla="*/ 2147483647 h 505"/>
                <a:gd name="T26" fmla="*/ 2147483647 w 552"/>
                <a:gd name="T27" fmla="*/ 2147483647 h 505"/>
                <a:gd name="T28" fmla="*/ 0 w 552"/>
                <a:gd name="T29" fmla="*/ 2147483647 h 505"/>
                <a:gd name="T30" fmla="*/ 2147483647 w 552"/>
                <a:gd name="T31" fmla="*/ 2147483647 h 505"/>
                <a:gd name="T32" fmla="*/ 2147483647 w 552"/>
                <a:gd name="T33" fmla="*/ 2147483647 h 505"/>
                <a:gd name="T34" fmla="*/ 2147483647 w 552"/>
                <a:gd name="T35" fmla="*/ 2147483647 h 505"/>
                <a:gd name="T36" fmla="*/ 2147483647 w 552"/>
                <a:gd name="T37" fmla="*/ 2147483647 h 505"/>
                <a:gd name="T38" fmla="*/ 2147483647 w 552"/>
                <a:gd name="T39" fmla="*/ 2147483647 h 505"/>
                <a:gd name="T40" fmla="*/ 2147483647 w 552"/>
                <a:gd name="T41" fmla="*/ 2147483647 h 505"/>
                <a:gd name="T42" fmla="*/ 2147483647 w 552"/>
                <a:gd name="T43" fmla="*/ 2147483647 h 505"/>
                <a:gd name="T44" fmla="*/ 2147483647 w 552"/>
                <a:gd name="T45" fmla="*/ 2147483647 h 505"/>
                <a:gd name="T46" fmla="*/ 2147483647 w 552"/>
                <a:gd name="T47" fmla="*/ 2147483647 h 505"/>
                <a:gd name="T48" fmla="*/ 2147483647 w 552"/>
                <a:gd name="T49" fmla="*/ 2147483647 h 505"/>
                <a:gd name="T50" fmla="*/ 2147483647 w 552"/>
                <a:gd name="T51" fmla="*/ 2147483647 h 505"/>
                <a:gd name="T52" fmla="*/ 2147483647 w 552"/>
                <a:gd name="T53" fmla="*/ 2147483647 h 505"/>
                <a:gd name="T54" fmla="*/ 2147483647 w 552"/>
                <a:gd name="T55" fmla="*/ 2147483647 h 505"/>
                <a:gd name="T56" fmla="*/ 2147483647 w 552"/>
                <a:gd name="T57" fmla="*/ 2147483647 h 505"/>
                <a:gd name="T58" fmla="*/ 2147483647 w 552"/>
                <a:gd name="T59" fmla="*/ 2147483647 h 505"/>
                <a:gd name="T60" fmla="*/ 2147483647 w 552"/>
                <a:gd name="T61" fmla="*/ 2147483647 h 505"/>
                <a:gd name="T62" fmla="*/ 2147483647 w 552"/>
                <a:gd name="T63" fmla="*/ 2147483647 h 505"/>
                <a:gd name="T64" fmla="*/ 2147483647 w 552"/>
                <a:gd name="T65" fmla="*/ 2147483647 h 505"/>
                <a:gd name="T66" fmla="*/ 2147483647 w 552"/>
                <a:gd name="T67" fmla="*/ 2147483647 h 505"/>
                <a:gd name="T68" fmla="*/ 2147483647 w 552"/>
                <a:gd name="T69" fmla="*/ 2147483647 h 505"/>
                <a:gd name="T70" fmla="*/ 2147483647 w 552"/>
                <a:gd name="T71" fmla="*/ 2147483647 h 505"/>
                <a:gd name="T72" fmla="*/ 2147483647 w 552"/>
                <a:gd name="T73" fmla="*/ 2147483647 h 505"/>
                <a:gd name="T74" fmla="*/ 2147483647 w 552"/>
                <a:gd name="T75" fmla="*/ 2147483647 h 505"/>
                <a:gd name="T76" fmla="*/ 2147483647 w 552"/>
                <a:gd name="T77" fmla="*/ 2147483647 h 505"/>
                <a:gd name="T78" fmla="*/ 2147483647 w 552"/>
                <a:gd name="T79" fmla="*/ 2147483647 h 505"/>
                <a:gd name="T80" fmla="*/ 2147483647 w 552"/>
                <a:gd name="T81" fmla="*/ 0 h 505"/>
                <a:gd name="T82" fmla="*/ 2147483647 w 552"/>
                <a:gd name="T83" fmla="*/ 2147483647 h 505"/>
                <a:gd name="T84" fmla="*/ 2147483647 w 552"/>
                <a:gd name="T85" fmla="*/ 2147483647 h 505"/>
                <a:gd name="T86" fmla="*/ 2147483647 w 552"/>
                <a:gd name="T87" fmla="*/ 2147483647 h 505"/>
                <a:gd name="T88" fmla="*/ 2147483647 w 552"/>
                <a:gd name="T89" fmla="*/ 2147483647 h 505"/>
                <a:gd name="T90" fmla="*/ 2147483647 w 552"/>
                <a:gd name="T91" fmla="*/ 0 h 505"/>
                <a:gd name="T92" fmla="*/ 2147483647 w 552"/>
                <a:gd name="T93" fmla="*/ 2147483647 h 505"/>
                <a:gd name="T94" fmla="*/ 2147483647 w 552"/>
                <a:gd name="T95" fmla="*/ 2147483647 h 505"/>
                <a:gd name="T96" fmla="*/ 2147483647 w 552"/>
                <a:gd name="T97" fmla="*/ 2147483647 h 505"/>
                <a:gd name="T98" fmla="*/ 0 w 552"/>
                <a:gd name="T99" fmla="*/ 2147483647 h 505"/>
                <a:gd name="T100" fmla="*/ 2147483647 w 552"/>
                <a:gd name="T101" fmla="*/ 2147483647 h 505"/>
                <a:gd name="T102" fmla="*/ 0 w 552"/>
                <a:gd name="T103" fmla="*/ 2147483647 h 505"/>
                <a:gd name="T104" fmla="*/ 2147483647 w 552"/>
                <a:gd name="T105" fmla="*/ 2147483647 h 505"/>
                <a:gd name="T106" fmla="*/ 2147483647 w 552"/>
                <a:gd name="T107" fmla="*/ 2147483647 h 505"/>
                <a:gd name="T108" fmla="*/ 2147483647 w 552"/>
                <a:gd name="T109" fmla="*/ 2147483647 h 505"/>
                <a:gd name="T110" fmla="*/ 0 w 552"/>
                <a:gd name="T111" fmla="*/ 2147483647 h 505"/>
                <a:gd name="T112" fmla="*/ 2147483647 w 552"/>
                <a:gd name="T113" fmla="*/ 2147483647 h 5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52"/>
                <a:gd name="T172" fmla="*/ 0 h 505"/>
                <a:gd name="T173" fmla="*/ 552 w 552"/>
                <a:gd name="T174" fmla="*/ 505 h 5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52" h="505">
                  <a:moveTo>
                    <a:pt x="0" y="258"/>
                  </a:moveTo>
                  <a:lnTo>
                    <a:pt x="0" y="247"/>
                  </a:lnTo>
                  <a:lnTo>
                    <a:pt x="0" y="83"/>
                  </a:lnTo>
                  <a:lnTo>
                    <a:pt x="43" y="83"/>
                  </a:lnTo>
                  <a:lnTo>
                    <a:pt x="43" y="247"/>
                  </a:lnTo>
                  <a:lnTo>
                    <a:pt x="0" y="258"/>
                  </a:lnTo>
                  <a:close/>
                  <a:moveTo>
                    <a:pt x="0" y="247"/>
                  </a:moveTo>
                  <a:lnTo>
                    <a:pt x="43" y="247"/>
                  </a:lnTo>
                  <a:lnTo>
                    <a:pt x="43" y="258"/>
                  </a:lnTo>
                  <a:lnTo>
                    <a:pt x="43" y="268"/>
                  </a:lnTo>
                  <a:lnTo>
                    <a:pt x="33" y="268"/>
                  </a:lnTo>
                  <a:lnTo>
                    <a:pt x="22" y="268"/>
                  </a:lnTo>
                  <a:lnTo>
                    <a:pt x="11" y="268"/>
                  </a:lnTo>
                  <a:lnTo>
                    <a:pt x="0" y="258"/>
                  </a:lnTo>
                  <a:lnTo>
                    <a:pt x="0" y="247"/>
                  </a:lnTo>
                  <a:close/>
                  <a:moveTo>
                    <a:pt x="0" y="258"/>
                  </a:moveTo>
                  <a:lnTo>
                    <a:pt x="22" y="247"/>
                  </a:lnTo>
                  <a:lnTo>
                    <a:pt x="0" y="258"/>
                  </a:lnTo>
                  <a:close/>
                  <a:moveTo>
                    <a:pt x="0" y="247"/>
                  </a:moveTo>
                  <a:lnTo>
                    <a:pt x="43" y="247"/>
                  </a:lnTo>
                  <a:lnTo>
                    <a:pt x="43" y="258"/>
                  </a:lnTo>
                  <a:lnTo>
                    <a:pt x="43" y="268"/>
                  </a:lnTo>
                  <a:lnTo>
                    <a:pt x="33" y="268"/>
                  </a:lnTo>
                  <a:lnTo>
                    <a:pt x="22" y="268"/>
                  </a:lnTo>
                  <a:lnTo>
                    <a:pt x="11" y="268"/>
                  </a:lnTo>
                  <a:lnTo>
                    <a:pt x="0" y="258"/>
                  </a:lnTo>
                  <a:lnTo>
                    <a:pt x="0" y="247"/>
                  </a:lnTo>
                  <a:close/>
                  <a:moveTo>
                    <a:pt x="350" y="432"/>
                  </a:moveTo>
                  <a:lnTo>
                    <a:pt x="350" y="505"/>
                  </a:lnTo>
                  <a:lnTo>
                    <a:pt x="329" y="505"/>
                  </a:lnTo>
                  <a:lnTo>
                    <a:pt x="308" y="484"/>
                  </a:lnTo>
                  <a:lnTo>
                    <a:pt x="286" y="484"/>
                  </a:lnTo>
                  <a:lnTo>
                    <a:pt x="255" y="484"/>
                  </a:lnTo>
                  <a:lnTo>
                    <a:pt x="244" y="474"/>
                  </a:lnTo>
                  <a:lnTo>
                    <a:pt x="224" y="463"/>
                  </a:lnTo>
                  <a:lnTo>
                    <a:pt x="191" y="463"/>
                  </a:lnTo>
                  <a:lnTo>
                    <a:pt x="181" y="453"/>
                  </a:lnTo>
                  <a:lnTo>
                    <a:pt x="149" y="422"/>
                  </a:lnTo>
                  <a:lnTo>
                    <a:pt x="128" y="412"/>
                  </a:lnTo>
                  <a:lnTo>
                    <a:pt x="117" y="401"/>
                  </a:lnTo>
                  <a:lnTo>
                    <a:pt x="86" y="370"/>
                  </a:lnTo>
                  <a:lnTo>
                    <a:pt x="64" y="350"/>
                  </a:lnTo>
                  <a:lnTo>
                    <a:pt x="43" y="320"/>
                  </a:lnTo>
                  <a:lnTo>
                    <a:pt x="22" y="299"/>
                  </a:lnTo>
                  <a:lnTo>
                    <a:pt x="0" y="258"/>
                  </a:lnTo>
                  <a:lnTo>
                    <a:pt x="43" y="237"/>
                  </a:lnTo>
                  <a:lnTo>
                    <a:pt x="64" y="258"/>
                  </a:lnTo>
                  <a:lnTo>
                    <a:pt x="86" y="289"/>
                  </a:lnTo>
                  <a:lnTo>
                    <a:pt x="96" y="309"/>
                  </a:lnTo>
                  <a:lnTo>
                    <a:pt x="128" y="330"/>
                  </a:lnTo>
                  <a:lnTo>
                    <a:pt x="138" y="350"/>
                  </a:lnTo>
                  <a:lnTo>
                    <a:pt x="170" y="370"/>
                  </a:lnTo>
                  <a:lnTo>
                    <a:pt x="181" y="381"/>
                  </a:lnTo>
                  <a:lnTo>
                    <a:pt x="202" y="401"/>
                  </a:lnTo>
                  <a:lnTo>
                    <a:pt x="224" y="412"/>
                  </a:lnTo>
                  <a:lnTo>
                    <a:pt x="244" y="422"/>
                  </a:lnTo>
                  <a:lnTo>
                    <a:pt x="255" y="422"/>
                  </a:lnTo>
                  <a:lnTo>
                    <a:pt x="277" y="432"/>
                  </a:lnTo>
                  <a:lnTo>
                    <a:pt x="297" y="432"/>
                  </a:lnTo>
                  <a:lnTo>
                    <a:pt x="308" y="432"/>
                  </a:lnTo>
                  <a:lnTo>
                    <a:pt x="339" y="432"/>
                  </a:lnTo>
                  <a:lnTo>
                    <a:pt x="350" y="432"/>
                  </a:lnTo>
                  <a:close/>
                  <a:moveTo>
                    <a:pt x="499" y="422"/>
                  </a:moveTo>
                  <a:lnTo>
                    <a:pt x="530" y="401"/>
                  </a:lnTo>
                  <a:lnTo>
                    <a:pt x="519" y="432"/>
                  </a:lnTo>
                  <a:lnTo>
                    <a:pt x="499" y="432"/>
                  </a:lnTo>
                  <a:lnTo>
                    <a:pt x="477" y="453"/>
                  </a:lnTo>
                  <a:lnTo>
                    <a:pt x="467" y="453"/>
                  </a:lnTo>
                  <a:lnTo>
                    <a:pt x="446" y="463"/>
                  </a:lnTo>
                  <a:lnTo>
                    <a:pt x="424" y="474"/>
                  </a:lnTo>
                  <a:lnTo>
                    <a:pt x="403" y="484"/>
                  </a:lnTo>
                  <a:lnTo>
                    <a:pt x="372" y="484"/>
                  </a:lnTo>
                  <a:lnTo>
                    <a:pt x="350" y="505"/>
                  </a:lnTo>
                  <a:lnTo>
                    <a:pt x="350" y="432"/>
                  </a:lnTo>
                  <a:lnTo>
                    <a:pt x="361" y="432"/>
                  </a:lnTo>
                  <a:lnTo>
                    <a:pt x="393" y="432"/>
                  </a:lnTo>
                  <a:lnTo>
                    <a:pt x="403" y="422"/>
                  </a:lnTo>
                  <a:lnTo>
                    <a:pt x="414" y="412"/>
                  </a:lnTo>
                  <a:lnTo>
                    <a:pt x="446" y="412"/>
                  </a:lnTo>
                  <a:lnTo>
                    <a:pt x="467" y="401"/>
                  </a:lnTo>
                  <a:lnTo>
                    <a:pt x="499" y="381"/>
                  </a:lnTo>
                  <a:lnTo>
                    <a:pt x="519" y="381"/>
                  </a:lnTo>
                  <a:lnTo>
                    <a:pt x="499" y="422"/>
                  </a:lnTo>
                  <a:close/>
                  <a:moveTo>
                    <a:pt x="519" y="432"/>
                  </a:moveTo>
                  <a:lnTo>
                    <a:pt x="519" y="381"/>
                  </a:lnTo>
                  <a:lnTo>
                    <a:pt x="530" y="401"/>
                  </a:lnTo>
                  <a:lnTo>
                    <a:pt x="552" y="412"/>
                  </a:lnTo>
                  <a:lnTo>
                    <a:pt x="530" y="422"/>
                  </a:lnTo>
                  <a:lnTo>
                    <a:pt x="530" y="432"/>
                  </a:lnTo>
                  <a:lnTo>
                    <a:pt x="519" y="432"/>
                  </a:lnTo>
                  <a:close/>
                  <a:moveTo>
                    <a:pt x="297" y="52"/>
                  </a:moveTo>
                  <a:lnTo>
                    <a:pt x="297" y="0"/>
                  </a:lnTo>
                  <a:lnTo>
                    <a:pt x="329" y="31"/>
                  </a:lnTo>
                  <a:lnTo>
                    <a:pt x="329" y="52"/>
                  </a:lnTo>
                  <a:lnTo>
                    <a:pt x="329" y="83"/>
                  </a:lnTo>
                  <a:lnTo>
                    <a:pt x="339" y="104"/>
                  </a:lnTo>
                  <a:lnTo>
                    <a:pt x="339" y="133"/>
                  </a:lnTo>
                  <a:lnTo>
                    <a:pt x="350" y="144"/>
                  </a:lnTo>
                  <a:lnTo>
                    <a:pt x="361" y="164"/>
                  </a:lnTo>
                  <a:lnTo>
                    <a:pt x="372" y="185"/>
                  </a:lnTo>
                  <a:lnTo>
                    <a:pt x="393" y="206"/>
                  </a:lnTo>
                  <a:lnTo>
                    <a:pt x="414" y="247"/>
                  </a:lnTo>
                  <a:lnTo>
                    <a:pt x="457" y="299"/>
                  </a:lnTo>
                  <a:lnTo>
                    <a:pt x="499" y="330"/>
                  </a:lnTo>
                  <a:lnTo>
                    <a:pt x="530" y="401"/>
                  </a:lnTo>
                  <a:lnTo>
                    <a:pt x="499" y="422"/>
                  </a:lnTo>
                  <a:lnTo>
                    <a:pt x="457" y="370"/>
                  </a:lnTo>
                  <a:lnTo>
                    <a:pt x="414" y="320"/>
                  </a:lnTo>
                  <a:lnTo>
                    <a:pt x="372" y="289"/>
                  </a:lnTo>
                  <a:lnTo>
                    <a:pt x="350" y="237"/>
                  </a:lnTo>
                  <a:lnTo>
                    <a:pt x="329" y="216"/>
                  </a:lnTo>
                  <a:lnTo>
                    <a:pt x="308" y="196"/>
                  </a:lnTo>
                  <a:lnTo>
                    <a:pt x="297" y="164"/>
                  </a:lnTo>
                  <a:lnTo>
                    <a:pt x="286" y="144"/>
                  </a:lnTo>
                  <a:lnTo>
                    <a:pt x="286" y="114"/>
                  </a:lnTo>
                  <a:lnTo>
                    <a:pt x="277" y="93"/>
                  </a:lnTo>
                  <a:lnTo>
                    <a:pt x="277" y="62"/>
                  </a:lnTo>
                  <a:lnTo>
                    <a:pt x="277" y="31"/>
                  </a:lnTo>
                  <a:lnTo>
                    <a:pt x="297" y="52"/>
                  </a:lnTo>
                  <a:close/>
                  <a:moveTo>
                    <a:pt x="329" y="31"/>
                  </a:moveTo>
                  <a:lnTo>
                    <a:pt x="277" y="31"/>
                  </a:lnTo>
                  <a:lnTo>
                    <a:pt x="277" y="10"/>
                  </a:lnTo>
                  <a:lnTo>
                    <a:pt x="286" y="0"/>
                  </a:lnTo>
                  <a:lnTo>
                    <a:pt x="297" y="0"/>
                  </a:lnTo>
                  <a:lnTo>
                    <a:pt x="308" y="0"/>
                  </a:lnTo>
                  <a:lnTo>
                    <a:pt x="308" y="10"/>
                  </a:lnTo>
                  <a:lnTo>
                    <a:pt x="329" y="10"/>
                  </a:lnTo>
                  <a:lnTo>
                    <a:pt x="329" y="31"/>
                  </a:lnTo>
                  <a:close/>
                  <a:moveTo>
                    <a:pt x="43" y="83"/>
                  </a:moveTo>
                  <a:lnTo>
                    <a:pt x="0" y="83"/>
                  </a:lnTo>
                  <a:lnTo>
                    <a:pt x="22" y="52"/>
                  </a:lnTo>
                  <a:lnTo>
                    <a:pt x="43" y="52"/>
                  </a:lnTo>
                  <a:lnTo>
                    <a:pt x="64" y="52"/>
                  </a:lnTo>
                  <a:lnTo>
                    <a:pt x="96" y="41"/>
                  </a:lnTo>
                  <a:lnTo>
                    <a:pt x="128" y="31"/>
                  </a:lnTo>
                  <a:lnTo>
                    <a:pt x="170" y="10"/>
                  </a:lnTo>
                  <a:lnTo>
                    <a:pt x="202" y="10"/>
                  </a:lnTo>
                  <a:lnTo>
                    <a:pt x="255" y="0"/>
                  </a:lnTo>
                  <a:lnTo>
                    <a:pt x="297" y="0"/>
                  </a:lnTo>
                  <a:lnTo>
                    <a:pt x="297" y="52"/>
                  </a:lnTo>
                  <a:lnTo>
                    <a:pt x="255" y="52"/>
                  </a:lnTo>
                  <a:lnTo>
                    <a:pt x="224" y="62"/>
                  </a:lnTo>
                  <a:lnTo>
                    <a:pt x="181" y="83"/>
                  </a:lnTo>
                  <a:lnTo>
                    <a:pt x="149" y="83"/>
                  </a:lnTo>
                  <a:lnTo>
                    <a:pt x="117" y="93"/>
                  </a:lnTo>
                  <a:lnTo>
                    <a:pt x="86" y="104"/>
                  </a:lnTo>
                  <a:lnTo>
                    <a:pt x="43" y="104"/>
                  </a:lnTo>
                  <a:lnTo>
                    <a:pt x="22" y="114"/>
                  </a:lnTo>
                  <a:lnTo>
                    <a:pt x="43" y="83"/>
                  </a:lnTo>
                  <a:close/>
                  <a:moveTo>
                    <a:pt x="0" y="83"/>
                  </a:moveTo>
                  <a:lnTo>
                    <a:pt x="22" y="83"/>
                  </a:lnTo>
                  <a:lnTo>
                    <a:pt x="0" y="83"/>
                  </a:lnTo>
                  <a:close/>
                  <a:moveTo>
                    <a:pt x="22" y="52"/>
                  </a:moveTo>
                  <a:lnTo>
                    <a:pt x="22" y="114"/>
                  </a:lnTo>
                  <a:lnTo>
                    <a:pt x="11" y="104"/>
                  </a:lnTo>
                  <a:lnTo>
                    <a:pt x="0" y="93"/>
                  </a:lnTo>
                  <a:lnTo>
                    <a:pt x="0" y="83"/>
                  </a:lnTo>
                  <a:lnTo>
                    <a:pt x="11" y="62"/>
                  </a:lnTo>
                  <a:lnTo>
                    <a:pt x="11" y="52"/>
                  </a:lnTo>
                  <a:lnTo>
                    <a:pt x="22" y="52"/>
                  </a:lnTo>
                  <a:close/>
                  <a:moveTo>
                    <a:pt x="0" y="83"/>
                  </a:moveTo>
                  <a:lnTo>
                    <a:pt x="22" y="83"/>
                  </a:lnTo>
                  <a:lnTo>
                    <a:pt x="0" y="83"/>
                  </a:lnTo>
                  <a:close/>
                  <a:moveTo>
                    <a:pt x="22" y="52"/>
                  </a:moveTo>
                  <a:lnTo>
                    <a:pt x="22" y="114"/>
                  </a:lnTo>
                  <a:lnTo>
                    <a:pt x="11" y="104"/>
                  </a:lnTo>
                  <a:lnTo>
                    <a:pt x="0" y="93"/>
                  </a:lnTo>
                  <a:lnTo>
                    <a:pt x="0" y="83"/>
                  </a:lnTo>
                  <a:lnTo>
                    <a:pt x="11" y="62"/>
                  </a:lnTo>
                  <a:lnTo>
                    <a:pt x="11" y="52"/>
                  </a:lnTo>
                  <a:lnTo>
                    <a:pt x="22" y="52"/>
                  </a:lnTo>
                  <a:close/>
                </a:path>
              </a:pathLst>
            </a:custGeom>
            <a:solidFill>
              <a:srgbClr val="FFFFFF"/>
            </a:solidFill>
            <a:ln w="9525">
              <a:noFill/>
              <a:round/>
              <a:headEnd/>
              <a:tailEnd/>
            </a:ln>
          </p:spPr>
          <p:txBody>
            <a:bodyPr/>
            <a:lstStyle/>
            <a:p>
              <a:endParaRPr lang="uk-UA"/>
            </a:p>
          </p:txBody>
        </p:sp>
        <p:sp>
          <p:nvSpPr>
            <p:cNvPr id="16403" name="Freeform 23"/>
            <p:cNvSpPr>
              <a:spLocks/>
            </p:cNvSpPr>
            <p:nvPr/>
          </p:nvSpPr>
          <p:spPr bwMode="auto">
            <a:xfrm>
              <a:off x="6059488" y="2814638"/>
              <a:ext cx="53975" cy="195262"/>
            </a:xfrm>
            <a:custGeom>
              <a:avLst/>
              <a:gdLst>
                <a:gd name="T0" fmla="*/ 0 w 170"/>
                <a:gd name="T1" fmla="*/ 2147483647 h 617"/>
                <a:gd name="T2" fmla="*/ 2147483647 w 170"/>
                <a:gd name="T3" fmla="*/ 2147483647 h 617"/>
                <a:gd name="T4" fmla="*/ 2147483647 w 170"/>
                <a:gd name="T5" fmla="*/ 2147483647 h 617"/>
                <a:gd name="T6" fmla="*/ 2147483647 w 170"/>
                <a:gd name="T7" fmla="*/ 2147483647 h 617"/>
                <a:gd name="T8" fmla="*/ 2147483647 w 170"/>
                <a:gd name="T9" fmla="*/ 2147483647 h 617"/>
                <a:gd name="T10" fmla="*/ 2147483647 w 170"/>
                <a:gd name="T11" fmla="*/ 2147483647 h 617"/>
                <a:gd name="T12" fmla="*/ 0 w 170"/>
                <a:gd name="T13" fmla="*/ 0 h 617"/>
                <a:gd name="T14" fmla="*/ 2147483647 w 170"/>
                <a:gd name="T15" fmla="*/ 0 h 617"/>
                <a:gd name="T16" fmla="*/ 2147483647 w 170"/>
                <a:gd name="T17" fmla="*/ 2147483647 h 617"/>
                <a:gd name="T18" fmla="*/ 2147483647 w 170"/>
                <a:gd name="T19" fmla="*/ 2147483647 h 617"/>
                <a:gd name="T20" fmla="*/ 2147483647 w 170"/>
                <a:gd name="T21" fmla="*/ 2147483647 h 617"/>
                <a:gd name="T22" fmla="*/ 2147483647 w 170"/>
                <a:gd name="T23" fmla="*/ 2147483647 h 617"/>
                <a:gd name="T24" fmla="*/ 0 w 170"/>
                <a:gd name="T25" fmla="*/ 2147483647 h 6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617"/>
                <a:gd name="T41" fmla="*/ 170 w 170"/>
                <a:gd name="T42" fmla="*/ 617 h 6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617">
                  <a:moveTo>
                    <a:pt x="0" y="617"/>
                  </a:moveTo>
                  <a:lnTo>
                    <a:pt x="10" y="401"/>
                  </a:lnTo>
                  <a:lnTo>
                    <a:pt x="42" y="247"/>
                  </a:lnTo>
                  <a:lnTo>
                    <a:pt x="53" y="185"/>
                  </a:lnTo>
                  <a:lnTo>
                    <a:pt x="53" y="133"/>
                  </a:lnTo>
                  <a:lnTo>
                    <a:pt x="42" y="62"/>
                  </a:lnTo>
                  <a:lnTo>
                    <a:pt x="0" y="0"/>
                  </a:lnTo>
                  <a:lnTo>
                    <a:pt x="170" y="0"/>
                  </a:lnTo>
                  <a:lnTo>
                    <a:pt x="159" y="154"/>
                  </a:lnTo>
                  <a:lnTo>
                    <a:pt x="128" y="268"/>
                  </a:lnTo>
                  <a:lnTo>
                    <a:pt x="95" y="380"/>
                  </a:lnTo>
                  <a:lnTo>
                    <a:pt x="53" y="505"/>
                  </a:lnTo>
                  <a:lnTo>
                    <a:pt x="0" y="617"/>
                  </a:lnTo>
                  <a:close/>
                </a:path>
              </a:pathLst>
            </a:custGeom>
            <a:solidFill>
              <a:srgbClr val="8C9FFF"/>
            </a:solidFill>
            <a:ln w="9525">
              <a:noFill/>
              <a:round/>
              <a:headEnd/>
              <a:tailEnd/>
            </a:ln>
          </p:spPr>
          <p:txBody>
            <a:bodyPr/>
            <a:lstStyle/>
            <a:p>
              <a:endParaRPr lang="uk-UA"/>
            </a:p>
          </p:txBody>
        </p:sp>
        <p:sp>
          <p:nvSpPr>
            <p:cNvPr id="16404" name="Freeform 24"/>
            <p:cNvSpPr>
              <a:spLocks noEditPoints="1"/>
            </p:cNvSpPr>
            <p:nvPr/>
          </p:nvSpPr>
          <p:spPr bwMode="auto">
            <a:xfrm>
              <a:off x="6048375" y="2806700"/>
              <a:ext cx="71438" cy="209550"/>
            </a:xfrm>
            <a:custGeom>
              <a:avLst/>
              <a:gdLst>
                <a:gd name="T0" fmla="*/ 2147483647 w 222"/>
                <a:gd name="T1" fmla="*/ 2147483647 h 659"/>
                <a:gd name="T2" fmla="*/ 2147483647 w 222"/>
                <a:gd name="T3" fmla="*/ 2147483647 h 659"/>
                <a:gd name="T4" fmla="*/ 2147483647 w 222"/>
                <a:gd name="T5" fmla="*/ 2147483647 h 659"/>
                <a:gd name="T6" fmla="*/ 2147483647 w 222"/>
                <a:gd name="T7" fmla="*/ 2147483647 h 659"/>
                <a:gd name="T8" fmla="*/ 2147483647 w 222"/>
                <a:gd name="T9" fmla="*/ 2147483647 h 659"/>
                <a:gd name="T10" fmla="*/ 0 w 222"/>
                <a:gd name="T11" fmla="*/ 2147483647 h 659"/>
                <a:gd name="T12" fmla="*/ 2147483647 w 222"/>
                <a:gd name="T13" fmla="*/ 2147483647 h 659"/>
                <a:gd name="T14" fmla="*/ 2147483647 w 222"/>
                <a:gd name="T15" fmla="*/ 2147483647 h 659"/>
                <a:gd name="T16" fmla="*/ 2147483647 w 222"/>
                <a:gd name="T17" fmla="*/ 2147483647 h 659"/>
                <a:gd name="T18" fmla="*/ 2147483647 w 222"/>
                <a:gd name="T19" fmla="*/ 2147483647 h 659"/>
                <a:gd name="T20" fmla="*/ 2147483647 w 222"/>
                <a:gd name="T21" fmla="*/ 0 h 659"/>
                <a:gd name="T22" fmla="*/ 2147483647 w 222"/>
                <a:gd name="T23" fmla="*/ 2147483647 h 659"/>
                <a:gd name="T24" fmla="*/ 0 w 222"/>
                <a:gd name="T25" fmla="*/ 2147483647 h 659"/>
                <a:gd name="T26" fmla="*/ 2147483647 w 222"/>
                <a:gd name="T27" fmla="*/ 0 h 659"/>
                <a:gd name="T28" fmla="*/ 2147483647 w 222"/>
                <a:gd name="T29" fmla="*/ 2147483647 h 659"/>
                <a:gd name="T30" fmla="*/ 2147483647 w 222"/>
                <a:gd name="T31" fmla="*/ 2147483647 h 659"/>
                <a:gd name="T32" fmla="*/ 2147483647 w 222"/>
                <a:gd name="T33" fmla="*/ 2147483647 h 659"/>
                <a:gd name="T34" fmla="*/ 2147483647 w 222"/>
                <a:gd name="T35" fmla="*/ 2147483647 h 659"/>
                <a:gd name="T36" fmla="*/ 2147483647 w 222"/>
                <a:gd name="T37" fmla="*/ 2147483647 h 659"/>
                <a:gd name="T38" fmla="*/ 2147483647 w 222"/>
                <a:gd name="T39" fmla="*/ 2147483647 h 659"/>
                <a:gd name="T40" fmla="*/ 2147483647 w 222"/>
                <a:gd name="T41" fmla="*/ 0 h 659"/>
                <a:gd name="T42" fmla="*/ 2147483647 w 222"/>
                <a:gd name="T43" fmla="*/ 2147483647 h 659"/>
                <a:gd name="T44" fmla="*/ 2147483647 w 222"/>
                <a:gd name="T45" fmla="*/ 2147483647 h 659"/>
                <a:gd name="T46" fmla="*/ 2147483647 w 222"/>
                <a:gd name="T47" fmla="*/ 2147483647 h 659"/>
                <a:gd name="T48" fmla="*/ 2147483647 w 222"/>
                <a:gd name="T49" fmla="*/ 2147483647 h 659"/>
                <a:gd name="T50" fmla="*/ 2147483647 w 222"/>
                <a:gd name="T51" fmla="*/ 2147483647 h 659"/>
                <a:gd name="T52" fmla="*/ 2147483647 w 222"/>
                <a:gd name="T53" fmla="*/ 2147483647 h 659"/>
                <a:gd name="T54" fmla="*/ 2147483647 w 222"/>
                <a:gd name="T55" fmla="*/ 2147483647 h 659"/>
                <a:gd name="T56" fmla="*/ 2147483647 w 222"/>
                <a:gd name="T57" fmla="*/ 2147483647 h 659"/>
                <a:gd name="T58" fmla="*/ 2147483647 w 222"/>
                <a:gd name="T59" fmla="*/ 2147483647 h 659"/>
                <a:gd name="T60" fmla="*/ 2147483647 w 222"/>
                <a:gd name="T61" fmla="*/ 2147483647 h 659"/>
                <a:gd name="T62" fmla="*/ 2147483647 w 222"/>
                <a:gd name="T63" fmla="*/ 2147483647 h 659"/>
                <a:gd name="T64" fmla="*/ 2147483647 w 222"/>
                <a:gd name="T65" fmla="*/ 2147483647 h 659"/>
                <a:gd name="T66" fmla="*/ 2147483647 w 222"/>
                <a:gd name="T67" fmla="*/ 2147483647 h 659"/>
                <a:gd name="T68" fmla="*/ 2147483647 w 222"/>
                <a:gd name="T69" fmla="*/ 2147483647 h 659"/>
                <a:gd name="T70" fmla="*/ 0 w 222"/>
                <a:gd name="T71" fmla="*/ 2147483647 h 659"/>
                <a:gd name="T72" fmla="*/ 2147483647 w 222"/>
                <a:gd name="T73" fmla="*/ 2147483647 h 659"/>
                <a:gd name="T74" fmla="*/ 2147483647 w 222"/>
                <a:gd name="T75" fmla="*/ 2147483647 h 659"/>
                <a:gd name="T76" fmla="*/ 0 w 222"/>
                <a:gd name="T77" fmla="*/ 2147483647 h 659"/>
                <a:gd name="T78" fmla="*/ 2147483647 w 222"/>
                <a:gd name="T79" fmla="*/ 2147483647 h 659"/>
                <a:gd name="T80" fmla="*/ 2147483647 w 222"/>
                <a:gd name="T81" fmla="*/ 2147483647 h 659"/>
                <a:gd name="T82" fmla="*/ 2147483647 w 222"/>
                <a:gd name="T83" fmla="*/ 2147483647 h 659"/>
                <a:gd name="T84" fmla="*/ 0 w 222"/>
                <a:gd name="T85" fmla="*/ 2147483647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
                <a:gd name="T130" fmla="*/ 0 h 659"/>
                <a:gd name="T131" fmla="*/ 222 w 222"/>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 h="659">
                  <a:moveTo>
                    <a:pt x="32" y="0"/>
                  </a:moveTo>
                  <a:lnTo>
                    <a:pt x="32" y="52"/>
                  </a:lnTo>
                  <a:lnTo>
                    <a:pt x="53" y="11"/>
                  </a:lnTo>
                  <a:lnTo>
                    <a:pt x="74" y="52"/>
                  </a:lnTo>
                  <a:lnTo>
                    <a:pt x="85" y="73"/>
                  </a:lnTo>
                  <a:lnTo>
                    <a:pt x="96" y="113"/>
                  </a:lnTo>
                  <a:lnTo>
                    <a:pt x="106" y="134"/>
                  </a:lnTo>
                  <a:lnTo>
                    <a:pt x="106" y="175"/>
                  </a:lnTo>
                  <a:lnTo>
                    <a:pt x="106" y="206"/>
                  </a:lnTo>
                  <a:lnTo>
                    <a:pt x="106" y="237"/>
                  </a:lnTo>
                  <a:lnTo>
                    <a:pt x="96" y="268"/>
                  </a:lnTo>
                  <a:lnTo>
                    <a:pt x="85" y="339"/>
                  </a:lnTo>
                  <a:lnTo>
                    <a:pt x="74" y="422"/>
                  </a:lnTo>
                  <a:lnTo>
                    <a:pt x="74" y="474"/>
                  </a:lnTo>
                  <a:lnTo>
                    <a:pt x="74" y="526"/>
                  </a:lnTo>
                  <a:lnTo>
                    <a:pt x="53" y="566"/>
                  </a:lnTo>
                  <a:lnTo>
                    <a:pt x="53" y="638"/>
                  </a:lnTo>
                  <a:lnTo>
                    <a:pt x="0" y="638"/>
                  </a:lnTo>
                  <a:lnTo>
                    <a:pt x="0" y="566"/>
                  </a:lnTo>
                  <a:lnTo>
                    <a:pt x="0" y="526"/>
                  </a:lnTo>
                  <a:lnTo>
                    <a:pt x="21" y="474"/>
                  </a:lnTo>
                  <a:lnTo>
                    <a:pt x="21" y="422"/>
                  </a:lnTo>
                  <a:lnTo>
                    <a:pt x="32" y="330"/>
                  </a:lnTo>
                  <a:lnTo>
                    <a:pt x="42" y="268"/>
                  </a:lnTo>
                  <a:lnTo>
                    <a:pt x="53" y="227"/>
                  </a:lnTo>
                  <a:lnTo>
                    <a:pt x="53" y="206"/>
                  </a:lnTo>
                  <a:lnTo>
                    <a:pt x="53" y="175"/>
                  </a:lnTo>
                  <a:lnTo>
                    <a:pt x="53" y="154"/>
                  </a:lnTo>
                  <a:lnTo>
                    <a:pt x="42" y="123"/>
                  </a:lnTo>
                  <a:lnTo>
                    <a:pt x="42" y="104"/>
                  </a:lnTo>
                  <a:lnTo>
                    <a:pt x="32" y="73"/>
                  </a:lnTo>
                  <a:lnTo>
                    <a:pt x="0" y="31"/>
                  </a:lnTo>
                  <a:lnTo>
                    <a:pt x="32" y="0"/>
                  </a:lnTo>
                  <a:close/>
                  <a:moveTo>
                    <a:pt x="32" y="52"/>
                  </a:moveTo>
                  <a:lnTo>
                    <a:pt x="32" y="21"/>
                  </a:lnTo>
                  <a:lnTo>
                    <a:pt x="32" y="52"/>
                  </a:lnTo>
                  <a:close/>
                  <a:moveTo>
                    <a:pt x="53" y="11"/>
                  </a:moveTo>
                  <a:lnTo>
                    <a:pt x="0" y="31"/>
                  </a:lnTo>
                  <a:lnTo>
                    <a:pt x="0" y="21"/>
                  </a:lnTo>
                  <a:lnTo>
                    <a:pt x="0" y="11"/>
                  </a:lnTo>
                  <a:lnTo>
                    <a:pt x="21" y="11"/>
                  </a:lnTo>
                  <a:lnTo>
                    <a:pt x="32" y="0"/>
                  </a:lnTo>
                  <a:lnTo>
                    <a:pt x="42" y="0"/>
                  </a:lnTo>
                  <a:lnTo>
                    <a:pt x="42" y="11"/>
                  </a:lnTo>
                  <a:lnTo>
                    <a:pt x="53" y="11"/>
                  </a:lnTo>
                  <a:close/>
                  <a:moveTo>
                    <a:pt x="222" y="21"/>
                  </a:moveTo>
                  <a:lnTo>
                    <a:pt x="202" y="52"/>
                  </a:lnTo>
                  <a:lnTo>
                    <a:pt x="32" y="52"/>
                  </a:lnTo>
                  <a:lnTo>
                    <a:pt x="32" y="0"/>
                  </a:lnTo>
                  <a:lnTo>
                    <a:pt x="202" y="0"/>
                  </a:lnTo>
                  <a:lnTo>
                    <a:pt x="222" y="21"/>
                  </a:lnTo>
                  <a:close/>
                  <a:moveTo>
                    <a:pt x="202" y="52"/>
                  </a:moveTo>
                  <a:lnTo>
                    <a:pt x="202" y="0"/>
                  </a:lnTo>
                  <a:lnTo>
                    <a:pt x="211" y="11"/>
                  </a:lnTo>
                  <a:lnTo>
                    <a:pt x="222" y="21"/>
                  </a:lnTo>
                  <a:lnTo>
                    <a:pt x="211" y="31"/>
                  </a:lnTo>
                  <a:lnTo>
                    <a:pt x="211" y="52"/>
                  </a:lnTo>
                  <a:lnTo>
                    <a:pt x="202" y="52"/>
                  </a:lnTo>
                  <a:close/>
                  <a:moveTo>
                    <a:pt x="169" y="21"/>
                  </a:moveTo>
                  <a:lnTo>
                    <a:pt x="202" y="21"/>
                  </a:lnTo>
                  <a:lnTo>
                    <a:pt x="169" y="21"/>
                  </a:lnTo>
                  <a:close/>
                  <a:moveTo>
                    <a:pt x="202" y="52"/>
                  </a:moveTo>
                  <a:lnTo>
                    <a:pt x="202" y="0"/>
                  </a:lnTo>
                  <a:lnTo>
                    <a:pt x="211" y="11"/>
                  </a:lnTo>
                  <a:lnTo>
                    <a:pt x="222" y="21"/>
                  </a:lnTo>
                  <a:lnTo>
                    <a:pt x="211" y="31"/>
                  </a:lnTo>
                  <a:lnTo>
                    <a:pt x="211" y="52"/>
                  </a:lnTo>
                  <a:lnTo>
                    <a:pt x="202" y="52"/>
                  </a:lnTo>
                  <a:close/>
                  <a:moveTo>
                    <a:pt x="106" y="536"/>
                  </a:moveTo>
                  <a:lnTo>
                    <a:pt x="53" y="505"/>
                  </a:lnTo>
                  <a:lnTo>
                    <a:pt x="85" y="453"/>
                  </a:lnTo>
                  <a:lnTo>
                    <a:pt x="96" y="391"/>
                  </a:lnTo>
                  <a:lnTo>
                    <a:pt x="127" y="339"/>
                  </a:lnTo>
                  <a:lnTo>
                    <a:pt x="138" y="289"/>
                  </a:lnTo>
                  <a:lnTo>
                    <a:pt x="149" y="227"/>
                  </a:lnTo>
                  <a:lnTo>
                    <a:pt x="160" y="165"/>
                  </a:lnTo>
                  <a:lnTo>
                    <a:pt x="160" y="134"/>
                  </a:lnTo>
                  <a:lnTo>
                    <a:pt x="160" y="104"/>
                  </a:lnTo>
                  <a:lnTo>
                    <a:pt x="169" y="62"/>
                  </a:lnTo>
                  <a:lnTo>
                    <a:pt x="169" y="21"/>
                  </a:lnTo>
                  <a:lnTo>
                    <a:pt x="222" y="21"/>
                  </a:lnTo>
                  <a:lnTo>
                    <a:pt x="222" y="73"/>
                  </a:lnTo>
                  <a:lnTo>
                    <a:pt x="211" y="113"/>
                  </a:lnTo>
                  <a:lnTo>
                    <a:pt x="211" y="134"/>
                  </a:lnTo>
                  <a:lnTo>
                    <a:pt x="211" y="175"/>
                  </a:lnTo>
                  <a:lnTo>
                    <a:pt x="202" y="237"/>
                  </a:lnTo>
                  <a:lnTo>
                    <a:pt x="191" y="299"/>
                  </a:lnTo>
                  <a:lnTo>
                    <a:pt x="169" y="350"/>
                  </a:lnTo>
                  <a:lnTo>
                    <a:pt x="149" y="422"/>
                  </a:lnTo>
                  <a:lnTo>
                    <a:pt x="138" y="474"/>
                  </a:lnTo>
                  <a:lnTo>
                    <a:pt x="106" y="536"/>
                  </a:lnTo>
                  <a:close/>
                  <a:moveTo>
                    <a:pt x="53" y="505"/>
                  </a:moveTo>
                  <a:lnTo>
                    <a:pt x="85" y="526"/>
                  </a:lnTo>
                  <a:lnTo>
                    <a:pt x="53" y="505"/>
                  </a:lnTo>
                  <a:close/>
                  <a:moveTo>
                    <a:pt x="53" y="505"/>
                  </a:moveTo>
                  <a:lnTo>
                    <a:pt x="106" y="536"/>
                  </a:lnTo>
                  <a:lnTo>
                    <a:pt x="96" y="546"/>
                  </a:lnTo>
                  <a:lnTo>
                    <a:pt x="85" y="546"/>
                  </a:lnTo>
                  <a:lnTo>
                    <a:pt x="74" y="546"/>
                  </a:lnTo>
                  <a:lnTo>
                    <a:pt x="53" y="536"/>
                  </a:lnTo>
                  <a:lnTo>
                    <a:pt x="53" y="526"/>
                  </a:lnTo>
                  <a:lnTo>
                    <a:pt x="53" y="505"/>
                  </a:lnTo>
                  <a:close/>
                  <a:moveTo>
                    <a:pt x="0" y="638"/>
                  </a:moveTo>
                  <a:lnTo>
                    <a:pt x="0" y="618"/>
                  </a:lnTo>
                  <a:lnTo>
                    <a:pt x="53" y="505"/>
                  </a:lnTo>
                  <a:lnTo>
                    <a:pt x="106" y="536"/>
                  </a:lnTo>
                  <a:lnTo>
                    <a:pt x="53" y="649"/>
                  </a:lnTo>
                  <a:lnTo>
                    <a:pt x="0" y="638"/>
                  </a:lnTo>
                  <a:close/>
                  <a:moveTo>
                    <a:pt x="0" y="618"/>
                  </a:moveTo>
                  <a:lnTo>
                    <a:pt x="53" y="649"/>
                  </a:lnTo>
                  <a:lnTo>
                    <a:pt x="42" y="649"/>
                  </a:lnTo>
                  <a:lnTo>
                    <a:pt x="42" y="659"/>
                  </a:lnTo>
                  <a:lnTo>
                    <a:pt x="32" y="659"/>
                  </a:lnTo>
                  <a:lnTo>
                    <a:pt x="21" y="659"/>
                  </a:lnTo>
                  <a:lnTo>
                    <a:pt x="21" y="649"/>
                  </a:lnTo>
                  <a:lnTo>
                    <a:pt x="0" y="638"/>
                  </a:lnTo>
                  <a:lnTo>
                    <a:pt x="0" y="618"/>
                  </a:lnTo>
                  <a:close/>
                  <a:moveTo>
                    <a:pt x="53" y="638"/>
                  </a:moveTo>
                  <a:lnTo>
                    <a:pt x="32" y="638"/>
                  </a:lnTo>
                  <a:lnTo>
                    <a:pt x="53" y="638"/>
                  </a:lnTo>
                  <a:close/>
                  <a:moveTo>
                    <a:pt x="0" y="618"/>
                  </a:moveTo>
                  <a:lnTo>
                    <a:pt x="53" y="649"/>
                  </a:lnTo>
                  <a:lnTo>
                    <a:pt x="42" y="649"/>
                  </a:lnTo>
                  <a:lnTo>
                    <a:pt x="42" y="659"/>
                  </a:lnTo>
                  <a:lnTo>
                    <a:pt x="32" y="659"/>
                  </a:lnTo>
                  <a:lnTo>
                    <a:pt x="21" y="659"/>
                  </a:lnTo>
                  <a:lnTo>
                    <a:pt x="21" y="649"/>
                  </a:lnTo>
                  <a:lnTo>
                    <a:pt x="0" y="638"/>
                  </a:lnTo>
                  <a:lnTo>
                    <a:pt x="0" y="618"/>
                  </a:lnTo>
                  <a:close/>
                </a:path>
              </a:pathLst>
            </a:custGeom>
            <a:solidFill>
              <a:srgbClr val="FFFFFF"/>
            </a:solidFill>
            <a:ln w="9525">
              <a:noFill/>
              <a:round/>
              <a:headEnd/>
              <a:tailEnd/>
            </a:ln>
          </p:spPr>
          <p:txBody>
            <a:bodyPr/>
            <a:lstStyle/>
            <a:p>
              <a:endParaRPr lang="uk-UA"/>
            </a:p>
          </p:txBody>
        </p:sp>
        <p:sp>
          <p:nvSpPr>
            <p:cNvPr id="16405" name="Freeform 25"/>
            <p:cNvSpPr>
              <a:spLocks/>
            </p:cNvSpPr>
            <p:nvPr/>
          </p:nvSpPr>
          <p:spPr bwMode="auto">
            <a:xfrm>
              <a:off x="5053013" y="2797175"/>
              <a:ext cx="330200" cy="401638"/>
            </a:xfrm>
            <a:custGeom>
              <a:avLst/>
              <a:gdLst>
                <a:gd name="T0" fmla="*/ 2147483647 w 1038"/>
                <a:gd name="T1" fmla="*/ 2147483647 h 1266"/>
                <a:gd name="T2" fmla="*/ 2147483647 w 1038"/>
                <a:gd name="T3" fmla="*/ 2147483647 h 1266"/>
                <a:gd name="T4" fmla="*/ 2147483647 w 1038"/>
                <a:gd name="T5" fmla="*/ 2147483647 h 1266"/>
                <a:gd name="T6" fmla="*/ 2147483647 w 1038"/>
                <a:gd name="T7" fmla="*/ 2147483647 h 1266"/>
                <a:gd name="T8" fmla="*/ 2147483647 w 1038"/>
                <a:gd name="T9" fmla="*/ 2147483647 h 1266"/>
                <a:gd name="T10" fmla="*/ 2147483647 w 1038"/>
                <a:gd name="T11" fmla="*/ 2147483647 h 1266"/>
                <a:gd name="T12" fmla="*/ 2147483647 w 1038"/>
                <a:gd name="T13" fmla="*/ 2147483647 h 1266"/>
                <a:gd name="T14" fmla="*/ 2147483647 w 1038"/>
                <a:gd name="T15" fmla="*/ 2147483647 h 1266"/>
                <a:gd name="T16" fmla="*/ 2147483647 w 1038"/>
                <a:gd name="T17" fmla="*/ 2147483647 h 1266"/>
                <a:gd name="T18" fmla="*/ 2147483647 w 1038"/>
                <a:gd name="T19" fmla="*/ 2147483647 h 1266"/>
                <a:gd name="T20" fmla="*/ 0 w 1038"/>
                <a:gd name="T21" fmla="*/ 2147483647 h 1266"/>
                <a:gd name="T22" fmla="*/ 2147483647 w 1038"/>
                <a:gd name="T23" fmla="*/ 2147483647 h 1266"/>
                <a:gd name="T24" fmla="*/ 2147483647 w 1038"/>
                <a:gd name="T25" fmla="*/ 2147483647 h 1266"/>
                <a:gd name="T26" fmla="*/ 2147483647 w 1038"/>
                <a:gd name="T27" fmla="*/ 2147483647 h 1266"/>
                <a:gd name="T28" fmla="*/ 2147483647 w 1038"/>
                <a:gd name="T29" fmla="*/ 2147483647 h 1266"/>
                <a:gd name="T30" fmla="*/ 2147483647 w 1038"/>
                <a:gd name="T31" fmla="*/ 2147483647 h 1266"/>
                <a:gd name="T32" fmla="*/ 2147483647 w 1038"/>
                <a:gd name="T33" fmla="*/ 2147483647 h 1266"/>
                <a:gd name="T34" fmla="*/ 2147483647 w 1038"/>
                <a:gd name="T35" fmla="*/ 2147483647 h 1266"/>
                <a:gd name="T36" fmla="*/ 2147483647 w 1038"/>
                <a:gd name="T37" fmla="*/ 2147483647 h 1266"/>
                <a:gd name="T38" fmla="*/ 2147483647 w 1038"/>
                <a:gd name="T39" fmla="*/ 2147483647 h 1266"/>
                <a:gd name="T40" fmla="*/ 2147483647 w 1038"/>
                <a:gd name="T41" fmla="*/ 0 h 1266"/>
                <a:gd name="T42" fmla="*/ 2147483647 w 1038"/>
                <a:gd name="T43" fmla="*/ 2147483647 h 1266"/>
                <a:gd name="T44" fmla="*/ 2147483647 w 1038"/>
                <a:gd name="T45" fmla="*/ 2147483647 h 1266"/>
                <a:gd name="T46" fmla="*/ 2147483647 w 1038"/>
                <a:gd name="T47" fmla="*/ 2147483647 h 1266"/>
                <a:gd name="T48" fmla="*/ 2147483647 w 1038"/>
                <a:gd name="T49" fmla="*/ 2147483647 h 1266"/>
                <a:gd name="T50" fmla="*/ 2147483647 w 1038"/>
                <a:gd name="T51" fmla="*/ 2147483647 h 1266"/>
                <a:gd name="T52" fmla="*/ 2147483647 w 1038"/>
                <a:gd name="T53" fmla="*/ 2147483647 h 1266"/>
                <a:gd name="T54" fmla="*/ 2147483647 w 1038"/>
                <a:gd name="T55" fmla="*/ 2147483647 h 1266"/>
                <a:gd name="T56" fmla="*/ 2147483647 w 1038"/>
                <a:gd name="T57" fmla="*/ 2147483647 h 1266"/>
                <a:gd name="T58" fmla="*/ 2147483647 w 1038"/>
                <a:gd name="T59" fmla="*/ 2147483647 h 1266"/>
                <a:gd name="T60" fmla="*/ 2147483647 w 1038"/>
                <a:gd name="T61" fmla="*/ 2147483647 h 1266"/>
                <a:gd name="T62" fmla="*/ 2147483647 w 1038"/>
                <a:gd name="T63" fmla="*/ 2147483647 h 1266"/>
                <a:gd name="T64" fmla="*/ 2147483647 w 1038"/>
                <a:gd name="T65" fmla="*/ 2147483647 h 1266"/>
                <a:gd name="T66" fmla="*/ 2147483647 w 1038"/>
                <a:gd name="T67" fmla="*/ 2147483647 h 1266"/>
                <a:gd name="T68" fmla="*/ 2147483647 w 1038"/>
                <a:gd name="T69" fmla="*/ 2147483647 h 1266"/>
                <a:gd name="T70" fmla="*/ 2147483647 w 1038"/>
                <a:gd name="T71" fmla="*/ 2147483647 h 1266"/>
                <a:gd name="T72" fmla="*/ 2147483647 w 1038"/>
                <a:gd name="T73" fmla="*/ 2147483647 h 1266"/>
                <a:gd name="T74" fmla="*/ 2147483647 w 1038"/>
                <a:gd name="T75" fmla="*/ 2147483647 h 1266"/>
                <a:gd name="T76" fmla="*/ 2147483647 w 1038"/>
                <a:gd name="T77" fmla="*/ 2147483647 h 1266"/>
                <a:gd name="T78" fmla="*/ 2147483647 w 1038"/>
                <a:gd name="T79" fmla="*/ 2147483647 h 1266"/>
                <a:gd name="T80" fmla="*/ 2147483647 w 1038"/>
                <a:gd name="T81" fmla="*/ 2147483647 h 1266"/>
                <a:gd name="T82" fmla="*/ 2147483647 w 1038"/>
                <a:gd name="T83" fmla="*/ 2147483647 h 1266"/>
                <a:gd name="T84" fmla="*/ 2147483647 w 1038"/>
                <a:gd name="T85" fmla="*/ 2147483647 h 1266"/>
                <a:gd name="T86" fmla="*/ 2147483647 w 1038"/>
                <a:gd name="T87" fmla="*/ 2147483647 h 1266"/>
                <a:gd name="T88" fmla="*/ 2147483647 w 1038"/>
                <a:gd name="T89" fmla="*/ 2147483647 h 1266"/>
                <a:gd name="T90" fmla="*/ 2147483647 w 1038"/>
                <a:gd name="T91" fmla="*/ 2147483647 h 12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8"/>
                <a:gd name="T139" fmla="*/ 0 h 1266"/>
                <a:gd name="T140" fmla="*/ 1038 w 1038"/>
                <a:gd name="T141" fmla="*/ 1266 h 12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8" h="1266">
                  <a:moveTo>
                    <a:pt x="604" y="1153"/>
                  </a:moveTo>
                  <a:lnTo>
                    <a:pt x="498" y="1153"/>
                  </a:lnTo>
                  <a:lnTo>
                    <a:pt x="382" y="1153"/>
                  </a:lnTo>
                  <a:lnTo>
                    <a:pt x="339" y="1153"/>
                  </a:lnTo>
                  <a:lnTo>
                    <a:pt x="275" y="1112"/>
                  </a:lnTo>
                  <a:lnTo>
                    <a:pt x="211" y="1070"/>
                  </a:lnTo>
                  <a:lnTo>
                    <a:pt x="158" y="1020"/>
                  </a:lnTo>
                  <a:lnTo>
                    <a:pt x="96" y="958"/>
                  </a:lnTo>
                  <a:lnTo>
                    <a:pt x="53" y="896"/>
                  </a:lnTo>
                  <a:lnTo>
                    <a:pt x="11" y="834"/>
                  </a:lnTo>
                  <a:lnTo>
                    <a:pt x="0" y="773"/>
                  </a:lnTo>
                  <a:lnTo>
                    <a:pt x="32" y="649"/>
                  </a:lnTo>
                  <a:lnTo>
                    <a:pt x="63" y="484"/>
                  </a:lnTo>
                  <a:lnTo>
                    <a:pt x="116" y="320"/>
                  </a:lnTo>
                  <a:lnTo>
                    <a:pt x="169" y="165"/>
                  </a:lnTo>
                  <a:lnTo>
                    <a:pt x="265" y="165"/>
                  </a:lnTo>
                  <a:lnTo>
                    <a:pt x="339" y="154"/>
                  </a:lnTo>
                  <a:lnTo>
                    <a:pt x="424" y="135"/>
                  </a:lnTo>
                  <a:lnTo>
                    <a:pt x="488" y="104"/>
                  </a:lnTo>
                  <a:lnTo>
                    <a:pt x="593" y="52"/>
                  </a:lnTo>
                  <a:lnTo>
                    <a:pt x="710" y="0"/>
                  </a:lnTo>
                  <a:lnTo>
                    <a:pt x="752" y="10"/>
                  </a:lnTo>
                  <a:lnTo>
                    <a:pt x="816" y="62"/>
                  </a:lnTo>
                  <a:lnTo>
                    <a:pt x="890" y="114"/>
                  </a:lnTo>
                  <a:lnTo>
                    <a:pt x="932" y="165"/>
                  </a:lnTo>
                  <a:lnTo>
                    <a:pt x="879" y="247"/>
                  </a:lnTo>
                  <a:lnTo>
                    <a:pt x="816" y="330"/>
                  </a:lnTo>
                  <a:lnTo>
                    <a:pt x="826" y="370"/>
                  </a:lnTo>
                  <a:lnTo>
                    <a:pt x="858" y="422"/>
                  </a:lnTo>
                  <a:lnTo>
                    <a:pt x="890" y="484"/>
                  </a:lnTo>
                  <a:lnTo>
                    <a:pt x="932" y="536"/>
                  </a:lnTo>
                  <a:lnTo>
                    <a:pt x="1017" y="628"/>
                  </a:lnTo>
                  <a:lnTo>
                    <a:pt x="1038" y="669"/>
                  </a:lnTo>
                  <a:lnTo>
                    <a:pt x="985" y="680"/>
                  </a:lnTo>
                  <a:lnTo>
                    <a:pt x="921" y="690"/>
                  </a:lnTo>
                  <a:lnTo>
                    <a:pt x="869" y="721"/>
                  </a:lnTo>
                  <a:lnTo>
                    <a:pt x="826" y="752"/>
                  </a:lnTo>
                  <a:lnTo>
                    <a:pt x="752" y="834"/>
                  </a:lnTo>
                  <a:lnTo>
                    <a:pt x="699" y="916"/>
                  </a:lnTo>
                  <a:lnTo>
                    <a:pt x="657" y="1010"/>
                  </a:lnTo>
                  <a:lnTo>
                    <a:pt x="646" y="1112"/>
                  </a:lnTo>
                  <a:lnTo>
                    <a:pt x="657" y="1153"/>
                  </a:lnTo>
                  <a:lnTo>
                    <a:pt x="668" y="1195"/>
                  </a:lnTo>
                  <a:lnTo>
                    <a:pt x="688" y="1226"/>
                  </a:lnTo>
                  <a:lnTo>
                    <a:pt x="710" y="1266"/>
                  </a:lnTo>
                  <a:lnTo>
                    <a:pt x="604" y="1153"/>
                  </a:lnTo>
                  <a:close/>
                </a:path>
              </a:pathLst>
            </a:custGeom>
            <a:solidFill>
              <a:srgbClr val="008EC8"/>
            </a:solidFill>
            <a:ln w="9525">
              <a:noFill/>
              <a:round/>
              <a:headEnd/>
              <a:tailEnd/>
            </a:ln>
          </p:spPr>
          <p:txBody>
            <a:bodyPr/>
            <a:lstStyle/>
            <a:p>
              <a:endParaRPr lang="uk-UA"/>
            </a:p>
          </p:txBody>
        </p:sp>
        <p:sp>
          <p:nvSpPr>
            <p:cNvPr id="16406" name="Freeform 26"/>
            <p:cNvSpPr>
              <a:spLocks noEditPoints="1"/>
            </p:cNvSpPr>
            <p:nvPr/>
          </p:nvSpPr>
          <p:spPr bwMode="auto">
            <a:xfrm>
              <a:off x="5046663" y="2790825"/>
              <a:ext cx="342900" cy="415925"/>
            </a:xfrm>
            <a:custGeom>
              <a:avLst/>
              <a:gdLst>
                <a:gd name="T0" fmla="*/ 2147483647 w 1081"/>
                <a:gd name="T1" fmla="*/ 2147483647 h 1308"/>
                <a:gd name="T2" fmla="*/ 2147483647 w 1081"/>
                <a:gd name="T3" fmla="*/ 2147483647 h 1308"/>
                <a:gd name="T4" fmla="*/ 2147483647 w 1081"/>
                <a:gd name="T5" fmla="*/ 2147483647 h 1308"/>
                <a:gd name="T6" fmla="*/ 2147483647 w 1081"/>
                <a:gd name="T7" fmla="*/ 2147483647 h 1308"/>
                <a:gd name="T8" fmla="*/ 2147483647 w 1081"/>
                <a:gd name="T9" fmla="*/ 2147483647 h 1308"/>
                <a:gd name="T10" fmla="*/ 2147483647 w 1081"/>
                <a:gd name="T11" fmla="*/ 2147483647 h 1308"/>
                <a:gd name="T12" fmla="*/ 2147483647 w 1081"/>
                <a:gd name="T13" fmla="*/ 2147483647 h 1308"/>
                <a:gd name="T14" fmla="*/ 2147483647 w 1081"/>
                <a:gd name="T15" fmla="*/ 2147483647 h 1308"/>
                <a:gd name="T16" fmla="*/ 2147483647 w 1081"/>
                <a:gd name="T17" fmla="*/ 2147483647 h 1308"/>
                <a:gd name="T18" fmla="*/ 0 w 1081"/>
                <a:gd name="T19" fmla="*/ 2147483647 h 1308"/>
                <a:gd name="T20" fmla="*/ 2147483647 w 1081"/>
                <a:gd name="T21" fmla="*/ 2147483647 h 1308"/>
                <a:gd name="T22" fmla="*/ 2147483647 w 1081"/>
                <a:gd name="T23" fmla="*/ 2147483647 h 1308"/>
                <a:gd name="T24" fmla="*/ 0 w 1081"/>
                <a:gd name="T25" fmla="*/ 2147483647 h 1308"/>
                <a:gd name="T26" fmla="*/ 2147483647 w 1081"/>
                <a:gd name="T27" fmla="*/ 2147483647 h 1308"/>
                <a:gd name="T28" fmla="*/ 2147483647 w 1081"/>
                <a:gd name="T29" fmla="*/ 2147483647 h 1308"/>
                <a:gd name="T30" fmla="*/ 2147483647 w 1081"/>
                <a:gd name="T31" fmla="*/ 2147483647 h 1308"/>
                <a:gd name="T32" fmla="*/ 2147483647 w 1081"/>
                <a:gd name="T33" fmla="*/ 2147483647 h 1308"/>
                <a:gd name="T34" fmla="*/ 2147483647 w 1081"/>
                <a:gd name="T35" fmla="*/ 2147483647 h 1308"/>
                <a:gd name="T36" fmla="*/ 2147483647 w 1081"/>
                <a:gd name="T37" fmla="*/ 2147483647 h 1308"/>
                <a:gd name="T38" fmla="*/ 2147483647 w 1081"/>
                <a:gd name="T39" fmla="*/ 2147483647 h 1308"/>
                <a:gd name="T40" fmla="*/ 2147483647 w 1081"/>
                <a:gd name="T41" fmla="*/ 2147483647 h 1308"/>
                <a:gd name="T42" fmla="*/ 2147483647 w 1081"/>
                <a:gd name="T43" fmla="*/ 2147483647 h 1308"/>
                <a:gd name="T44" fmla="*/ 2147483647 w 1081"/>
                <a:gd name="T45" fmla="*/ 2147483647 h 1308"/>
                <a:gd name="T46" fmla="*/ 2147483647 w 1081"/>
                <a:gd name="T47" fmla="*/ 2147483647 h 1308"/>
                <a:gd name="T48" fmla="*/ 2147483647 w 1081"/>
                <a:gd name="T49" fmla="*/ 2147483647 h 1308"/>
                <a:gd name="T50" fmla="*/ 2147483647 w 1081"/>
                <a:gd name="T51" fmla="*/ 2147483647 h 1308"/>
                <a:gd name="T52" fmla="*/ 2147483647 w 1081"/>
                <a:gd name="T53" fmla="*/ 2147483647 h 1308"/>
                <a:gd name="T54" fmla="*/ 2147483647 w 1081"/>
                <a:gd name="T55" fmla="*/ 2147483647 h 1308"/>
                <a:gd name="T56" fmla="*/ 2147483647 w 1081"/>
                <a:gd name="T57" fmla="*/ 2147483647 h 1308"/>
                <a:gd name="T58" fmla="*/ 2147483647 w 1081"/>
                <a:gd name="T59" fmla="*/ 2147483647 h 1308"/>
                <a:gd name="T60" fmla="*/ 2147483647 w 1081"/>
                <a:gd name="T61" fmla="*/ 2147483647 h 1308"/>
                <a:gd name="T62" fmla="*/ 2147483647 w 1081"/>
                <a:gd name="T63" fmla="*/ 2147483647 h 1308"/>
                <a:gd name="T64" fmla="*/ 2147483647 w 1081"/>
                <a:gd name="T65" fmla="*/ 2147483647 h 1308"/>
                <a:gd name="T66" fmla="*/ 2147483647 w 1081"/>
                <a:gd name="T67" fmla="*/ 2147483647 h 1308"/>
                <a:gd name="T68" fmla="*/ 2147483647 w 1081"/>
                <a:gd name="T69" fmla="*/ 2147483647 h 1308"/>
                <a:gd name="T70" fmla="*/ 2147483647 w 1081"/>
                <a:gd name="T71" fmla="*/ 2147483647 h 1308"/>
                <a:gd name="T72" fmla="*/ 2147483647 w 1081"/>
                <a:gd name="T73" fmla="*/ 2147483647 h 1308"/>
                <a:gd name="T74" fmla="*/ 2147483647 w 1081"/>
                <a:gd name="T75" fmla="*/ 2147483647 h 1308"/>
                <a:gd name="T76" fmla="*/ 2147483647 w 1081"/>
                <a:gd name="T77" fmla="*/ 2147483647 h 1308"/>
                <a:gd name="T78" fmla="*/ 2147483647 w 1081"/>
                <a:gd name="T79" fmla="*/ 2147483647 h 1308"/>
                <a:gd name="T80" fmla="*/ 2147483647 w 1081"/>
                <a:gd name="T81" fmla="*/ 2147483647 h 1308"/>
                <a:gd name="T82" fmla="*/ 2147483647 w 1081"/>
                <a:gd name="T83" fmla="*/ 2147483647 h 1308"/>
                <a:gd name="T84" fmla="*/ 2147483647 w 1081"/>
                <a:gd name="T85" fmla="*/ 2147483647 h 1308"/>
                <a:gd name="T86" fmla="*/ 2147483647 w 1081"/>
                <a:gd name="T87" fmla="*/ 2147483647 h 1308"/>
                <a:gd name="T88" fmla="*/ 2147483647 w 1081"/>
                <a:gd name="T89" fmla="*/ 2147483647 h 1308"/>
                <a:gd name="T90" fmla="*/ 2147483647 w 1081"/>
                <a:gd name="T91" fmla="*/ 2147483647 h 1308"/>
                <a:gd name="T92" fmla="*/ 2147483647 w 1081"/>
                <a:gd name="T93" fmla="*/ 2147483647 h 1308"/>
                <a:gd name="T94" fmla="*/ 2147483647 w 1081"/>
                <a:gd name="T95" fmla="*/ 2147483647 h 1308"/>
                <a:gd name="T96" fmla="*/ 2147483647 w 1081"/>
                <a:gd name="T97" fmla="*/ 2147483647 h 1308"/>
                <a:gd name="T98" fmla="*/ 2147483647 w 1081"/>
                <a:gd name="T99" fmla="*/ 2147483647 h 1308"/>
                <a:gd name="T100" fmla="*/ 2147483647 w 1081"/>
                <a:gd name="T101" fmla="*/ 2147483647 h 1308"/>
                <a:gd name="T102" fmla="*/ 2147483647 w 1081"/>
                <a:gd name="T103" fmla="*/ 2147483647 h 1308"/>
                <a:gd name="T104" fmla="*/ 2147483647 w 1081"/>
                <a:gd name="T105" fmla="*/ 2147483647 h 1308"/>
                <a:gd name="T106" fmla="*/ 2147483647 w 1081"/>
                <a:gd name="T107" fmla="*/ 2147483647 h 1308"/>
                <a:gd name="T108" fmla="*/ 2147483647 w 1081"/>
                <a:gd name="T109" fmla="*/ 2147483647 h 1308"/>
                <a:gd name="T110" fmla="*/ 2147483647 w 1081"/>
                <a:gd name="T111" fmla="*/ 2147483647 h 1308"/>
                <a:gd name="T112" fmla="*/ 2147483647 w 1081"/>
                <a:gd name="T113" fmla="*/ 2147483647 h 1308"/>
                <a:gd name="T114" fmla="*/ 2147483647 w 1081"/>
                <a:gd name="T115" fmla="*/ 2147483647 h 13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81"/>
                <a:gd name="T175" fmla="*/ 0 h 1308"/>
                <a:gd name="T176" fmla="*/ 1081 w 1081"/>
                <a:gd name="T177" fmla="*/ 1308 h 13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81" h="1308">
                  <a:moveTo>
                    <a:pt x="403" y="1195"/>
                  </a:moveTo>
                  <a:lnTo>
                    <a:pt x="403" y="1143"/>
                  </a:lnTo>
                  <a:lnTo>
                    <a:pt x="456" y="1143"/>
                  </a:lnTo>
                  <a:lnTo>
                    <a:pt x="519" y="1143"/>
                  </a:lnTo>
                  <a:lnTo>
                    <a:pt x="572" y="1143"/>
                  </a:lnTo>
                  <a:lnTo>
                    <a:pt x="625" y="1143"/>
                  </a:lnTo>
                  <a:lnTo>
                    <a:pt x="625" y="1195"/>
                  </a:lnTo>
                  <a:lnTo>
                    <a:pt x="572" y="1195"/>
                  </a:lnTo>
                  <a:lnTo>
                    <a:pt x="519" y="1195"/>
                  </a:lnTo>
                  <a:lnTo>
                    <a:pt x="456" y="1195"/>
                  </a:lnTo>
                  <a:lnTo>
                    <a:pt x="403" y="1195"/>
                  </a:lnTo>
                  <a:close/>
                  <a:moveTo>
                    <a:pt x="0" y="794"/>
                  </a:moveTo>
                  <a:lnTo>
                    <a:pt x="53" y="794"/>
                  </a:lnTo>
                  <a:lnTo>
                    <a:pt x="53" y="804"/>
                  </a:lnTo>
                  <a:lnTo>
                    <a:pt x="53" y="814"/>
                  </a:lnTo>
                  <a:lnTo>
                    <a:pt x="63" y="825"/>
                  </a:lnTo>
                  <a:lnTo>
                    <a:pt x="63" y="844"/>
                  </a:lnTo>
                  <a:lnTo>
                    <a:pt x="74" y="875"/>
                  </a:lnTo>
                  <a:lnTo>
                    <a:pt x="84" y="906"/>
                  </a:lnTo>
                  <a:lnTo>
                    <a:pt x="117" y="937"/>
                  </a:lnTo>
                  <a:lnTo>
                    <a:pt x="137" y="968"/>
                  </a:lnTo>
                  <a:lnTo>
                    <a:pt x="170" y="989"/>
                  </a:lnTo>
                  <a:lnTo>
                    <a:pt x="190" y="1031"/>
                  </a:lnTo>
                  <a:lnTo>
                    <a:pt x="223" y="1060"/>
                  </a:lnTo>
                  <a:lnTo>
                    <a:pt x="254" y="1071"/>
                  </a:lnTo>
                  <a:lnTo>
                    <a:pt x="286" y="1091"/>
                  </a:lnTo>
                  <a:lnTo>
                    <a:pt x="307" y="1123"/>
                  </a:lnTo>
                  <a:lnTo>
                    <a:pt x="339" y="1133"/>
                  </a:lnTo>
                  <a:lnTo>
                    <a:pt x="360" y="1143"/>
                  </a:lnTo>
                  <a:lnTo>
                    <a:pt x="392" y="1143"/>
                  </a:lnTo>
                  <a:lnTo>
                    <a:pt x="403" y="1143"/>
                  </a:lnTo>
                  <a:lnTo>
                    <a:pt x="403" y="1195"/>
                  </a:lnTo>
                  <a:lnTo>
                    <a:pt x="381" y="1195"/>
                  </a:lnTo>
                  <a:lnTo>
                    <a:pt x="350" y="1195"/>
                  </a:lnTo>
                  <a:lnTo>
                    <a:pt x="328" y="1185"/>
                  </a:lnTo>
                  <a:lnTo>
                    <a:pt x="286" y="1164"/>
                  </a:lnTo>
                  <a:lnTo>
                    <a:pt x="254" y="1143"/>
                  </a:lnTo>
                  <a:lnTo>
                    <a:pt x="223" y="1123"/>
                  </a:lnTo>
                  <a:lnTo>
                    <a:pt x="190" y="1091"/>
                  </a:lnTo>
                  <a:lnTo>
                    <a:pt x="148" y="1071"/>
                  </a:lnTo>
                  <a:lnTo>
                    <a:pt x="127" y="1031"/>
                  </a:lnTo>
                  <a:lnTo>
                    <a:pt x="95" y="1010"/>
                  </a:lnTo>
                  <a:lnTo>
                    <a:pt x="74" y="968"/>
                  </a:lnTo>
                  <a:lnTo>
                    <a:pt x="53" y="927"/>
                  </a:lnTo>
                  <a:lnTo>
                    <a:pt x="21" y="906"/>
                  </a:lnTo>
                  <a:lnTo>
                    <a:pt x="10" y="865"/>
                  </a:lnTo>
                  <a:lnTo>
                    <a:pt x="10" y="844"/>
                  </a:lnTo>
                  <a:lnTo>
                    <a:pt x="0" y="825"/>
                  </a:lnTo>
                  <a:lnTo>
                    <a:pt x="0" y="814"/>
                  </a:lnTo>
                  <a:lnTo>
                    <a:pt x="0" y="794"/>
                  </a:lnTo>
                  <a:close/>
                  <a:moveTo>
                    <a:pt x="190" y="165"/>
                  </a:moveTo>
                  <a:lnTo>
                    <a:pt x="190" y="217"/>
                  </a:lnTo>
                  <a:lnTo>
                    <a:pt x="223" y="206"/>
                  </a:lnTo>
                  <a:lnTo>
                    <a:pt x="190" y="268"/>
                  </a:lnTo>
                  <a:lnTo>
                    <a:pt x="170" y="341"/>
                  </a:lnTo>
                  <a:lnTo>
                    <a:pt x="137" y="433"/>
                  </a:lnTo>
                  <a:lnTo>
                    <a:pt x="117" y="526"/>
                  </a:lnTo>
                  <a:lnTo>
                    <a:pt x="84" y="598"/>
                  </a:lnTo>
                  <a:lnTo>
                    <a:pt x="74" y="670"/>
                  </a:lnTo>
                  <a:lnTo>
                    <a:pt x="63" y="711"/>
                  </a:lnTo>
                  <a:lnTo>
                    <a:pt x="63" y="752"/>
                  </a:lnTo>
                  <a:lnTo>
                    <a:pt x="53" y="773"/>
                  </a:lnTo>
                  <a:lnTo>
                    <a:pt x="53" y="794"/>
                  </a:lnTo>
                  <a:lnTo>
                    <a:pt x="0" y="794"/>
                  </a:lnTo>
                  <a:lnTo>
                    <a:pt x="0" y="763"/>
                  </a:lnTo>
                  <a:lnTo>
                    <a:pt x="10" y="742"/>
                  </a:lnTo>
                  <a:lnTo>
                    <a:pt x="10" y="701"/>
                  </a:lnTo>
                  <a:lnTo>
                    <a:pt x="21" y="670"/>
                  </a:lnTo>
                  <a:lnTo>
                    <a:pt x="32" y="588"/>
                  </a:lnTo>
                  <a:lnTo>
                    <a:pt x="63" y="505"/>
                  </a:lnTo>
                  <a:lnTo>
                    <a:pt x="84" y="422"/>
                  </a:lnTo>
                  <a:lnTo>
                    <a:pt x="117" y="330"/>
                  </a:lnTo>
                  <a:lnTo>
                    <a:pt x="137" y="258"/>
                  </a:lnTo>
                  <a:lnTo>
                    <a:pt x="170" y="175"/>
                  </a:lnTo>
                  <a:lnTo>
                    <a:pt x="190" y="165"/>
                  </a:lnTo>
                  <a:close/>
                  <a:moveTo>
                    <a:pt x="223" y="206"/>
                  </a:moveTo>
                  <a:lnTo>
                    <a:pt x="170" y="175"/>
                  </a:lnTo>
                  <a:lnTo>
                    <a:pt x="179" y="165"/>
                  </a:lnTo>
                  <a:lnTo>
                    <a:pt x="190" y="165"/>
                  </a:lnTo>
                  <a:lnTo>
                    <a:pt x="201" y="165"/>
                  </a:lnTo>
                  <a:lnTo>
                    <a:pt x="201" y="175"/>
                  </a:lnTo>
                  <a:lnTo>
                    <a:pt x="223" y="186"/>
                  </a:lnTo>
                  <a:lnTo>
                    <a:pt x="223" y="206"/>
                  </a:lnTo>
                  <a:close/>
                  <a:moveTo>
                    <a:pt x="742" y="0"/>
                  </a:moveTo>
                  <a:lnTo>
                    <a:pt x="720" y="52"/>
                  </a:lnTo>
                  <a:lnTo>
                    <a:pt x="742" y="52"/>
                  </a:lnTo>
                  <a:lnTo>
                    <a:pt x="678" y="73"/>
                  </a:lnTo>
                  <a:lnTo>
                    <a:pt x="625" y="104"/>
                  </a:lnTo>
                  <a:lnTo>
                    <a:pt x="572" y="125"/>
                  </a:lnTo>
                  <a:lnTo>
                    <a:pt x="509" y="156"/>
                  </a:lnTo>
                  <a:lnTo>
                    <a:pt x="476" y="165"/>
                  </a:lnTo>
                  <a:lnTo>
                    <a:pt x="445" y="175"/>
                  </a:lnTo>
                  <a:lnTo>
                    <a:pt x="403" y="186"/>
                  </a:lnTo>
                  <a:lnTo>
                    <a:pt x="381" y="206"/>
                  </a:lnTo>
                  <a:lnTo>
                    <a:pt x="328" y="206"/>
                  </a:lnTo>
                  <a:lnTo>
                    <a:pt x="286" y="217"/>
                  </a:lnTo>
                  <a:lnTo>
                    <a:pt x="232" y="217"/>
                  </a:lnTo>
                  <a:lnTo>
                    <a:pt x="190" y="217"/>
                  </a:lnTo>
                  <a:lnTo>
                    <a:pt x="190" y="165"/>
                  </a:lnTo>
                  <a:lnTo>
                    <a:pt x="232" y="165"/>
                  </a:lnTo>
                  <a:lnTo>
                    <a:pt x="286" y="156"/>
                  </a:lnTo>
                  <a:lnTo>
                    <a:pt x="328" y="156"/>
                  </a:lnTo>
                  <a:lnTo>
                    <a:pt x="360" y="135"/>
                  </a:lnTo>
                  <a:lnTo>
                    <a:pt x="392" y="135"/>
                  </a:lnTo>
                  <a:lnTo>
                    <a:pt x="423" y="125"/>
                  </a:lnTo>
                  <a:lnTo>
                    <a:pt x="456" y="114"/>
                  </a:lnTo>
                  <a:lnTo>
                    <a:pt x="498" y="104"/>
                  </a:lnTo>
                  <a:lnTo>
                    <a:pt x="551" y="73"/>
                  </a:lnTo>
                  <a:lnTo>
                    <a:pt x="604" y="52"/>
                  </a:lnTo>
                  <a:lnTo>
                    <a:pt x="667" y="21"/>
                  </a:lnTo>
                  <a:lnTo>
                    <a:pt x="731" y="0"/>
                  </a:lnTo>
                  <a:lnTo>
                    <a:pt x="742" y="0"/>
                  </a:lnTo>
                  <a:close/>
                  <a:moveTo>
                    <a:pt x="986" y="186"/>
                  </a:moveTo>
                  <a:lnTo>
                    <a:pt x="933" y="186"/>
                  </a:lnTo>
                  <a:lnTo>
                    <a:pt x="911" y="175"/>
                  </a:lnTo>
                  <a:lnTo>
                    <a:pt x="900" y="165"/>
                  </a:lnTo>
                  <a:lnTo>
                    <a:pt x="858" y="135"/>
                  </a:lnTo>
                  <a:lnTo>
                    <a:pt x="826" y="114"/>
                  </a:lnTo>
                  <a:lnTo>
                    <a:pt x="752" y="63"/>
                  </a:lnTo>
                  <a:lnTo>
                    <a:pt x="720" y="52"/>
                  </a:lnTo>
                  <a:lnTo>
                    <a:pt x="742" y="0"/>
                  </a:lnTo>
                  <a:lnTo>
                    <a:pt x="784" y="21"/>
                  </a:lnTo>
                  <a:lnTo>
                    <a:pt x="858" y="63"/>
                  </a:lnTo>
                  <a:lnTo>
                    <a:pt x="900" y="83"/>
                  </a:lnTo>
                  <a:lnTo>
                    <a:pt x="942" y="114"/>
                  </a:lnTo>
                  <a:lnTo>
                    <a:pt x="953" y="135"/>
                  </a:lnTo>
                  <a:lnTo>
                    <a:pt x="964" y="156"/>
                  </a:lnTo>
                  <a:lnTo>
                    <a:pt x="986" y="165"/>
                  </a:lnTo>
                  <a:lnTo>
                    <a:pt x="986" y="186"/>
                  </a:lnTo>
                  <a:close/>
                  <a:moveTo>
                    <a:pt x="879" y="351"/>
                  </a:moveTo>
                  <a:lnTo>
                    <a:pt x="805" y="351"/>
                  </a:lnTo>
                  <a:lnTo>
                    <a:pt x="826" y="341"/>
                  </a:lnTo>
                  <a:lnTo>
                    <a:pt x="826" y="320"/>
                  </a:lnTo>
                  <a:lnTo>
                    <a:pt x="826" y="299"/>
                  </a:lnTo>
                  <a:lnTo>
                    <a:pt x="837" y="289"/>
                  </a:lnTo>
                  <a:lnTo>
                    <a:pt x="858" y="279"/>
                  </a:lnTo>
                  <a:lnTo>
                    <a:pt x="879" y="258"/>
                  </a:lnTo>
                  <a:lnTo>
                    <a:pt x="900" y="227"/>
                  </a:lnTo>
                  <a:lnTo>
                    <a:pt x="911" y="217"/>
                  </a:lnTo>
                  <a:lnTo>
                    <a:pt x="911" y="206"/>
                  </a:lnTo>
                  <a:lnTo>
                    <a:pt x="933" y="206"/>
                  </a:lnTo>
                  <a:lnTo>
                    <a:pt x="933" y="186"/>
                  </a:lnTo>
                  <a:lnTo>
                    <a:pt x="986" y="186"/>
                  </a:lnTo>
                  <a:lnTo>
                    <a:pt x="986" y="206"/>
                  </a:lnTo>
                  <a:lnTo>
                    <a:pt x="964" y="217"/>
                  </a:lnTo>
                  <a:lnTo>
                    <a:pt x="964" y="227"/>
                  </a:lnTo>
                  <a:lnTo>
                    <a:pt x="953" y="237"/>
                  </a:lnTo>
                  <a:lnTo>
                    <a:pt x="942" y="268"/>
                  </a:lnTo>
                  <a:lnTo>
                    <a:pt x="911" y="289"/>
                  </a:lnTo>
                  <a:lnTo>
                    <a:pt x="900" y="299"/>
                  </a:lnTo>
                  <a:lnTo>
                    <a:pt x="879" y="330"/>
                  </a:lnTo>
                  <a:lnTo>
                    <a:pt x="879" y="341"/>
                  </a:lnTo>
                  <a:lnTo>
                    <a:pt x="879" y="351"/>
                  </a:lnTo>
                  <a:close/>
                  <a:moveTo>
                    <a:pt x="1059" y="711"/>
                  </a:moveTo>
                  <a:lnTo>
                    <a:pt x="1059" y="659"/>
                  </a:lnTo>
                  <a:lnTo>
                    <a:pt x="1048" y="701"/>
                  </a:lnTo>
                  <a:lnTo>
                    <a:pt x="1038" y="690"/>
                  </a:lnTo>
                  <a:lnTo>
                    <a:pt x="1006" y="659"/>
                  </a:lnTo>
                  <a:lnTo>
                    <a:pt x="964" y="618"/>
                  </a:lnTo>
                  <a:lnTo>
                    <a:pt x="933" y="578"/>
                  </a:lnTo>
                  <a:lnTo>
                    <a:pt x="911" y="547"/>
                  </a:lnTo>
                  <a:lnTo>
                    <a:pt x="890" y="526"/>
                  </a:lnTo>
                  <a:lnTo>
                    <a:pt x="879" y="495"/>
                  </a:lnTo>
                  <a:lnTo>
                    <a:pt x="847" y="474"/>
                  </a:lnTo>
                  <a:lnTo>
                    <a:pt x="837" y="433"/>
                  </a:lnTo>
                  <a:lnTo>
                    <a:pt x="826" y="402"/>
                  </a:lnTo>
                  <a:lnTo>
                    <a:pt x="826" y="382"/>
                  </a:lnTo>
                  <a:lnTo>
                    <a:pt x="805" y="351"/>
                  </a:lnTo>
                  <a:lnTo>
                    <a:pt x="879" y="351"/>
                  </a:lnTo>
                  <a:lnTo>
                    <a:pt x="879" y="372"/>
                  </a:lnTo>
                  <a:lnTo>
                    <a:pt x="879" y="391"/>
                  </a:lnTo>
                  <a:lnTo>
                    <a:pt x="890" y="402"/>
                  </a:lnTo>
                  <a:lnTo>
                    <a:pt x="900" y="433"/>
                  </a:lnTo>
                  <a:lnTo>
                    <a:pt x="911" y="453"/>
                  </a:lnTo>
                  <a:lnTo>
                    <a:pt x="933" y="495"/>
                  </a:lnTo>
                  <a:lnTo>
                    <a:pt x="953" y="526"/>
                  </a:lnTo>
                  <a:lnTo>
                    <a:pt x="964" y="547"/>
                  </a:lnTo>
                  <a:lnTo>
                    <a:pt x="1006" y="588"/>
                  </a:lnTo>
                  <a:lnTo>
                    <a:pt x="1048" y="618"/>
                  </a:lnTo>
                  <a:lnTo>
                    <a:pt x="1070" y="649"/>
                  </a:lnTo>
                  <a:lnTo>
                    <a:pt x="1081" y="659"/>
                  </a:lnTo>
                  <a:lnTo>
                    <a:pt x="1059" y="711"/>
                  </a:lnTo>
                  <a:close/>
                  <a:moveTo>
                    <a:pt x="720" y="1297"/>
                  </a:moveTo>
                  <a:lnTo>
                    <a:pt x="752" y="1257"/>
                  </a:lnTo>
                  <a:lnTo>
                    <a:pt x="720" y="1297"/>
                  </a:lnTo>
                  <a:lnTo>
                    <a:pt x="689" y="1287"/>
                  </a:lnTo>
                  <a:lnTo>
                    <a:pt x="678" y="1257"/>
                  </a:lnTo>
                  <a:lnTo>
                    <a:pt x="667" y="1247"/>
                  </a:lnTo>
                  <a:lnTo>
                    <a:pt x="667" y="1226"/>
                  </a:lnTo>
                  <a:lnTo>
                    <a:pt x="656" y="1195"/>
                  </a:lnTo>
                  <a:lnTo>
                    <a:pt x="656" y="1185"/>
                  </a:lnTo>
                  <a:lnTo>
                    <a:pt x="636" y="1164"/>
                  </a:lnTo>
                  <a:lnTo>
                    <a:pt x="636" y="1133"/>
                  </a:lnTo>
                  <a:lnTo>
                    <a:pt x="636" y="1112"/>
                  </a:lnTo>
                  <a:lnTo>
                    <a:pt x="636" y="1081"/>
                  </a:lnTo>
                  <a:lnTo>
                    <a:pt x="656" y="1060"/>
                  </a:lnTo>
                  <a:lnTo>
                    <a:pt x="656" y="1031"/>
                  </a:lnTo>
                  <a:lnTo>
                    <a:pt x="667" y="1010"/>
                  </a:lnTo>
                  <a:lnTo>
                    <a:pt x="667" y="979"/>
                  </a:lnTo>
                  <a:lnTo>
                    <a:pt x="678" y="958"/>
                  </a:lnTo>
                  <a:lnTo>
                    <a:pt x="689" y="927"/>
                  </a:lnTo>
                  <a:lnTo>
                    <a:pt x="709" y="906"/>
                  </a:lnTo>
                  <a:lnTo>
                    <a:pt x="720" y="875"/>
                  </a:lnTo>
                  <a:lnTo>
                    <a:pt x="731" y="855"/>
                  </a:lnTo>
                  <a:lnTo>
                    <a:pt x="742" y="844"/>
                  </a:lnTo>
                  <a:lnTo>
                    <a:pt x="773" y="814"/>
                  </a:lnTo>
                  <a:lnTo>
                    <a:pt x="784" y="794"/>
                  </a:lnTo>
                  <a:lnTo>
                    <a:pt x="805" y="773"/>
                  </a:lnTo>
                  <a:lnTo>
                    <a:pt x="837" y="752"/>
                  </a:lnTo>
                  <a:lnTo>
                    <a:pt x="847" y="742"/>
                  </a:lnTo>
                  <a:lnTo>
                    <a:pt x="879" y="721"/>
                  </a:lnTo>
                  <a:lnTo>
                    <a:pt x="900" y="701"/>
                  </a:lnTo>
                  <a:lnTo>
                    <a:pt x="942" y="690"/>
                  </a:lnTo>
                  <a:lnTo>
                    <a:pt x="964" y="670"/>
                  </a:lnTo>
                  <a:lnTo>
                    <a:pt x="995" y="670"/>
                  </a:lnTo>
                  <a:lnTo>
                    <a:pt x="1017" y="659"/>
                  </a:lnTo>
                  <a:lnTo>
                    <a:pt x="1059" y="659"/>
                  </a:lnTo>
                  <a:lnTo>
                    <a:pt x="1059" y="711"/>
                  </a:lnTo>
                  <a:lnTo>
                    <a:pt x="1038" y="711"/>
                  </a:lnTo>
                  <a:lnTo>
                    <a:pt x="1006" y="721"/>
                  </a:lnTo>
                  <a:lnTo>
                    <a:pt x="986" y="721"/>
                  </a:lnTo>
                  <a:lnTo>
                    <a:pt x="953" y="742"/>
                  </a:lnTo>
                  <a:lnTo>
                    <a:pt x="933" y="752"/>
                  </a:lnTo>
                  <a:lnTo>
                    <a:pt x="911" y="763"/>
                  </a:lnTo>
                  <a:lnTo>
                    <a:pt x="890" y="773"/>
                  </a:lnTo>
                  <a:lnTo>
                    <a:pt x="858" y="804"/>
                  </a:lnTo>
                  <a:lnTo>
                    <a:pt x="847" y="814"/>
                  </a:lnTo>
                  <a:lnTo>
                    <a:pt x="826" y="825"/>
                  </a:lnTo>
                  <a:lnTo>
                    <a:pt x="805" y="855"/>
                  </a:lnTo>
                  <a:lnTo>
                    <a:pt x="795" y="865"/>
                  </a:lnTo>
                  <a:lnTo>
                    <a:pt x="773" y="896"/>
                  </a:lnTo>
                  <a:lnTo>
                    <a:pt x="752" y="917"/>
                  </a:lnTo>
                  <a:lnTo>
                    <a:pt x="742" y="927"/>
                  </a:lnTo>
                  <a:lnTo>
                    <a:pt x="731" y="958"/>
                  </a:lnTo>
                  <a:lnTo>
                    <a:pt x="731" y="979"/>
                  </a:lnTo>
                  <a:lnTo>
                    <a:pt x="720" y="989"/>
                  </a:lnTo>
                  <a:lnTo>
                    <a:pt x="709" y="1020"/>
                  </a:lnTo>
                  <a:lnTo>
                    <a:pt x="709" y="1041"/>
                  </a:lnTo>
                  <a:lnTo>
                    <a:pt x="709" y="1071"/>
                  </a:lnTo>
                  <a:lnTo>
                    <a:pt x="689" y="1081"/>
                  </a:lnTo>
                  <a:lnTo>
                    <a:pt x="689" y="1112"/>
                  </a:lnTo>
                  <a:lnTo>
                    <a:pt x="689" y="1133"/>
                  </a:lnTo>
                  <a:lnTo>
                    <a:pt x="689" y="1143"/>
                  </a:lnTo>
                  <a:lnTo>
                    <a:pt x="709" y="1174"/>
                  </a:lnTo>
                  <a:lnTo>
                    <a:pt x="709" y="1185"/>
                  </a:lnTo>
                  <a:lnTo>
                    <a:pt x="720" y="1216"/>
                  </a:lnTo>
                  <a:lnTo>
                    <a:pt x="720" y="1226"/>
                  </a:lnTo>
                  <a:lnTo>
                    <a:pt x="731" y="1236"/>
                  </a:lnTo>
                  <a:lnTo>
                    <a:pt x="742" y="1247"/>
                  </a:lnTo>
                  <a:lnTo>
                    <a:pt x="752" y="1257"/>
                  </a:lnTo>
                  <a:lnTo>
                    <a:pt x="720" y="1297"/>
                  </a:lnTo>
                  <a:close/>
                  <a:moveTo>
                    <a:pt x="752" y="1257"/>
                  </a:moveTo>
                  <a:lnTo>
                    <a:pt x="731" y="1287"/>
                  </a:lnTo>
                  <a:lnTo>
                    <a:pt x="752" y="1257"/>
                  </a:lnTo>
                  <a:close/>
                  <a:moveTo>
                    <a:pt x="720" y="1297"/>
                  </a:moveTo>
                  <a:lnTo>
                    <a:pt x="752" y="1257"/>
                  </a:lnTo>
                  <a:lnTo>
                    <a:pt x="752" y="1277"/>
                  </a:lnTo>
                  <a:lnTo>
                    <a:pt x="752" y="1287"/>
                  </a:lnTo>
                  <a:lnTo>
                    <a:pt x="752" y="1297"/>
                  </a:lnTo>
                  <a:lnTo>
                    <a:pt x="742" y="1308"/>
                  </a:lnTo>
                  <a:lnTo>
                    <a:pt x="731" y="1308"/>
                  </a:lnTo>
                  <a:lnTo>
                    <a:pt x="720" y="1308"/>
                  </a:lnTo>
                  <a:lnTo>
                    <a:pt x="720" y="1297"/>
                  </a:lnTo>
                  <a:close/>
                  <a:moveTo>
                    <a:pt x="625" y="1143"/>
                  </a:moveTo>
                  <a:lnTo>
                    <a:pt x="636" y="1164"/>
                  </a:lnTo>
                  <a:lnTo>
                    <a:pt x="752" y="1257"/>
                  </a:lnTo>
                  <a:lnTo>
                    <a:pt x="720" y="1297"/>
                  </a:lnTo>
                  <a:lnTo>
                    <a:pt x="604" y="1195"/>
                  </a:lnTo>
                  <a:lnTo>
                    <a:pt x="625" y="1143"/>
                  </a:lnTo>
                  <a:close/>
                  <a:moveTo>
                    <a:pt x="636" y="1164"/>
                  </a:moveTo>
                  <a:lnTo>
                    <a:pt x="604" y="1195"/>
                  </a:lnTo>
                  <a:lnTo>
                    <a:pt x="604" y="1185"/>
                  </a:lnTo>
                  <a:lnTo>
                    <a:pt x="604" y="1174"/>
                  </a:lnTo>
                  <a:lnTo>
                    <a:pt x="604" y="1164"/>
                  </a:lnTo>
                  <a:lnTo>
                    <a:pt x="614" y="1143"/>
                  </a:lnTo>
                  <a:lnTo>
                    <a:pt x="625" y="1143"/>
                  </a:lnTo>
                  <a:lnTo>
                    <a:pt x="636" y="1143"/>
                  </a:lnTo>
                  <a:lnTo>
                    <a:pt x="636" y="1164"/>
                  </a:lnTo>
                  <a:close/>
                  <a:moveTo>
                    <a:pt x="625" y="1143"/>
                  </a:moveTo>
                  <a:lnTo>
                    <a:pt x="625" y="1174"/>
                  </a:lnTo>
                  <a:lnTo>
                    <a:pt x="625" y="1143"/>
                  </a:lnTo>
                  <a:close/>
                  <a:moveTo>
                    <a:pt x="636" y="1164"/>
                  </a:moveTo>
                  <a:lnTo>
                    <a:pt x="604" y="1195"/>
                  </a:lnTo>
                  <a:lnTo>
                    <a:pt x="604" y="1185"/>
                  </a:lnTo>
                  <a:lnTo>
                    <a:pt x="604" y="1174"/>
                  </a:lnTo>
                  <a:lnTo>
                    <a:pt x="604" y="1164"/>
                  </a:lnTo>
                  <a:lnTo>
                    <a:pt x="614" y="1143"/>
                  </a:lnTo>
                  <a:lnTo>
                    <a:pt x="625" y="1143"/>
                  </a:lnTo>
                  <a:lnTo>
                    <a:pt x="636" y="1143"/>
                  </a:lnTo>
                  <a:lnTo>
                    <a:pt x="636" y="1164"/>
                  </a:lnTo>
                  <a:close/>
                </a:path>
              </a:pathLst>
            </a:custGeom>
            <a:solidFill>
              <a:srgbClr val="FFFFFF"/>
            </a:solidFill>
            <a:ln w="9525">
              <a:noFill/>
              <a:round/>
              <a:headEnd/>
              <a:tailEnd/>
            </a:ln>
          </p:spPr>
          <p:txBody>
            <a:bodyPr/>
            <a:lstStyle/>
            <a:p>
              <a:endParaRPr lang="uk-UA"/>
            </a:p>
          </p:txBody>
        </p:sp>
        <p:sp>
          <p:nvSpPr>
            <p:cNvPr id="16407" name="Freeform 27"/>
            <p:cNvSpPr>
              <a:spLocks/>
            </p:cNvSpPr>
            <p:nvPr/>
          </p:nvSpPr>
          <p:spPr bwMode="auto">
            <a:xfrm>
              <a:off x="6492875" y="3130550"/>
              <a:ext cx="276225" cy="153988"/>
            </a:xfrm>
            <a:custGeom>
              <a:avLst/>
              <a:gdLst>
                <a:gd name="T0" fmla="*/ 2147483647 w 869"/>
                <a:gd name="T1" fmla="*/ 0 h 484"/>
                <a:gd name="T2" fmla="*/ 2147483647 w 869"/>
                <a:gd name="T3" fmla="*/ 2147483647 h 484"/>
                <a:gd name="T4" fmla="*/ 2147483647 w 869"/>
                <a:gd name="T5" fmla="*/ 2147483647 h 484"/>
                <a:gd name="T6" fmla="*/ 2147483647 w 869"/>
                <a:gd name="T7" fmla="*/ 2147483647 h 484"/>
                <a:gd name="T8" fmla="*/ 0 w 869"/>
                <a:gd name="T9" fmla="*/ 2147483647 h 484"/>
                <a:gd name="T10" fmla="*/ 2147483647 w 869"/>
                <a:gd name="T11" fmla="*/ 2147483647 h 484"/>
                <a:gd name="T12" fmla="*/ 2147483647 w 869"/>
                <a:gd name="T13" fmla="*/ 2147483647 h 484"/>
                <a:gd name="T14" fmla="*/ 2147483647 w 869"/>
                <a:gd name="T15" fmla="*/ 2147483647 h 484"/>
                <a:gd name="T16" fmla="*/ 2147483647 w 869"/>
                <a:gd name="T17" fmla="*/ 2147483647 h 484"/>
                <a:gd name="T18" fmla="*/ 2147483647 w 869"/>
                <a:gd name="T19" fmla="*/ 2147483647 h 484"/>
                <a:gd name="T20" fmla="*/ 2147483647 w 869"/>
                <a:gd name="T21" fmla="*/ 0 h 4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9"/>
                <a:gd name="T34" fmla="*/ 0 h 484"/>
                <a:gd name="T35" fmla="*/ 869 w 869"/>
                <a:gd name="T36" fmla="*/ 484 h 4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9" h="484">
                  <a:moveTo>
                    <a:pt x="330" y="0"/>
                  </a:moveTo>
                  <a:lnTo>
                    <a:pt x="869" y="103"/>
                  </a:lnTo>
                  <a:lnTo>
                    <a:pt x="816" y="484"/>
                  </a:lnTo>
                  <a:lnTo>
                    <a:pt x="159" y="484"/>
                  </a:lnTo>
                  <a:lnTo>
                    <a:pt x="0" y="381"/>
                  </a:lnTo>
                  <a:lnTo>
                    <a:pt x="11" y="330"/>
                  </a:lnTo>
                  <a:lnTo>
                    <a:pt x="53" y="268"/>
                  </a:lnTo>
                  <a:lnTo>
                    <a:pt x="106" y="206"/>
                  </a:lnTo>
                  <a:lnTo>
                    <a:pt x="159" y="155"/>
                  </a:lnTo>
                  <a:lnTo>
                    <a:pt x="276" y="41"/>
                  </a:lnTo>
                  <a:lnTo>
                    <a:pt x="330" y="0"/>
                  </a:lnTo>
                  <a:close/>
                </a:path>
              </a:pathLst>
            </a:custGeom>
            <a:solidFill>
              <a:srgbClr val="008EC8"/>
            </a:solidFill>
            <a:ln w="9525">
              <a:noFill/>
              <a:round/>
              <a:headEnd/>
              <a:tailEnd/>
            </a:ln>
          </p:spPr>
          <p:txBody>
            <a:bodyPr/>
            <a:lstStyle/>
            <a:p>
              <a:endParaRPr lang="uk-UA"/>
            </a:p>
          </p:txBody>
        </p:sp>
        <p:sp>
          <p:nvSpPr>
            <p:cNvPr id="16408" name="Freeform 28"/>
            <p:cNvSpPr>
              <a:spLocks noEditPoints="1"/>
            </p:cNvSpPr>
            <p:nvPr/>
          </p:nvSpPr>
          <p:spPr bwMode="auto">
            <a:xfrm>
              <a:off x="6483350" y="3121025"/>
              <a:ext cx="295275" cy="176213"/>
            </a:xfrm>
            <a:custGeom>
              <a:avLst/>
              <a:gdLst>
                <a:gd name="T0" fmla="*/ 2147483647 w 933"/>
                <a:gd name="T1" fmla="*/ 2147483647 h 555"/>
                <a:gd name="T2" fmla="*/ 2147483647 w 933"/>
                <a:gd name="T3" fmla="*/ 0 h 555"/>
                <a:gd name="T4" fmla="*/ 2147483647 w 933"/>
                <a:gd name="T5" fmla="*/ 2147483647 h 555"/>
                <a:gd name="T6" fmla="*/ 2147483647 w 933"/>
                <a:gd name="T7" fmla="*/ 2147483647 h 555"/>
                <a:gd name="T8" fmla="*/ 2147483647 w 933"/>
                <a:gd name="T9" fmla="*/ 2147483647 h 555"/>
                <a:gd name="T10" fmla="*/ 2147483647 w 933"/>
                <a:gd name="T11" fmla="*/ 2147483647 h 555"/>
                <a:gd name="T12" fmla="*/ 2147483647 w 933"/>
                <a:gd name="T13" fmla="*/ 2147483647 h 555"/>
                <a:gd name="T14" fmla="*/ 2147483647 w 933"/>
                <a:gd name="T15" fmla="*/ 2147483647 h 555"/>
                <a:gd name="T16" fmla="*/ 2147483647 w 933"/>
                <a:gd name="T17" fmla="*/ 2147483647 h 555"/>
                <a:gd name="T18" fmla="*/ 2147483647 w 933"/>
                <a:gd name="T19" fmla="*/ 2147483647 h 555"/>
                <a:gd name="T20" fmla="*/ 2147483647 w 933"/>
                <a:gd name="T21" fmla="*/ 2147483647 h 555"/>
                <a:gd name="T22" fmla="*/ 2147483647 w 933"/>
                <a:gd name="T23" fmla="*/ 2147483647 h 555"/>
                <a:gd name="T24" fmla="*/ 2147483647 w 933"/>
                <a:gd name="T25" fmla="*/ 2147483647 h 555"/>
                <a:gd name="T26" fmla="*/ 2147483647 w 933"/>
                <a:gd name="T27" fmla="*/ 2147483647 h 555"/>
                <a:gd name="T28" fmla="*/ 2147483647 w 933"/>
                <a:gd name="T29" fmla="*/ 2147483647 h 555"/>
                <a:gd name="T30" fmla="*/ 2147483647 w 933"/>
                <a:gd name="T31" fmla="*/ 2147483647 h 555"/>
                <a:gd name="T32" fmla="*/ 2147483647 w 933"/>
                <a:gd name="T33" fmla="*/ 2147483647 h 555"/>
                <a:gd name="T34" fmla="*/ 2147483647 w 933"/>
                <a:gd name="T35" fmla="*/ 2147483647 h 555"/>
                <a:gd name="T36" fmla="*/ 2147483647 w 933"/>
                <a:gd name="T37" fmla="*/ 2147483647 h 555"/>
                <a:gd name="T38" fmla="*/ 2147483647 w 933"/>
                <a:gd name="T39" fmla="*/ 2147483647 h 555"/>
                <a:gd name="T40" fmla="*/ 2147483647 w 933"/>
                <a:gd name="T41" fmla="*/ 2147483647 h 555"/>
                <a:gd name="T42" fmla="*/ 0 w 933"/>
                <a:gd name="T43" fmla="*/ 2147483647 h 555"/>
                <a:gd name="T44" fmla="*/ 2147483647 w 933"/>
                <a:gd name="T45" fmla="*/ 2147483647 h 555"/>
                <a:gd name="T46" fmla="*/ 2147483647 w 933"/>
                <a:gd name="T47" fmla="*/ 2147483647 h 555"/>
                <a:gd name="T48" fmla="*/ 2147483647 w 933"/>
                <a:gd name="T49" fmla="*/ 2147483647 h 555"/>
                <a:gd name="T50" fmla="*/ 0 w 933"/>
                <a:gd name="T51" fmla="*/ 2147483647 h 555"/>
                <a:gd name="T52" fmla="*/ 0 w 933"/>
                <a:gd name="T53" fmla="*/ 2147483647 h 555"/>
                <a:gd name="T54" fmla="*/ 2147483647 w 933"/>
                <a:gd name="T55" fmla="*/ 2147483647 h 555"/>
                <a:gd name="T56" fmla="*/ 2147483647 w 933"/>
                <a:gd name="T57" fmla="*/ 2147483647 h 555"/>
                <a:gd name="T58" fmla="*/ 2147483647 w 933"/>
                <a:gd name="T59" fmla="*/ 2147483647 h 555"/>
                <a:gd name="T60" fmla="*/ 2147483647 w 933"/>
                <a:gd name="T61" fmla="*/ 2147483647 h 555"/>
                <a:gd name="T62" fmla="*/ 0 w 933"/>
                <a:gd name="T63" fmla="*/ 2147483647 h 555"/>
                <a:gd name="T64" fmla="*/ 2147483647 w 933"/>
                <a:gd name="T65" fmla="*/ 2147483647 h 555"/>
                <a:gd name="T66" fmla="*/ 2147483647 w 933"/>
                <a:gd name="T67" fmla="*/ 2147483647 h 555"/>
                <a:gd name="T68" fmla="*/ 2147483647 w 933"/>
                <a:gd name="T69" fmla="*/ 2147483647 h 555"/>
                <a:gd name="T70" fmla="*/ 2147483647 w 933"/>
                <a:gd name="T71" fmla="*/ 2147483647 h 555"/>
                <a:gd name="T72" fmla="*/ 2147483647 w 933"/>
                <a:gd name="T73" fmla="*/ 2147483647 h 555"/>
                <a:gd name="T74" fmla="*/ 2147483647 w 933"/>
                <a:gd name="T75" fmla="*/ 2147483647 h 555"/>
                <a:gd name="T76" fmla="*/ 2147483647 w 933"/>
                <a:gd name="T77" fmla="*/ 2147483647 h 555"/>
                <a:gd name="T78" fmla="*/ 2147483647 w 933"/>
                <a:gd name="T79" fmla="*/ 2147483647 h 555"/>
                <a:gd name="T80" fmla="*/ 2147483647 w 933"/>
                <a:gd name="T81" fmla="*/ 2147483647 h 555"/>
                <a:gd name="T82" fmla="*/ 2147483647 w 933"/>
                <a:gd name="T83" fmla="*/ 2147483647 h 555"/>
                <a:gd name="T84" fmla="*/ 0 w 933"/>
                <a:gd name="T85" fmla="*/ 2147483647 h 555"/>
                <a:gd name="T86" fmla="*/ 2147483647 w 933"/>
                <a:gd name="T87" fmla="*/ 2147483647 h 555"/>
                <a:gd name="T88" fmla="*/ 2147483647 w 933"/>
                <a:gd name="T89" fmla="*/ 2147483647 h 555"/>
                <a:gd name="T90" fmla="*/ 2147483647 w 933"/>
                <a:gd name="T91" fmla="*/ 2147483647 h 555"/>
                <a:gd name="T92" fmla="*/ 2147483647 w 933"/>
                <a:gd name="T93" fmla="*/ 2147483647 h 555"/>
                <a:gd name="T94" fmla="*/ 2147483647 w 933"/>
                <a:gd name="T95" fmla="*/ 2147483647 h 555"/>
                <a:gd name="T96" fmla="*/ 2147483647 w 933"/>
                <a:gd name="T97" fmla="*/ 2147483647 h 555"/>
                <a:gd name="T98" fmla="*/ 2147483647 w 933"/>
                <a:gd name="T99" fmla="*/ 0 h 555"/>
                <a:gd name="T100" fmla="*/ 2147483647 w 933"/>
                <a:gd name="T101" fmla="*/ 2147483647 h 555"/>
                <a:gd name="T102" fmla="*/ 2147483647 w 933"/>
                <a:gd name="T103" fmla="*/ 2147483647 h 555"/>
                <a:gd name="T104" fmla="*/ 2147483647 w 933"/>
                <a:gd name="T105" fmla="*/ 0 h 555"/>
                <a:gd name="T106" fmla="*/ 2147483647 w 933"/>
                <a:gd name="T107" fmla="*/ 0 h 555"/>
                <a:gd name="T108" fmla="*/ 2147483647 w 933"/>
                <a:gd name="T109" fmla="*/ 2147483647 h 555"/>
                <a:gd name="T110" fmla="*/ 2147483647 w 933"/>
                <a:gd name="T111" fmla="*/ 2147483647 h 555"/>
                <a:gd name="T112" fmla="*/ 2147483647 w 933"/>
                <a:gd name="T113" fmla="*/ 2147483647 h 555"/>
                <a:gd name="T114" fmla="*/ 2147483647 w 933"/>
                <a:gd name="T115" fmla="*/ 2147483647 h 555"/>
                <a:gd name="T116" fmla="*/ 2147483647 w 933"/>
                <a:gd name="T117" fmla="*/ 0 h 555"/>
                <a:gd name="T118" fmla="*/ 2147483647 w 933"/>
                <a:gd name="T119" fmla="*/ 0 h 555"/>
                <a:gd name="T120" fmla="*/ 2147483647 w 933"/>
                <a:gd name="T121" fmla="*/ 2147483647 h 555"/>
                <a:gd name="T122" fmla="*/ 2147483647 w 933"/>
                <a:gd name="T123" fmla="*/ 2147483647 h 5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3"/>
                <a:gd name="T187" fmla="*/ 0 h 555"/>
                <a:gd name="T188" fmla="*/ 933 w 933"/>
                <a:gd name="T189" fmla="*/ 555 h 5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3" h="555">
                  <a:moveTo>
                    <a:pt x="933" y="144"/>
                  </a:moveTo>
                  <a:lnTo>
                    <a:pt x="900" y="154"/>
                  </a:lnTo>
                  <a:lnTo>
                    <a:pt x="361" y="50"/>
                  </a:lnTo>
                  <a:lnTo>
                    <a:pt x="361" y="0"/>
                  </a:lnTo>
                  <a:lnTo>
                    <a:pt x="911" y="102"/>
                  </a:lnTo>
                  <a:lnTo>
                    <a:pt x="933" y="144"/>
                  </a:lnTo>
                  <a:close/>
                  <a:moveTo>
                    <a:pt x="900" y="154"/>
                  </a:moveTo>
                  <a:lnTo>
                    <a:pt x="911" y="102"/>
                  </a:lnTo>
                  <a:lnTo>
                    <a:pt x="922" y="123"/>
                  </a:lnTo>
                  <a:lnTo>
                    <a:pt x="922" y="133"/>
                  </a:lnTo>
                  <a:lnTo>
                    <a:pt x="922" y="144"/>
                  </a:lnTo>
                  <a:lnTo>
                    <a:pt x="922" y="154"/>
                  </a:lnTo>
                  <a:lnTo>
                    <a:pt x="911" y="154"/>
                  </a:lnTo>
                  <a:lnTo>
                    <a:pt x="900" y="154"/>
                  </a:lnTo>
                  <a:close/>
                  <a:moveTo>
                    <a:pt x="847" y="555"/>
                  </a:moveTo>
                  <a:lnTo>
                    <a:pt x="816" y="514"/>
                  </a:lnTo>
                  <a:lnTo>
                    <a:pt x="869" y="133"/>
                  </a:lnTo>
                  <a:lnTo>
                    <a:pt x="933" y="144"/>
                  </a:lnTo>
                  <a:lnTo>
                    <a:pt x="869" y="524"/>
                  </a:lnTo>
                  <a:lnTo>
                    <a:pt x="847" y="555"/>
                  </a:lnTo>
                  <a:close/>
                  <a:moveTo>
                    <a:pt x="816" y="514"/>
                  </a:moveTo>
                  <a:lnTo>
                    <a:pt x="869" y="524"/>
                  </a:lnTo>
                  <a:lnTo>
                    <a:pt x="869" y="545"/>
                  </a:lnTo>
                  <a:lnTo>
                    <a:pt x="858" y="545"/>
                  </a:lnTo>
                  <a:lnTo>
                    <a:pt x="847" y="545"/>
                  </a:lnTo>
                  <a:lnTo>
                    <a:pt x="826" y="545"/>
                  </a:lnTo>
                  <a:lnTo>
                    <a:pt x="816" y="524"/>
                  </a:lnTo>
                  <a:lnTo>
                    <a:pt x="816" y="514"/>
                  </a:lnTo>
                  <a:close/>
                  <a:moveTo>
                    <a:pt x="170" y="545"/>
                  </a:moveTo>
                  <a:lnTo>
                    <a:pt x="190" y="493"/>
                  </a:lnTo>
                  <a:lnTo>
                    <a:pt x="847" y="493"/>
                  </a:lnTo>
                  <a:lnTo>
                    <a:pt x="847" y="555"/>
                  </a:lnTo>
                  <a:lnTo>
                    <a:pt x="190" y="555"/>
                  </a:lnTo>
                  <a:lnTo>
                    <a:pt x="170" y="545"/>
                  </a:lnTo>
                  <a:close/>
                  <a:moveTo>
                    <a:pt x="190" y="493"/>
                  </a:moveTo>
                  <a:lnTo>
                    <a:pt x="190" y="555"/>
                  </a:lnTo>
                  <a:lnTo>
                    <a:pt x="190" y="545"/>
                  </a:lnTo>
                  <a:lnTo>
                    <a:pt x="170" y="545"/>
                  </a:lnTo>
                  <a:lnTo>
                    <a:pt x="170" y="524"/>
                  </a:lnTo>
                  <a:lnTo>
                    <a:pt x="159" y="514"/>
                  </a:lnTo>
                  <a:lnTo>
                    <a:pt x="170" y="514"/>
                  </a:lnTo>
                  <a:lnTo>
                    <a:pt x="170" y="503"/>
                  </a:lnTo>
                  <a:lnTo>
                    <a:pt x="190" y="493"/>
                  </a:lnTo>
                  <a:close/>
                  <a:moveTo>
                    <a:pt x="0" y="411"/>
                  </a:moveTo>
                  <a:lnTo>
                    <a:pt x="42" y="391"/>
                  </a:lnTo>
                  <a:lnTo>
                    <a:pt x="212" y="503"/>
                  </a:lnTo>
                  <a:lnTo>
                    <a:pt x="170" y="545"/>
                  </a:lnTo>
                  <a:lnTo>
                    <a:pt x="21" y="443"/>
                  </a:lnTo>
                  <a:lnTo>
                    <a:pt x="0" y="411"/>
                  </a:lnTo>
                  <a:close/>
                  <a:moveTo>
                    <a:pt x="42" y="391"/>
                  </a:moveTo>
                  <a:lnTo>
                    <a:pt x="21" y="443"/>
                  </a:lnTo>
                  <a:lnTo>
                    <a:pt x="0" y="422"/>
                  </a:lnTo>
                  <a:lnTo>
                    <a:pt x="0" y="411"/>
                  </a:lnTo>
                  <a:lnTo>
                    <a:pt x="0" y="401"/>
                  </a:lnTo>
                  <a:lnTo>
                    <a:pt x="21" y="391"/>
                  </a:lnTo>
                  <a:lnTo>
                    <a:pt x="31" y="391"/>
                  </a:lnTo>
                  <a:lnTo>
                    <a:pt x="42" y="391"/>
                  </a:lnTo>
                  <a:close/>
                  <a:moveTo>
                    <a:pt x="53" y="411"/>
                  </a:moveTo>
                  <a:lnTo>
                    <a:pt x="31" y="411"/>
                  </a:lnTo>
                  <a:lnTo>
                    <a:pt x="53" y="411"/>
                  </a:lnTo>
                  <a:close/>
                  <a:moveTo>
                    <a:pt x="42" y="391"/>
                  </a:moveTo>
                  <a:lnTo>
                    <a:pt x="21" y="443"/>
                  </a:lnTo>
                  <a:lnTo>
                    <a:pt x="0" y="422"/>
                  </a:lnTo>
                  <a:lnTo>
                    <a:pt x="0" y="411"/>
                  </a:lnTo>
                  <a:lnTo>
                    <a:pt x="0" y="401"/>
                  </a:lnTo>
                  <a:lnTo>
                    <a:pt x="21" y="391"/>
                  </a:lnTo>
                  <a:lnTo>
                    <a:pt x="31" y="391"/>
                  </a:lnTo>
                  <a:lnTo>
                    <a:pt x="42" y="391"/>
                  </a:lnTo>
                  <a:close/>
                  <a:moveTo>
                    <a:pt x="361" y="0"/>
                  </a:moveTo>
                  <a:lnTo>
                    <a:pt x="361" y="50"/>
                  </a:lnTo>
                  <a:lnTo>
                    <a:pt x="370" y="40"/>
                  </a:lnTo>
                  <a:lnTo>
                    <a:pt x="361" y="50"/>
                  </a:lnTo>
                  <a:lnTo>
                    <a:pt x="317" y="92"/>
                  </a:lnTo>
                  <a:lnTo>
                    <a:pt x="265" y="133"/>
                  </a:lnTo>
                  <a:lnTo>
                    <a:pt x="212" y="195"/>
                  </a:lnTo>
                  <a:lnTo>
                    <a:pt x="190" y="216"/>
                  </a:lnTo>
                  <a:lnTo>
                    <a:pt x="148" y="256"/>
                  </a:lnTo>
                  <a:lnTo>
                    <a:pt x="117" y="287"/>
                  </a:lnTo>
                  <a:lnTo>
                    <a:pt x="106" y="318"/>
                  </a:lnTo>
                  <a:lnTo>
                    <a:pt x="84" y="349"/>
                  </a:lnTo>
                  <a:lnTo>
                    <a:pt x="74" y="370"/>
                  </a:lnTo>
                  <a:lnTo>
                    <a:pt x="74" y="391"/>
                  </a:lnTo>
                  <a:lnTo>
                    <a:pt x="53" y="401"/>
                  </a:lnTo>
                  <a:lnTo>
                    <a:pt x="53" y="411"/>
                  </a:lnTo>
                  <a:lnTo>
                    <a:pt x="0" y="411"/>
                  </a:lnTo>
                  <a:lnTo>
                    <a:pt x="0" y="401"/>
                  </a:lnTo>
                  <a:lnTo>
                    <a:pt x="0" y="370"/>
                  </a:lnTo>
                  <a:lnTo>
                    <a:pt x="21" y="360"/>
                  </a:lnTo>
                  <a:lnTo>
                    <a:pt x="21" y="349"/>
                  </a:lnTo>
                  <a:lnTo>
                    <a:pt x="42" y="318"/>
                  </a:lnTo>
                  <a:lnTo>
                    <a:pt x="53" y="287"/>
                  </a:lnTo>
                  <a:lnTo>
                    <a:pt x="84" y="256"/>
                  </a:lnTo>
                  <a:lnTo>
                    <a:pt x="106" y="216"/>
                  </a:lnTo>
                  <a:lnTo>
                    <a:pt x="148" y="195"/>
                  </a:lnTo>
                  <a:lnTo>
                    <a:pt x="170" y="154"/>
                  </a:lnTo>
                  <a:lnTo>
                    <a:pt x="243" y="92"/>
                  </a:lnTo>
                  <a:lnTo>
                    <a:pt x="297" y="50"/>
                  </a:lnTo>
                  <a:lnTo>
                    <a:pt x="328" y="19"/>
                  </a:lnTo>
                  <a:lnTo>
                    <a:pt x="350" y="0"/>
                  </a:lnTo>
                  <a:lnTo>
                    <a:pt x="361" y="0"/>
                  </a:lnTo>
                  <a:close/>
                  <a:moveTo>
                    <a:pt x="361" y="50"/>
                  </a:moveTo>
                  <a:lnTo>
                    <a:pt x="361" y="30"/>
                  </a:lnTo>
                  <a:lnTo>
                    <a:pt x="361" y="50"/>
                  </a:lnTo>
                  <a:close/>
                  <a:moveTo>
                    <a:pt x="370" y="40"/>
                  </a:moveTo>
                  <a:lnTo>
                    <a:pt x="350" y="0"/>
                  </a:lnTo>
                  <a:lnTo>
                    <a:pt x="361" y="0"/>
                  </a:lnTo>
                  <a:lnTo>
                    <a:pt x="370" y="0"/>
                  </a:lnTo>
                  <a:lnTo>
                    <a:pt x="381" y="0"/>
                  </a:lnTo>
                  <a:lnTo>
                    <a:pt x="381" y="19"/>
                  </a:lnTo>
                  <a:lnTo>
                    <a:pt x="381" y="30"/>
                  </a:lnTo>
                  <a:lnTo>
                    <a:pt x="381" y="40"/>
                  </a:lnTo>
                  <a:lnTo>
                    <a:pt x="370" y="40"/>
                  </a:lnTo>
                  <a:close/>
                  <a:moveTo>
                    <a:pt x="361" y="50"/>
                  </a:moveTo>
                  <a:lnTo>
                    <a:pt x="361" y="30"/>
                  </a:lnTo>
                  <a:lnTo>
                    <a:pt x="361" y="50"/>
                  </a:lnTo>
                  <a:close/>
                  <a:moveTo>
                    <a:pt x="370" y="40"/>
                  </a:moveTo>
                  <a:lnTo>
                    <a:pt x="350" y="0"/>
                  </a:lnTo>
                  <a:lnTo>
                    <a:pt x="361" y="0"/>
                  </a:lnTo>
                  <a:lnTo>
                    <a:pt x="370" y="0"/>
                  </a:lnTo>
                  <a:lnTo>
                    <a:pt x="381" y="0"/>
                  </a:lnTo>
                  <a:lnTo>
                    <a:pt x="381" y="19"/>
                  </a:lnTo>
                  <a:lnTo>
                    <a:pt x="381" y="30"/>
                  </a:lnTo>
                  <a:lnTo>
                    <a:pt x="381" y="40"/>
                  </a:lnTo>
                  <a:lnTo>
                    <a:pt x="370" y="40"/>
                  </a:lnTo>
                  <a:close/>
                </a:path>
              </a:pathLst>
            </a:custGeom>
            <a:solidFill>
              <a:srgbClr val="FFFFFF"/>
            </a:solidFill>
            <a:ln w="9525">
              <a:noFill/>
              <a:round/>
              <a:headEnd/>
              <a:tailEnd/>
            </a:ln>
          </p:spPr>
          <p:txBody>
            <a:bodyPr/>
            <a:lstStyle/>
            <a:p>
              <a:endParaRPr lang="uk-UA"/>
            </a:p>
          </p:txBody>
        </p:sp>
        <p:sp>
          <p:nvSpPr>
            <p:cNvPr id="16409" name="Freeform 29"/>
            <p:cNvSpPr>
              <a:spLocks/>
            </p:cNvSpPr>
            <p:nvPr/>
          </p:nvSpPr>
          <p:spPr bwMode="auto">
            <a:xfrm>
              <a:off x="6459538" y="1003300"/>
              <a:ext cx="1230312" cy="1416050"/>
            </a:xfrm>
            <a:custGeom>
              <a:avLst/>
              <a:gdLst>
                <a:gd name="T0" fmla="*/ 2147483647 w 3877"/>
                <a:gd name="T1" fmla="*/ 2147483647 h 4458"/>
                <a:gd name="T2" fmla="*/ 2147483647 w 3877"/>
                <a:gd name="T3" fmla="*/ 2147483647 h 4458"/>
                <a:gd name="T4" fmla="*/ 2147483647 w 3877"/>
                <a:gd name="T5" fmla="*/ 2147483647 h 4458"/>
                <a:gd name="T6" fmla="*/ 2147483647 w 3877"/>
                <a:gd name="T7" fmla="*/ 2147483647 h 4458"/>
                <a:gd name="T8" fmla="*/ 2147483647 w 3877"/>
                <a:gd name="T9" fmla="*/ 2147483647 h 4458"/>
                <a:gd name="T10" fmla="*/ 2147483647 w 3877"/>
                <a:gd name="T11" fmla="*/ 2147483647 h 4458"/>
                <a:gd name="T12" fmla="*/ 2147483647 w 3877"/>
                <a:gd name="T13" fmla="*/ 2147483647 h 4458"/>
                <a:gd name="T14" fmla="*/ 2147483647 w 3877"/>
                <a:gd name="T15" fmla="*/ 2147483647 h 4458"/>
                <a:gd name="T16" fmla="*/ 2147483647 w 3877"/>
                <a:gd name="T17" fmla="*/ 2147483647 h 4458"/>
                <a:gd name="T18" fmla="*/ 2147483647 w 3877"/>
                <a:gd name="T19" fmla="*/ 2147483647 h 4458"/>
                <a:gd name="T20" fmla="*/ 2147483647 w 3877"/>
                <a:gd name="T21" fmla="*/ 2147483647 h 4458"/>
                <a:gd name="T22" fmla="*/ 2147483647 w 3877"/>
                <a:gd name="T23" fmla="*/ 2147483647 h 4458"/>
                <a:gd name="T24" fmla="*/ 0 w 3877"/>
                <a:gd name="T25" fmla="*/ 2147483647 h 4458"/>
                <a:gd name="T26" fmla="*/ 2147483647 w 3877"/>
                <a:gd name="T27" fmla="*/ 2147483647 h 4458"/>
                <a:gd name="T28" fmla="*/ 2147483647 w 3877"/>
                <a:gd name="T29" fmla="*/ 2147483647 h 4458"/>
                <a:gd name="T30" fmla="*/ 2147483647 w 3877"/>
                <a:gd name="T31" fmla="*/ 2147483647 h 4458"/>
                <a:gd name="T32" fmla="*/ 2147483647 w 3877"/>
                <a:gd name="T33" fmla="*/ 2147483647 h 4458"/>
                <a:gd name="T34" fmla="*/ 2147483647 w 3877"/>
                <a:gd name="T35" fmla="*/ 2147483647 h 4458"/>
                <a:gd name="T36" fmla="*/ 2147483647 w 3877"/>
                <a:gd name="T37" fmla="*/ 2147483647 h 4458"/>
                <a:gd name="T38" fmla="*/ 2147483647 w 3877"/>
                <a:gd name="T39" fmla="*/ 2147483647 h 4458"/>
                <a:gd name="T40" fmla="*/ 2147483647 w 3877"/>
                <a:gd name="T41" fmla="*/ 2147483647 h 4458"/>
                <a:gd name="T42" fmla="*/ 2147483647 w 3877"/>
                <a:gd name="T43" fmla="*/ 2147483647 h 4458"/>
                <a:gd name="T44" fmla="*/ 2147483647 w 3877"/>
                <a:gd name="T45" fmla="*/ 2147483647 h 4458"/>
                <a:gd name="T46" fmla="*/ 2147483647 w 3877"/>
                <a:gd name="T47" fmla="*/ 2147483647 h 4458"/>
                <a:gd name="T48" fmla="*/ 2147483647 w 3877"/>
                <a:gd name="T49" fmla="*/ 2147483647 h 4458"/>
                <a:gd name="T50" fmla="*/ 2147483647 w 3877"/>
                <a:gd name="T51" fmla="*/ 2147483647 h 4458"/>
                <a:gd name="T52" fmla="*/ 2147483647 w 3877"/>
                <a:gd name="T53" fmla="*/ 2147483647 h 4458"/>
                <a:gd name="T54" fmla="*/ 2147483647 w 3877"/>
                <a:gd name="T55" fmla="*/ 2147483647 h 4458"/>
                <a:gd name="T56" fmla="*/ 2147483647 w 3877"/>
                <a:gd name="T57" fmla="*/ 0 h 4458"/>
                <a:gd name="T58" fmla="*/ 2147483647 w 3877"/>
                <a:gd name="T59" fmla="*/ 2147483647 h 4458"/>
                <a:gd name="T60" fmla="*/ 2147483647 w 3877"/>
                <a:gd name="T61" fmla="*/ 2147483647 h 4458"/>
                <a:gd name="T62" fmla="*/ 2147483647 w 3877"/>
                <a:gd name="T63" fmla="*/ 2147483647 h 4458"/>
                <a:gd name="T64" fmla="*/ 2147483647 w 3877"/>
                <a:gd name="T65" fmla="*/ 2147483647 h 4458"/>
                <a:gd name="T66" fmla="*/ 2147483647 w 3877"/>
                <a:gd name="T67" fmla="*/ 2147483647 h 4458"/>
                <a:gd name="T68" fmla="*/ 2147483647 w 3877"/>
                <a:gd name="T69" fmla="*/ 2147483647 h 4458"/>
                <a:gd name="T70" fmla="*/ 2147483647 w 3877"/>
                <a:gd name="T71" fmla="*/ 2147483647 h 4458"/>
                <a:gd name="T72" fmla="*/ 2147483647 w 3877"/>
                <a:gd name="T73" fmla="*/ 2147483647 h 4458"/>
                <a:gd name="T74" fmla="*/ 2147483647 w 3877"/>
                <a:gd name="T75" fmla="*/ 2147483647 h 4458"/>
                <a:gd name="T76" fmla="*/ 2147483647 w 3877"/>
                <a:gd name="T77" fmla="*/ 2147483647 h 4458"/>
                <a:gd name="T78" fmla="*/ 2147483647 w 3877"/>
                <a:gd name="T79" fmla="*/ 2147483647 h 4458"/>
                <a:gd name="T80" fmla="*/ 2147483647 w 3877"/>
                <a:gd name="T81" fmla="*/ 2147483647 h 4458"/>
                <a:gd name="T82" fmla="*/ 2147483647 w 3877"/>
                <a:gd name="T83" fmla="*/ 2147483647 h 4458"/>
                <a:gd name="T84" fmla="*/ 2147483647 w 3877"/>
                <a:gd name="T85" fmla="*/ 2147483647 h 4458"/>
                <a:gd name="T86" fmla="*/ 2147483647 w 3877"/>
                <a:gd name="T87" fmla="*/ 2147483647 h 44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7"/>
                <a:gd name="T133" fmla="*/ 0 h 4458"/>
                <a:gd name="T134" fmla="*/ 3877 w 3877"/>
                <a:gd name="T135" fmla="*/ 4458 h 44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7" h="4458">
                  <a:moveTo>
                    <a:pt x="2786" y="4221"/>
                  </a:moveTo>
                  <a:lnTo>
                    <a:pt x="2765" y="4211"/>
                  </a:lnTo>
                  <a:lnTo>
                    <a:pt x="2755" y="4200"/>
                  </a:lnTo>
                  <a:lnTo>
                    <a:pt x="2733" y="4200"/>
                  </a:lnTo>
                  <a:lnTo>
                    <a:pt x="2701" y="4211"/>
                  </a:lnTo>
                  <a:lnTo>
                    <a:pt x="2670" y="4221"/>
                  </a:lnTo>
                  <a:lnTo>
                    <a:pt x="2012" y="4221"/>
                  </a:lnTo>
                  <a:lnTo>
                    <a:pt x="1981" y="4271"/>
                  </a:lnTo>
                  <a:lnTo>
                    <a:pt x="1928" y="4313"/>
                  </a:lnTo>
                  <a:lnTo>
                    <a:pt x="1885" y="4354"/>
                  </a:lnTo>
                  <a:lnTo>
                    <a:pt x="1821" y="4375"/>
                  </a:lnTo>
                  <a:lnTo>
                    <a:pt x="1706" y="4416"/>
                  </a:lnTo>
                  <a:lnTo>
                    <a:pt x="1557" y="4437"/>
                  </a:lnTo>
                  <a:lnTo>
                    <a:pt x="1271" y="4458"/>
                  </a:lnTo>
                  <a:lnTo>
                    <a:pt x="1038" y="4437"/>
                  </a:lnTo>
                  <a:lnTo>
                    <a:pt x="900" y="4437"/>
                  </a:lnTo>
                  <a:lnTo>
                    <a:pt x="805" y="4427"/>
                  </a:lnTo>
                  <a:lnTo>
                    <a:pt x="752" y="4416"/>
                  </a:lnTo>
                  <a:lnTo>
                    <a:pt x="710" y="4406"/>
                  </a:lnTo>
                  <a:lnTo>
                    <a:pt x="668" y="4375"/>
                  </a:lnTo>
                  <a:lnTo>
                    <a:pt x="657" y="4334"/>
                  </a:lnTo>
                  <a:lnTo>
                    <a:pt x="561" y="4323"/>
                  </a:lnTo>
                  <a:lnTo>
                    <a:pt x="477" y="4313"/>
                  </a:lnTo>
                  <a:lnTo>
                    <a:pt x="381" y="4303"/>
                  </a:lnTo>
                  <a:lnTo>
                    <a:pt x="296" y="4261"/>
                  </a:lnTo>
                  <a:lnTo>
                    <a:pt x="222" y="4242"/>
                  </a:lnTo>
                  <a:lnTo>
                    <a:pt x="158" y="4200"/>
                  </a:lnTo>
                  <a:lnTo>
                    <a:pt x="116" y="4159"/>
                  </a:lnTo>
                  <a:lnTo>
                    <a:pt x="105" y="4117"/>
                  </a:lnTo>
                  <a:lnTo>
                    <a:pt x="158" y="3953"/>
                  </a:lnTo>
                  <a:lnTo>
                    <a:pt x="211" y="3839"/>
                  </a:lnTo>
                  <a:lnTo>
                    <a:pt x="211" y="3747"/>
                  </a:lnTo>
                  <a:lnTo>
                    <a:pt x="180" y="3685"/>
                  </a:lnTo>
                  <a:lnTo>
                    <a:pt x="148" y="3623"/>
                  </a:lnTo>
                  <a:lnTo>
                    <a:pt x="105" y="3582"/>
                  </a:lnTo>
                  <a:lnTo>
                    <a:pt x="63" y="3552"/>
                  </a:lnTo>
                  <a:lnTo>
                    <a:pt x="21" y="3510"/>
                  </a:lnTo>
                  <a:lnTo>
                    <a:pt x="0" y="3459"/>
                  </a:lnTo>
                  <a:lnTo>
                    <a:pt x="0" y="3407"/>
                  </a:lnTo>
                  <a:lnTo>
                    <a:pt x="0" y="3315"/>
                  </a:lnTo>
                  <a:lnTo>
                    <a:pt x="21" y="3232"/>
                  </a:lnTo>
                  <a:lnTo>
                    <a:pt x="63" y="3139"/>
                  </a:lnTo>
                  <a:lnTo>
                    <a:pt x="116" y="3047"/>
                  </a:lnTo>
                  <a:lnTo>
                    <a:pt x="180" y="2964"/>
                  </a:lnTo>
                  <a:lnTo>
                    <a:pt x="264" y="2862"/>
                  </a:lnTo>
                  <a:lnTo>
                    <a:pt x="339" y="2779"/>
                  </a:lnTo>
                  <a:lnTo>
                    <a:pt x="424" y="2687"/>
                  </a:lnTo>
                  <a:lnTo>
                    <a:pt x="508" y="2615"/>
                  </a:lnTo>
                  <a:lnTo>
                    <a:pt x="614" y="2542"/>
                  </a:lnTo>
                  <a:lnTo>
                    <a:pt x="710" y="2470"/>
                  </a:lnTo>
                  <a:lnTo>
                    <a:pt x="805" y="2409"/>
                  </a:lnTo>
                  <a:lnTo>
                    <a:pt x="890" y="2368"/>
                  </a:lnTo>
                  <a:lnTo>
                    <a:pt x="985" y="2337"/>
                  </a:lnTo>
                  <a:lnTo>
                    <a:pt x="1059" y="2306"/>
                  </a:lnTo>
                  <a:lnTo>
                    <a:pt x="1144" y="2306"/>
                  </a:lnTo>
                  <a:lnTo>
                    <a:pt x="1144" y="2141"/>
                  </a:lnTo>
                  <a:lnTo>
                    <a:pt x="1059" y="2141"/>
                  </a:lnTo>
                  <a:lnTo>
                    <a:pt x="1007" y="2120"/>
                  </a:lnTo>
                  <a:lnTo>
                    <a:pt x="974" y="2100"/>
                  </a:lnTo>
                  <a:lnTo>
                    <a:pt x="943" y="2079"/>
                  </a:lnTo>
                  <a:lnTo>
                    <a:pt x="932" y="2008"/>
                  </a:lnTo>
                  <a:lnTo>
                    <a:pt x="921" y="1925"/>
                  </a:lnTo>
                  <a:lnTo>
                    <a:pt x="921" y="1802"/>
                  </a:lnTo>
                  <a:lnTo>
                    <a:pt x="900" y="1667"/>
                  </a:lnTo>
                  <a:lnTo>
                    <a:pt x="890" y="1565"/>
                  </a:lnTo>
                  <a:lnTo>
                    <a:pt x="868" y="1462"/>
                  </a:lnTo>
                  <a:lnTo>
                    <a:pt x="816" y="1287"/>
                  </a:lnTo>
                  <a:lnTo>
                    <a:pt x="730" y="1133"/>
                  </a:lnTo>
                  <a:lnTo>
                    <a:pt x="550" y="875"/>
                  </a:lnTo>
                  <a:lnTo>
                    <a:pt x="381" y="607"/>
                  </a:lnTo>
                  <a:lnTo>
                    <a:pt x="508" y="556"/>
                  </a:lnTo>
                  <a:lnTo>
                    <a:pt x="614" y="535"/>
                  </a:lnTo>
                  <a:lnTo>
                    <a:pt x="710" y="504"/>
                  </a:lnTo>
                  <a:lnTo>
                    <a:pt x="816" y="494"/>
                  </a:lnTo>
                  <a:lnTo>
                    <a:pt x="932" y="504"/>
                  </a:lnTo>
                  <a:lnTo>
                    <a:pt x="996" y="535"/>
                  </a:lnTo>
                  <a:lnTo>
                    <a:pt x="1027" y="545"/>
                  </a:lnTo>
                  <a:lnTo>
                    <a:pt x="1049" y="545"/>
                  </a:lnTo>
                  <a:lnTo>
                    <a:pt x="1091" y="525"/>
                  </a:lnTo>
                  <a:lnTo>
                    <a:pt x="1144" y="494"/>
                  </a:lnTo>
                  <a:lnTo>
                    <a:pt x="1144" y="422"/>
                  </a:lnTo>
                  <a:lnTo>
                    <a:pt x="1154" y="340"/>
                  </a:lnTo>
                  <a:lnTo>
                    <a:pt x="1176" y="288"/>
                  </a:lnTo>
                  <a:lnTo>
                    <a:pt x="1207" y="227"/>
                  </a:lnTo>
                  <a:lnTo>
                    <a:pt x="1260" y="113"/>
                  </a:lnTo>
                  <a:lnTo>
                    <a:pt x="1302" y="0"/>
                  </a:lnTo>
                  <a:lnTo>
                    <a:pt x="1526" y="0"/>
                  </a:lnTo>
                  <a:lnTo>
                    <a:pt x="1684" y="0"/>
                  </a:lnTo>
                  <a:lnTo>
                    <a:pt x="1770" y="11"/>
                  </a:lnTo>
                  <a:lnTo>
                    <a:pt x="1832" y="41"/>
                  </a:lnTo>
                  <a:lnTo>
                    <a:pt x="1917" y="72"/>
                  </a:lnTo>
                  <a:lnTo>
                    <a:pt x="1981" y="113"/>
                  </a:lnTo>
                  <a:lnTo>
                    <a:pt x="2065" y="154"/>
                  </a:lnTo>
                  <a:lnTo>
                    <a:pt x="2129" y="186"/>
                  </a:lnTo>
                  <a:lnTo>
                    <a:pt x="2203" y="217"/>
                  </a:lnTo>
                  <a:lnTo>
                    <a:pt x="2289" y="217"/>
                  </a:lnTo>
                  <a:lnTo>
                    <a:pt x="2129" y="545"/>
                  </a:lnTo>
                  <a:lnTo>
                    <a:pt x="2193" y="649"/>
                  </a:lnTo>
                  <a:lnTo>
                    <a:pt x="2267" y="710"/>
                  </a:lnTo>
                  <a:lnTo>
                    <a:pt x="2362" y="772"/>
                  </a:lnTo>
                  <a:lnTo>
                    <a:pt x="2458" y="824"/>
                  </a:lnTo>
                  <a:lnTo>
                    <a:pt x="2628" y="896"/>
                  </a:lnTo>
                  <a:lnTo>
                    <a:pt x="2786" y="926"/>
                  </a:lnTo>
                  <a:lnTo>
                    <a:pt x="2755" y="1009"/>
                  </a:lnTo>
                  <a:lnTo>
                    <a:pt x="2723" y="1071"/>
                  </a:lnTo>
                  <a:lnTo>
                    <a:pt x="2680" y="1123"/>
                  </a:lnTo>
                  <a:lnTo>
                    <a:pt x="2648" y="1173"/>
                  </a:lnTo>
                  <a:lnTo>
                    <a:pt x="2617" y="1225"/>
                  </a:lnTo>
                  <a:lnTo>
                    <a:pt x="2584" y="1266"/>
                  </a:lnTo>
                  <a:lnTo>
                    <a:pt x="2575" y="1318"/>
                  </a:lnTo>
                  <a:lnTo>
                    <a:pt x="2564" y="1379"/>
                  </a:lnTo>
                  <a:lnTo>
                    <a:pt x="2575" y="1441"/>
                  </a:lnTo>
                  <a:lnTo>
                    <a:pt x="2595" y="1513"/>
                  </a:lnTo>
                  <a:lnTo>
                    <a:pt x="2648" y="1585"/>
                  </a:lnTo>
                  <a:lnTo>
                    <a:pt x="2701" y="1657"/>
                  </a:lnTo>
                  <a:lnTo>
                    <a:pt x="2755" y="1719"/>
                  </a:lnTo>
                  <a:lnTo>
                    <a:pt x="2808" y="1771"/>
                  </a:lnTo>
                  <a:lnTo>
                    <a:pt x="2861" y="1802"/>
                  </a:lnTo>
                  <a:lnTo>
                    <a:pt x="2892" y="1811"/>
                  </a:lnTo>
                  <a:lnTo>
                    <a:pt x="2892" y="1956"/>
                  </a:lnTo>
                  <a:lnTo>
                    <a:pt x="2914" y="2079"/>
                  </a:lnTo>
                  <a:lnTo>
                    <a:pt x="2945" y="2183"/>
                  </a:lnTo>
                  <a:lnTo>
                    <a:pt x="2977" y="2285"/>
                  </a:lnTo>
                  <a:lnTo>
                    <a:pt x="3030" y="2368"/>
                  </a:lnTo>
                  <a:lnTo>
                    <a:pt x="3094" y="2461"/>
                  </a:lnTo>
                  <a:lnTo>
                    <a:pt x="3167" y="2542"/>
                  </a:lnTo>
                  <a:lnTo>
                    <a:pt x="3231" y="2604"/>
                  </a:lnTo>
                  <a:lnTo>
                    <a:pt x="3560" y="2821"/>
                  </a:lnTo>
                  <a:lnTo>
                    <a:pt x="3877" y="3026"/>
                  </a:lnTo>
                  <a:lnTo>
                    <a:pt x="3580" y="3305"/>
                  </a:lnTo>
                  <a:lnTo>
                    <a:pt x="3305" y="3602"/>
                  </a:lnTo>
                  <a:lnTo>
                    <a:pt x="3030" y="3901"/>
                  </a:lnTo>
                  <a:lnTo>
                    <a:pt x="2786" y="4221"/>
                  </a:lnTo>
                  <a:close/>
                </a:path>
              </a:pathLst>
            </a:custGeom>
            <a:solidFill>
              <a:srgbClr val="008EC8"/>
            </a:solidFill>
            <a:ln w="9525">
              <a:noFill/>
              <a:round/>
              <a:headEnd/>
              <a:tailEnd/>
            </a:ln>
          </p:spPr>
          <p:txBody>
            <a:bodyPr/>
            <a:lstStyle/>
            <a:p>
              <a:endParaRPr lang="uk-UA"/>
            </a:p>
          </p:txBody>
        </p:sp>
        <p:sp>
          <p:nvSpPr>
            <p:cNvPr id="16410" name="Freeform 30"/>
            <p:cNvSpPr>
              <a:spLocks noEditPoints="1"/>
            </p:cNvSpPr>
            <p:nvPr/>
          </p:nvSpPr>
          <p:spPr bwMode="auto">
            <a:xfrm>
              <a:off x="6448425" y="993775"/>
              <a:ext cx="1249363" cy="1430338"/>
            </a:xfrm>
            <a:custGeom>
              <a:avLst/>
              <a:gdLst>
                <a:gd name="T0" fmla="*/ 2147483647 w 3932"/>
                <a:gd name="T1" fmla="*/ 2147483647 h 4508"/>
                <a:gd name="T2" fmla="*/ 2147483647 w 3932"/>
                <a:gd name="T3" fmla="*/ 2147483647 h 4508"/>
                <a:gd name="T4" fmla="*/ 2147483647 w 3932"/>
                <a:gd name="T5" fmla="*/ 2147483647 h 4508"/>
                <a:gd name="T6" fmla="*/ 2147483647 w 3932"/>
                <a:gd name="T7" fmla="*/ 2147483647 h 4508"/>
                <a:gd name="T8" fmla="*/ 2147483647 w 3932"/>
                <a:gd name="T9" fmla="*/ 2147483647 h 4508"/>
                <a:gd name="T10" fmla="*/ 2147483647 w 3932"/>
                <a:gd name="T11" fmla="*/ 2147483647 h 4508"/>
                <a:gd name="T12" fmla="*/ 2147483647 w 3932"/>
                <a:gd name="T13" fmla="*/ 2147483647 h 4508"/>
                <a:gd name="T14" fmla="*/ 2147483647 w 3932"/>
                <a:gd name="T15" fmla="*/ 2147483647 h 4508"/>
                <a:gd name="T16" fmla="*/ 2147483647 w 3932"/>
                <a:gd name="T17" fmla="*/ 2147483647 h 4508"/>
                <a:gd name="T18" fmla="*/ 2147483647 w 3932"/>
                <a:gd name="T19" fmla="*/ 2147483647 h 4508"/>
                <a:gd name="T20" fmla="*/ 2147483647 w 3932"/>
                <a:gd name="T21" fmla="*/ 2147483647 h 4508"/>
                <a:gd name="T22" fmla="*/ 2147483647 w 3932"/>
                <a:gd name="T23" fmla="*/ 2147483647 h 4508"/>
                <a:gd name="T24" fmla="*/ 2147483647 w 3932"/>
                <a:gd name="T25" fmla="*/ 2147483647 h 4508"/>
                <a:gd name="T26" fmla="*/ 2147483647 w 3932"/>
                <a:gd name="T27" fmla="*/ 2147483647 h 4508"/>
                <a:gd name="T28" fmla="*/ 2147483647 w 3932"/>
                <a:gd name="T29" fmla="*/ 2147483647 h 4508"/>
                <a:gd name="T30" fmla="*/ 2147483647 w 3932"/>
                <a:gd name="T31" fmla="*/ 2147483647 h 4508"/>
                <a:gd name="T32" fmla="*/ 2147483647 w 3932"/>
                <a:gd name="T33" fmla="*/ 2147483647 h 4508"/>
                <a:gd name="T34" fmla="*/ 2147483647 w 3932"/>
                <a:gd name="T35" fmla="*/ 2147483647 h 4508"/>
                <a:gd name="T36" fmla="*/ 2147483647 w 3932"/>
                <a:gd name="T37" fmla="*/ 2147483647 h 4508"/>
                <a:gd name="T38" fmla="*/ 2147483647 w 3932"/>
                <a:gd name="T39" fmla="*/ 2147483647 h 4508"/>
                <a:gd name="T40" fmla="*/ 2147483647 w 3932"/>
                <a:gd name="T41" fmla="*/ 2147483647 h 4508"/>
                <a:gd name="T42" fmla="*/ 2147483647 w 3932"/>
                <a:gd name="T43" fmla="*/ 2147483647 h 4508"/>
                <a:gd name="T44" fmla="*/ 2147483647 w 3932"/>
                <a:gd name="T45" fmla="*/ 2147483647 h 4508"/>
                <a:gd name="T46" fmla="*/ 2147483647 w 3932"/>
                <a:gd name="T47" fmla="*/ 2147483647 h 4508"/>
                <a:gd name="T48" fmla="*/ 2147483647 w 3932"/>
                <a:gd name="T49" fmla="*/ 2147483647 h 4508"/>
                <a:gd name="T50" fmla="*/ 2147483647 w 3932"/>
                <a:gd name="T51" fmla="*/ 2147483647 h 4508"/>
                <a:gd name="T52" fmla="*/ 2147483647 w 3932"/>
                <a:gd name="T53" fmla="*/ 2147483647 h 4508"/>
                <a:gd name="T54" fmla="*/ 2147483647 w 3932"/>
                <a:gd name="T55" fmla="*/ 2147483647 h 4508"/>
                <a:gd name="T56" fmla="*/ 2147483647 w 3932"/>
                <a:gd name="T57" fmla="*/ 2147483647 h 4508"/>
                <a:gd name="T58" fmla="*/ 2147483647 w 3932"/>
                <a:gd name="T59" fmla="*/ 2147483647 h 4508"/>
                <a:gd name="T60" fmla="*/ 2147483647 w 3932"/>
                <a:gd name="T61" fmla="*/ 2147483647 h 4508"/>
                <a:gd name="T62" fmla="*/ 2147483647 w 3932"/>
                <a:gd name="T63" fmla="*/ 2147483647 h 4508"/>
                <a:gd name="T64" fmla="*/ 2147483647 w 3932"/>
                <a:gd name="T65" fmla="*/ 2147483647 h 4508"/>
                <a:gd name="T66" fmla="*/ 2147483647 w 3932"/>
                <a:gd name="T67" fmla="*/ 2147483647 h 4508"/>
                <a:gd name="T68" fmla="*/ 2147483647 w 3932"/>
                <a:gd name="T69" fmla="*/ 2147483647 h 4508"/>
                <a:gd name="T70" fmla="*/ 2147483647 w 3932"/>
                <a:gd name="T71" fmla="*/ 2147483647 h 4508"/>
                <a:gd name="T72" fmla="*/ 2147483647 w 3932"/>
                <a:gd name="T73" fmla="*/ 0 h 4508"/>
                <a:gd name="T74" fmla="*/ 2147483647 w 3932"/>
                <a:gd name="T75" fmla="*/ 2147483647 h 4508"/>
                <a:gd name="T76" fmla="*/ 2147483647 w 3932"/>
                <a:gd name="T77" fmla="*/ 2147483647 h 4508"/>
                <a:gd name="T78" fmla="*/ 2147483647 w 3932"/>
                <a:gd name="T79" fmla="*/ 2147483647 h 4508"/>
                <a:gd name="T80" fmla="*/ 2147483647 w 3932"/>
                <a:gd name="T81" fmla="*/ 2147483647 h 4508"/>
                <a:gd name="T82" fmla="*/ 2147483647 w 3932"/>
                <a:gd name="T83" fmla="*/ 2147483647 h 4508"/>
                <a:gd name="T84" fmla="*/ 2147483647 w 3932"/>
                <a:gd name="T85" fmla="*/ 2147483647 h 4508"/>
                <a:gd name="T86" fmla="*/ 2147483647 w 3932"/>
                <a:gd name="T87" fmla="*/ 2147483647 h 4508"/>
                <a:gd name="T88" fmla="*/ 2147483647 w 3932"/>
                <a:gd name="T89" fmla="*/ 2147483647 h 4508"/>
                <a:gd name="T90" fmla="*/ 2147483647 w 3932"/>
                <a:gd name="T91" fmla="*/ 2147483647 h 4508"/>
                <a:gd name="T92" fmla="*/ 2147483647 w 3932"/>
                <a:gd name="T93" fmla="*/ 2147483647 h 4508"/>
                <a:gd name="T94" fmla="*/ 2147483647 w 3932"/>
                <a:gd name="T95" fmla="*/ 2147483647 h 4508"/>
                <a:gd name="T96" fmla="*/ 2147483647 w 3932"/>
                <a:gd name="T97" fmla="*/ 2147483647 h 4508"/>
                <a:gd name="T98" fmla="*/ 2147483647 w 3932"/>
                <a:gd name="T99" fmla="*/ 2147483647 h 4508"/>
                <a:gd name="T100" fmla="*/ 2147483647 w 3932"/>
                <a:gd name="T101" fmla="*/ 2147483647 h 4508"/>
                <a:gd name="T102" fmla="*/ 2147483647 w 3932"/>
                <a:gd name="T103" fmla="*/ 2147483647 h 4508"/>
                <a:gd name="T104" fmla="*/ 2147483647 w 3932"/>
                <a:gd name="T105" fmla="*/ 2147483647 h 4508"/>
                <a:gd name="T106" fmla="*/ 2147483647 w 3932"/>
                <a:gd name="T107" fmla="*/ 2147483647 h 4508"/>
                <a:gd name="T108" fmla="*/ 2147483647 w 3932"/>
                <a:gd name="T109" fmla="*/ 2147483647 h 4508"/>
                <a:gd name="T110" fmla="*/ 2147483647 w 3932"/>
                <a:gd name="T111" fmla="*/ 2147483647 h 4508"/>
                <a:gd name="T112" fmla="*/ 2147483647 w 3932"/>
                <a:gd name="T113" fmla="*/ 2147483647 h 4508"/>
                <a:gd name="T114" fmla="*/ 2147483647 w 3932"/>
                <a:gd name="T115" fmla="*/ 2147483647 h 4508"/>
                <a:gd name="T116" fmla="*/ 2147483647 w 3932"/>
                <a:gd name="T117" fmla="*/ 2147483647 h 4508"/>
                <a:gd name="T118" fmla="*/ 2147483647 w 3932"/>
                <a:gd name="T119" fmla="*/ 2147483647 h 4508"/>
                <a:gd name="T120" fmla="*/ 2147483647 w 3932"/>
                <a:gd name="T121" fmla="*/ 2147483647 h 45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32"/>
                <a:gd name="T184" fmla="*/ 0 h 4508"/>
                <a:gd name="T185" fmla="*/ 3932 w 3932"/>
                <a:gd name="T186" fmla="*/ 4508 h 45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32" h="4508">
                  <a:moveTo>
                    <a:pt x="2703" y="4282"/>
                  </a:moveTo>
                  <a:lnTo>
                    <a:pt x="2703" y="4231"/>
                  </a:lnTo>
                  <a:lnTo>
                    <a:pt x="2703" y="4282"/>
                  </a:lnTo>
                  <a:lnTo>
                    <a:pt x="2681" y="4282"/>
                  </a:lnTo>
                  <a:lnTo>
                    <a:pt x="2670" y="4273"/>
                  </a:lnTo>
                  <a:lnTo>
                    <a:pt x="2670" y="4231"/>
                  </a:lnTo>
                  <a:lnTo>
                    <a:pt x="2681" y="4231"/>
                  </a:lnTo>
                  <a:lnTo>
                    <a:pt x="2703" y="4221"/>
                  </a:lnTo>
                  <a:lnTo>
                    <a:pt x="2724" y="4221"/>
                  </a:lnTo>
                  <a:lnTo>
                    <a:pt x="2756" y="4200"/>
                  </a:lnTo>
                  <a:lnTo>
                    <a:pt x="2766" y="4200"/>
                  </a:lnTo>
                  <a:lnTo>
                    <a:pt x="2777" y="4200"/>
                  </a:lnTo>
                  <a:lnTo>
                    <a:pt x="2788" y="4200"/>
                  </a:lnTo>
                  <a:lnTo>
                    <a:pt x="2798" y="4221"/>
                  </a:lnTo>
                  <a:lnTo>
                    <a:pt x="2819" y="4221"/>
                  </a:lnTo>
                  <a:lnTo>
                    <a:pt x="2830" y="4242"/>
                  </a:lnTo>
                  <a:lnTo>
                    <a:pt x="2841" y="4252"/>
                  </a:lnTo>
                  <a:lnTo>
                    <a:pt x="2777" y="4252"/>
                  </a:lnTo>
                  <a:lnTo>
                    <a:pt x="2788" y="4273"/>
                  </a:lnTo>
                  <a:lnTo>
                    <a:pt x="2777" y="4273"/>
                  </a:lnTo>
                  <a:lnTo>
                    <a:pt x="2777" y="4252"/>
                  </a:lnTo>
                  <a:lnTo>
                    <a:pt x="2766" y="4252"/>
                  </a:lnTo>
                  <a:lnTo>
                    <a:pt x="2756" y="4273"/>
                  </a:lnTo>
                  <a:lnTo>
                    <a:pt x="2734" y="4273"/>
                  </a:lnTo>
                  <a:lnTo>
                    <a:pt x="2724" y="4273"/>
                  </a:lnTo>
                  <a:lnTo>
                    <a:pt x="2713" y="4282"/>
                  </a:lnTo>
                  <a:lnTo>
                    <a:pt x="2713" y="4273"/>
                  </a:lnTo>
                  <a:lnTo>
                    <a:pt x="2713" y="4242"/>
                  </a:lnTo>
                  <a:lnTo>
                    <a:pt x="2703" y="4231"/>
                  </a:lnTo>
                  <a:lnTo>
                    <a:pt x="2703" y="4282"/>
                  </a:lnTo>
                  <a:close/>
                  <a:moveTo>
                    <a:pt x="2703" y="4231"/>
                  </a:moveTo>
                  <a:lnTo>
                    <a:pt x="2703" y="4252"/>
                  </a:lnTo>
                  <a:lnTo>
                    <a:pt x="2703" y="4231"/>
                  </a:lnTo>
                  <a:close/>
                  <a:moveTo>
                    <a:pt x="2703" y="4282"/>
                  </a:moveTo>
                  <a:lnTo>
                    <a:pt x="2703" y="4231"/>
                  </a:lnTo>
                  <a:lnTo>
                    <a:pt x="2713" y="4231"/>
                  </a:lnTo>
                  <a:lnTo>
                    <a:pt x="2724" y="4242"/>
                  </a:lnTo>
                  <a:lnTo>
                    <a:pt x="2724" y="4252"/>
                  </a:lnTo>
                  <a:lnTo>
                    <a:pt x="2724" y="4273"/>
                  </a:lnTo>
                  <a:lnTo>
                    <a:pt x="2724" y="4282"/>
                  </a:lnTo>
                  <a:lnTo>
                    <a:pt x="2713" y="4282"/>
                  </a:lnTo>
                  <a:lnTo>
                    <a:pt x="2703" y="4282"/>
                  </a:lnTo>
                  <a:close/>
                  <a:moveTo>
                    <a:pt x="2025" y="4242"/>
                  </a:moveTo>
                  <a:lnTo>
                    <a:pt x="2045" y="4231"/>
                  </a:lnTo>
                  <a:lnTo>
                    <a:pt x="2703" y="4231"/>
                  </a:lnTo>
                  <a:lnTo>
                    <a:pt x="2703" y="4282"/>
                  </a:lnTo>
                  <a:lnTo>
                    <a:pt x="2045" y="4282"/>
                  </a:lnTo>
                  <a:lnTo>
                    <a:pt x="2025" y="4242"/>
                  </a:lnTo>
                  <a:close/>
                  <a:moveTo>
                    <a:pt x="2045" y="4231"/>
                  </a:moveTo>
                  <a:lnTo>
                    <a:pt x="2045" y="4282"/>
                  </a:lnTo>
                  <a:lnTo>
                    <a:pt x="2025" y="4282"/>
                  </a:lnTo>
                  <a:lnTo>
                    <a:pt x="2014" y="4273"/>
                  </a:lnTo>
                  <a:lnTo>
                    <a:pt x="2014" y="4252"/>
                  </a:lnTo>
                  <a:lnTo>
                    <a:pt x="2014" y="4242"/>
                  </a:lnTo>
                  <a:lnTo>
                    <a:pt x="2025" y="4242"/>
                  </a:lnTo>
                  <a:lnTo>
                    <a:pt x="2045" y="4231"/>
                  </a:lnTo>
                  <a:close/>
                  <a:moveTo>
                    <a:pt x="2025" y="4242"/>
                  </a:moveTo>
                  <a:lnTo>
                    <a:pt x="2045" y="4252"/>
                  </a:lnTo>
                  <a:lnTo>
                    <a:pt x="2025" y="4242"/>
                  </a:lnTo>
                  <a:close/>
                  <a:moveTo>
                    <a:pt x="2045" y="4231"/>
                  </a:moveTo>
                  <a:lnTo>
                    <a:pt x="2045" y="4282"/>
                  </a:lnTo>
                  <a:lnTo>
                    <a:pt x="2025" y="4282"/>
                  </a:lnTo>
                  <a:lnTo>
                    <a:pt x="2014" y="4273"/>
                  </a:lnTo>
                  <a:lnTo>
                    <a:pt x="2014" y="4252"/>
                  </a:lnTo>
                  <a:lnTo>
                    <a:pt x="2014" y="4242"/>
                  </a:lnTo>
                  <a:lnTo>
                    <a:pt x="2025" y="4242"/>
                  </a:lnTo>
                  <a:lnTo>
                    <a:pt x="2045" y="4231"/>
                  </a:lnTo>
                  <a:close/>
                  <a:moveTo>
                    <a:pt x="1071" y="4508"/>
                  </a:moveTo>
                  <a:lnTo>
                    <a:pt x="1071" y="4447"/>
                  </a:lnTo>
                  <a:lnTo>
                    <a:pt x="1177" y="4447"/>
                  </a:lnTo>
                  <a:lnTo>
                    <a:pt x="1304" y="4458"/>
                  </a:lnTo>
                  <a:lnTo>
                    <a:pt x="1389" y="4458"/>
                  </a:lnTo>
                  <a:lnTo>
                    <a:pt x="1453" y="4458"/>
                  </a:lnTo>
                  <a:lnTo>
                    <a:pt x="1526" y="4447"/>
                  </a:lnTo>
                  <a:lnTo>
                    <a:pt x="1590" y="4447"/>
                  </a:lnTo>
                  <a:lnTo>
                    <a:pt x="1664" y="4437"/>
                  </a:lnTo>
                  <a:lnTo>
                    <a:pt x="1728" y="4416"/>
                  </a:lnTo>
                  <a:lnTo>
                    <a:pt x="1770" y="4406"/>
                  </a:lnTo>
                  <a:lnTo>
                    <a:pt x="1792" y="4406"/>
                  </a:lnTo>
                  <a:lnTo>
                    <a:pt x="1812" y="4396"/>
                  </a:lnTo>
                  <a:lnTo>
                    <a:pt x="1854" y="4385"/>
                  </a:lnTo>
                  <a:lnTo>
                    <a:pt x="1887" y="4365"/>
                  </a:lnTo>
                  <a:lnTo>
                    <a:pt x="1908" y="4354"/>
                  </a:lnTo>
                  <a:lnTo>
                    <a:pt x="1918" y="4344"/>
                  </a:lnTo>
                  <a:lnTo>
                    <a:pt x="1950" y="4334"/>
                  </a:lnTo>
                  <a:lnTo>
                    <a:pt x="1972" y="4302"/>
                  </a:lnTo>
                  <a:lnTo>
                    <a:pt x="1993" y="4292"/>
                  </a:lnTo>
                  <a:lnTo>
                    <a:pt x="2003" y="4273"/>
                  </a:lnTo>
                  <a:lnTo>
                    <a:pt x="2025" y="4242"/>
                  </a:lnTo>
                  <a:lnTo>
                    <a:pt x="2067" y="4273"/>
                  </a:lnTo>
                  <a:lnTo>
                    <a:pt x="2056" y="4292"/>
                  </a:lnTo>
                  <a:lnTo>
                    <a:pt x="2025" y="4323"/>
                  </a:lnTo>
                  <a:lnTo>
                    <a:pt x="2014" y="4344"/>
                  </a:lnTo>
                  <a:lnTo>
                    <a:pt x="1993" y="4365"/>
                  </a:lnTo>
                  <a:lnTo>
                    <a:pt x="1961" y="4385"/>
                  </a:lnTo>
                  <a:lnTo>
                    <a:pt x="1940" y="4406"/>
                  </a:lnTo>
                  <a:lnTo>
                    <a:pt x="1908" y="4416"/>
                  </a:lnTo>
                  <a:lnTo>
                    <a:pt x="1865" y="4437"/>
                  </a:lnTo>
                  <a:lnTo>
                    <a:pt x="1845" y="4447"/>
                  </a:lnTo>
                  <a:lnTo>
                    <a:pt x="1803" y="4458"/>
                  </a:lnTo>
                  <a:lnTo>
                    <a:pt x="1781" y="4468"/>
                  </a:lnTo>
                  <a:lnTo>
                    <a:pt x="1739" y="4468"/>
                  </a:lnTo>
                  <a:lnTo>
                    <a:pt x="1675" y="4489"/>
                  </a:lnTo>
                  <a:lnTo>
                    <a:pt x="1590" y="4498"/>
                  </a:lnTo>
                  <a:lnTo>
                    <a:pt x="1526" y="4508"/>
                  </a:lnTo>
                  <a:lnTo>
                    <a:pt x="1453" y="4508"/>
                  </a:lnTo>
                  <a:lnTo>
                    <a:pt x="1389" y="4508"/>
                  </a:lnTo>
                  <a:lnTo>
                    <a:pt x="1304" y="4508"/>
                  </a:lnTo>
                  <a:lnTo>
                    <a:pt x="1177" y="4508"/>
                  </a:lnTo>
                  <a:lnTo>
                    <a:pt x="1071" y="4508"/>
                  </a:lnTo>
                  <a:close/>
                  <a:moveTo>
                    <a:pt x="690" y="4396"/>
                  </a:moveTo>
                  <a:lnTo>
                    <a:pt x="690" y="4344"/>
                  </a:lnTo>
                  <a:lnTo>
                    <a:pt x="701" y="4354"/>
                  </a:lnTo>
                  <a:lnTo>
                    <a:pt x="710" y="4365"/>
                  </a:lnTo>
                  <a:lnTo>
                    <a:pt x="732" y="4385"/>
                  </a:lnTo>
                  <a:lnTo>
                    <a:pt x="743" y="4396"/>
                  </a:lnTo>
                  <a:lnTo>
                    <a:pt x="754" y="4406"/>
                  </a:lnTo>
                  <a:lnTo>
                    <a:pt x="785" y="4416"/>
                  </a:lnTo>
                  <a:lnTo>
                    <a:pt x="796" y="4416"/>
                  </a:lnTo>
                  <a:lnTo>
                    <a:pt x="816" y="4437"/>
                  </a:lnTo>
                  <a:lnTo>
                    <a:pt x="838" y="4437"/>
                  </a:lnTo>
                  <a:lnTo>
                    <a:pt x="859" y="4447"/>
                  </a:lnTo>
                  <a:lnTo>
                    <a:pt x="880" y="4447"/>
                  </a:lnTo>
                  <a:lnTo>
                    <a:pt x="912" y="4447"/>
                  </a:lnTo>
                  <a:lnTo>
                    <a:pt x="933" y="4447"/>
                  </a:lnTo>
                  <a:lnTo>
                    <a:pt x="1007" y="4447"/>
                  </a:lnTo>
                  <a:lnTo>
                    <a:pt x="1071" y="4447"/>
                  </a:lnTo>
                  <a:lnTo>
                    <a:pt x="1071" y="4508"/>
                  </a:lnTo>
                  <a:lnTo>
                    <a:pt x="1007" y="4508"/>
                  </a:lnTo>
                  <a:lnTo>
                    <a:pt x="933" y="4498"/>
                  </a:lnTo>
                  <a:lnTo>
                    <a:pt x="912" y="4498"/>
                  </a:lnTo>
                  <a:lnTo>
                    <a:pt x="880" y="4498"/>
                  </a:lnTo>
                  <a:lnTo>
                    <a:pt x="859" y="4498"/>
                  </a:lnTo>
                  <a:lnTo>
                    <a:pt x="838" y="4489"/>
                  </a:lnTo>
                  <a:lnTo>
                    <a:pt x="806" y="4489"/>
                  </a:lnTo>
                  <a:lnTo>
                    <a:pt x="785" y="4468"/>
                  </a:lnTo>
                  <a:lnTo>
                    <a:pt x="754" y="4468"/>
                  </a:lnTo>
                  <a:lnTo>
                    <a:pt x="732" y="4458"/>
                  </a:lnTo>
                  <a:lnTo>
                    <a:pt x="701" y="4437"/>
                  </a:lnTo>
                  <a:lnTo>
                    <a:pt x="690" y="4416"/>
                  </a:lnTo>
                  <a:lnTo>
                    <a:pt x="679" y="4406"/>
                  </a:lnTo>
                  <a:lnTo>
                    <a:pt x="658" y="4385"/>
                  </a:lnTo>
                  <a:lnTo>
                    <a:pt x="690" y="4396"/>
                  </a:lnTo>
                  <a:close/>
                  <a:moveTo>
                    <a:pt x="701" y="4354"/>
                  </a:moveTo>
                  <a:lnTo>
                    <a:pt x="658" y="4385"/>
                  </a:lnTo>
                  <a:lnTo>
                    <a:pt x="647" y="4365"/>
                  </a:lnTo>
                  <a:lnTo>
                    <a:pt x="658" y="4354"/>
                  </a:lnTo>
                  <a:lnTo>
                    <a:pt x="658" y="4344"/>
                  </a:lnTo>
                  <a:lnTo>
                    <a:pt x="679" y="4344"/>
                  </a:lnTo>
                  <a:lnTo>
                    <a:pt x="690" y="4344"/>
                  </a:lnTo>
                  <a:lnTo>
                    <a:pt x="701" y="4344"/>
                  </a:lnTo>
                  <a:lnTo>
                    <a:pt x="701" y="4354"/>
                  </a:lnTo>
                  <a:close/>
                  <a:moveTo>
                    <a:pt x="107" y="4148"/>
                  </a:moveTo>
                  <a:lnTo>
                    <a:pt x="160" y="4148"/>
                  </a:lnTo>
                  <a:lnTo>
                    <a:pt x="160" y="4169"/>
                  </a:lnTo>
                  <a:lnTo>
                    <a:pt x="181" y="4169"/>
                  </a:lnTo>
                  <a:lnTo>
                    <a:pt x="181" y="4179"/>
                  </a:lnTo>
                  <a:lnTo>
                    <a:pt x="191" y="4190"/>
                  </a:lnTo>
                  <a:lnTo>
                    <a:pt x="202" y="4200"/>
                  </a:lnTo>
                  <a:lnTo>
                    <a:pt x="224" y="4231"/>
                  </a:lnTo>
                  <a:lnTo>
                    <a:pt x="266" y="4242"/>
                  </a:lnTo>
                  <a:lnTo>
                    <a:pt x="297" y="4252"/>
                  </a:lnTo>
                  <a:lnTo>
                    <a:pt x="329" y="4282"/>
                  </a:lnTo>
                  <a:lnTo>
                    <a:pt x="372" y="4292"/>
                  </a:lnTo>
                  <a:lnTo>
                    <a:pt x="424" y="4302"/>
                  </a:lnTo>
                  <a:lnTo>
                    <a:pt x="468" y="4323"/>
                  </a:lnTo>
                  <a:lnTo>
                    <a:pt x="510" y="4323"/>
                  </a:lnTo>
                  <a:lnTo>
                    <a:pt x="552" y="4334"/>
                  </a:lnTo>
                  <a:lnTo>
                    <a:pt x="594" y="4334"/>
                  </a:lnTo>
                  <a:lnTo>
                    <a:pt x="637" y="4344"/>
                  </a:lnTo>
                  <a:lnTo>
                    <a:pt x="690" y="4344"/>
                  </a:lnTo>
                  <a:lnTo>
                    <a:pt x="690" y="4396"/>
                  </a:lnTo>
                  <a:lnTo>
                    <a:pt x="637" y="4396"/>
                  </a:lnTo>
                  <a:lnTo>
                    <a:pt x="594" y="4396"/>
                  </a:lnTo>
                  <a:lnTo>
                    <a:pt x="541" y="4385"/>
                  </a:lnTo>
                  <a:lnTo>
                    <a:pt x="510" y="4365"/>
                  </a:lnTo>
                  <a:lnTo>
                    <a:pt x="457" y="4365"/>
                  </a:lnTo>
                  <a:lnTo>
                    <a:pt x="414" y="4354"/>
                  </a:lnTo>
                  <a:lnTo>
                    <a:pt x="361" y="4344"/>
                  </a:lnTo>
                  <a:lnTo>
                    <a:pt x="319" y="4323"/>
                  </a:lnTo>
                  <a:lnTo>
                    <a:pt x="277" y="4302"/>
                  </a:lnTo>
                  <a:lnTo>
                    <a:pt x="244" y="4292"/>
                  </a:lnTo>
                  <a:lnTo>
                    <a:pt x="202" y="4273"/>
                  </a:lnTo>
                  <a:lnTo>
                    <a:pt x="181" y="4252"/>
                  </a:lnTo>
                  <a:lnTo>
                    <a:pt x="160" y="4242"/>
                  </a:lnTo>
                  <a:lnTo>
                    <a:pt x="149" y="4231"/>
                  </a:lnTo>
                  <a:lnTo>
                    <a:pt x="138" y="4221"/>
                  </a:lnTo>
                  <a:lnTo>
                    <a:pt x="128" y="4200"/>
                  </a:lnTo>
                  <a:lnTo>
                    <a:pt x="128" y="4190"/>
                  </a:lnTo>
                  <a:lnTo>
                    <a:pt x="107" y="4179"/>
                  </a:lnTo>
                  <a:lnTo>
                    <a:pt x="107" y="4169"/>
                  </a:lnTo>
                  <a:lnTo>
                    <a:pt x="107" y="4148"/>
                  </a:lnTo>
                  <a:close/>
                  <a:moveTo>
                    <a:pt x="213" y="3870"/>
                  </a:moveTo>
                  <a:lnTo>
                    <a:pt x="266" y="3870"/>
                  </a:lnTo>
                  <a:lnTo>
                    <a:pt x="266" y="3881"/>
                  </a:lnTo>
                  <a:lnTo>
                    <a:pt x="266" y="3912"/>
                  </a:lnTo>
                  <a:lnTo>
                    <a:pt x="255" y="3922"/>
                  </a:lnTo>
                  <a:lnTo>
                    <a:pt x="255" y="3932"/>
                  </a:lnTo>
                  <a:lnTo>
                    <a:pt x="244" y="3974"/>
                  </a:lnTo>
                  <a:lnTo>
                    <a:pt x="213" y="3994"/>
                  </a:lnTo>
                  <a:lnTo>
                    <a:pt x="202" y="4036"/>
                  </a:lnTo>
                  <a:lnTo>
                    <a:pt x="181" y="4076"/>
                  </a:lnTo>
                  <a:lnTo>
                    <a:pt x="181" y="4086"/>
                  </a:lnTo>
                  <a:lnTo>
                    <a:pt x="160" y="4117"/>
                  </a:lnTo>
                  <a:lnTo>
                    <a:pt x="160" y="4128"/>
                  </a:lnTo>
                  <a:lnTo>
                    <a:pt x="160" y="4148"/>
                  </a:lnTo>
                  <a:lnTo>
                    <a:pt x="107" y="4148"/>
                  </a:lnTo>
                  <a:lnTo>
                    <a:pt x="107" y="4128"/>
                  </a:lnTo>
                  <a:lnTo>
                    <a:pt x="107" y="4097"/>
                  </a:lnTo>
                  <a:lnTo>
                    <a:pt x="128" y="4076"/>
                  </a:lnTo>
                  <a:lnTo>
                    <a:pt x="128" y="4046"/>
                  </a:lnTo>
                  <a:lnTo>
                    <a:pt x="149" y="4015"/>
                  </a:lnTo>
                  <a:lnTo>
                    <a:pt x="160" y="3974"/>
                  </a:lnTo>
                  <a:lnTo>
                    <a:pt x="191" y="3953"/>
                  </a:lnTo>
                  <a:lnTo>
                    <a:pt x="202" y="3912"/>
                  </a:lnTo>
                  <a:lnTo>
                    <a:pt x="213" y="3901"/>
                  </a:lnTo>
                  <a:lnTo>
                    <a:pt x="213" y="3881"/>
                  </a:lnTo>
                  <a:lnTo>
                    <a:pt x="213" y="3870"/>
                  </a:lnTo>
                  <a:close/>
                  <a:moveTo>
                    <a:pt x="0" y="3438"/>
                  </a:moveTo>
                  <a:lnTo>
                    <a:pt x="54" y="3438"/>
                  </a:lnTo>
                  <a:lnTo>
                    <a:pt x="54" y="3448"/>
                  </a:lnTo>
                  <a:lnTo>
                    <a:pt x="54" y="3459"/>
                  </a:lnTo>
                  <a:lnTo>
                    <a:pt x="54" y="3479"/>
                  </a:lnTo>
                  <a:lnTo>
                    <a:pt x="75" y="3500"/>
                  </a:lnTo>
                  <a:lnTo>
                    <a:pt x="86" y="3510"/>
                  </a:lnTo>
                  <a:lnTo>
                    <a:pt x="107" y="3552"/>
                  </a:lnTo>
                  <a:lnTo>
                    <a:pt x="160" y="3593"/>
                  </a:lnTo>
                  <a:lnTo>
                    <a:pt x="181" y="3613"/>
                  </a:lnTo>
                  <a:lnTo>
                    <a:pt x="202" y="3644"/>
                  </a:lnTo>
                  <a:lnTo>
                    <a:pt x="213" y="3664"/>
                  </a:lnTo>
                  <a:lnTo>
                    <a:pt x="244" y="3706"/>
                  </a:lnTo>
                  <a:lnTo>
                    <a:pt x="244" y="3716"/>
                  </a:lnTo>
                  <a:lnTo>
                    <a:pt x="255" y="3727"/>
                  </a:lnTo>
                  <a:lnTo>
                    <a:pt x="255" y="3758"/>
                  </a:lnTo>
                  <a:lnTo>
                    <a:pt x="266" y="3778"/>
                  </a:lnTo>
                  <a:lnTo>
                    <a:pt x="266" y="3799"/>
                  </a:lnTo>
                  <a:lnTo>
                    <a:pt x="266" y="3820"/>
                  </a:lnTo>
                  <a:lnTo>
                    <a:pt x="266" y="3850"/>
                  </a:lnTo>
                  <a:lnTo>
                    <a:pt x="266" y="3870"/>
                  </a:lnTo>
                  <a:lnTo>
                    <a:pt x="213" y="3870"/>
                  </a:lnTo>
                  <a:lnTo>
                    <a:pt x="213" y="3850"/>
                  </a:lnTo>
                  <a:lnTo>
                    <a:pt x="213" y="3829"/>
                  </a:lnTo>
                  <a:lnTo>
                    <a:pt x="213" y="3809"/>
                  </a:lnTo>
                  <a:lnTo>
                    <a:pt x="213" y="3778"/>
                  </a:lnTo>
                  <a:lnTo>
                    <a:pt x="202" y="3768"/>
                  </a:lnTo>
                  <a:lnTo>
                    <a:pt x="202" y="3758"/>
                  </a:lnTo>
                  <a:lnTo>
                    <a:pt x="191" y="3747"/>
                  </a:lnTo>
                  <a:lnTo>
                    <a:pt x="191" y="3727"/>
                  </a:lnTo>
                  <a:lnTo>
                    <a:pt x="181" y="3695"/>
                  </a:lnTo>
                  <a:lnTo>
                    <a:pt x="149" y="3675"/>
                  </a:lnTo>
                  <a:lnTo>
                    <a:pt x="138" y="3654"/>
                  </a:lnTo>
                  <a:lnTo>
                    <a:pt x="107" y="3633"/>
                  </a:lnTo>
                  <a:lnTo>
                    <a:pt x="75" y="3593"/>
                  </a:lnTo>
                  <a:lnTo>
                    <a:pt x="43" y="3552"/>
                  </a:lnTo>
                  <a:lnTo>
                    <a:pt x="22" y="3531"/>
                  </a:lnTo>
                  <a:lnTo>
                    <a:pt x="0" y="3500"/>
                  </a:lnTo>
                  <a:lnTo>
                    <a:pt x="0" y="3490"/>
                  </a:lnTo>
                  <a:lnTo>
                    <a:pt x="0" y="3459"/>
                  </a:lnTo>
                  <a:lnTo>
                    <a:pt x="0" y="3448"/>
                  </a:lnTo>
                  <a:lnTo>
                    <a:pt x="0" y="3438"/>
                  </a:lnTo>
                  <a:close/>
                  <a:moveTo>
                    <a:pt x="1145" y="2337"/>
                  </a:moveTo>
                  <a:lnTo>
                    <a:pt x="1198" y="2337"/>
                  </a:lnTo>
                  <a:lnTo>
                    <a:pt x="1177" y="2368"/>
                  </a:lnTo>
                  <a:lnTo>
                    <a:pt x="1135" y="2368"/>
                  </a:lnTo>
                  <a:lnTo>
                    <a:pt x="1113" y="2368"/>
                  </a:lnTo>
                  <a:lnTo>
                    <a:pt x="1071" y="2378"/>
                  </a:lnTo>
                  <a:lnTo>
                    <a:pt x="1029" y="2388"/>
                  </a:lnTo>
                  <a:lnTo>
                    <a:pt x="976" y="2399"/>
                  </a:lnTo>
                  <a:lnTo>
                    <a:pt x="933" y="2430"/>
                  </a:lnTo>
                  <a:lnTo>
                    <a:pt x="901" y="2440"/>
                  </a:lnTo>
                  <a:lnTo>
                    <a:pt x="849" y="2471"/>
                  </a:lnTo>
                  <a:lnTo>
                    <a:pt x="806" y="2492"/>
                  </a:lnTo>
                  <a:lnTo>
                    <a:pt x="754" y="2532"/>
                  </a:lnTo>
                  <a:lnTo>
                    <a:pt x="701" y="2553"/>
                  </a:lnTo>
                  <a:lnTo>
                    <a:pt x="658" y="2594"/>
                  </a:lnTo>
                  <a:lnTo>
                    <a:pt x="605" y="2625"/>
                  </a:lnTo>
                  <a:lnTo>
                    <a:pt x="573" y="2656"/>
                  </a:lnTo>
                  <a:lnTo>
                    <a:pt x="519" y="2698"/>
                  </a:lnTo>
                  <a:lnTo>
                    <a:pt x="477" y="2738"/>
                  </a:lnTo>
                  <a:lnTo>
                    <a:pt x="435" y="2790"/>
                  </a:lnTo>
                  <a:lnTo>
                    <a:pt x="382" y="2821"/>
                  </a:lnTo>
                  <a:lnTo>
                    <a:pt x="350" y="2862"/>
                  </a:lnTo>
                  <a:lnTo>
                    <a:pt x="308" y="2914"/>
                  </a:lnTo>
                  <a:lnTo>
                    <a:pt x="266" y="2954"/>
                  </a:lnTo>
                  <a:lnTo>
                    <a:pt x="244" y="3006"/>
                  </a:lnTo>
                  <a:lnTo>
                    <a:pt x="202" y="3037"/>
                  </a:lnTo>
                  <a:lnTo>
                    <a:pt x="181" y="3088"/>
                  </a:lnTo>
                  <a:lnTo>
                    <a:pt x="149" y="3130"/>
                  </a:lnTo>
                  <a:lnTo>
                    <a:pt x="128" y="3180"/>
                  </a:lnTo>
                  <a:lnTo>
                    <a:pt x="107" y="3222"/>
                  </a:lnTo>
                  <a:lnTo>
                    <a:pt x="86" y="3274"/>
                  </a:lnTo>
                  <a:lnTo>
                    <a:pt x="75" y="3315"/>
                  </a:lnTo>
                  <a:lnTo>
                    <a:pt x="54" y="3356"/>
                  </a:lnTo>
                  <a:lnTo>
                    <a:pt x="54" y="3397"/>
                  </a:lnTo>
                  <a:lnTo>
                    <a:pt x="54" y="3438"/>
                  </a:lnTo>
                  <a:lnTo>
                    <a:pt x="0" y="3438"/>
                  </a:lnTo>
                  <a:lnTo>
                    <a:pt x="0" y="3387"/>
                  </a:lnTo>
                  <a:lnTo>
                    <a:pt x="0" y="3346"/>
                  </a:lnTo>
                  <a:lnTo>
                    <a:pt x="22" y="3294"/>
                  </a:lnTo>
                  <a:lnTo>
                    <a:pt x="33" y="3263"/>
                  </a:lnTo>
                  <a:lnTo>
                    <a:pt x="54" y="3211"/>
                  </a:lnTo>
                  <a:lnTo>
                    <a:pt x="75" y="3161"/>
                  </a:lnTo>
                  <a:lnTo>
                    <a:pt x="96" y="3109"/>
                  </a:lnTo>
                  <a:lnTo>
                    <a:pt x="128" y="3068"/>
                  </a:lnTo>
                  <a:lnTo>
                    <a:pt x="160" y="3016"/>
                  </a:lnTo>
                  <a:lnTo>
                    <a:pt x="191" y="2964"/>
                  </a:lnTo>
                  <a:lnTo>
                    <a:pt x="224" y="2924"/>
                  </a:lnTo>
                  <a:lnTo>
                    <a:pt x="266" y="2872"/>
                  </a:lnTo>
                  <a:lnTo>
                    <a:pt x="308" y="2841"/>
                  </a:lnTo>
                  <a:lnTo>
                    <a:pt x="350" y="2790"/>
                  </a:lnTo>
                  <a:lnTo>
                    <a:pt x="404" y="2748"/>
                  </a:lnTo>
                  <a:lnTo>
                    <a:pt x="435" y="2698"/>
                  </a:lnTo>
                  <a:lnTo>
                    <a:pt x="477" y="2656"/>
                  </a:lnTo>
                  <a:lnTo>
                    <a:pt x="530" y="2625"/>
                  </a:lnTo>
                  <a:lnTo>
                    <a:pt x="583" y="2584"/>
                  </a:lnTo>
                  <a:lnTo>
                    <a:pt x="626" y="2542"/>
                  </a:lnTo>
                  <a:lnTo>
                    <a:pt x="679" y="2522"/>
                  </a:lnTo>
                  <a:lnTo>
                    <a:pt x="732" y="2481"/>
                  </a:lnTo>
                  <a:lnTo>
                    <a:pt x="763" y="2450"/>
                  </a:lnTo>
                  <a:lnTo>
                    <a:pt x="816" y="2430"/>
                  </a:lnTo>
                  <a:lnTo>
                    <a:pt x="870" y="2399"/>
                  </a:lnTo>
                  <a:lnTo>
                    <a:pt x="912" y="2378"/>
                  </a:lnTo>
                  <a:lnTo>
                    <a:pt x="965" y="2357"/>
                  </a:lnTo>
                  <a:lnTo>
                    <a:pt x="1007" y="2337"/>
                  </a:lnTo>
                  <a:lnTo>
                    <a:pt x="1060" y="2326"/>
                  </a:lnTo>
                  <a:lnTo>
                    <a:pt x="1092" y="2316"/>
                  </a:lnTo>
                  <a:lnTo>
                    <a:pt x="1135" y="2316"/>
                  </a:lnTo>
                  <a:lnTo>
                    <a:pt x="1177" y="2316"/>
                  </a:lnTo>
                  <a:lnTo>
                    <a:pt x="1145" y="2337"/>
                  </a:lnTo>
                  <a:close/>
                  <a:moveTo>
                    <a:pt x="1198" y="2337"/>
                  </a:moveTo>
                  <a:lnTo>
                    <a:pt x="1177" y="2337"/>
                  </a:lnTo>
                  <a:lnTo>
                    <a:pt x="1198" y="2337"/>
                  </a:lnTo>
                  <a:close/>
                  <a:moveTo>
                    <a:pt x="1177" y="2368"/>
                  </a:moveTo>
                  <a:lnTo>
                    <a:pt x="1177" y="2316"/>
                  </a:lnTo>
                  <a:lnTo>
                    <a:pt x="1187" y="2316"/>
                  </a:lnTo>
                  <a:lnTo>
                    <a:pt x="1198" y="2326"/>
                  </a:lnTo>
                  <a:lnTo>
                    <a:pt x="1198" y="2337"/>
                  </a:lnTo>
                  <a:lnTo>
                    <a:pt x="1198" y="2357"/>
                  </a:lnTo>
                  <a:lnTo>
                    <a:pt x="1187" y="2357"/>
                  </a:lnTo>
                  <a:lnTo>
                    <a:pt x="1187" y="2368"/>
                  </a:lnTo>
                  <a:lnTo>
                    <a:pt x="1177" y="2368"/>
                  </a:lnTo>
                  <a:close/>
                  <a:moveTo>
                    <a:pt x="1177" y="2151"/>
                  </a:moveTo>
                  <a:lnTo>
                    <a:pt x="1198" y="2172"/>
                  </a:lnTo>
                  <a:lnTo>
                    <a:pt x="1198" y="2337"/>
                  </a:lnTo>
                  <a:lnTo>
                    <a:pt x="1145" y="2337"/>
                  </a:lnTo>
                  <a:lnTo>
                    <a:pt x="1145" y="2172"/>
                  </a:lnTo>
                  <a:lnTo>
                    <a:pt x="1177" y="2151"/>
                  </a:lnTo>
                  <a:close/>
                  <a:moveTo>
                    <a:pt x="1198" y="2172"/>
                  </a:moveTo>
                  <a:lnTo>
                    <a:pt x="1145" y="2172"/>
                  </a:lnTo>
                  <a:lnTo>
                    <a:pt x="1145" y="2162"/>
                  </a:lnTo>
                  <a:lnTo>
                    <a:pt x="1145" y="2151"/>
                  </a:lnTo>
                  <a:lnTo>
                    <a:pt x="1156" y="2151"/>
                  </a:lnTo>
                  <a:lnTo>
                    <a:pt x="1177" y="2151"/>
                  </a:lnTo>
                  <a:lnTo>
                    <a:pt x="1187" y="2151"/>
                  </a:lnTo>
                  <a:lnTo>
                    <a:pt x="1198" y="2162"/>
                  </a:lnTo>
                  <a:lnTo>
                    <a:pt x="1198" y="2172"/>
                  </a:lnTo>
                  <a:close/>
                  <a:moveTo>
                    <a:pt x="1177" y="2151"/>
                  </a:moveTo>
                  <a:lnTo>
                    <a:pt x="1177" y="2172"/>
                  </a:lnTo>
                  <a:lnTo>
                    <a:pt x="1177" y="2151"/>
                  </a:lnTo>
                  <a:close/>
                  <a:moveTo>
                    <a:pt x="1198" y="2172"/>
                  </a:moveTo>
                  <a:lnTo>
                    <a:pt x="1145" y="2172"/>
                  </a:lnTo>
                  <a:lnTo>
                    <a:pt x="1145" y="2162"/>
                  </a:lnTo>
                  <a:lnTo>
                    <a:pt x="1145" y="2151"/>
                  </a:lnTo>
                  <a:lnTo>
                    <a:pt x="1156" y="2151"/>
                  </a:lnTo>
                  <a:lnTo>
                    <a:pt x="1177" y="2151"/>
                  </a:lnTo>
                  <a:lnTo>
                    <a:pt x="1187" y="2151"/>
                  </a:lnTo>
                  <a:lnTo>
                    <a:pt x="1198" y="2162"/>
                  </a:lnTo>
                  <a:lnTo>
                    <a:pt x="1198" y="2172"/>
                  </a:lnTo>
                  <a:close/>
                  <a:moveTo>
                    <a:pt x="923" y="1956"/>
                  </a:moveTo>
                  <a:lnTo>
                    <a:pt x="976" y="1956"/>
                  </a:lnTo>
                  <a:lnTo>
                    <a:pt x="976" y="1997"/>
                  </a:lnTo>
                  <a:lnTo>
                    <a:pt x="987" y="2039"/>
                  </a:lnTo>
                  <a:lnTo>
                    <a:pt x="987" y="2049"/>
                  </a:lnTo>
                  <a:lnTo>
                    <a:pt x="987" y="2058"/>
                  </a:lnTo>
                  <a:lnTo>
                    <a:pt x="1007" y="2069"/>
                  </a:lnTo>
                  <a:lnTo>
                    <a:pt x="1007" y="2079"/>
                  </a:lnTo>
                  <a:lnTo>
                    <a:pt x="1018" y="2100"/>
                  </a:lnTo>
                  <a:lnTo>
                    <a:pt x="1029" y="2110"/>
                  </a:lnTo>
                  <a:lnTo>
                    <a:pt x="1040" y="2120"/>
                  </a:lnTo>
                  <a:lnTo>
                    <a:pt x="1060" y="2120"/>
                  </a:lnTo>
                  <a:lnTo>
                    <a:pt x="1082" y="2131"/>
                  </a:lnTo>
                  <a:lnTo>
                    <a:pt x="1113" y="2131"/>
                  </a:lnTo>
                  <a:lnTo>
                    <a:pt x="1135" y="2151"/>
                  </a:lnTo>
                  <a:lnTo>
                    <a:pt x="1177" y="2151"/>
                  </a:lnTo>
                  <a:lnTo>
                    <a:pt x="1177" y="2203"/>
                  </a:lnTo>
                  <a:lnTo>
                    <a:pt x="1135" y="2203"/>
                  </a:lnTo>
                  <a:lnTo>
                    <a:pt x="1092" y="2203"/>
                  </a:lnTo>
                  <a:lnTo>
                    <a:pt x="1071" y="2182"/>
                  </a:lnTo>
                  <a:lnTo>
                    <a:pt x="1040" y="2172"/>
                  </a:lnTo>
                  <a:lnTo>
                    <a:pt x="1018" y="2162"/>
                  </a:lnTo>
                  <a:lnTo>
                    <a:pt x="987" y="2151"/>
                  </a:lnTo>
                  <a:lnTo>
                    <a:pt x="976" y="2131"/>
                  </a:lnTo>
                  <a:lnTo>
                    <a:pt x="965" y="2120"/>
                  </a:lnTo>
                  <a:lnTo>
                    <a:pt x="954" y="2100"/>
                  </a:lnTo>
                  <a:lnTo>
                    <a:pt x="933" y="2079"/>
                  </a:lnTo>
                  <a:lnTo>
                    <a:pt x="933" y="2058"/>
                  </a:lnTo>
                  <a:lnTo>
                    <a:pt x="923" y="2039"/>
                  </a:lnTo>
                  <a:lnTo>
                    <a:pt x="923" y="1997"/>
                  </a:lnTo>
                  <a:lnTo>
                    <a:pt x="923" y="1956"/>
                  </a:lnTo>
                  <a:close/>
                  <a:moveTo>
                    <a:pt x="404" y="618"/>
                  </a:moveTo>
                  <a:lnTo>
                    <a:pt x="414" y="669"/>
                  </a:lnTo>
                  <a:lnTo>
                    <a:pt x="435" y="628"/>
                  </a:lnTo>
                  <a:lnTo>
                    <a:pt x="477" y="690"/>
                  </a:lnTo>
                  <a:lnTo>
                    <a:pt x="519" y="751"/>
                  </a:lnTo>
                  <a:lnTo>
                    <a:pt x="573" y="824"/>
                  </a:lnTo>
                  <a:lnTo>
                    <a:pt x="605" y="886"/>
                  </a:lnTo>
                  <a:lnTo>
                    <a:pt x="658" y="947"/>
                  </a:lnTo>
                  <a:lnTo>
                    <a:pt x="701" y="1029"/>
                  </a:lnTo>
                  <a:lnTo>
                    <a:pt x="743" y="1091"/>
                  </a:lnTo>
                  <a:lnTo>
                    <a:pt x="796" y="1154"/>
                  </a:lnTo>
                  <a:lnTo>
                    <a:pt x="806" y="1194"/>
                  </a:lnTo>
                  <a:lnTo>
                    <a:pt x="838" y="1225"/>
                  </a:lnTo>
                  <a:lnTo>
                    <a:pt x="849" y="1266"/>
                  </a:lnTo>
                  <a:lnTo>
                    <a:pt x="870" y="1318"/>
                  </a:lnTo>
                  <a:lnTo>
                    <a:pt x="880" y="1359"/>
                  </a:lnTo>
                  <a:lnTo>
                    <a:pt x="901" y="1400"/>
                  </a:lnTo>
                  <a:lnTo>
                    <a:pt x="912" y="1441"/>
                  </a:lnTo>
                  <a:lnTo>
                    <a:pt x="923" y="1493"/>
                  </a:lnTo>
                  <a:lnTo>
                    <a:pt x="933" y="1544"/>
                  </a:lnTo>
                  <a:lnTo>
                    <a:pt x="954" y="1596"/>
                  </a:lnTo>
                  <a:lnTo>
                    <a:pt x="965" y="1647"/>
                  </a:lnTo>
                  <a:lnTo>
                    <a:pt x="965" y="1698"/>
                  </a:lnTo>
                  <a:lnTo>
                    <a:pt x="976" y="1761"/>
                  </a:lnTo>
                  <a:lnTo>
                    <a:pt x="976" y="1833"/>
                  </a:lnTo>
                  <a:lnTo>
                    <a:pt x="976" y="1894"/>
                  </a:lnTo>
                  <a:lnTo>
                    <a:pt x="976" y="1956"/>
                  </a:lnTo>
                  <a:lnTo>
                    <a:pt x="923" y="1956"/>
                  </a:lnTo>
                  <a:lnTo>
                    <a:pt x="923" y="1894"/>
                  </a:lnTo>
                  <a:lnTo>
                    <a:pt x="923" y="1833"/>
                  </a:lnTo>
                  <a:lnTo>
                    <a:pt x="923" y="1761"/>
                  </a:lnTo>
                  <a:lnTo>
                    <a:pt x="912" y="1719"/>
                  </a:lnTo>
                  <a:lnTo>
                    <a:pt x="912" y="1647"/>
                  </a:lnTo>
                  <a:lnTo>
                    <a:pt x="901" y="1596"/>
                  </a:lnTo>
                  <a:lnTo>
                    <a:pt x="880" y="1565"/>
                  </a:lnTo>
                  <a:lnTo>
                    <a:pt x="870" y="1513"/>
                  </a:lnTo>
                  <a:lnTo>
                    <a:pt x="859" y="1462"/>
                  </a:lnTo>
                  <a:lnTo>
                    <a:pt x="849" y="1420"/>
                  </a:lnTo>
                  <a:lnTo>
                    <a:pt x="838" y="1370"/>
                  </a:lnTo>
                  <a:lnTo>
                    <a:pt x="816" y="1328"/>
                  </a:lnTo>
                  <a:lnTo>
                    <a:pt x="796" y="1297"/>
                  </a:lnTo>
                  <a:lnTo>
                    <a:pt x="785" y="1256"/>
                  </a:lnTo>
                  <a:lnTo>
                    <a:pt x="754" y="1214"/>
                  </a:lnTo>
                  <a:lnTo>
                    <a:pt x="743" y="1194"/>
                  </a:lnTo>
                  <a:lnTo>
                    <a:pt x="701" y="1112"/>
                  </a:lnTo>
                  <a:lnTo>
                    <a:pt x="647" y="1050"/>
                  </a:lnTo>
                  <a:lnTo>
                    <a:pt x="605" y="988"/>
                  </a:lnTo>
                  <a:lnTo>
                    <a:pt x="573" y="927"/>
                  </a:lnTo>
                  <a:lnTo>
                    <a:pt x="519" y="855"/>
                  </a:lnTo>
                  <a:lnTo>
                    <a:pt x="477" y="782"/>
                  </a:lnTo>
                  <a:lnTo>
                    <a:pt x="424" y="721"/>
                  </a:lnTo>
                  <a:lnTo>
                    <a:pt x="382" y="659"/>
                  </a:lnTo>
                  <a:lnTo>
                    <a:pt x="404" y="618"/>
                  </a:lnTo>
                  <a:close/>
                  <a:moveTo>
                    <a:pt x="435" y="628"/>
                  </a:moveTo>
                  <a:lnTo>
                    <a:pt x="382" y="659"/>
                  </a:lnTo>
                  <a:lnTo>
                    <a:pt x="382" y="638"/>
                  </a:lnTo>
                  <a:lnTo>
                    <a:pt x="382" y="628"/>
                  </a:lnTo>
                  <a:lnTo>
                    <a:pt x="382" y="618"/>
                  </a:lnTo>
                  <a:lnTo>
                    <a:pt x="404" y="618"/>
                  </a:lnTo>
                  <a:lnTo>
                    <a:pt x="414" y="607"/>
                  </a:lnTo>
                  <a:lnTo>
                    <a:pt x="414" y="618"/>
                  </a:lnTo>
                  <a:lnTo>
                    <a:pt x="424" y="618"/>
                  </a:lnTo>
                  <a:lnTo>
                    <a:pt x="435" y="628"/>
                  </a:lnTo>
                  <a:close/>
                  <a:moveTo>
                    <a:pt x="849" y="505"/>
                  </a:moveTo>
                  <a:lnTo>
                    <a:pt x="849" y="556"/>
                  </a:lnTo>
                  <a:lnTo>
                    <a:pt x="816" y="556"/>
                  </a:lnTo>
                  <a:lnTo>
                    <a:pt x="796" y="556"/>
                  </a:lnTo>
                  <a:lnTo>
                    <a:pt x="763" y="556"/>
                  </a:lnTo>
                  <a:lnTo>
                    <a:pt x="743" y="566"/>
                  </a:lnTo>
                  <a:lnTo>
                    <a:pt x="701" y="576"/>
                  </a:lnTo>
                  <a:lnTo>
                    <a:pt x="658" y="587"/>
                  </a:lnTo>
                  <a:lnTo>
                    <a:pt x="605" y="607"/>
                  </a:lnTo>
                  <a:lnTo>
                    <a:pt x="552" y="618"/>
                  </a:lnTo>
                  <a:lnTo>
                    <a:pt x="488" y="638"/>
                  </a:lnTo>
                  <a:lnTo>
                    <a:pt x="414" y="669"/>
                  </a:lnTo>
                  <a:lnTo>
                    <a:pt x="404" y="618"/>
                  </a:lnTo>
                  <a:lnTo>
                    <a:pt x="477" y="587"/>
                  </a:lnTo>
                  <a:lnTo>
                    <a:pt x="541" y="566"/>
                  </a:lnTo>
                  <a:lnTo>
                    <a:pt x="594" y="556"/>
                  </a:lnTo>
                  <a:lnTo>
                    <a:pt x="637" y="535"/>
                  </a:lnTo>
                  <a:lnTo>
                    <a:pt x="690" y="525"/>
                  </a:lnTo>
                  <a:lnTo>
                    <a:pt x="732" y="514"/>
                  </a:lnTo>
                  <a:lnTo>
                    <a:pt x="754" y="505"/>
                  </a:lnTo>
                  <a:lnTo>
                    <a:pt x="785" y="505"/>
                  </a:lnTo>
                  <a:lnTo>
                    <a:pt x="816" y="505"/>
                  </a:lnTo>
                  <a:lnTo>
                    <a:pt x="849" y="505"/>
                  </a:lnTo>
                  <a:close/>
                  <a:moveTo>
                    <a:pt x="1145" y="525"/>
                  </a:moveTo>
                  <a:lnTo>
                    <a:pt x="1198" y="525"/>
                  </a:lnTo>
                  <a:lnTo>
                    <a:pt x="1187" y="556"/>
                  </a:lnTo>
                  <a:lnTo>
                    <a:pt x="1156" y="566"/>
                  </a:lnTo>
                  <a:lnTo>
                    <a:pt x="1135" y="576"/>
                  </a:lnTo>
                  <a:lnTo>
                    <a:pt x="1113" y="587"/>
                  </a:lnTo>
                  <a:lnTo>
                    <a:pt x="1092" y="607"/>
                  </a:lnTo>
                  <a:lnTo>
                    <a:pt x="1071" y="607"/>
                  </a:lnTo>
                  <a:lnTo>
                    <a:pt x="1060" y="607"/>
                  </a:lnTo>
                  <a:lnTo>
                    <a:pt x="1029" y="607"/>
                  </a:lnTo>
                  <a:lnTo>
                    <a:pt x="1018" y="587"/>
                  </a:lnTo>
                  <a:lnTo>
                    <a:pt x="987" y="576"/>
                  </a:lnTo>
                  <a:lnTo>
                    <a:pt x="954" y="566"/>
                  </a:lnTo>
                  <a:lnTo>
                    <a:pt x="933" y="566"/>
                  </a:lnTo>
                  <a:lnTo>
                    <a:pt x="912" y="556"/>
                  </a:lnTo>
                  <a:lnTo>
                    <a:pt x="880" y="556"/>
                  </a:lnTo>
                  <a:lnTo>
                    <a:pt x="849" y="556"/>
                  </a:lnTo>
                  <a:lnTo>
                    <a:pt x="849" y="505"/>
                  </a:lnTo>
                  <a:lnTo>
                    <a:pt x="880" y="505"/>
                  </a:lnTo>
                  <a:lnTo>
                    <a:pt x="923" y="505"/>
                  </a:lnTo>
                  <a:lnTo>
                    <a:pt x="954" y="514"/>
                  </a:lnTo>
                  <a:lnTo>
                    <a:pt x="976" y="514"/>
                  </a:lnTo>
                  <a:lnTo>
                    <a:pt x="1018" y="525"/>
                  </a:lnTo>
                  <a:lnTo>
                    <a:pt x="1040" y="535"/>
                  </a:lnTo>
                  <a:lnTo>
                    <a:pt x="1060" y="535"/>
                  </a:lnTo>
                  <a:lnTo>
                    <a:pt x="1060" y="556"/>
                  </a:lnTo>
                  <a:lnTo>
                    <a:pt x="1071" y="556"/>
                  </a:lnTo>
                  <a:lnTo>
                    <a:pt x="1082" y="556"/>
                  </a:lnTo>
                  <a:lnTo>
                    <a:pt x="1092" y="535"/>
                  </a:lnTo>
                  <a:lnTo>
                    <a:pt x="1113" y="535"/>
                  </a:lnTo>
                  <a:lnTo>
                    <a:pt x="1135" y="525"/>
                  </a:lnTo>
                  <a:lnTo>
                    <a:pt x="1156" y="505"/>
                  </a:lnTo>
                  <a:lnTo>
                    <a:pt x="1145" y="525"/>
                  </a:lnTo>
                  <a:close/>
                  <a:moveTo>
                    <a:pt x="1187" y="556"/>
                  </a:moveTo>
                  <a:lnTo>
                    <a:pt x="1156" y="505"/>
                  </a:lnTo>
                  <a:lnTo>
                    <a:pt x="1177" y="505"/>
                  </a:lnTo>
                  <a:lnTo>
                    <a:pt x="1187" y="505"/>
                  </a:lnTo>
                  <a:lnTo>
                    <a:pt x="1198" y="514"/>
                  </a:lnTo>
                  <a:lnTo>
                    <a:pt x="1198" y="525"/>
                  </a:lnTo>
                  <a:lnTo>
                    <a:pt x="1198" y="535"/>
                  </a:lnTo>
                  <a:lnTo>
                    <a:pt x="1187" y="556"/>
                  </a:lnTo>
                  <a:close/>
                  <a:moveTo>
                    <a:pt x="1335" y="0"/>
                  </a:moveTo>
                  <a:lnTo>
                    <a:pt x="1335" y="52"/>
                  </a:lnTo>
                  <a:lnTo>
                    <a:pt x="1357" y="42"/>
                  </a:lnTo>
                  <a:lnTo>
                    <a:pt x="1346" y="103"/>
                  </a:lnTo>
                  <a:lnTo>
                    <a:pt x="1315" y="154"/>
                  </a:lnTo>
                  <a:lnTo>
                    <a:pt x="1293" y="217"/>
                  </a:lnTo>
                  <a:lnTo>
                    <a:pt x="1262" y="268"/>
                  </a:lnTo>
                  <a:lnTo>
                    <a:pt x="1251" y="298"/>
                  </a:lnTo>
                  <a:lnTo>
                    <a:pt x="1240" y="319"/>
                  </a:lnTo>
                  <a:lnTo>
                    <a:pt x="1230" y="360"/>
                  </a:lnTo>
                  <a:lnTo>
                    <a:pt x="1209" y="391"/>
                  </a:lnTo>
                  <a:lnTo>
                    <a:pt x="1209" y="412"/>
                  </a:lnTo>
                  <a:lnTo>
                    <a:pt x="1198" y="453"/>
                  </a:lnTo>
                  <a:lnTo>
                    <a:pt x="1198" y="484"/>
                  </a:lnTo>
                  <a:lnTo>
                    <a:pt x="1198" y="525"/>
                  </a:lnTo>
                  <a:lnTo>
                    <a:pt x="1145" y="525"/>
                  </a:lnTo>
                  <a:lnTo>
                    <a:pt x="1145" y="484"/>
                  </a:lnTo>
                  <a:lnTo>
                    <a:pt x="1145" y="453"/>
                  </a:lnTo>
                  <a:lnTo>
                    <a:pt x="1156" y="412"/>
                  </a:lnTo>
                  <a:lnTo>
                    <a:pt x="1156" y="371"/>
                  </a:lnTo>
                  <a:lnTo>
                    <a:pt x="1177" y="340"/>
                  </a:lnTo>
                  <a:lnTo>
                    <a:pt x="1187" y="308"/>
                  </a:lnTo>
                  <a:lnTo>
                    <a:pt x="1198" y="268"/>
                  </a:lnTo>
                  <a:lnTo>
                    <a:pt x="1209" y="248"/>
                  </a:lnTo>
                  <a:lnTo>
                    <a:pt x="1240" y="196"/>
                  </a:lnTo>
                  <a:lnTo>
                    <a:pt x="1262" y="134"/>
                  </a:lnTo>
                  <a:lnTo>
                    <a:pt x="1293" y="82"/>
                  </a:lnTo>
                  <a:lnTo>
                    <a:pt x="1304" y="31"/>
                  </a:lnTo>
                  <a:lnTo>
                    <a:pt x="1335" y="0"/>
                  </a:lnTo>
                  <a:close/>
                  <a:moveTo>
                    <a:pt x="1357" y="42"/>
                  </a:moveTo>
                  <a:lnTo>
                    <a:pt x="1304" y="31"/>
                  </a:lnTo>
                  <a:lnTo>
                    <a:pt x="1315" y="21"/>
                  </a:lnTo>
                  <a:lnTo>
                    <a:pt x="1315" y="0"/>
                  </a:lnTo>
                  <a:lnTo>
                    <a:pt x="1335" y="0"/>
                  </a:lnTo>
                  <a:lnTo>
                    <a:pt x="1346" y="0"/>
                  </a:lnTo>
                  <a:lnTo>
                    <a:pt x="1357" y="21"/>
                  </a:lnTo>
                  <a:lnTo>
                    <a:pt x="1368" y="31"/>
                  </a:lnTo>
                  <a:lnTo>
                    <a:pt x="1357" y="42"/>
                  </a:lnTo>
                  <a:close/>
                  <a:moveTo>
                    <a:pt x="1717" y="0"/>
                  </a:moveTo>
                  <a:lnTo>
                    <a:pt x="1717" y="52"/>
                  </a:lnTo>
                  <a:lnTo>
                    <a:pt x="1675" y="52"/>
                  </a:lnTo>
                  <a:lnTo>
                    <a:pt x="1632" y="52"/>
                  </a:lnTo>
                  <a:lnTo>
                    <a:pt x="1590" y="52"/>
                  </a:lnTo>
                  <a:lnTo>
                    <a:pt x="1559" y="52"/>
                  </a:lnTo>
                  <a:lnTo>
                    <a:pt x="1506" y="52"/>
                  </a:lnTo>
                  <a:lnTo>
                    <a:pt x="1453" y="52"/>
                  </a:lnTo>
                  <a:lnTo>
                    <a:pt x="1399" y="52"/>
                  </a:lnTo>
                  <a:lnTo>
                    <a:pt x="1335" y="52"/>
                  </a:lnTo>
                  <a:lnTo>
                    <a:pt x="1335" y="0"/>
                  </a:lnTo>
                  <a:lnTo>
                    <a:pt x="1399" y="0"/>
                  </a:lnTo>
                  <a:lnTo>
                    <a:pt x="1453" y="0"/>
                  </a:lnTo>
                  <a:lnTo>
                    <a:pt x="1506" y="0"/>
                  </a:lnTo>
                  <a:lnTo>
                    <a:pt x="1559" y="0"/>
                  </a:lnTo>
                  <a:lnTo>
                    <a:pt x="1590" y="0"/>
                  </a:lnTo>
                  <a:lnTo>
                    <a:pt x="1632" y="0"/>
                  </a:lnTo>
                  <a:lnTo>
                    <a:pt x="1675" y="0"/>
                  </a:lnTo>
                  <a:lnTo>
                    <a:pt x="1717" y="0"/>
                  </a:lnTo>
                  <a:close/>
                  <a:moveTo>
                    <a:pt x="2342" y="258"/>
                  </a:moveTo>
                  <a:lnTo>
                    <a:pt x="2289" y="248"/>
                  </a:lnTo>
                  <a:lnTo>
                    <a:pt x="2322" y="288"/>
                  </a:lnTo>
                  <a:lnTo>
                    <a:pt x="2300" y="288"/>
                  </a:lnTo>
                  <a:lnTo>
                    <a:pt x="2279" y="268"/>
                  </a:lnTo>
                  <a:lnTo>
                    <a:pt x="2247" y="268"/>
                  </a:lnTo>
                  <a:lnTo>
                    <a:pt x="2236" y="268"/>
                  </a:lnTo>
                  <a:lnTo>
                    <a:pt x="2194" y="258"/>
                  </a:lnTo>
                  <a:lnTo>
                    <a:pt x="2162" y="248"/>
                  </a:lnTo>
                  <a:lnTo>
                    <a:pt x="2120" y="217"/>
                  </a:lnTo>
                  <a:lnTo>
                    <a:pt x="2078" y="206"/>
                  </a:lnTo>
                  <a:lnTo>
                    <a:pt x="2045" y="185"/>
                  </a:lnTo>
                  <a:lnTo>
                    <a:pt x="2003" y="165"/>
                  </a:lnTo>
                  <a:lnTo>
                    <a:pt x="1972" y="144"/>
                  </a:lnTo>
                  <a:lnTo>
                    <a:pt x="1940" y="134"/>
                  </a:lnTo>
                  <a:lnTo>
                    <a:pt x="1898" y="103"/>
                  </a:lnTo>
                  <a:lnTo>
                    <a:pt x="1854" y="92"/>
                  </a:lnTo>
                  <a:lnTo>
                    <a:pt x="1834" y="82"/>
                  </a:lnTo>
                  <a:lnTo>
                    <a:pt x="1792" y="72"/>
                  </a:lnTo>
                  <a:lnTo>
                    <a:pt x="1781" y="72"/>
                  </a:lnTo>
                  <a:lnTo>
                    <a:pt x="1749" y="72"/>
                  </a:lnTo>
                  <a:lnTo>
                    <a:pt x="1739" y="52"/>
                  </a:lnTo>
                  <a:lnTo>
                    <a:pt x="1717" y="52"/>
                  </a:lnTo>
                  <a:lnTo>
                    <a:pt x="1717" y="0"/>
                  </a:lnTo>
                  <a:lnTo>
                    <a:pt x="1739" y="0"/>
                  </a:lnTo>
                  <a:lnTo>
                    <a:pt x="1770" y="0"/>
                  </a:lnTo>
                  <a:lnTo>
                    <a:pt x="1781" y="21"/>
                  </a:lnTo>
                  <a:lnTo>
                    <a:pt x="1803" y="21"/>
                  </a:lnTo>
                  <a:lnTo>
                    <a:pt x="1845" y="31"/>
                  </a:lnTo>
                  <a:lnTo>
                    <a:pt x="1887" y="42"/>
                  </a:lnTo>
                  <a:lnTo>
                    <a:pt x="1918" y="52"/>
                  </a:lnTo>
                  <a:lnTo>
                    <a:pt x="1961" y="82"/>
                  </a:lnTo>
                  <a:lnTo>
                    <a:pt x="2003" y="92"/>
                  </a:lnTo>
                  <a:lnTo>
                    <a:pt x="2025" y="113"/>
                  </a:lnTo>
                  <a:lnTo>
                    <a:pt x="2067" y="144"/>
                  </a:lnTo>
                  <a:lnTo>
                    <a:pt x="2109" y="154"/>
                  </a:lnTo>
                  <a:lnTo>
                    <a:pt x="2141" y="185"/>
                  </a:lnTo>
                  <a:lnTo>
                    <a:pt x="2173" y="196"/>
                  </a:lnTo>
                  <a:lnTo>
                    <a:pt x="2215" y="206"/>
                  </a:lnTo>
                  <a:lnTo>
                    <a:pt x="2247" y="217"/>
                  </a:lnTo>
                  <a:lnTo>
                    <a:pt x="2269" y="217"/>
                  </a:lnTo>
                  <a:lnTo>
                    <a:pt x="2279" y="217"/>
                  </a:lnTo>
                  <a:lnTo>
                    <a:pt x="2300" y="217"/>
                  </a:lnTo>
                  <a:lnTo>
                    <a:pt x="2322" y="217"/>
                  </a:lnTo>
                  <a:lnTo>
                    <a:pt x="2342" y="258"/>
                  </a:lnTo>
                  <a:close/>
                  <a:moveTo>
                    <a:pt x="2289" y="248"/>
                  </a:moveTo>
                  <a:lnTo>
                    <a:pt x="2322" y="248"/>
                  </a:lnTo>
                  <a:lnTo>
                    <a:pt x="2289" y="248"/>
                  </a:lnTo>
                  <a:close/>
                  <a:moveTo>
                    <a:pt x="2322" y="288"/>
                  </a:moveTo>
                  <a:lnTo>
                    <a:pt x="2322" y="217"/>
                  </a:lnTo>
                  <a:lnTo>
                    <a:pt x="2331" y="237"/>
                  </a:lnTo>
                  <a:lnTo>
                    <a:pt x="2342" y="237"/>
                  </a:lnTo>
                  <a:lnTo>
                    <a:pt x="2342" y="248"/>
                  </a:lnTo>
                  <a:lnTo>
                    <a:pt x="2342" y="258"/>
                  </a:lnTo>
                  <a:lnTo>
                    <a:pt x="2342" y="268"/>
                  </a:lnTo>
                  <a:lnTo>
                    <a:pt x="2331" y="268"/>
                  </a:lnTo>
                  <a:lnTo>
                    <a:pt x="2322" y="288"/>
                  </a:lnTo>
                  <a:close/>
                  <a:moveTo>
                    <a:pt x="2131" y="587"/>
                  </a:moveTo>
                  <a:lnTo>
                    <a:pt x="2131" y="566"/>
                  </a:lnTo>
                  <a:lnTo>
                    <a:pt x="2289" y="248"/>
                  </a:lnTo>
                  <a:lnTo>
                    <a:pt x="2342" y="258"/>
                  </a:lnTo>
                  <a:lnTo>
                    <a:pt x="2184" y="587"/>
                  </a:lnTo>
                  <a:lnTo>
                    <a:pt x="2131" y="587"/>
                  </a:lnTo>
                  <a:close/>
                  <a:moveTo>
                    <a:pt x="2131" y="566"/>
                  </a:moveTo>
                  <a:lnTo>
                    <a:pt x="2184" y="587"/>
                  </a:lnTo>
                  <a:lnTo>
                    <a:pt x="2173" y="607"/>
                  </a:lnTo>
                  <a:lnTo>
                    <a:pt x="2162" y="607"/>
                  </a:lnTo>
                  <a:lnTo>
                    <a:pt x="2141" y="607"/>
                  </a:lnTo>
                  <a:lnTo>
                    <a:pt x="2131" y="607"/>
                  </a:lnTo>
                  <a:lnTo>
                    <a:pt x="2131" y="587"/>
                  </a:lnTo>
                  <a:lnTo>
                    <a:pt x="2131" y="576"/>
                  </a:lnTo>
                  <a:lnTo>
                    <a:pt x="2131" y="566"/>
                  </a:lnTo>
                  <a:close/>
                  <a:moveTo>
                    <a:pt x="2131" y="587"/>
                  </a:moveTo>
                  <a:lnTo>
                    <a:pt x="2162" y="576"/>
                  </a:lnTo>
                  <a:lnTo>
                    <a:pt x="2131" y="587"/>
                  </a:lnTo>
                  <a:close/>
                  <a:moveTo>
                    <a:pt x="2131" y="566"/>
                  </a:moveTo>
                  <a:lnTo>
                    <a:pt x="2184" y="587"/>
                  </a:lnTo>
                  <a:lnTo>
                    <a:pt x="2173" y="607"/>
                  </a:lnTo>
                  <a:lnTo>
                    <a:pt x="2162" y="607"/>
                  </a:lnTo>
                  <a:lnTo>
                    <a:pt x="2141" y="607"/>
                  </a:lnTo>
                  <a:lnTo>
                    <a:pt x="2131" y="607"/>
                  </a:lnTo>
                  <a:lnTo>
                    <a:pt x="2131" y="587"/>
                  </a:lnTo>
                  <a:lnTo>
                    <a:pt x="2131" y="576"/>
                  </a:lnTo>
                  <a:lnTo>
                    <a:pt x="2131" y="566"/>
                  </a:lnTo>
                  <a:close/>
                  <a:moveTo>
                    <a:pt x="2841" y="978"/>
                  </a:moveTo>
                  <a:lnTo>
                    <a:pt x="2788" y="957"/>
                  </a:lnTo>
                  <a:lnTo>
                    <a:pt x="2798" y="988"/>
                  </a:lnTo>
                  <a:lnTo>
                    <a:pt x="2734" y="978"/>
                  </a:lnTo>
                  <a:lnTo>
                    <a:pt x="2661" y="947"/>
                  </a:lnTo>
                  <a:lnTo>
                    <a:pt x="2608" y="937"/>
                  </a:lnTo>
                  <a:lnTo>
                    <a:pt x="2565" y="927"/>
                  </a:lnTo>
                  <a:lnTo>
                    <a:pt x="2512" y="896"/>
                  </a:lnTo>
                  <a:lnTo>
                    <a:pt x="2470" y="886"/>
                  </a:lnTo>
                  <a:lnTo>
                    <a:pt x="2427" y="855"/>
                  </a:lnTo>
                  <a:lnTo>
                    <a:pt x="2384" y="834"/>
                  </a:lnTo>
                  <a:lnTo>
                    <a:pt x="2331" y="803"/>
                  </a:lnTo>
                  <a:lnTo>
                    <a:pt x="2289" y="772"/>
                  </a:lnTo>
                  <a:lnTo>
                    <a:pt x="2269" y="751"/>
                  </a:lnTo>
                  <a:lnTo>
                    <a:pt x="2236" y="730"/>
                  </a:lnTo>
                  <a:lnTo>
                    <a:pt x="2226" y="721"/>
                  </a:lnTo>
                  <a:lnTo>
                    <a:pt x="2194" y="690"/>
                  </a:lnTo>
                  <a:lnTo>
                    <a:pt x="2184" y="669"/>
                  </a:lnTo>
                  <a:lnTo>
                    <a:pt x="2162" y="638"/>
                  </a:lnTo>
                  <a:lnTo>
                    <a:pt x="2141" y="618"/>
                  </a:lnTo>
                  <a:lnTo>
                    <a:pt x="2131" y="587"/>
                  </a:lnTo>
                  <a:lnTo>
                    <a:pt x="2184" y="566"/>
                  </a:lnTo>
                  <a:lnTo>
                    <a:pt x="2194" y="587"/>
                  </a:lnTo>
                  <a:lnTo>
                    <a:pt x="2215" y="618"/>
                  </a:lnTo>
                  <a:lnTo>
                    <a:pt x="2226" y="638"/>
                  </a:lnTo>
                  <a:lnTo>
                    <a:pt x="2247" y="659"/>
                  </a:lnTo>
                  <a:lnTo>
                    <a:pt x="2269" y="680"/>
                  </a:lnTo>
                  <a:lnTo>
                    <a:pt x="2279" y="690"/>
                  </a:lnTo>
                  <a:lnTo>
                    <a:pt x="2300" y="711"/>
                  </a:lnTo>
                  <a:lnTo>
                    <a:pt x="2322" y="730"/>
                  </a:lnTo>
                  <a:lnTo>
                    <a:pt x="2375" y="751"/>
                  </a:lnTo>
                  <a:lnTo>
                    <a:pt x="2406" y="782"/>
                  </a:lnTo>
                  <a:lnTo>
                    <a:pt x="2448" y="803"/>
                  </a:lnTo>
                  <a:lnTo>
                    <a:pt x="2501" y="834"/>
                  </a:lnTo>
                  <a:lnTo>
                    <a:pt x="2544" y="844"/>
                  </a:lnTo>
                  <a:lnTo>
                    <a:pt x="2575" y="875"/>
                  </a:lnTo>
                  <a:lnTo>
                    <a:pt x="2628" y="886"/>
                  </a:lnTo>
                  <a:lnTo>
                    <a:pt x="2670" y="896"/>
                  </a:lnTo>
                  <a:lnTo>
                    <a:pt x="2756" y="927"/>
                  </a:lnTo>
                  <a:lnTo>
                    <a:pt x="2819" y="937"/>
                  </a:lnTo>
                  <a:lnTo>
                    <a:pt x="2841" y="978"/>
                  </a:lnTo>
                  <a:close/>
                  <a:moveTo>
                    <a:pt x="2798" y="988"/>
                  </a:moveTo>
                  <a:lnTo>
                    <a:pt x="2819" y="937"/>
                  </a:lnTo>
                  <a:lnTo>
                    <a:pt x="2830" y="947"/>
                  </a:lnTo>
                  <a:lnTo>
                    <a:pt x="2841" y="957"/>
                  </a:lnTo>
                  <a:lnTo>
                    <a:pt x="2841" y="978"/>
                  </a:lnTo>
                  <a:lnTo>
                    <a:pt x="2830" y="988"/>
                  </a:lnTo>
                  <a:lnTo>
                    <a:pt x="2819" y="988"/>
                  </a:lnTo>
                  <a:lnTo>
                    <a:pt x="2798" y="988"/>
                  </a:lnTo>
                  <a:close/>
                  <a:moveTo>
                    <a:pt x="2617" y="1410"/>
                  </a:moveTo>
                  <a:lnTo>
                    <a:pt x="2565" y="1410"/>
                  </a:lnTo>
                  <a:lnTo>
                    <a:pt x="2565" y="1370"/>
                  </a:lnTo>
                  <a:lnTo>
                    <a:pt x="2565" y="1349"/>
                  </a:lnTo>
                  <a:lnTo>
                    <a:pt x="2575" y="1318"/>
                  </a:lnTo>
                  <a:lnTo>
                    <a:pt x="2597" y="1277"/>
                  </a:lnTo>
                  <a:lnTo>
                    <a:pt x="2608" y="1256"/>
                  </a:lnTo>
                  <a:lnTo>
                    <a:pt x="2617" y="1245"/>
                  </a:lnTo>
                  <a:lnTo>
                    <a:pt x="2650" y="1214"/>
                  </a:lnTo>
                  <a:lnTo>
                    <a:pt x="2661" y="1194"/>
                  </a:lnTo>
                  <a:lnTo>
                    <a:pt x="2703" y="1143"/>
                  </a:lnTo>
                  <a:lnTo>
                    <a:pt x="2724" y="1091"/>
                  </a:lnTo>
                  <a:lnTo>
                    <a:pt x="2756" y="1060"/>
                  </a:lnTo>
                  <a:lnTo>
                    <a:pt x="2766" y="1029"/>
                  </a:lnTo>
                  <a:lnTo>
                    <a:pt x="2777" y="998"/>
                  </a:lnTo>
                  <a:lnTo>
                    <a:pt x="2788" y="957"/>
                  </a:lnTo>
                  <a:lnTo>
                    <a:pt x="2841" y="978"/>
                  </a:lnTo>
                  <a:lnTo>
                    <a:pt x="2830" y="1009"/>
                  </a:lnTo>
                  <a:lnTo>
                    <a:pt x="2819" y="1050"/>
                  </a:lnTo>
                  <a:lnTo>
                    <a:pt x="2788" y="1091"/>
                  </a:lnTo>
                  <a:lnTo>
                    <a:pt x="2777" y="1112"/>
                  </a:lnTo>
                  <a:lnTo>
                    <a:pt x="2734" y="1173"/>
                  </a:lnTo>
                  <a:lnTo>
                    <a:pt x="2703" y="1214"/>
                  </a:lnTo>
                  <a:lnTo>
                    <a:pt x="2681" y="1245"/>
                  </a:lnTo>
                  <a:lnTo>
                    <a:pt x="2670" y="1266"/>
                  </a:lnTo>
                  <a:lnTo>
                    <a:pt x="2661" y="1297"/>
                  </a:lnTo>
                  <a:lnTo>
                    <a:pt x="2650" y="1308"/>
                  </a:lnTo>
                  <a:lnTo>
                    <a:pt x="2628" y="1328"/>
                  </a:lnTo>
                  <a:lnTo>
                    <a:pt x="2628" y="1359"/>
                  </a:lnTo>
                  <a:lnTo>
                    <a:pt x="2617" y="1380"/>
                  </a:lnTo>
                  <a:lnTo>
                    <a:pt x="2617" y="1410"/>
                  </a:lnTo>
                  <a:close/>
                  <a:moveTo>
                    <a:pt x="2947" y="1842"/>
                  </a:moveTo>
                  <a:lnTo>
                    <a:pt x="2894" y="1842"/>
                  </a:lnTo>
                  <a:lnTo>
                    <a:pt x="2925" y="1863"/>
                  </a:lnTo>
                  <a:lnTo>
                    <a:pt x="2894" y="1863"/>
                  </a:lnTo>
                  <a:lnTo>
                    <a:pt x="2872" y="1853"/>
                  </a:lnTo>
                  <a:lnTo>
                    <a:pt x="2852" y="1842"/>
                  </a:lnTo>
                  <a:lnTo>
                    <a:pt x="2830" y="1812"/>
                  </a:lnTo>
                  <a:lnTo>
                    <a:pt x="2798" y="1792"/>
                  </a:lnTo>
                  <a:lnTo>
                    <a:pt x="2777" y="1761"/>
                  </a:lnTo>
                  <a:lnTo>
                    <a:pt x="2734" y="1740"/>
                  </a:lnTo>
                  <a:lnTo>
                    <a:pt x="2713" y="1698"/>
                  </a:lnTo>
                  <a:lnTo>
                    <a:pt x="2681" y="1667"/>
                  </a:lnTo>
                  <a:lnTo>
                    <a:pt x="2661" y="1626"/>
                  </a:lnTo>
                  <a:lnTo>
                    <a:pt x="2628" y="1596"/>
                  </a:lnTo>
                  <a:lnTo>
                    <a:pt x="2608" y="1565"/>
                  </a:lnTo>
                  <a:lnTo>
                    <a:pt x="2597" y="1524"/>
                  </a:lnTo>
                  <a:lnTo>
                    <a:pt x="2575" y="1482"/>
                  </a:lnTo>
                  <a:lnTo>
                    <a:pt x="2565" y="1462"/>
                  </a:lnTo>
                  <a:lnTo>
                    <a:pt x="2565" y="1441"/>
                  </a:lnTo>
                  <a:lnTo>
                    <a:pt x="2565" y="1420"/>
                  </a:lnTo>
                  <a:lnTo>
                    <a:pt x="2565" y="1410"/>
                  </a:lnTo>
                  <a:lnTo>
                    <a:pt x="2617" y="1410"/>
                  </a:lnTo>
                  <a:lnTo>
                    <a:pt x="2617" y="1420"/>
                  </a:lnTo>
                  <a:lnTo>
                    <a:pt x="2617" y="1431"/>
                  </a:lnTo>
                  <a:lnTo>
                    <a:pt x="2628" y="1441"/>
                  </a:lnTo>
                  <a:lnTo>
                    <a:pt x="2628" y="1462"/>
                  </a:lnTo>
                  <a:lnTo>
                    <a:pt x="2650" y="1493"/>
                  </a:lnTo>
                  <a:lnTo>
                    <a:pt x="2661" y="1534"/>
                  </a:lnTo>
                  <a:lnTo>
                    <a:pt x="2681" y="1565"/>
                  </a:lnTo>
                  <a:lnTo>
                    <a:pt x="2713" y="1596"/>
                  </a:lnTo>
                  <a:lnTo>
                    <a:pt x="2724" y="1636"/>
                  </a:lnTo>
                  <a:lnTo>
                    <a:pt x="2766" y="1667"/>
                  </a:lnTo>
                  <a:lnTo>
                    <a:pt x="2788" y="1698"/>
                  </a:lnTo>
                  <a:lnTo>
                    <a:pt x="2819" y="1729"/>
                  </a:lnTo>
                  <a:lnTo>
                    <a:pt x="2841" y="1750"/>
                  </a:lnTo>
                  <a:lnTo>
                    <a:pt x="2872" y="1781"/>
                  </a:lnTo>
                  <a:lnTo>
                    <a:pt x="2883" y="1792"/>
                  </a:lnTo>
                  <a:lnTo>
                    <a:pt x="2903" y="1802"/>
                  </a:lnTo>
                  <a:lnTo>
                    <a:pt x="2925" y="1812"/>
                  </a:lnTo>
                  <a:lnTo>
                    <a:pt x="2947" y="1842"/>
                  </a:lnTo>
                  <a:close/>
                  <a:moveTo>
                    <a:pt x="2925" y="1863"/>
                  </a:moveTo>
                  <a:lnTo>
                    <a:pt x="2925" y="1812"/>
                  </a:lnTo>
                  <a:lnTo>
                    <a:pt x="2936" y="1812"/>
                  </a:lnTo>
                  <a:lnTo>
                    <a:pt x="2936" y="1833"/>
                  </a:lnTo>
                  <a:lnTo>
                    <a:pt x="2947" y="1833"/>
                  </a:lnTo>
                  <a:lnTo>
                    <a:pt x="2947" y="1842"/>
                  </a:lnTo>
                  <a:lnTo>
                    <a:pt x="2947" y="1853"/>
                  </a:lnTo>
                  <a:lnTo>
                    <a:pt x="2936" y="1863"/>
                  </a:lnTo>
                  <a:lnTo>
                    <a:pt x="2925" y="1863"/>
                  </a:lnTo>
                  <a:close/>
                  <a:moveTo>
                    <a:pt x="3921" y="3068"/>
                  </a:moveTo>
                  <a:lnTo>
                    <a:pt x="3879" y="3026"/>
                  </a:lnTo>
                  <a:lnTo>
                    <a:pt x="3879" y="3068"/>
                  </a:lnTo>
                  <a:lnTo>
                    <a:pt x="3815" y="3026"/>
                  </a:lnTo>
                  <a:lnTo>
                    <a:pt x="3741" y="2975"/>
                  </a:lnTo>
                  <a:lnTo>
                    <a:pt x="3657" y="2924"/>
                  </a:lnTo>
                  <a:lnTo>
                    <a:pt x="3582" y="2872"/>
                  </a:lnTo>
                  <a:lnTo>
                    <a:pt x="3486" y="2821"/>
                  </a:lnTo>
                  <a:lnTo>
                    <a:pt x="3413" y="2769"/>
                  </a:lnTo>
                  <a:lnTo>
                    <a:pt x="3371" y="2748"/>
                  </a:lnTo>
                  <a:lnTo>
                    <a:pt x="3327" y="2708"/>
                  </a:lnTo>
                  <a:lnTo>
                    <a:pt x="3285" y="2687"/>
                  </a:lnTo>
                  <a:lnTo>
                    <a:pt x="3254" y="2646"/>
                  </a:lnTo>
                  <a:lnTo>
                    <a:pt x="3211" y="2625"/>
                  </a:lnTo>
                  <a:lnTo>
                    <a:pt x="3169" y="2584"/>
                  </a:lnTo>
                  <a:lnTo>
                    <a:pt x="3147" y="2542"/>
                  </a:lnTo>
                  <a:lnTo>
                    <a:pt x="3105" y="2501"/>
                  </a:lnTo>
                  <a:lnTo>
                    <a:pt x="3085" y="2471"/>
                  </a:lnTo>
                  <a:lnTo>
                    <a:pt x="3052" y="2430"/>
                  </a:lnTo>
                  <a:lnTo>
                    <a:pt x="3010" y="2378"/>
                  </a:lnTo>
                  <a:lnTo>
                    <a:pt x="2999" y="2326"/>
                  </a:lnTo>
                  <a:lnTo>
                    <a:pt x="2978" y="2276"/>
                  </a:lnTo>
                  <a:lnTo>
                    <a:pt x="2947" y="2224"/>
                  </a:lnTo>
                  <a:lnTo>
                    <a:pt x="2936" y="2172"/>
                  </a:lnTo>
                  <a:lnTo>
                    <a:pt x="2925" y="2110"/>
                  </a:lnTo>
                  <a:lnTo>
                    <a:pt x="2903" y="2049"/>
                  </a:lnTo>
                  <a:lnTo>
                    <a:pt x="2894" y="1987"/>
                  </a:lnTo>
                  <a:lnTo>
                    <a:pt x="2894" y="1915"/>
                  </a:lnTo>
                  <a:lnTo>
                    <a:pt x="2894" y="1842"/>
                  </a:lnTo>
                  <a:lnTo>
                    <a:pt x="2947" y="1842"/>
                  </a:lnTo>
                  <a:lnTo>
                    <a:pt x="2947" y="1915"/>
                  </a:lnTo>
                  <a:lnTo>
                    <a:pt x="2957" y="1987"/>
                  </a:lnTo>
                  <a:lnTo>
                    <a:pt x="2957" y="2049"/>
                  </a:lnTo>
                  <a:lnTo>
                    <a:pt x="2978" y="2100"/>
                  </a:lnTo>
                  <a:lnTo>
                    <a:pt x="2989" y="2162"/>
                  </a:lnTo>
                  <a:lnTo>
                    <a:pt x="2999" y="2214"/>
                  </a:lnTo>
                  <a:lnTo>
                    <a:pt x="3031" y="2265"/>
                  </a:lnTo>
                  <a:lnTo>
                    <a:pt x="3041" y="2305"/>
                  </a:lnTo>
                  <a:lnTo>
                    <a:pt x="3063" y="2357"/>
                  </a:lnTo>
                  <a:lnTo>
                    <a:pt x="3094" y="2388"/>
                  </a:lnTo>
                  <a:lnTo>
                    <a:pt x="3116" y="2430"/>
                  </a:lnTo>
                  <a:lnTo>
                    <a:pt x="3158" y="2481"/>
                  </a:lnTo>
                  <a:lnTo>
                    <a:pt x="3180" y="2501"/>
                  </a:lnTo>
                  <a:lnTo>
                    <a:pt x="3211" y="2542"/>
                  </a:lnTo>
                  <a:lnTo>
                    <a:pt x="3254" y="2584"/>
                  </a:lnTo>
                  <a:lnTo>
                    <a:pt x="3285" y="2604"/>
                  </a:lnTo>
                  <a:lnTo>
                    <a:pt x="3327" y="2646"/>
                  </a:lnTo>
                  <a:lnTo>
                    <a:pt x="3360" y="2677"/>
                  </a:lnTo>
                  <a:lnTo>
                    <a:pt x="3391" y="2698"/>
                  </a:lnTo>
                  <a:lnTo>
                    <a:pt x="3433" y="2718"/>
                  </a:lnTo>
                  <a:lnTo>
                    <a:pt x="3529" y="2790"/>
                  </a:lnTo>
                  <a:lnTo>
                    <a:pt x="3604" y="2841"/>
                  </a:lnTo>
                  <a:lnTo>
                    <a:pt x="3688" y="2872"/>
                  </a:lnTo>
                  <a:lnTo>
                    <a:pt x="3762" y="2924"/>
                  </a:lnTo>
                  <a:lnTo>
                    <a:pt x="3837" y="2975"/>
                  </a:lnTo>
                  <a:lnTo>
                    <a:pt x="3921" y="3026"/>
                  </a:lnTo>
                  <a:lnTo>
                    <a:pt x="3921" y="3068"/>
                  </a:lnTo>
                  <a:close/>
                  <a:moveTo>
                    <a:pt x="3879" y="3068"/>
                  </a:moveTo>
                  <a:lnTo>
                    <a:pt x="3921" y="3026"/>
                  </a:lnTo>
                  <a:lnTo>
                    <a:pt x="3921" y="3037"/>
                  </a:lnTo>
                  <a:lnTo>
                    <a:pt x="3932" y="3037"/>
                  </a:lnTo>
                  <a:lnTo>
                    <a:pt x="3932" y="3057"/>
                  </a:lnTo>
                  <a:lnTo>
                    <a:pt x="3921" y="3068"/>
                  </a:lnTo>
                  <a:lnTo>
                    <a:pt x="3921" y="3078"/>
                  </a:lnTo>
                  <a:lnTo>
                    <a:pt x="3910" y="3078"/>
                  </a:lnTo>
                  <a:lnTo>
                    <a:pt x="3890" y="3078"/>
                  </a:lnTo>
                  <a:lnTo>
                    <a:pt x="3879" y="3068"/>
                  </a:lnTo>
                  <a:close/>
                  <a:moveTo>
                    <a:pt x="2777" y="4252"/>
                  </a:moveTo>
                  <a:lnTo>
                    <a:pt x="2841" y="4252"/>
                  </a:lnTo>
                  <a:lnTo>
                    <a:pt x="2788" y="4242"/>
                  </a:lnTo>
                  <a:lnTo>
                    <a:pt x="2852" y="4169"/>
                  </a:lnTo>
                  <a:lnTo>
                    <a:pt x="2903" y="4076"/>
                  </a:lnTo>
                  <a:lnTo>
                    <a:pt x="2978" y="3994"/>
                  </a:lnTo>
                  <a:lnTo>
                    <a:pt x="3041" y="3922"/>
                  </a:lnTo>
                  <a:lnTo>
                    <a:pt x="3105" y="3850"/>
                  </a:lnTo>
                  <a:lnTo>
                    <a:pt x="3180" y="3768"/>
                  </a:lnTo>
                  <a:lnTo>
                    <a:pt x="3254" y="3695"/>
                  </a:lnTo>
                  <a:lnTo>
                    <a:pt x="3317" y="3613"/>
                  </a:lnTo>
                  <a:lnTo>
                    <a:pt x="3455" y="3459"/>
                  </a:lnTo>
                  <a:lnTo>
                    <a:pt x="3593" y="3325"/>
                  </a:lnTo>
                  <a:lnTo>
                    <a:pt x="3741" y="3180"/>
                  </a:lnTo>
                  <a:lnTo>
                    <a:pt x="3879" y="3026"/>
                  </a:lnTo>
                  <a:lnTo>
                    <a:pt x="3921" y="3068"/>
                  </a:lnTo>
                  <a:lnTo>
                    <a:pt x="3773" y="3211"/>
                  </a:lnTo>
                  <a:lnTo>
                    <a:pt x="3635" y="3356"/>
                  </a:lnTo>
                  <a:lnTo>
                    <a:pt x="3497" y="3500"/>
                  </a:lnTo>
                  <a:lnTo>
                    <a:pt x="3360" y="3654"/>
                  </a:lnTo>
                  <a:lnTo>
                    <a:pt x="3285" y="3727"/>
                  </a:lnTo>
                  <a:lnTo>
                    <a:pt x="3222" y="3809"/>
                  </a:lnTo>
                  <a:lnTo>
                    <a:pt x="3158" y="3881"/>
                  </a:lnTo>
                  <a:lnTo>
                    <a:pt x="3094" y="3963"/>
                  </a:lnTo>
                  <a:lnTo>
                    <a:pt x="3031" y="4036"/>
                  </a:lnTo>
                  <a:lnTo>
                    <a:pt x="2957" y="4117"/>
                  </a:lnTo>
                  <a:lnTo>
                    <a:pt x="2894" y="4190"/>
                  </a:lnTo>
                  <a:lnTo>
                    <a:pt x="2830" y="4282"/>
                  </a:lnTo>
                  <a:lnTo>
                    <a:pt x="2777" y="4252"/>
                  </a:lnTo>
                  <a:close/>
                  <a:moveTo>
                    <a:pt x="2841" y="4252"/>
                  </a:moveTo>
                  <a:lnTo>
                    <a:pt x="2819" y="4252"/>
                  </a:lnTo>
                  <a:lnTo>
                    <a:pt x="2841" y="4252"/>
                  </a:lnTo>
                  <a:close/>
                  <a:moveTo>
                    <a:pt x="2788" y="4242"/>
                  </a:moveTo>
                  <a:lnTo>
                    <a:pt x="2830" y="4282"/>
                  </a:lnTo>
                  <a:lnTo>
                    <a:pt x="2819" y="4282"/>
                  </a:lnTo>
                  <a:lnTo>
                    <a:pt x="2798" y="4282"/>
                  </a:lnTo>
                  <a:lnTo>
                    <a:pt x="2788" y="4282"/>
                  </a:lnTo>
                  <a:lnTo>
                    <a:pt x="2788" y="4273"/>
                  </a:lnTo>
                  <a:lnTo>
                    <a:pt x="2777" y="4273"/>
                  </a:lnTo>
                  <a:lnTo>
                    <a:pt x="2788" y="4252"/>
                  </a:lnTo>
                  <a:lnTo>
                    <a:pt x="2788" y="4242"/>
                  </a:lnTo>
                  <a:close/>
                  <a:moveTo>
                    <a:pt x="2841" y="4252"/>
                  </a:moveTo>
                  <a:lnTo>
                    <a:pt x="2819" y="4252"/>
                  </a:lnTo>
                  <a:lnTo>
                    <a:pt x="2841" y="4252"/>
                  </a:lnTo>
                  <a:close/>
                  <a:moveTo>
                    <a:pt x="2788" y="4242"/>
                  </a:moveTo>
                  <a:lnTo>
                    <a:pt x="2830" y="4282"/>
                  </a:lnTo>
                  <a:lnTo>
                    <a:pt x="2819" y="4282"/>
                  </a:lnTo>
                  <a:lnTo>
                    <a:pt x="2798" y="4282"/>
                  </a:lnTo>
                  <a:lnTo>
                    <a:pt x="2788" y="4282"/>
                  </a:lnTo>
                  <a:lnTo>
                    <a:pt x="2788" y="4273"/>
                  </a:lnTo>
                  <a:lnTo>
                    <a:pt x="2777" y="4273"/>
                  </a:lnTo>
                  <a:lnTo>
                    <a:pt x="2788" y="4252"/>
                  </a:lnTo>
                  <a:lnTo>
                    <a:pt x="2788" y="4242"/>
                  </a:lnTo>
                  <a:close/>
                </a:path>
              </a:pathLst>
            </a:custGeom>
            <a:solidFill>
              <a:srgbClr val="FFFFFF"/>
            </a:solidFill>
            <a:ln w="9525">
              <a:noFill/>
              <a:round/>
              <a:headEnd/>
              <a:tailEnd/>
            </a:ln>
          </p:spPr>
          <p:txBody>
            <a:bodyPr/>
            <a:lstStyle/>
            <a:p>
              <a:endParaRPr lang="uk-UA"/>
            </a:p>
          </p:txBody>
        </p:sp>
        <p:sp>
          <p:nvSpPr>
            <p:cNvPr id="16411" name="Freeform 31"/>
            <p:cNvSpPr>
              <a:spLocks/>
            </p:cNvSpPr>
            <p:nvPr/>
          </p:nvSpPr>
          <p:spPr bwMode="auto">
            <a:xfrm>
              <a:off x="5437188" y="1090613"/>
              <a:ext cx="1298575" cy="2057400"/>
            </a:xfrm>
            <a:custGeom>
              <a:avLst/>
              <a:gdLst>
                <a:gd name="T0" fmla="*/ 2147483647 w 4090"/>
                <a:gd name="T1" fmla="*/ 2147483647 h 6476"/>
                <a:gd name="T2" fmla="*/ 2147483647 w 4090"/>
                <a:gd name="T3" fmla="*/ 2147483647 h 6476"/>
                <a:gd name="T4" fmla="*/ 2147483647 w 4090"/>
                <a:gd name="T5" fmla="*/ 2147483647 h 6476"/>
                <a:gd name="T6" fmla="*/ 2147483647 w 4090"/>
                <a:gd name="T7" fmla="*/ 2147483647 h 6476"/>
                <a:gd name="T8" fmla="*/ 2147483647 w 4090"/>
                <a:gd name="T9" fmla="*/ 2147483647 h 6476"/>
                <a:gd name="T10" fmla="*/ 2147483647 w 4090"/>
                <a:gd name="T11" fmla="*/ 2147483647 h 6476"/>
                <a:gd name="T12" fmla="*/ 2147483647 w 4090"/>
                <a:gd name="T13" fmla="*/ 2147483647 h 6476"/>
                <a:gd name="T14" fmla="*/ 2147483647 w 4090"/>
                <a:gd name="T15" fmla="*/ 2147483647 h 6476"/>
                <a:gd name="T16" fmla="*/ 2147483647 w 4090"/>
                <a:gd name="T17" fmla="*/ 2147483647 h 6476"/>
                <a:gd name="T18" fmla="*/ 2147483647 w 4090"/>
                <a:gd name="T19" fmla="*/ 2147483647 h 6476"/>
                <a:gd name="T20" fmla="*/ 2147483647 w 4090"/>
                <a:gd name="T21" fmla="*/ 2147483647 h 6476"/>
                <a:gd name="T22" fmla="*/ 2147483647 w 4090"/>
                <a:gd name="T23" fmla="*/ 2147483647 h 6476"/>
                <a:gd name="T24" fmla="*/ 2147483647 w 4090"/>
                <a:gd name="T25" fmla="*/ 2147483647 h 6476"/>
                <a:gd name="T26" fmla="*/ 2147483647 w 4090"/>
                <a:gd name="T27" fmla="*/ 2147483647 h 6476"/>
                <a:gd name="T28" fmla="*/ 2147483647 w 4090"/>
                <a:gd name="T29" fmla="*/ 2147483647 h 6476"/>
                <a:gd name="T30" fmla="*/ 2147483647 w 4090"/>
                <a:gd name="T31" fmla="*/ 2147483647 h 6476"/>
                <a:gd name="T32" fmla="*/ 2147483647 w 4090"/>
                <a:gd name="T33" fmla="*/ 2147483647 h 6476"/>
                <a:gd name="T34" fmla="*/ 2147483647 w 4090"/>
                <a:gd name="T35" fmla="*/ 2147483647 h 6476"/>
                <a:gd name="T36" fmla="*/ 2147483647 w 4090"/>
                <a:gd name="T37" fmla="*/ 2147483647 h 6476"/>
                <a:gd name="T38" fmla="*/ 2147483647 w 4090"/>
                <a:gd name="T39" fmla="*/ 2147483647 h 6476"/>
                <a:gd name="T40" fmla="*/ 2147483647 w 4090"/>
                <a:gd name="T41" fmla="*/ 2147483647 h 6476"/>
                <a:gd name="T42" fmla="*/ 2147483647 w 4090"/>
                <a:gd name="T43" fmla="*/ 2147483647 h 6476"/>
                <a:gd name="T44" fmla="*/ 2147483647 w 4090"/>
                <a:gd name="T45" fmla="*/ 2147483647 h 6476"/>
                <a:gd name="T46" fmla="*/ 2147483647 w 4090"/>
                <a:gd name="T47" fmla="*/ 2147483647 h 6476"/>
                <a:gd name="T48" fmla="*/ 2147483647 w 4090"/>
                <a:gd name="T49" fmla="*/ 2147483647 h 6476"/>
                <a:gd name="T50" fmla="*/ 2147483647 w 4090"/>
                <a:gd name="T51" fmla="*/ 2147483647 h 6476"/>
                <a:gd name="T52" fmla="*/ 2147483647 w 4090"/>
                <a:gd name="T53" fmla="*/ 2147483647 h 6476"/>
                <a:gd name="T54" fmla="*/ 2147483647 w 4090"/>
                <a:gd name="T55" fmla="*/ 2147483647 h 6476"/>
                <a:gd name="T56" fmla="*/ 2147483647 w 4090"/>
                <a:gd name="T57" fmla="*/ 2147483647 h 6476"/>
                <a:gd name="T58" fmla="*/ 2147483647 w 4090"/>
                <a:gd name="T59" fmla="*/ 2147483647 h 6476"/>
                <a:gd name="T60" fmla="*/ 2147483647 w 4090"/>
                <a:gd name="T61" fmla="*/ 2147483647 h 6476"/>
                <a:gd name="T62" fmla="*/ 0 w 4090"/>
                <a:gd name="T63" fmla="*/ 2147483647 h 6476"/>
                <a:gd name="T64" fmla="*/ 2147483647 w 4090"/>
                <a:gd name="T65" fmla="*/ 2147483647 h 6476"/>
                <a:gd name="T66" fmla="*/ 2147483647 w 4090"/>
                <a:gd name="T67" fmla="*/ 2147483647 h 6476"/>
                <a:gd name="T68" fmla="*/ 2147483647 w 4090"/>
                <a:gd name="T69" fmla="*/ 2147483647 h 6476"/>
                <a:gd name="T70" fmla="*/ 2147483647 w 4090"/>
                <a:gd name="T71" fmla="*/ 2147483647 h 6476"/>
                <a:gd name="T72" fmla="*/ 2147483647 w 4090"/>
                <a:gd name="T73" fmla="*/ 2147483647 h 6476"/>
                <a:gd name="T74" fmla="*/ 2147483647 w 4090"/>
                <a:gd name="T75" fmla="*/ 2147483647 h 6476"/>
                <a:gd name="T76" fmla="*/ 2147483647 w 4090"/>
                <a:gd name="T77" fmla="*/ 2147483647 h 6476"/>
                <a:gd name="T78" fmla="*/ 2147483647 w 4090"/>
                <a:gd name="T79" fmla="*/ 2147483647 h 6476"/>
                <a:gd name="T80" fmla="*/ 2147483647 w 4090"/>
                <a:gd name="T81" fmla="*/ 2147483647 h 6476"/>
                <a:gd name="T82" fmla="*/ 2147483647 w 4090"/>
                <a:gd name="T83" fmla="*/ 2147483647 h 6476"/>
                <a:gd name="T84" fmla="*/ 2147483647 w 4090"/>
                <a:gd name="T85" fmla="*/ 2147483647 h 6476"/>
                <a:gd name="T86" fmla="*/ 2147483647 w 4090"/>
                <a:gd name="T87" fmla="*/ 2147483647 h 6476"/>
                <a:gd name="T88" fmla="*/ 2147483647 w 4090"/>
                <a:gd name="T89" fmla="*/ 2147483647 h 6476"/>
                <a:gd name="T90" fmla="*/ 2147483647 w 4090"/>
                <a:gd name="T91" fmla="*/ 2147483647 h 6476"/>
                <a:gd name="T92" fmla="*/ 2147483647 w 4090"/>
                <a:gd name="T93" fmla="*/ 2147483647 h 6476"/>
                <a:gd name="T94" fmla="*/ 2147483647 w 4090"/>
                <a:gd name="T95" fmla="*/ 2147483647 h 6476"/>
                <a:gd name="T96" fmla="*/ 2147483647 w 4090"/>
                <a:gd name="T97" fmla="*/ 2147483647 h 6476"/>
                <a:gd name="T98" fmla="*/ 2147483647 w 4090"/>
                <a:gd name="T99" fmla="*/ 2147483647 h 6476"/>
                <a:gd name="T100" fmla="*/ 2147483647 w 4090"/>
                <a:gd name="T101" fmla="*/ 2147483647 h 6476"/>
                <a:gd name="T102" fmla="*/ 2147483647 w 4090"/>
                <a:gd name="T103" fmla="*/ 2147483647 h 6476"/>
                <a:gd name="T104" fmla="*/ 2147483647 w 4090"/>
                <a:gd name="T105" fmla="*/ 2147483647 h 6476"/>
                <a:gd name="T106" fmla="*/ 2147483647 w 4090"/>
                <a:gd name="T107" fmla="*/ 2147483647 h 6476"/>
                <a:gd name="T108" fmla="*/ 2147483647 w 4090"/>
                <a:gd name="T109" fmla="*/ 2147483647 h 64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90"/>
                <a:gd name="T166" fmla="*/ 0 h 6476"/>
                <a:gd name="T167" fmla="*/ 4090 w 4090"/>
                <a:gd name="T168" fmla="*/ 6476 h 647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90" h="6476">
                  <a:moveTo>
                    <a:pt x="4090" y="1648"/>
                  </a:moveTo>
                  <a:lnTo>
                    <a:pt x="3327" y="1648"/>
                  </a:lnTo>
                  <a:lnTo>
                    <a:pt x="3243" y="1741"/>
                  </a:lnTo>
                  <a:lnTo>
                    <a:pt x="3169" y="1864"/>
                  </a:lnTo>
                  <a:lnTo>
                    <a:pt x="3136" y="1906"/>
                  </a:lnTo>
                  <a:lnTo>
                    <a:pt x="3136" y="1947"/>
                  </a:lnTo>
                  <a:lnTo>
                    <a:pt x="3136" y="1968"/>
                  </a:lnTo>
                  <a:lnTo>
                    <a:pt x="3136" y="2008"/>
                  </a:lnTo>
                  <a:lnTo>
                    <a:pt x="3180" y="2070"/>
                  </a:lnTo>
                  <a:lnTo>
                    <a:pt x="3222" y="2132"/>
                  </a:lnTo>
                  <a:lnTo>
                    <a:pt x="3084" y="2245"/>
                  </a:lnTo>
                  <a:lnTo>
                    <a:pt x="2967" y="2338"/>
                  </a:lnTo>
                  <a:lnTo>
                    <a:pt x="2850" y="2410"/>
                  </a:lnTo>
                  <a:lnTo>
                    <a:pt x="2734" y="2492"/>
                  </a:lnTo>
                  <a:lnTo>
                    <a:pt x="2617" y="2554"/>
                  </a:lnTo>
                  <a:lnTo>
                    <a:pt x="2501" y="2616"/>
                  </a:lnTo>
                  <a:lnTo>
                    <a:pt x="2395" y="2708"/>
                  </a:lnTo>
                  <a:lnTo>
                    <a:pt x="2289" y="2801"/>
                  </a:lnTo>
                  <a:lnTo>
                    <a:pt x="2204" y="2822"/>
                  </a:lnTo>
                  <a:lnTo>
                    <a:pt x="2120" y="2872"/>
                  </a:lnTo>
                  <a:lnTo>
                    <a:pt x="2025" y="2924"/>
                  </a:lnTo>
                  <a:lnTo>
                    <a:pt x="1929" y="3007"/>
                  </a:lnTo>
                  <a:lnTo>
                    <a:pt x="1865" y="3069"/>
                  </a:lnTo>
                  <a:lnTo>
                    <a:pt x="1823" y="3130"/>
                  </a:lnTo>
                  <a:lnTo>
                    <a:pt x="1823" y="3151"/>
                  </a:lnTo>
                  <a:lnTo>
                    <a:pt x="1845" y="3192"/>
                  </a:lnTo>
                  <a:lnTo>
                    <a:pt x="1865" y="3223"/>
                  </a:lnTo>
                  <a:lnTo>
                    <a:pt x="1908" y="3233"/>
                  </a:lnTo>
                  <a:lnTo>
                    <a:pt x="1908" y="3325"/>
                  </a:lnTo>
                  <a:lnTo>
                    <a:pt x="1908" y="3398"/>
                  </a:lnTo>
                  <a:lnTo>
                    <a:pt x="1898" y="3512"/>
                  </a:lnTo>
                  <a:lnTo>
                    <a:pt x="1854" y="3614"/>
                  </a:lnTo>
                  <a:lnTo>
                    <a:pt x="1845" y="3655"/>
                  </a:lnTo>
                  <a:lnTo>
                    <a:pt x="1845" y="3707"/>
                  </a:lnTo>
                  <a:lnTo>
                    <a:pt x="1845" y="3738"/>
                  </a:lnTo>
                  <a:lnTo>
                    <a:pt x="1854" y="3778"/>
                  </a:lnTo>
                  <a:lnTo>
                    <a:pt x="1898" y="3840"/>
                  </a:lnTo>
                  <a:lnTo>
                    <a:pt x="1929" y="3892"/>
                  </a:lnTo>
                  <a:lnTo>
                    <a:pt x="1982" y="3934"/>
                  </a:lnTo>
                  <a:lnTo>
                    <a:pt x="2035" y="3965"/>
                  </a:lnTo>
                  <a:lnTo>
                    <a:pt x="2173" y="4026"/>
                  </a:lnTo>
                  <a:lnTo>
                    <a:pt x="2300" y="4057"/>
                  </a:lnTo>
                  <a:lnTo>
                    <a:pt x="2417" y="4098"/>
                  </a:lnTo>
                  <a:lnTo>
                    <a:pt x="2522" y="4150"/>
                  </a:lnTo>
                  <a:lnTo>
                    <a:pt x="2565" y="4190"/>
                  </a:lnTo>
                  <a:lnTo>
                    <a:pt x="2586" y="4231"/>
                  </a:lnTo>
                  <a:lnTo>
                    <a:pt x="2608" y="4283"/>
                  </a:lnTo>
                  <a:lnTo>
                    <a:pt x="2617" y="4335"/>
                  </a:lnTo>
                  <a:lnTo>
                    <a:pt x="2608" y="4376"/>
                  </a:lnTo>
                  <a:lnTo>
                    <a:pt x="2586" y="4416"/>
                  </a:lnTo>
                  <a:lnTo>
                    <a:pt x="2586" y="4458"/>
                  </a:lnTo>
                  <a:lnTo>
                    <a:pt x="2617" y="4499"/>
                  </a:lnTo>
                  <a:lnTo>
                    <a:pt x="2522" y="4510"/>
                  </a:lnTo>
                  <a:lnTo>
                    <a:pt x="2427" y="4520"/>
                  </a:lnTo>
                  <a:lnTo>
                    <a:pt x="2353" y="4561"/>
                  </a:lnTo>
                  <a:lnTo>
                    <a:pt x="2258" y="4603"/>
                  </a:lnTo>
                  <a:lnTo>
                    <a:pt x="2184" y="4633"/>
                  </a:lnTo>
                  <a:lnTo>
                    <a:pt x="2131" y="4684"/>
                  </a:lnTo>
                  <a:lnTo>
                    <a:pt x="2089" y="4726"/>
                  </a:lnTo>
                  <a:lnTo>
                    <a:pt x="2067" y="4777"/>
                  </a:lnTo>
                  <a:lnTo>
                    <a:pt x="2067" y="4921"/>
                  </a:lnTo>
                  <a:lnTo>
                    <a:pt x="2035" y="5066"/>
                  </a:lnTo>
                  <a:lnTo>
                    <a:pt x="2003" y="5210"/>
                  </a:lnTo>
                  <a:lnTo>
                    <a:pt x="1961" y="5364"/>
                  </a:lnTo>
                  <a:lnTo>
                    <a:pt x="1918" y="5528"/>
                  </a:lnTo>
                  <a:lnTo>
                    <a:pt x="1876" y="5704"/>
                  </a:lnTo>
                  <a:lnTo>
                    <a:pt x="1865" y="5889"/>
                  </a:lnTo>
                  <a:lnTo>
                    <a:pt x="1854" y="6095"/>
                  </a:lnTo>
                  <a:lnTo>
                    <a:pt x="1728" y="6095"/>
                  </a:lnTo>
                  <a:lnTo>
                    <a:pt x="1590" y="6105"/>
                  </a:lnTo>
                  <a:lnTo>
                    <a:pt x="1463" y="6116"/>
                  </a:lnTo>
                  <a:lnTo>
                    <a:pt x="1346" y="6157"/>
                  </a:lnTo>
                  <a:lnTo>
                    <a:pt x="1293" y="6167"/>
                  </a:lnTo>
                  <a:lnTo>
                    <a:pt x="1251" y="6197"/>
                  </a:lnTo>
                  <a:lnTo>
                    <a:pt x="1209" y="6218"/>
                  </a:lnTo>
                  <a:lnTo>
                    <a:pt x="1187" y="6259"/>
                  </a:lnTo>
                  <a:lnTo>
                    <a:pt x="1166" y="6280"/>
                  </a:lnTo>
                  <a:lnTo>
                    <a:pt x="1166" y="6321"/>
                  </a:lnTo>
                  <a:lnTo>
                    <a:pt x="1166" y="6373"/>
                  </a:lnTo>
                  <a:lnTo>
                    <a:pt x="1198" y="6424"/>
                  </a:lnTo>
                  <a:lnTo>
                    <a:pt x="986" y="6444"/>
                  </a:lnTo>
                  <a:lnTo>
                    <a:pt x="816" y="6476"/>
                  </a:lnTo>
                  <a:lnTo>
                    <a:pt x="774" y="6465"/>
                  </a:lnTo>
                  <a:lnTo>
                    <a:pt x="721" y="6424"/>
                  </a:lnTo>
                  <a:lnTo>
                    <a:pt x="668" y="6373"/>
                  </a:lnTo>
                  <a:lnTo>
                    <a:pt x="636" y="6311"/>
                  </a:lnTo>
                  <a:lnTo>
                    <a:pt x="530" y="6126"/>
                  </a:lnTo>
                  <a:lnTo>
                    <a:pt x="435" y="5910"/>
                  </a:lnTo>
                  <a:lnTo>
                    <a:pt x="340" y="5683"/>
                  </a:lnTo>
                  <a:lnTo>
                    <a:pt x="277" y="5457"/>
                  </a:lnTo>
                  <a:lnTo>
                    <a:pt x="224" y="5261"/>
                  </a:lnTo>
                  <a:lnTo>
                    <a:pt x="213" y="5106"/>
                  </a:lnTo>
                  <a:lnTo>
                    <a:pt x="149" y="5056"/>
                  </a:lnTo>
                  <a:lnTo>
                    <a:pt x="86" y="4983"/>
                  </a:lnTo>
                  <a:lnTo>
                    <a:pt x="44" y="4900"/>
                  </a:lnTo>
                  <a:lnTo>
                    <a:pt x="0" y="4829"/>
                  </a:lnTo>
                  <a:lnTo>
                    <a:pt x="44" y="4798"/>
                  </a:lnTo>
                  <a:lnTo>
                    <a:pt x="107" y="4777"/>
                  </a:lnTo>
                  <a:lnTo>
                    <a:pt x="181" y="4777"/>
                  </a:lnTo>
                  <a:lnTo>
                    <a:pt x="266" y="4777"/>
                  </a:lnTo>
                  <a:lnTo>
                    <a:pt x="277" y="4674"/>
                  </a:lnTo>
                  <a:lnTo>
                    <a:pt x="286" y="4582"/>
                  </a:lnTo>
                  <a:lnTo>
                    <a:pt x="319" y="4510"/>
                  </a:lnTo>
                  <a:lnTo>
                    <a:pt x="340" y="4427"/>
                  </a:lnTo>
                  <a:lnTo>
                    <a:pt x="382" y="4366"/>
                  </a:lnTo>
                  <a:lnTo>
                    <a:pt x="435" y="4314"/>
                  </a:lnTo>
                  <a:lnTo>
                    <a:pt x="488" y="4262"/>
                  </a:lnTo>
                  <a:lnTo>
                    <a:pt x="541" y="4231"/>
                  </a:lnTo>
                  <a:lnTo>
                    <a:pt x="499" y="4108"/>
                  </a:lnTo>
                  <a:lnTo>
                    <a:pt x="477" y="4036"/>
                  </a:lnTo>
                  <a:lnTo>
                    <a:pt x="477" y="3974"/>
                  </a:lnTo>
                  <a:lnTo>
                    <a:pt x="477" y="3913"/>
                  </a:lnTo>
                  <a:lnTo>
                    <a:pt x="499" y="3840"/>
                  </a:lnTo>
                  <a:lnTo>
                    <a:pt x="510" y="3758"/>
                  </a:lnTo>
                  <a:lnTo>
                    <a:pt x="541" y="3655"/>
                  </a:lnTo>
                  <a:lnTo>
                    <a:pt x="541" y="3512"/>
                  </a:lnTo>
                  <a:lnTo>
                    <a:pt x="488" y="3501"/>
                  </a:lnTo>
                  <a:lnTo>
                    <a:pt x="446" y="3470"/>
                  </a:lnTo>
                  <a:lnTo>
                    <a:pt x="414" y="3450"/>
                  </a:lnTo>
                  <a:lnTo>
                    <a:pt x="382" y="3408"/>
                  </a:lnTo>
                  <a:lnTo>
                    <a:pt x="329" y="3325"/>
                  </a:lnTo>
                  <a:lnTo>
                    <a:pt x="308" y="3223"/>
                  </a:lnTo>
                  <a:lnTo>
                    <a:pt x="277" y="3017"/>
                  </a:lnTo>
                  <a:lnTo>
                    <a:pt x="266" y="2853"/>
                  </a:lnTo>
                  <a:lnTo>
                    <a:pt x="435" y="2296"/>
                  </a:lnTo>
                  <a:lnTo>
                    <a:pt x="690" y="2296"/>
                  </a:lnTo>
                  <a:lnTo>
                    <a:pt x="816" y="2296"/>
                  </a:lnTo>
                  <a:lnTo>
                    <a:pt x="816" y="2184"/>
                  </a:lnTo>
                  <a:lnTo>
                    <a:pt x="838" y="2070"/>
                  </a:lnTo>
                  <a:lnTo>
                    <a:pt x="869" y="1977"/>
                  </a:lnTo>
                  <a:lnTo>
                    <a:pt x="912" y="1874"/>
                  </a:lnTo>
                  <a:lnTo>
                    <a:pt x="986" y="1710"/>
                  </a:lnTo>
                  <a:lnTo>
                    <a:pt x="1102" y="1576"/>
                  </a:lnTo>
                  <a:lnTo>
                    <a:pt x="1209" y="1432"/>
                  </a:lnTo>
                  <a:lnTo>
                    <a:pt x="1315" y="1308"/>
                  </a:lnTo>
                  <a:lnTo>
                    <a:pt x="1368" y="1236"/>
                  </a:lnTo>
                  <a:lnTo>
                    <a:pt x="1410" y="1174"/>
                  </a:lnTo>
                  <a:lnTo>
                    <a:pt x="1442" y="1112"/>
                  </a:lnTo>
                  <a:lnTo>
                    <a:pt x="1473" y="1041"/>
                  </a:lnTo>
                  <a:lnTo>
                    <a:pt x="1568" y="814"/>
                  </a:lnTo>
                  <a:lnTo>
                    <a:pt x="1685" y="598"/>
                  </a:lnTo>
                  <a:lnTo>
                    <a:pt x="1749" y="495"/>
                  </a:lnTo>
                  <a:lnTo>
                    <a:pt x="1802" y="422"/>
                  </a:lnTo>
                  <a:lnTo>
                    <a:pt x="1865" y="361"/>
                  </a:lnTo>
                  <a:lnTo>
                    <a:pt x="1908" y="330"/>
                  </a:lnTo>
                  <a:lnTo>
                    <a:pt x="2226" y="258"/>
                  </a:lnTo>
                  <a:lnTo>
                    <a:pt x="2522" y="206"/>
                  </a:lnTo>
                  <a:lnTo>
                    <a:pt x="2661" y="166"/>
                  </a:lnTo>
                  <a:lnTo>
                    <a:pt x="2798" y="125"/>
                  </a:lnTo>
                  <a:lnTo>
                    <a:pt x="2936" y="63"/>
                  </a:lnTo>
                  <a:lnTo>
                    <a:pt x="3052" y="0"/>
                  </a:lnTo>
                  <a:lnTo>
                    <a:pt x="3158" y="94"/>
                  </a:lnTo>
                  <a:lnTo>
                    <a:pt x="3264" y="206"/>
                  </a:lnTo>
                  <a:lnTo>
                    <a:pt x="3327" y="258"/>
                  </a:lnTo>
                  <a:lnTo>
                    <a:pt x="3402" y="299"/>
                  </a:lnTo>
                  <a:lnTo>
                    <a:pt x="3486" y="320"/>
                  </a:lnTo>
                  <a:lnTo>
                    <a:pt x="3603" y="330"/>
                  </a:lnTo>
                  <a:lnTo>
                    <a:pt x="3741" y="598"/>
                  </a:lnTo>
                  <a:lnTo>
                    <a:pt x="3899" y="856"/>
                  </a:lnTo>
                  <a:lnTo>
                    <a:pt x="3985" y="1010"/>
                  </a:lnTo>
                  <a:lnTo>
                    <a:pt x="4038" y="1185"/>
                  </a:lnTo>
                  <a:lnTo>
                    <a:pt x="4059" y="1288"/>
                  </a:lnTo>
                  <a:lnTo>
                    <a:pt x="4069" y="1390"/>
                  </a:lnTo>
                  <a:lnTo>
                    <a:pt x="4090" y="1525"/>
                  </a:lnTo>
                  <a:lnTo>
                    <a:pt x="4090" y="1648"/>
                  </a:lnTo>
                  <a:close/>
                </a:path>
              </a:pathLst>
            </a:custGeom>
            <a:solidFill>
              <a:srgbClr val="008EC8"/>
            </a:solidFill>
            <a:ln w="9525">
              <a:noFill/>
              <a:round/>
              <a:headEnd/>
              <a:tailEnd/>
            </a:ln>
          </p:spPr>
          <p:txBody>
            <a:bodyPr/>
            <a:lstStyle/>
            <a:p>
              <a:endParaRPr lang="uk-UA"/>
            </a:p>
          </p:txBody>
        </p:sp>
        <p:sp>
          <p:nvSpPr>
            <p:cNvPr id="16412" name="Freeform 32"/>
            <p:cNvSpPr>
              <a:spLocks noEditPoints="1"/>
            </p:cNvSpPr>
            <p:nvPr/>
          </p:nvSpPr>
          <p:spPr bwMode="auto">
            <a:xfrm>
              <a:off x="5430838" y="1084263"/>
              <a:ext cx="1311275" cy="2070100"/>
            </a:xfrm>
            <a:custGeom>
              <a:avLst/>
              <a:gdLst>
                <a:gd name="T0" fmla="*/ 2147483647 w 4132"/>
                <a:gd name="T1" fmla="*/ 2147483647 h 6516"/>
                <a:gd name="T2" fmla="*/ 2147483647 w 4132"/>
                <a:gd name="T3" fmla="*/ 2147483647 h 6516"/>
                <a:gd name="T4" fmla="*/ 2147483647 w 4132"/>
                <a:gd name="T5" fmla="*/ 2147483647 h 6516"/>
                <a:gd name="T6" fmla="*/ 2147483647 w 4132"/>
                <a:gd name="T7" fmla="*/ 2147483647 h 6516"/>
                <a:gd name="T8" fmla="*/ 2147483647 w 4132"/>
                <a:gd name="T9" fmla="*/ 2147483647 h 6516"/>
                <a:gd name="T10" fmla="*/ 2147483647 w 4132"/>
                <a:gd name="T11" fmla="*/ 2147483647 h 6516"/>
                <a:gd name="T12" fmla="*/ 2147483647 w 4132"/>
                <a:gd name="T13" fmla="*/ 2147483647 h 6516"/>
                <a:gd name="T14" fmla="*/ 2147483647 w 4132"/>
                <a:gd name="T15" fmla="*/ 2147483647 h 6516"/>
                <a:gd name="T16" fmla="*/ 2147483647 w 4132"/>
                <a:gd name="T17" fmla="*/ 2147483647 h 6516"/>
                <a:gd name="T18" fmla="*/ 2147483647 w 4132"/>
                <a:gd name="T19" fmla="*/ 2147483647 h 6516"/>
                <a:gd name="T20" fmla="*/ 2147483647 w 4132"/>
                <a:gd name="T21" fmla="*/ 2147483647 h 6516"/>
                <a:gd name="T22" fmla="*/ 2147483647 w 4132"/>
                <a:gd name="T23" fmla="*/ 2147483647 h 6516"/>
                <a:gd name="T24" fmla="*/ 2147483647 w 4132"/>
                <a:gd name="T25" fmla="*/ 2147483647 h 6516"/>
                <a:gd name="T26" fmla="*/ 2147483647 w 4132"/>
                <a:gd name="T27" fmla="*/ 2147483647 h 6516"/>
                <a:gd name="T28" fmla="*/ 2147483647 w 4132"/>
                <a:gd name="T29" fmla="*/ 2147483647 h 6516"/>
                <a:gd name="T30" fmla="*/ 2147483647 w 4132"/>
                <a:gd name="T31" fmla="*/ 2147483647 h 6516"/>
                <a:gd name="T32" fmla="*/ 2147483647 w 4132"/>
                <a:gd name="T33" fmla="*/ 2147483647 h 6516"/>
                <a:gd name="T34" fmla="*/ 2147483647 w 4132"/>
                <a:gd name="T35" fmla="*/ 2147483647 h 6516"/>
                <a:gd name="T36" fmla="*/ 2147483647 w 4132"/>
                <a:gd name="T37" fmla="*/ 2147483647 h 6516"/>
                <a:gd name="T38" fmla="*/ 2147483647 w 4132"/>
                <a:gd name="T39" fmla="*/ 2147483647 h 6516"/>
                <a:gd name="T40" fmla="*/ 2147483647 w 4132"/>
                <a:gd name="T41" fmla="*/ 2147483647 h 6516"/>
                <a:gd name="T42" fmla="*/ 2147483647 w 4132"/>
                <a:gd name="T43" fmla="*/ 2147483647 h 6516"/>
                <a:gd name="T44" fmla="*/ 2147483647 w 4132"/>
                <a:gd name="T45" fmla="*/ 2147483647 h 6516"/>
                <a:gd name="T46" fmla="*/ 2147483647 w 4132"/>
                <a:gd name="T47" fmla="*/ 2147483647 h 6516"/>
                <a:gd name="T48" fmla="*/ 2147483647 w 4132"/>
                <a:gd name="T49" fmla="*/ 2147483647 h 6516"/>
                <a:gd name="T50" fmla="*/ 2147483647 w 4132"/>
                <a:gd name="T51" fmla="*/ 2147483647 h 6516"/>
                <a:gd name="T52" fmla="*/ 2147483647 w 4132"/>
                <a:gd name="T53" fmla="*/ 2147483647 h 6516"/>
                <a:gd name="T54" fmla="*/ 2147483647 w 4132"/>
                <a:gd name="T55" fmla="*/ 2147483647 h 6516"/>
                <a:gd name="T56" fmla="*/ 2147483647 w 4132"/>
                <a:gd name="T57" fmla="*/ 2147483647 h 6516"/>
                <a:gd name="T58" fmla="*/ 2147483647 w 4132"/>
                <a:gd name="T59" fmla="*/ 2147483647 h 6516"/>
                <a:gd name="T60" fmla="*/ 2147483647 w 4132"/>
                <a:gd name="T61" fmla="*/ 2147483647 h 6516"/>
                <a:gd name="T62" fmla="*/ 2147483647 w 4132"/>
                <a:gd name="T63" fmla="*/ 2147483647 h 6516"/>
                <a:gd name="T64" fmla="*/ 2147483647 w 4132"/>
                <a:gd name="T65" fmla="*/ 2147483647 h 6516"/>
                <a:gd name="T66" fmla="*/ 2147483647 w 4132"/>
                <a:gd name="T67" fmla="*/ 2147483647 h 6516"/>
                <a:gd name="T68" fmla="*/ 2147483647 w 4132"/>
                <a:gd name="T69" fmla="*/ 2147483647 h 6516"/>
                <a:gd name="T70" fmla="*/ 2147483647 w 4132"/>
                <a:gd name="T71" fmla="*/ 2147483647 h 6516"/>
                <a:gd name="T72" fmla="*/ 2147483647 w 4132"/>
                <a:gd name="T73" fmla="*/ 2147483647 h 6516"/>
                <a:gd name="T74" fmla="*/ 2147483647 w 4132"/>
                <a:gd name="T75" fmla="*/ 2147483647 h 6516"/>
                <a:gd name="T76" fmla="*/ 2147483647 w 4132"/>
                <a:gd name="T77" fmla="*/ 2147483647 h 6516"/>
                <a:gd name="T78" fmla="*/ 2147483647 w 4132"/>
                <a:gd name="T79" fmla="*/ 2147483647 h 6516"/>
                <a:gd name="T80" fmla="*/ 2147483647 w 4132"/>
                <a:gd name="T81" fmla="*/ 2147483647 h 6516"/>
                <a:gd name="T82" fmla="*/ 2147483647 w 4132"/>
                <a:gd name="T83" fmla="*/ 2147483647 h 6516"/>
                <a:gd name="T84" fmla="*/ 2147483647 w 4132"/>
                <a:gd name="T85" fmla="*/ 2147483647 h 6516"/>
                <a:gd name="T86" fmla="*/ 2147483647 w 4132"/>
                <a:gd name="T87" fmla="*/ 2147483647 h 6516"/>
                <a:gd name="T88" fmla="*/ 2147483647 w 4132"/>
                <a:gd name="T89" fmla="*/ 2147483647 h 6516"/>
                <a:gd name="T90" fmla="*/ 2147483647 w 4132"/>
                <a:gd name="T91" fmla="*/ 2147483647 h 6516"/>
                <a:gd name="T92" fmla="*/ 2147483647 w 4132"/>
                <a:gd name="T93" fmla="*/ 2147483647 h 6516"/>
                <a:gd name="T94" fmla="*/ 2147483647 w 4132"/>
                <a:gd name="T95" fmla="*/ 2147483647 h 6516"/>
                <a:gd name="T96" fmla="*/ 2147483647 w 4132"/>
                <a:gd name="T97" fmla="*/ 2147483647 h 6516"/>
                <a:gd name="T98" fmla="*/ 2147483647 w 4132"/>
                <a:gd name="T99" fmla="*/ 2147483647 h 6516"/>
                <a:gd name="T100" fmla="*/ 2147483647 w 4132"/>
                <a:gd name="T101" fmla="*/ 2147483647 h 6516"/>
                <a:gd name="T102" fmla="*/ 2147483647 w 4132"/>
                <a:gd name="T103" fmla="*/ 2147483647 h 6516"/>
                <a:gd name="T104" fmla="*/ 2147483647 w 4132"/>
                <a:gd name="T105" fmla="*/ 2147483647 h 6516"/>
                <a:gd name="T106" fmla="*/ 2147483647 w 4132"/>
                <a:gd name="T107" fmla="*/ 2147483647 h 6516"/>
                <a:gd name="T108" fmla="*/ 2147483647 w 4132"/>
                <a:gd name="T109" fmla="*/ 0 h 6516"/>
                <a:gd name="T110" fmla="*/ 2147483647 w 4132"/>
                <a:gd name="T111" fmla="*/ 2147483647 h 6516"/>
                <a:gd name="T112" fmla="*/ 2147483647 w 4132"/>
                <a:gd name="T113" fmla="*/ 2147483647 h 6516"/>
                <a:gd name="T114" fmla="*/ 2147483647 w 4132"/>
                <a:gd name="T115" fmla="*/ 2147483647 h 6516"/>
                <a:gd name="T116" fmla="*/ 2147483647 w 4132"/>
                <a:gd name="T117" fmla="*/ 2147483647 h 6516"/>
                <a:gd name="T118" fmla="*/ 2147483647 w 4132"/>
                <a:gd name="T119" fmla="*/ 2147483647 h 6516"/>
                <a:gd name="T120" fmla="*/ 2147483647 w 4132"/>
                <a:gd name="T121" fmla="*/ 2147483647 h 6516"/>
                <a:gd name="T122" fmla="*/ 2147483647 w 4132"/>
                <a:gd name="T123" fmla="*/ 2147483647 h 65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32"/>
                <a:gd name="T187" fmla="*/ 0 h 6516"/>
                <a:gd name="T188" fmla="*/ 4132 w 4132"/>
                <a:gd name="T189" fmla="*/ 6516 h 65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32" h="6516">
                  <a:moveTo>
                    <a:pt x="3337" y="1647"/>
                  </a:moveTo>
                  <a:lnTo>
                    <a:pt x="3347" y="1647"/>
                  </a:lnTo>
                  <a:lnTo>
                    <a:pt x="4110" y="1647"/>
                  </a:lnTo>
                  <a:lnTo>
                    <a:pt x="4110" y="1699"/>
                  </a:lnTo>
                  <a:lnTo>
                    <a:pt x="3347" y="1699"/>
                  </a:lnTo>
                  <a:lnTo>
                    <a:pt x="3337" y="1647"/>
                  </a:lnTo>
                  <a:close/>
                  <a:moveTo>
                    <a:pt x="3347" y="1647"/>
                  </a:moveTo>
                  <a:lnTo>
                    <a:pt x="3347" y="1699"/>
                  </a:lnTo>
                  <a:lnTo>
                    <a:pt x="3337" y="1699"/>
                  </a:lnTo>
                  <a:lnTo>
                    <a:pt x="3337" y="1678"/>
                  </a:lnTo>
                  <a:lnTo>
                    <a:pt x="3316" y="1678"/>
                  </a:lnTo>
                  <a:lnTo>
                    <a:pt x="3316" y="1668"/>
                  </a:lnTo>
                  <a:lnTo>
                    <a:pt x="3316" y="1658"/>
                  </a:lnTo>
                  <a:lnTo>
                    <a:pt x="3337" y="1647"/>
                  </a:lnTo>
                  <a:lnTo>
                    <a:pt x="3347" y="1647"/>
                  </a:lnTo>
                  <a:close/>
                  <a:moveTo>
                    <a:pt x="3337" y="1647"/>
                  </a:moveTo>
                  <a:lnTo>
                    <a:pt x="3347" y="1668"/>
                  </a:lnTo>
                  <a:lnTo>
                    <a:pt x="3337" y="1647"/>
                  </a:lnTo>
                  <a:close/>
                  <a:moveTo>
                    <a:pt x="3347" y="1647"/>
                  </a:moveTo>
                  <a:lnTo>
                    <a:pt x="3347" y="1699"/>
                  </a:lnTo>
                  <a:lnTo>
                    <a:pt x="3337" y="1699"/>
                  </a:lnTo>
                  <a:lnTo>
                    <a:pt x="3337" y="1678"/>
                  </a:lnTo>
                  <a:lnTo>
                    <a:pt x="3316" y="1678"/>
                  </a:lnTo>
                  <a:lnTo>
                    <a:pt x="3316" y="1668"/>
                  </a:lnTo>
                  <a:lnTo>
                    <a:pt x="3316" y="1658"/>
                  </a:lnTo>
                  <a:lnTo>
                    <a:pt x="3337" y="1647"/>
                  </a:lnTo>
                  <a:lnTo>
                    <a:pt x="3347" y="1647"/>
                  </a:lnTo>
                  <a:close/>
                  <a:moveTo>
                    <a:pt x="3200" y="1894"/>
                  </a:moveTo>
                  <a:lnTo>
                    <a:pt x="3156" y="1874"/>
                  </a:lnTo>
                  <a:lnTo>
                    <a:pt x="3147" y="1884"/>
                  </a:lnTo>
                  <a:lnTo>
                    <a:pt x="3156" y="1863"/>
                  </a:lnTo>
                  <a:lnTo>
                    <a:pt x="3156" y="1843"/>
                  </a:lnTo>
                  <a:lnTo>
                    <a:pt x="3178" y="1832"/>
                  </a:lnTo>
                  <a:lnTo>
                    <a:pt x="3189" y="1812"/>
                  </a:lnTo>
                  <a:lnTo>
                    <a:pt x="3209" y="1770"/>
                  </a:lnTo>
                  <a:lnTo>
                    <a:pt x="3242" y="1730"/>
                  </a:lnTo>
                  <a:lnTo>
                    <a:pt x="3305" y="1668"/>
                  </a:lnTo>
                  <a:lnTo>
                    <a:pt x="3337" y="1647"/>
                  </a:lnTo>
                  <a:lnTo>
                    <a:pt x="3358" y="1678"/>
                  </a:lnTo>
                  <a:lnTo>
                    <a:pt x="3347" y="1709"/>
                  </a:lnTo>
                  <a:lnTo>
                    <a:pt x="3284" y="1770"/>
                  </a:lnTo>
                  <a:lnTo>
                    <a:pt x="3252" y="1812"/>
                  </a:lnTo>
                  <a:lnTo>
                    <a:pt x="3231" y="1843"/>
                  </a:lnTo>
                  <a:lnTo>
                    <a:pt x="3209" y="1863"/>
                  </a:lnTo>
                  <a:lnTo>
                    <a:pt x="3209" y="1874"/>
                  </a:lnTo>
                  <a:lnTo>
                    <a:pt x="3209" y="1884"/>
                  </a:lnTo>
                  <a:lnTo>
                    <a:pt x="3200" y="1894"/>
                  </a:lnTo>
                  <a:close/>
                  <a:moveTo>
                    <a:pt x="3147" y="1884"/>
                  </a:moveTo>
                  <a:lnTo>
                    <a:pt x="3209" y="1884"/>
                  </a:lnTo>
                  <a:lnTo>
                    <a:pt x="3200" y="1894"/>
                  </a:lnTo>
                  <a:lnTo>
                    <a:pt x="3189" y="1915"/>
                  </a:lnTo>
                  <a:lnTo>
                    <a:pt x="3178" y="1915"/>
                  </a:lnTo>
                  <a:lnTo>
                    <a:pt x="3156" y="1894"/>
                  </a:lnTo>
                  <a:lnTo>
                    <a:pt x="3147" y="1884"/>
                  </a:lnTo>
                  <a:close/>
                  <a:moveTo>
                    <a:pt x="3252" y="2183"/>
                  </a:moveTo>
                  <a:lnTo>
                    <a:pt x="3209" y="2142"/>
                  </a:lnTo>
                  <a:lnTo>
                    <a:pt x="3209" y="2162"/>
                  </a:lnTo>
                  <a:lnTo>
                    <a:pt x="3189" y="2131"/>
                  </a:lnTo>
                  <a:lnTo>
                    <a:pt x="3178" y="2100"/>
                  </a:lnTo>
                  <a:lnTo>
                    <a:pt x="3156" y="2069"/>
                  </a:lnTo>
                  <a:lnTo>
                    <a:pt x="3147" y="2028"/>
                  </a:lnTo>
                  <a:lnTo>
                    <a:pt x="3136" y="2017"/>
                  </a:lnTo>
                  <a:lnTo>
                    <a:pt x="3136" y="1997"/>
                  </a:lnTo>
                  <a:lnTo>
                    <a:pt x="3136" y="1977"/>
                  </a:lnTo>
                  <a:lnTo>
                    <a:pt x="3136" y="1967"/>
                  </a:lnTo>
                  <a:lnTo>
                    <a:pt x="3136" y="1936"/>
                  </a:lnTo>
                  <a:lnTo>
                    <a:pt x="3136" y="1915"/>
                  </a:lnTo>
                  <a:lnTo>
                    <a:pt x="3147" y="1894"/>
                  </a:lnTo>
                  <a:lnTo>
                    <a:pt x="3156" y="1874"/>
                  </a:lnTo>
                  <a:lnTo>
                    <a:pt x="3200" y="1894"/>
                  </a:lnTo>
                  <a:lnTo>
                    <a:pt x="3200" y="1915"/>
                  </a:lnTo>
                  <a:lnTo>
                    <a:pt x="3189" y="1936"/>
                  </a:lnTo>
                  <a:lnTo>
                    <a:pt x="3189" y="1946"/>
                  </a:lnTo>
                  <a:lnTo>
                    <a:pt x="3189" y="1967"/>
                  </a:lnTo>
                  <a:lnTo>
                    <a:pt x="3189" y="1977"/>
                  </a:lnTo>
                  <a:lnTo>
                    <a:pt x="3189" y="1988"/>
                  </a:lnTo>
                  <a:lnTo>
                    <a:pt x="3189" y="1997"/>
                  </a:lnTo>
                  <a:lnTo>
                    <a:pt x="3189" y="2017"/>
                  </a:lnTo>
                  <a:lnTo>
                    <a:pt x="3200" y="2038"/>
                  </a:lnTo>
                  <a:lnTo>
                    <a:pt x="3231" y="2080"/>
                  </a:lnTo>
                  <a:lnTo>
                    <a:pt x="3242" y="2100"/>
                  </a:lnTo>
                  <a:lnTo>
                    <a:pt x="3263" y="2142"/>
                  </a:lnTo>
                  <a:lnTo>
                    <a:pt x="3252" y="2183"/>
                  </a:lnTo>
                  <a:close/>
                  <a:moveTo>
                    <a:pt x="3209" y="2162"/>
                  </a:moveTo>
                  <a:lnTo>
                    <a:pt x="3263" y="2142"/>
                  </a:lnTo>
                  <a:lnTo>
                    <a:pt x="3263" y="2152"/>
                  </a:lnTo>
                  <a:lnTo>
                    <a:pt x="3263" y="2162"/>
                  </a:lnTo>
                  <a:lnTo>
                    <a:pt x="3252" y="2183"/>
                  </a:lnTo>
                  <a:lnTo>
                    <a:pt x="3242" y="2193"/>
                  </a:lnTo>
                  <a:lnTo>
                    <a:pt x="3231" y="2183"/>
                  </a:lnTo>
                  <a:lnTo>
                    <a:pt x="3209" y="2183"/>
                  </a:lnTo>
                  <a:lnTo>
                    <a:pt x="3209" y="2162"/>
                  </a:lnTo>
                  <a:close/>
                  <a:moveTo>
                    <a:pt x="2320" y="2842"/>
                  </a:moveTo>
                  <a:lnTo>
                    <a:pt x="2299" y="2790"/>
                  </a:lnTo>
                  <a:lnTo>
                    <a:pt x="2299" y="2800"/>
                  </a:lnTo>
                  <a:lnTo>
                    <a:pt x="2351" y="2749"/>
                  </a:lnTo>
                  <a:lnTo>
                    <a:pt x="2404" y="2707"/>
                  </a:lnTo>
                  <a:lnTo>
                    <a:pt x="2447" y="2666"/>
                  </a:lnTo>
                  <a:lnTo>
                    <a:pt x="2500" y="2626"/>
                  </a:lnTo>
                  <a:lnTo>
                    <a:pt x="2574" y="2584"/>
                  </a:lnTo>
                  <a:lnTo>
                    <a:pt x="2628" y="2553"/>
                  </a:lnTo>
                  <a:lnTo>
                    <a:pt x="2681" y="2522"/>
                  </a:lnTo>
                  <a:lnTo>
                    <a:pt x="2743" y="2481"/>
                  </a:lnTo>
                  <a:lnTo>
                    <a:pt x="2797" y="2450"/>
                  </a:lnTo>
                  <a:lnTo>
                    <a:pt x="2861" y="2420"/>
                  </a:lnTo>
                  <a:lnTo>
                    <a:pt x="2914" y="2389"/>
                  </a:lnTo>
                  <a:lnTo>
                    <a:pt x="2976" y="2347"/>
                  </a:lnTo>
                  <a:lnTo>
                    <a:pt x="3030" y="2296"/>
                  </a:lnTo>
                  <a:lnTo>
                    <a:pt x="3094" y="2254"/>
                  </a:lnTo>
                  <a:lnTo>
                    <a:pt x="3156" y="2193"/>
                  </a:lnTo>
                  <a:lnTo>
                    <a:pt x="3209" y="2142"/>
                  </a:lnTo>
                  <a:lnTo>
                    <a:pt x="3252" y="2183"/>
                  </a:lnTo>
                  <a:lnTo>
                    <a:pt x="3189" y="2244"/>
                  </a:lnTo>
                  <a:lnTo>
                    <a:pt x="3136" y="2296"/>
                  </a:lnTo>
                  <a:lnTo>
                    <a:pt x="3072" y="2347"/>
                  </a:lnTo>
                  <a:lnTo>
                    <a:pt x="3009" y="2389"/>
                  </a:lnTo>
                  <a:lnTo>
                    <a:pt x="2956" y="2420"/>
                  </a:lnTo>
                  <a:lnTo>
                    <a:pt x="2881" y="2460"/>
                  </a:lnTo>
                  <a:lnTo>
                    <a:pt x="2818" y="2502"/>
                  </a:lnTo>
                  <a:lnTo>
                    <a:pt x="2765" y="2533"/>
                  </a:lnTo>
                  <a:lnTo>
                    <a:pt x="2701" y="2564"/>
                  </a:lnTo>
                  <a:lnTo>
                    <a:pt x="2648" y="2605"/>
                  </a:lnTo>
                  <a:lnTo>
                    <a:pt x="2595" y="2626"/>
                  </a:lnTo>
                  <a:lnTo>
                    <a:pt x="2532" y="2666"/>
                  </a:lnTo>
                  <a:lnTo>
                    <a:pt x="2479" y="2707"/>
                  </a:lnTo>
                  <a:lnTo>
                    <a:pt x="2426" y="2738"/>
                  </a:lnTo>
                  <a:lnTo>
                    <a:pt x="2373" y="2790"/>
                  </a:lnTo>
                  <a:lnTo>
                    <a:pt x="2331" y="2831"/>
                  </a:lnTo>
                  <a:lnTo>
                    <a:pt x="2320" y="2842"/>
                  </a:lnTo>
                  <a:close/>
                  <a:moveTo>
                    <a:pt x="2299" y="2800"/>
                  </a:moveTo>
                  <a:lnTo>
                    <a:pt x="2331" y="2831"/>
                  </a:lnTo>
                  <a:lnTo>
                    <a:pt x="2320" y="2842"/>
                  </a:lnTo>
                  <a:lnTo>
                    <a:pt x="2309" y="2842"/>
                  </a:lnTo>
                  <a:lnTo>
                    <a:pt x="2299" y="2842"/>
                  </a:lnTo>
                  <a:lnTo>
                    <a:pt x="2299" y="2831"/>
                  </a:lnTo>
                  <a:lnTo>
                    <a:pt x="2278" y="2831"/>
                  </a:lnTo>
                  <a:lnTo>
                    <a:pt x="2278" y="2821"/>
                  </a:lnTo>
                  <a:lnTo>
                    <a:pt x="2278" y="2800"/>
                  </a:lnTo>
                  <a:lnTo>
                    <a:pt x="2299" y="2800"/>
                  </a:lnTo>
                  <a:close/>
                  <a:moveTo>
                    <a:pt x="1949" y="3253"/>
                  </a:moveTo>
                  <a:lnTo>
                    <a:pt x="1896" y="3253"/>
                  </a:lnTo>
                  <a:lnTo>
                    <a:pt x="1918" y="3274"/>
                  </a:lnTo>
                  <a:lnTo>
                    <a:pt x="1885" y="3264"/>
                  </a:lnTo>
                  <a:lnTo>
                    <a:pt x="1874" y="3253"/>
                  </a:lnTo>
                  <a:lnTo>
                    <a:pt x="1843" y="3243"/>
                  </a:lnTo>
                  <a:lnTo>
                    <a:pt x="1832" y="3222"/>
                  </a:lnTo>
                  <a:lnTo>
                    <a:pt x="1822" y="3202"/>
                  </a:lnTo>
                  <a:lnTo>
                    <a:pt x="1822" y="3191"/>
                  </a:lnTo>
                  <a:lnTo>
                    <a:pt x="1822" y="3160"/>
                  </a:lnTo>
                  <a:lnTo>
                    <a:pt x="1822" y="3140"/>
                  </a:lnTo>
                  <a:lnTo>
                    <a:pt x="1832" y="3119"/>
                  </a:lnTo>
                  <a:lnTo>
                    <a:pt x="1832" y="3099"/>
                  </a:lnTo>
                  <a:lnTo>
                    <a:pt x="1843" y="3089"/>
                  </a:lnTo>
                  <a:lnTo>
                    <a:pt x="1865" y="3068"/>
                  </a:lnTo>
                  <a:lnTo>
                    <a:pt x="1874" y="3048"/>
                  </a:lnTo>
                  <a:lnTo>
                    <a:pt x="1896" y="3037"/>
                  </a:lnTo>
                  <a:lnTo>
                    <a:pt x="1918" y="3006"/>
                  </a:lnTo>
                  <a:lnTo>
                    <a:pt x="1938" y="2996"/>
                  </a:lnTo>
                  <a:lnTo>
                    <a:pt x="1981" y="2954"/>
                  </a:lnTo>
                  <a:lnTo>
                    <a:pt x="2034" y="2934"/>
                  </a:lnTo>
                  <a:lnTo>
                    <a:pt x="2087" y="2892"/>
                  </a:lnTo>
                  <a:lnTo>
                    <a:pt x="2118" y="2873"/>
                  </a:lnTo>
                  <a:lnTo>
                    <a:pt x="2171" y="2842"/>
                  </a:lnTo>
                  <a:lnTo>
                    <a:pt x="2224" y="2821"/>
                  </a:lnTo>
                  <a:lnTo>
                    <a:pt x="2267" y="2800"/>
                  </a:lnTo>
                  <a:lnTo>
                    <a:pt x="2299" y="2790"/>
                  </a:lnTo>
                  <a:lnTo>
                    <a:pt x="2320" y="2842"/>
                  </a:lnTo>
                  <a:lnTo>
                    <a:pt x="2278" y="2852"/>
                  </a:lnTo>
                  <a:lnTo>
                    <a:pt x="2246" y="2873"/>
                  </a:lnTo>
                  <a:lnTo>
                    <a:pt x="2204" y="2892"/>
                  </a:lnTo>
                  <a:lnTo>
                    <a:pt x="2151" y="2923"/>
                  </a:lnTo>
                  <a:lnTo>
                    <a:pt x="2109" y="2944"/>
                  </a:lnTo>
                  <a:lnTo>
                    <a:pt x="2055" y="2975"/>
                  </a:lnTo>
                  <a:lnTo>
                    <a:pt x="2023" y="3006"/>
                  </a:lnTo>
                  <a:lnTo>
                    <a:pt x="1970" y="3037"/>
                  </a:lnTo>
                  <a:lnTo>
                    <a:pt x="1949" y="3048"/>
                  </a:lnTo>
                  <a:lnTo>
                    <a:pt x="1938" y="3068"/>
                  </a:lnTo>
                  <a:lnTo>
                    <a:pt x="1918" y="3089"/>
                  </a:lnTo>
                  <a:lnTo>
                    <a:pt x="1896" y="3099"/>
                  </a:lnTo>
                  <a:lnTo>
                    <a:pt x="1885" y="3109"/>
                  </a:lnTo>
                  <a:lnTo>
                    <a:pt x="1885" y="3119"/>
                  </a:lnTo>
                  <a:lnTo>
                    <a:pt x="1874" y="3150"/>
                  </a:lnTo>
                  <a:lnTo>
                    <a:pt x="1874" y="3160"/>
                  </a:lnTo>
                  <a:lnTo>
                    <a:pt x="1874" y="3171"/>
                  </a:lnTo>
                  <a:lnTo>
                    <a:pt x="1874" y="3191"/>
                  </a:lnTo>
                  <a:lnTo>
                    <a:pt x="1885" y="3202"/>
                  </a:lnTo>
                  <a:lnTo>
                    <a:pt x="1896" y="3212"/>
                  </a:lnTo>
                  <a:lnTo>
                    <a:pt x="1918" y="3222"/>
                  </a:lnTo>
                  <a:lnTo>
                    <a:pt x="1938" y="3222"/>
                  </a:lnTo>
                  <a:lnTo>
                    <a:pt x="1949" y="3253"/>
                  </a:lnTo>
                  <a:close/>
                  <a:moveTo>
                    <a:pt x="1918" y="3274"/>
                  </a:moveTo>
                  <a:lnTo>
                    <a:pt x="1938" y="3222"/>
                  </a:lnTo>
                  <a:lnTo>
                    <a:pt x="1938" y="3243"/>
                  </a:lnTo>
                  <a:lnTo>
                    <a:pt x="1949" y="3253"/>
                  </a:lnTo>
                  <a:lnTo>
                    <a:pt x="1949" y="3264"/>
                  </a:lnTo>
                  <a:lnTo>
                    <a:pt x="1938" y="3274"/>
                  </a:lnTo>
                  <a:lnTo>
                    <a:pt x="1928" y="3274"/>
                  </a:lnTo>
                  <a:lnTo>
                    <a:pt x="1918" y="3274"/>
                  </a:lnTo>
                  <a:close/>
                  <a:moveTo>
                    <a:pt x="1949" y="3418"/>
                  </a:moveTo>
                  <a:lnTo>
                    <a:pt x="1896" y="3418"/>
                  </a:lnTo>
                  <a:lnTo>
                    <a:pt x="1896" y="3376"/>
                  </a:lnTo>
                  <a:lnTo>
                    <a:pt x="1896" y="3345"/>
                  </a:lnTo>
                  <a:lnTo>
                    <a:pt x="1896" y="3305"/>
                  </a:lnTo>
                  <a:lnTo>
                    <a:pt x="1896" y="3253"/>
                  </a:lnTo>
                  <a:lnTo>
                    <a:pt x="1949" y="3253"/>
                  </a:lnTo>
                  <a:lnTo>
                    <a:pt x="1949" y="3305"/>
                  </a:lnTo>
                  <a:lnTo>
                    <a:pt x="1949" y="3345"/>
                  </a:lnTo>
                  <a:lnTo>
                    <a:pt x="1949" y="3376"/>
                  </a:lnTo>
                  <a:lnTo>
                    <a:pt x="1949" y="3418"/>
                  </a:lnTo>
                  <a:close/>
                  <a:moveTo>
                    <a:pt x="1896" y="3788"/>
                  </a:moveTo>
                  <a:lnTo>
                    <a:pt x="1843" y="3809"/>
                  </a:lnTo>
                  <a:lnTo>
                    <a:pt x="1832" y="3788"/>
                  </a:lnTo>
                  <a:lnTo>
                    <a:pt x="1832" y="3758"/>
                  </a:lnTo>
                  <a:lnTo>
                    <a:pt x="1832" y="3748"/>
                  </a:lnTo>
                  <a:lnTo>
                    <a:pt x="1832" y="3727"/>
                  </a:lnTo>
                  <a:lnTo>
                    <a:pt x="1832" y="3696"/>
                  </a:lnTo>
                  <a:lnTo>
                    <a:pt x="1832" y="3675"/>
                  </a:lnTo>
                  <a:lnTo>
                    <a:pt x="1843" y="3644"/>
                  </a:lnTo>
                  <a:lnTo>
                    <a:pt x="1843" y="3624"/>
                  </a:lnTo>
                  <a:lnTo>
                    <a:pt x="1874" y="3582"/>
                  </a:lnTo>
                  <a:lnTo>
                    <a:pt x="1885" y="3532"/>
                  </a:lnTo>
                  <a:lnTo>
                    <a:pt x="1885" y="3511"/>
                  </a:lnTo>
                  <a:lnTo>
                    <a:pt x="1896" y="3480"/>
                  </a:lnTo>
                  <a:lnTo>
                    <a:pt x="1896" y="3439"/>
                  </a:lnTo>
                  <a:lnTo>
                    <a:pt x="1896" y="3418"/>
                  </a:lnTo>
                  <a:lnTo>
                    <a:pt x="1949" y="3418"/>
                  </a:lnTo>
                  <a:lnTo>
                    <a:pt x="1949" y="3459"/>
                  </a:lnTo>
                  <a:lnTo>
                    <a:pt x="1949" y="3480"/>
                  </a:lnTo>
                  <a:lnTo>
                    <a:pt x="1938" y="3521"/>
                  </a:lnTo>
                  <a:lnTo>
                    <a:pt x="1938" y="3541"/>
                  </a:lnTo>
                  <a:lnTo>
                    <a:pt x="1928" y="3593"/>
                  </a:lnTo>
                  <a:lnTo>
                    <a:pt x="1896" y="3644"/>
                  </a:lnTo>
                  <a:lnTo>
                    <a:pt x="1896" y="3665"/>
                  </a:lnTo>
                  <a:lnTo>
                    <a:pt x="1885" y="3686"/>
                  </a:lnTo>
                  <a:lnTo>
                    <a:pt x="1885" y="3706"/>
                  </a:lnTo>
                  <a:lnTo>
                    <a:pt x="1885" y="3727"/>
                  </a:lnTo>
                  <a:lnTo>
                    <a:pt x="1885" y="3737"/>
                  </a:lnTo>
                  <a:lnTo>
                    <a:pt x="1885" y="3758"/>
                  </a:lnTo>
                  <a:lnTo>
                    <a:pt x="1885" y="3778"/>
                  </a:lnTo>
                  <a:lnTo>
                    <a:pt x="1896" y="3788"/>
                  </a:lnTo>
                  <a:close/>
                  <a:moveTo>
                    <a:pt x="2659" y="4355"/>
                  </a:moveTo>
                  <a:lnTo>
                    <a:pt x="2606" y="4355"/>
                  </a:lnTo>
                  <a:lnTo>
                    <a:pt x="2606" y="4324"/>
                  </a:lnTo>
                  <a:lnTo>
                    <a:pt x="2595" y="4303"/>
                  </a:lnTo>
                  <a:lnTo>
                    <a:pt x="2595" y="4282"/>
                  </a:lnTo>
                  <a:lnTo>
                    <a:pt x="2585" y="4262"/>
                  </a:lnTo>
                  <a:lnTo>
                    <a:pt x="2574" y="4251"/>
                  </a:lnTo>
                  <a:lnTo>
                    <a:pt x="2553" y="4220"/>
                  </a:lnTo>
                  <a:lnTo>
                    <a:pt x="2542" y="4210"/>
                  </a:lnTo>
                  <a:lnTo>
                    <a:pt x="2521" y="4201"/>
                  </a:lnTo>
                  <a:lnTo>
                    <a:pt x="2500" y="4180"/>
                  </a:lnTo>
                  <a:lnTo>
                    <a:pt x="2479" y="4170"/>
                  </a:lnTo>
                  <a:lnTo>
                    <a:pt x="2447" y="4159"/>
                  </a:lnTo>
                  <a:lnTo>
                    <a:pt x="2426" y="4149"/>
                  </a:lnTo>
                  <a:lnTo>
                    <a:pt x="2373" y="4118"/>
                  </a:lnTo>
                  <a:lnTo>
                    <a:pt x="2309" y="4108"/>
                  </a:lnTo>
                  <a:lnTo>
                    <a:pt x="2246" y="4077"/>
                  </a:lnTo>
                  <a:lnTo>
                    <a:pt x="2171" y="4056"/>
                  </a:lnTo>
                  <a:lnTo>
                    <a:pt x="2151" y="4056"/>
                  </a:lnTo>
                  <a:lnTo>
                    <a:pt x="2109" y="4046"/>
                  </a:lnTo>
                  <a:lnTo>
                    <a:pt x="2087" y="4014"/>
                  </a:lnTo>
                  <a:lnTo>
                    <a:pt x="2045" y="4004"/>
                  </a:lnTo>
                  <a:lnTo>
                    <a:pt x="2023" y="3994"/>
                  </a:lnTo>
                  <a:lnTo>
                    <a:pt x="1991" y="3964"/>
                  </a:lnTo>
                  <a:lnTo>
                    <a:pt x="1970" y="3954"/>
                  </a:lnTo>
                  <a:lnTo>
                    <a:pt x="1938" y="3933"/>
                  </a:lnTo>
                  <a:lnTo>
                    <a:pt x="1918" y="3902"/>
                  </a:lnTo>
                  <a:lnTo>
                    <a:pt x="1885" y="3881"/>
                  </a:lnTo>
                  <a:lnTo>
                    <a:pt x="1865" y="3850"/>
                  </a:lnTo>
                  <a:lnTo>
                    <a:pt x="1843" y="3809"/>
                  </a:lnTo>
                  <a:lnTo>
                    <a:pt x="1896" y="3788"/>
                  </a:lnTo>
                  <a:lnTo>
                    <a:pt x="1918" y="3829"/>
                  </a:lnTo>
                  <a:lnTo>
                    <a:pt x="1928" y="3850"/>
                  </a:lnTo>
                  <a:lnTo>
                    <a:pt x="1949" y="3860"/>
                  </a:lnTo>
                  <a:lnTo>
                    <a:pt x="1970" y="3891"/>
                  </a:lnTo>
                  <a:lnTo>
                    <a:pt x="1991" y="3912"/>
                  </a:lnTo>
                  <a:lnTo>
                    <a:pt x="2023" y="3933"/>
                  </a:lnTo>
                  <a:lnTo>
                    <a:pt x="2045" y="3943"/>
                  </a:lnTo>
                  <a:lnTo>
                    <a:pt x="2076" y="3954"/>
                  </a:lnTo>
                  <a:lnTo>
                    <a:pt x="2098" y="3985"/>
                  </a:lnTo>
                  <a:lnTo>
                    <a:pt x="2140" y="3994"/>
                  </a:lnTo>
                  <a:lnTo>
                    <a:pt x="2160" y="4004"/>
                  </a:lnTo>
                  <a:lnTo>
                    <a:pt x="2193" y="4014"/>
                  </a:lnTo>
                  <a:lnTo>
                    <a:pt x="2256" y="4035"/>
                  </a:lnTo>
                  <a:lnTo>
                    <a:pt x="2320" y="4056"/>
                  </a:lnTo>
                  <a:lnTo>
                    <a:pt x="2384" y="4066"/>
                  </a:lnTo>
                  <a:lnTo>
                    <a:pt x="2447" y="4097"/>
                  </a:lnTo>
                  <a:lnTo>
                    <a:pt x="2479" y="4108"/>
                  </a:lnTo>
                  <a:lnTo>
                    <a:pt x="2500" y="4118"/>
                  </a:lnTo>
                  <a:lnTo>
                    <a:pt x="2532" y="4128"/>
                  </a:lnTo>
                  <a:lnTo>
                    <a:pt x="2553" y="4159"/>
                  </a:lnTo>
                  <a:lnTo>
                    <a:pt x="2585" y="4170"/>
                  </a:lnTo>
                  <a:lnTo>
                    <a:pt x="2595" y="4201"/>
                  </a:lnTo>
                  <a:lnTo>
                    <a:pt x="2628" y="4210"/>
                  </a:lnTo>
                  <a:lnTo>
                    <a:pt x="2637" y="4231"/>
                  </a:lnTo>
                  <a:lnTo>
                    <a:pt x="2648" y="4262"/>
                  </a:lnTo>
                  <a:lnTo>
                    <a:pt x="2648" y="4282"/>
                  </a:lnTo>
                  <a:lnTo>
                    <a:pt x="2659" y="4324"/>
                  </a:lnTo>
                  <a:lnTo>
                    <a:pt x="2659" y="4355"/>
                  </a:lnTo>
                  <a:close/>
                  <a:moveTo>
                    <a:pt x="2637" y="4540"/>
                  </a:moveTo>
                  <a:lnTo>
                    <a:pt x="2637" y="4488"/>
                  </a:lnTo>
                  <a:lnTo>
                    <a:pt x="2628" y="4540"/>
                  </a:lnTo>
                  <a:lnTo>
                    <a:pt x="2606" y="4530"/>
                  </a:lnTo>
                  <a:lnTo>
                    <a:pt x="2595" y="4519"/>
                  </a:lnTo>
                  <a:lnTo>
                    <a:pt x="2595" y="4499"/>
                  </a:lnTo>
                  <a:lnTo>
                    <a:pt x="2585" y="4478"/>
                  </a:lnTo>
                  <a:lnTo>
                    <a:pt x="2585" y="4467"/>
                  </a:lnTo>
                  <a:lnTo>
                    <a:pt x="2585" y="4447"/>
                  </a:lnTo>
                  <a:lnTo>
                    <a:pt x="2585" y="4436"/>
                  </a:lnTo>
                  <a:lnTo>
                    <a:pt x="2585" y="4427"/>
                  </a:lnTo>
                  <a:lnTo>
                    <a:pt x="2595" y="4417"/>
                  </a:lnTo>
                  <a:lnTo>
                    <a:pt x="2595" y="4386"/>
                  </a:lnTo>
                  <a:lnTo>
                    <a:pt x="2606" y="4375"/>
                  </a:lnTo>
                  <a:lnTo>
                    <a:pt x="2606" y="4355"/>
                  </a:lnTo>
                  <a:lnTo>
                    <a:pt x="2659" y="4355"/>
                  </a:lnTo>
                  <a:lnTo>
                    <a:pt x="2659" y="4375"/>
                  </a:lnTo>
                  <a:lnTo>
                    <a:pt x="2648" y="4396"/>
                  </a:lnTo>
                  <a:lnTo>
                    <a:pt x="2648" y="4427"/>
                  </a:lnTo>
                  <a:lnTo>
                    <a:pt x="2637" y="4436"/>
                  </a:lnTo>
                  <a:lnTo>
                    <a:pt x="2637" y="4447"/>
                  </a:lnTo>
                  <a:lnTo>
                    <a:pt x="2637" y="4467"/>
                  </a:lnTo>
                  <a:lnTo>
                    <a:pt x="2637" y="4478"/>
                  </a:lnTo>
                  <a:lnTo>
                    <a:pt x="2648" y="4488"/>
                  </a:lnTo>
                  <a:lnTo>
                    <a:pt x="2648" y="4499"/>
                  </a:lnTo>
                  <a:lnTo>
                    <a:pt x="2637" y="4540"/>
                  </a:lnTo>
                  <a:close/>
                  <a:moveTo>
                    <a:pt x="2628" y="4540"/>
                  </a:moveTo>
                  <a:lnTo>
                    <a:pt x="2648" y="4499"/>
                  </a:lnTo>
                  <a:lnTo>
                    <a:pt x="2659" y="4499"/>
                  </a:lnTo>
                  <a:lnTo>
                    <a:pt x="2659" y="4519"/>
                  </a:lnTo>
                  <a:lnTo>
                    <a:pt x="2659" y="4530"/>
                  </a:lnTo>
                  <a:lnTo>
                    <a:pt x="2648" y="4540"/>
                  </a:lnTo>
                  <a:lnTo>
                    <a:pt x="2637" y="4540"/>
                  </a:lnTo>
                  <a:lnTo>
                    <a:pt x="2628" y="4540"/>
                  </a:lnTo>
                  <a:close/>
                  <a:moveTo>
                    <a:pt x="2118" y="4797"/>
                  </a:moveTo>
                  <a:lnTo>
                    <a:pt x="2055" y="4797"/>
                  </a:lnTo>
                  <a:lnTo>
                    <a:pt x="2055" y="4787"/>
                  </a:lnTo>
                  <a:lnTo>
                    <a:pt x="2076" y="4756"/>
                  </a:lnTo>
                  <a:lnTo>
                    <a:pt x="2076" y="4746"/>
                  </a:lnTo>
                  <a:lnTo>
                    <a:pt x="2087" y="4735"/>
                  </a:lnTo>
                  <a:lnTo>
                    <a:pt x="2098" y="4704"/>
                  </a:lnTo>
                  <a:lnTo>
                    <a:pt x="2118" y="4684"/>
                  </a:lnTo>
                  <a:lnTo>
                    <a:pt x="2151" y="4653"/>
                  </a:lnTo>
                  <a:lnTo>
                    <a:pt x="2193" y="4633"/>
                  </a:lnTo>
                  <a:lnTo>
                    <a:pt x="2224" y="4623"/>
                  </a:lnTo>
                  <a:lnTo>
                    <a:pt x="2267" y="4592"/>
                  </a:lnTo>
                  <a:lnTo>
                    <a:pt x="2309" y="4571"/>
                  </a:lnTo>
                  <a:lnTo>
                    <a:pt x="2362" y="4550"/>
                  </a:lnTo>
                  <a:lnTo>
                    <a:pt x="2404" y="4530"/>
                  </a:lnTo>
                  <a:lnTo>
                    <a:pt x="2447" y="4519"/>
                  </a:lnTo>
                  <a:lnTo>
                    <a:pt x="2500" y="4499"/>
                  </a:lnTo>
                  <a:lnTo>
                    <a:pt x="2542" y="4499"/>
                  </a:lnTo>
                  <a:lnTo>
                    <a:pt x="2595" y="4488"/>
                  </a:lnTo>
                  <a:lnTo>
                    <a:pt x="2637" y="4488"/>
                  </a:lnTo>
                  <a:lnTo>
                    <a:pt x="2637" y="4540"/>
                  </a:lnTo>
                  <a:lnTo>
                    <a:pt x="2595" y="4550"/>
                  </a:lnTo>
                  <a:lnTo>
                    <a:pt x="2553" y="4550"/>
                  </a:lnTo>
                  <a:lnTo>
                    <a:pt x="2500" y="4571"/>
                  </a:lnTo>
                  <a:lnTo>
                    <a:pt x="2468" y="4571"/>
                  </a:lnTo>
                  <a:lnTo>
                    <a:pt x="2426" y="4592"/>
                  </a:lnTo>
                  <a:lnTo>
                    <a:pt x="2373" y="4602"/>
                  </a:lnTo>
                  <a:lnTo>
                    <a:pt x="2331" y="4623"/>
                  </a:lnTo>
                  <a:lnTo>
                    <a:pt x="2299" y="4643"/>
                  </a:lnTo>
                  <a:lnTo>
                    <a:pt x="2256" y="4653"/>
                  </a:lnTo>
                  <a:lnTo>
                    <a:pt x="2214" y="4684"/>
                  </a:lnTo>
                  <a:lnTo>
                    <a:pt x="2193" y="4704"/>
                  </a:lnTo>
                  <a:lnTo>
                    <a:pt x="2160" y="4715"/>
                  </a:lnTo>
                  <a:lnTo>
                    <a:pt x="2140" y="4746"/>
                  </a:lnTo>
                  <a:lnTo>
                    <a:pt x="2118" y="4766"/>
                  </a:lnTo>
                  <a:lnTo>
                    <a:pt x="2118" y="4787"/>
                  </a:lnTo>
                  <a:lnTo>
                    <a:pt x="2118" y="4797"/>
                  </a:lnTo>
                  <a:close/>
                  <a:moveTo>
                    <a:pt x="1874" y="6136"/>
                  </a:moveTo>
                  <a:lnTo>
                    <a:pt x="1874" y="6084"/>
                  </a:lnTo>
                  <a:lnTo>
                    <a:pt x="1843" y="6115"/>
                  </a:lnTo>
                  <a:lnTo>
                    <a:pt x="1843" y="6063"/>
                  </a:lnTo>
                  <a:lnTo>
                    <a:pt x="1843" y="6012"/>
                  </a:lnTo>
                  <a:lnTo>
                    <a:pt x="1843" y="5961"/>
                  </a:lnTo>
                  <a:lnTo>
                    <a:pt x="1843" y="5909"/>
                  </a:lnTo>
                  <a:lnTo>
                    <a:pt x="1865" y="5816"/>
                  </a:lnTo>
                  <a:lnTo>
                    <a:pt x="1874" y="5724"/>
                  </a:lnTo>
                  <a:lnTo>
                    <a:pt x="1896" y="5641"/>
                  </a:lnTo>
                  <a:lnTo>
                    <a:pt x="1918" y="5548"/>
                  </a:lnTo>
                  <a:lnTo>
                    <a:pt x="1938" y="5456"/>
                  </a:lnTo>
                  <a:lnTo>
                    <a:pt x="1949" y="5384"/>
                  </a:lnTo>
                  <a:lnTo>
                    <a:pt x="1991" y="5230"/>
                  </a:lnTo>
                  <a:lnTo>
                    <a:pt x="2034" y="5076"/>
                  </a:lnTo>
                  <a:lnTo>
                    <a:pt x="2045" y="5003"/>
                  </a:lnTo>
                  <a:lnTo>
                    <a:pt x="2055" y="4941"/>
                  </a:lnTo>
                  <a:lnTo>
                    <a:pt x="2055" y="4900"/>
                  </a:lnTo>
                  <a:lnTo>
                    <a:pt x="2055" y="4860"/>
                  </a:lnTo>
                  <a:lnTo>
                    <a:pt x="2055" y="4818"/>
                  </a:lnTo>
                  <a:lnTo>
                    <a:pt x="2055" y="4797"/>
                  </a:lnTo>
                  <a:lnTo>
                    <a:pt x="2118" y="4797"/>
                  </a:lnTo>
                  <a:lnTo>
                    <a:pt x="2109" y="4839"/>
                  </a:lnTo>
                  <a:lnTo>
                    <a:pt x="2109" y="4870"/>
                  </a:lnTo>
                  <a:lnTo>
                    <a:pt x="2109" y="4900"/>
                  </a:lnTo>
                  <a:lnTo>
                    <a:pt x="2109" y="4941"/>
                  </a:lnTo>
                  <a:lnTo>
                    <a:pt x="2098" y="5014"/>
                  </a:lnTo>
                  <a:lnTo>
                    <a:pt x="2087" y="5086"/>
                  </a:lnTo>
                  <a:lnTo>
                    <a:pt x="2045" y="5240"/>
                  </a:lnTo>
                  <a:lnTo>
                    <a:pt x="2002" y="5394"/>
                  </a:lnTo>
                  <a:lnTo>
                    <a:pt x="1991" y="5477"/>
                  </a:lnTo>
                  <a:lnTo>
                    <a:pt x="1970" y="5559"/>
                  </a:lnTo>
                  <a:lnTo>
                    <a:pt x="1949" y="5641"/>
                  </a:lnTo>
                  <a:lnTo>
                    <a:pt x="1928" y="5724"/>
                  </a:lnTo>
                  <a:lnTo>
                    <a:pt x="1918" y="5816"/>
                  </a:lnTo>
                  <a:lnTo>
                    <a:pt x="1918" y="5920"/>
                  </a:lnTo>
                  <a:lnTo>
                    <a:pt x="1896" y="5961"/>
                  </a:lnTo>
                  <a:lnTo>
                    <a:pt x="1896" y="6012"/>
                  </a:lnTo>
                  <a:lnTo>
                    <a:pt x="1896" y="6063"/>
                  </a:lnTo>
                  <a:lnTo>
                    <a:pt x="1896" y="6115"/>
                  </a:lnTo>
                  <a:lnTo>
                    <a:pt x="1874" y="6136"/>
                  </a:lnTo>
                  <a:close/>
                  <a:moveTo>
                    <a:pt x="1843" y="6115"/>
                  </a:moveTo>
                  <a:lnTo>
                    <a:pt x="1896" y="6115"/>
                  </a:lnTo>
                  <a:lnTo>
                    <a:pt x="1896" y="6125"/>
                  </a:lnTo>
                  <a:lnTo>
                    <a:pt x="1885" y="6125"/>
                  </a:lnTo>
                  <a:lnTo>
                    <a:pt x="1885" y="6136"/>
                  </a:lnTo>
                  <a:lnTo>
                    <a:pt x="1874" y="6136"/>
                  </a:lnTo>
                  <a:lnTo>
                    <a:pt x="1865" y="6136"/>
                  </a:lnTo>
                  <a:lnTo>
                    <a:pt x="1843" y="6125"/>
                  </a:lnTo>
                  <a:lnTo>
                    <a:pt x="1843" y="6115"/>
                  </a:lnTo>
                  <a:close/>
                  <a:moveTo>
                    <a:pt x="1218" y="6464"/>
                  </a:moveTo>
                  <a:lnTo>
                    <a:pt x="1218" y="6414"/>
                  </a:lnTo>
                  <a:lnTo>
                    <a:pt x="1186" y="6454"/>
                  </a:lnTo>
                  <a:lnTo>
                    <a:pt x="1175" y="6433"/>
                  </a:lnTo>
                  <a:lnTo>
                    <a:pt x="1165" y="6404"/>
                  </a:lnTo>
                  <a:lnTo>
                    <a:pt x="1165" y="6383"/>
                  </a:lnTo>
                  <a:lnTo>
                    <a:pt x="1155" y="6352"/>
                  </a:lnTo>
                  <a:lnTo>
                    <a:pt x="1155" y="6331"/>
                  </a:lnTo>
                  <a:lnTo>
                    <a:pt x="1165" y="6300"/>
                  </a:lnTo>
                  <a:lnTo>
                    <a:pt x="1165" y="6279"/>
                  </a:lnTo>
                  <a:lnTo>
                    <a:pt x="1175" y="6248"/>
                  </a:lnTo>
                  <a:lnTo>
                    <a:pt x="1186" y="6238"/>
                  </a:lnTo>
                  <a:lnTo>
                    <a:pt x="1218" y="6228"/>
                  </a:lnTo>
                  <a:lnTo>
                    <a:pt x="1229" y="6198"/>
                  </a:lnTo>
                  <a:lnTo>
                    <a:pt x="1260" y="6187"/>
                  </a:lnTo>
                  <a:lnTo>
                    <a:pt x="1271" y="6177"/>
                  </a:lnTo>
                  <a:lnTo>
                    <a:pt x="1293" y="6167"/>
                  </a:lnTo>
                  <a:lnTo>
                    <a:pt x="1324" y="6167"/>
                  </a:lnTo>
                  <a:lnTo>
                    <a:pt x="1346" y="6146"/>
                  </a:lnTo>
                  <a:lnTo>
                    <a:pt x="1419" y="6125"/>
                  </a:lnTo>
                  <a:lnTo>
                    <a:pt x="1462" y="6115"/>
                  </a:lnTo>
                  <a:lnTo>
                    <a:pt x="1536" y="6094"/>
                  </a:lnTo>
                  <a:lnTo>
                    <a:pt x="1610" y="6094"/>
                  </a:lnTo>
                  <a:lnTo>
                    <a:pt x="1674" y="6084"/>
                  </a:lnTo>
                  <a:lnTo>
                    <a:pt x="1748" y="6084"/>
                  </a:lnTo>
                  <a:lnTo>
                    <a:pt x="1812" y="6084"/>
                  </a:lnTo>
                  <a:lnTo>
                    <a:pt x="1874" y="6084"/>
                  </a:lnTo>
                  <a:lnTo>
                    <a:pt x="1874" y="6136"/>
                  </a:lnTo>
                  <a:lnTo>
                    <a:pt x="1812" y="6136"/>
                  </a:lnTo>
                  <a:lnTo>
                    <a:pt x="1748" y="6136"/>
                  </a:lnTo>
                  <a:lnTo>
                    <a:pt x="1674" y="6146"/>
                  </a:lnTo>
                  <a:lnTo>
                    <a:pt x="1610" y="6146"/>
                  </a:lnTo>
                  <a:lnTo>
                    <a:pt x="1546" y="6167"/>
                  </a:lnTo>
                  <a:lnTo>
                    <a:pt x="1483" y="6167"/>
                  </a:lnTo>
                  <a:lnTo>
                    <a:pt x="1430" y="6187"/>
                  </a:lnTo>
                  <a:lnTo>
                    <a:pt x="1366" y="6198"/>
                  </a:lnTo>
                  <a:lnTo>
                    <a:pt x="1346" y="6198"/>
                  </a:lnTo>
                  <a:lnTo>
                    <a:pt x="1324" y="6217"/>
                  </a:lnTo>
                  <a:lnTo>
                    <a:pt x="1293" y="6228"/>
                  </a:lnTo>
                  <a:lnTo>
                    <a:pt x="1282" y="6238"/>
                  </a:lnTo>
                  <a:lnTo>
                    <a:pt x="1260" y="6248"/>
                  </a:lnTo>
                  <a:lnTo>
                    <a:pt x="1239" y="6269"/>
                  </a:lnTo>
                  <a:lnTo>
                    <a:pt x="1229" y="6279"/>
                  </a:lnTo>
                  <a:lnTo>
                    <a:pt x="1229" y="6290"/>
                  </a:lnTo>
                  <a:lnTo>
                    <a:pt x="1218" y="6300"/>
                  </a:lnTo>
                  <a:lnTo>
                    <a:pt x="1218" y="6310"/>
                  </a:lnTo>
                  <a:lnTo>
                    <a:pt x="1218" y="6331"/>
                  </a:lnTo>
                  <a:lnTo>
                    <a:pt x="1218" y="6341"/>
                  </a:lnTo>
                  <a:lnTo>
                    <a:pt x="1218" y="6362"/>
                  </a:lnTo>
                  <a:lnTo>
                    <a:pt x="1218" y="6383"/>
                  </a:lnTo>
                  <a:lnTo>
                    <a:pt x="1229" y="6404"/>
                  </a:lnTo>
                  <a:lnTo>
                    <a:pt x="1239" y="6433"/>
                  </a:lnTo>
                  <a:lnTo>
                    <a:pt x="1218" y="6464"/>
                  </a:lnTo>
                  <a:close/>
                  <a:moveTo>
                    <a:pt x="1186" y="6454"/>
                  </a:moveTo>
                  <a:lnTo>
                    <a:pt x="1239" y="6433"/>
                  </a:lnTo>
                  <a:lnTo>
                    <a:pt x="1239" y="6444"/>
                  </a:lnTo>
                  <a:lnTo>
                    <a:pt x="1239" y="6454"/>
                  </a:lnTo>
                  <a:lnTo>
                    <a:pt x="1229" y="6464"/>
                  </a:lnTo>
                  <a:lnTo>
                    <a:pt x="1218" y="6464"/>
                  </a:lnTo>
                  <a:lnTo>
                    <a:pt x="1207" y="6464"/>
                  </a:lnTo>
                  <a:lnTo>
                    <a:pt x="1207" y="6454"/>
                  </a:lnTo>
                  <a:lnTo>
                    <a:pt x="1186" y="6454"/>
                  </a:lnTo>
                  <a:close/>
                  <a:moveTo>
                    <a:pt x="836" y="6516"/>
                  </a:moveTo>
                  <a:lnTo>
                    <a:pt x="836" y="6464"/>
                  </a:lnTo>
                  <a:lnTo>
                    <a:pt x="847" y="6464"/>
                  </a:lnTo>
                  <a:lnTo>
                    <a:pt x="889" y="6454"/>
                  </a:lnTo>
                  <a:lnTo>
                    <a:pt x="943" y="6454"/>
                  </a:lnTo>
                  <a:lnTo>
                    <a:pt x="1006" y="6444"/>
                  </a:lnTo>
                  <a:lnTo>
                    <a:pt x="1069" y="6433"/>
                  </a:lnTo>
                  <a:lnTo>
                    <a:pt x="1122" y="6414"/>
                  </a:lnTo>
                  <a:lnTo>
                    <a:pt x="1175" y="6414"/>
                  </a:lnTo>
                  <a:lnTo>
                    <a:pt x="1218" y="6414"/>
                  </a:lnTo>
                  <a:lnTo>
                    <a:pt x="1218" y="6464"/>
                  </a:lnTo>
                  <a:lnTo>
                    <a:pt x="1186" y="6464"/>
                  </a:lnTo>
                  <a:lnTo>
                    <a:pt x="1144" y="6464"/>
                  </a:lnTo>
                  <a:lnTo>
                    <a:pt x="1069" y="6485"/>
                  </a:lnTo>
                  <a:lnTo>
                    <a:pt x="1006" y="6496"/>
                  </a:lnTo>
                  <a:lnTo>
                    <a:pt x="943" y="6506"/>
                  </a:lnTo>
                  <a:lnTo>
                    <a:pt x="889" y="6506"/>
                  </a:lnTo>
                  <a:lnTo>
                    <a:pt x="847" y="6516"/>
                  </a:lnTo>
                  <a:lnTo>
                    <a:pt x="836" y="6516"/>
                  </a:lnTo>
                  <a:close/>
                  <a:moveTo>
                    <a:pt x="222" y="5137"/>
                  </a:moveTo>
                  <a:lnTo>
                    <a:pt x="244" y="5106"/>
                  </a:lnTo>
                  <a:lnTo>
                    <a:pt x="253" y="5126"/>
                  </a:lnTo>
                  <a:lnTo>
                    <a:pt x="253" y="5157"/>
                  </a:lnTo>
                  <a:lnTo>
                    <a:pt x="275" y="5188"/>
                  </a:lnTo>
                  <a:lnTo>
                    <a:pt x="275" y="5230"/>
                  </a:lnTo>
                  <a:lnTo>
                    <a:pt x="275" y="5271"/>
                  </a:lnTo>
                  <a:lnTo>
                    <a:pt x="286" y="5322"/>
                  </a:lnTo>
                  <a:lnTo>
                    <a:pt x="297" y="5373"/>
                  </a:lnTo>
                  <a:lnTo>
                    <a:pt x="306" y="5425"/>
                  </a:lnTo>
                  <a:lnTo>
                    <a:pt x="328" y="5477"/>
                  </a:lnTo>
                  <a:lnTo>
                    <a:pt x="349" y="5579"/>
                  </a:lnTo>
                  <a:lnTo>
                    <a:pt x="392" y="5693"/>
                  </a:lnTo>
                  <a:lnTo>
                    <a:pt x="434" y="5806"/>
                  </a:lnTo>
                  <a:lnTo>
                    <a:pt x="487" y="5920"/>
                  </a:lnTo>
                  <a:lnTo>
                    <a:pt x="519" y="6032"/>
                  </a:lnTo>
                  <a:lnTo>
                    <a:pt x="572" y="6136"/>
                  </a:lnTo>
                  <a:lnTo>
                    <a:pt x="603" y="6187"/>
                  </a:lnTo>
                  <a:lnTo>
                    <a:pt x="625" y="6228"/>
                  </a:lnTo>
                  <a:lnTo>
                    <a:pt x="656" y="6279"/>
                  </a:lnTo>
                  <a:lnTo>
                    <a:pt x="667" y="6310"/>
                  </a:lnTo>
                  <a:lnTo>
                    <a:pt x="688" y="6341"/>
                  </a:lnTo>
                  <a:lnTo>
                    <a:pt x="720" y="6383"/>
                  </a:lnTo>
                  <a:lnTo>
                    <a:pt x="741" y="6404"/>
                  </a:lnTo>
                  <a:lnTo>
                    <a:pt x="774" y="6433"/>
                  </a:lnTo>
                  <a:lnTo>
                    <a:pt x="783" y="6444"/>
                  </a:lnTo>
                  <a:lnTo>
                    <a:pt x="816" y="6454"/>
                  </a:lnTo>
                  <a:lnTo>
                    <a:pt x="816" y="6464"/>
                  </a:lnTo>
                  <a:lnTo>
                    <a:pt x="825" y="6464"/>
                  </a:lnTo>
                  <a:lnTo>
                    <a:pt x="836" y="6464"/>
                  </a:lnTo>
                  <a:lnTo>
                    <a:pt x="836" y="6516"/>
                  </a:lnTo>
                  <a:lnTo>
                    <a:pt x="825" y="6516"/>
                  </a:lnTo>
                  <a:lnTo>
                    <a:pt x="816" y="6516"/>
                  </a:lnTo>
                  <a:lnTo>
                    <a:pt x="794" y="6506"/>
                  </a:lnTo>
                  <a:lnTo>
                    <a:pt x="783" y="6506"/>
                  </a:lnTo>
                  <a:lnTo>
                    <a:pt x="763" y="6496"/>
                  </a:lnTo>
                  <a:lnTo>
                    <a:pt x="730" y="6464"/>
                  </a:lnTo>
                  <a:lnTo>
                    <a:pt x="710" y="6444"/>
                  </a:lnTo>
                  <a:lnTo>
                    <a:pt x="678" y="6414"/>
                  </a:lnTo>
                  <a:lnTo>
                    <a:pt x="656" y="6383"/>
                  </a:lnTo>
                  <a:lnTo>
                    <a:pt x="625" y="6341"/>
                  </a:lnTo>
                  <a:lnTo>
                    <a:pt x="603" y="6300"/>
                  </a:lnTo>
                  <a:lnTo>
                    <a:pt x="572" y="6248"/>
                  </a:lnTo>
                  <a:lnTo>
                    <a:pt x="550" y="6217"/>
                  </a:lnTo>
                  <a:lnTo>
                    <a:pt x="519" y="6167"/>
                  </a:lnTo>
                  <a:lnTo>
                    <a:pt x="487" y="6043"/>
                  </a:lnTo>
                  <a:lnTo>
                    <a:pt x="434" y="5951"/>
                  </a:lnTo>
                  <a:lnTo>
                    <a:pt x="381" y="5826"/>
                  </a:lnTo>
                  <a:lnTo>
                    <a:pt x="339" y="5714"/>
                  </a:lnTo>
                  <a:lnTo>
                    <a:pt x="297" y="5600"/>
                  </a:lnTo>
                  <a:lnTo>
                    <a:pt x="275" y="5487"/>
                  </a:lnTo>
                  <a:lnTo>
                    <a:pt x="253" y="5436"/>
                  </a:lnTo>
                  <a:lnTo>
                    <a:pt x="244" y="5384"/>
                  </a:lnTo>
                  <a:lnTo>
                    <a:pt x="233" y="5332"/>
                  </a:lnTo>
                  <a:lnTo>
                    <a:pt x="222" y="5281"/>
                  </a:lnTo>
                  <a:lnTo>
                    <a:pt x="222" y="5230"/>
                  </a:lnTo>
                  <a:lnTo>
                    <a:pt x="201" y="5188"/>
                  </a:lnTo>
                  <a:lnTo>
                    <a:pt x="201" y="5157"/>
                  </a:lnTo>
                  <a:lnTo>
                    <a:pt x="201" y="5126"/>
                  </a:lnTo>
                  <a:lnTo>
                    <a:pt x="222" y="5137"/>
                  </a:lnTo>
                  <a:close/>
                  <a:moveTo>
                    <a:pt x="253" y="5126"/>
                  </a:moveTo>
                  <a:lnTo>
                    <a:pt x="201" y="5126"/>
                  </a:lnTo>
                  <a:lnTo>
                    <a:pt x="201" y="5116"/>
                  </a:lnTo>
                  <a:lnTo>
                    <a:pt x="222" y="5106"/>
                  </a:lnTo>
                  <a:lnTo>
                    <a:pt x="233" y="5086"/>
                  </a:lnTo>
                  <a:lnTo>
                    <a:pt x="244" y="5106"/>
                  </a:lnTo>
                  <a:lnTo>
                    <a:pt x="253" y="5106"/>
                  </a:lnTo>
                  <a:lnTo>
                    <a:pt x="253" y="5116"/>
                  </a:lnTo>
                  <a:lnTo>
                    <a:pt x="253" y="5126"/>
                  </a:lnTo>
                  <a:close/>
                  <a:moveTo>
                    <a:pt x="0" y="4839"/>
                  </a:moveTo>
                  <a:lnTo>
                    <a:pt x="31" y="4870"/>
                  </a:lnTo>
                  <a:lnTo>
                    <a:pt x="31" y="4839"/>
                  </a:lnTo>
                  <a:lnTo>
                    <a:pt x="64" y="4870"/>
                  </a:lnTo>
                  <a:lnTo>
                    <a:pt x="84" y="4910"/>
                  </a:lnTo>
                  <a:lnTo>
                    <a:pt x="106" y="4951"/>
                  </a:lnTo>
                  <a:lnTo>
                    <a:pt x="127" y="4993"/>
                  </a:lnTo>
                  <a:lnTo>
                    <a:pt x="137" y="5003"/>
                  </a:lnTo>
                  <a:lnTo>
                    <a:pt x="158" y="5024"/>
                  </a:lnTo>
                  <a:lnTo>
                    <a:pt x="169" y="5034"/>
                  </a:lnTo>
                  <a:lnTo>
                    <a:pt x="180" y="5055"/>
                  </a:lnTo>
                  <a:lnTo>
                    <a:pt x="191" y="5065"/>
                  </a:lnTo>
                  <a:lnTo>
                    <a:pt x="201" y="5076"/>
                  </a:lnTo>
                  <a:lnTo>
                    <a:pt x="233" y="5086"/>
                  </a:lnTo>
                  <a:lnTo>
                    <a:pt x="244" y="5106"/>
                  </a:lnTo>
                  <a:lnTo>
                    <a:pt x="222" y="5137"/>
                  </a:lnTo>
                  <a:lnTo>
                    <a:pt x="201" y="5126"/>
                  </a:lnTo>
                  <a:lnTo>
                    <a:pt x="180" y="5116"/>
                  </a:lnTo>
                  <a:lnTo>
                    <a:pt x="169" y="5106"/>
                  </a:lnTo>
                  <a:lnTo>
                    <a:pt x="137" y="5086"/>
                  </a:lnTo>
                  <a:lnTo>
                    <a:pt x="127" y="5076"/>
                  </a:lnTo>
                  <a:lnTo>
                    <a:pt x="116" y="5055"/>
                  </a:lnTo>
                  <a:lnTo>
                    <a:pt x="106" y="5034"/>
                  </a:lnTo>
                  <a:lnTo>
                    <a:pt x="84" y="5024"/>
                  </a:lnTo>
                  <a:lnTo>
                    <a:pt x="64" y="4993"/>
                  </a:lnTo>
                  <a:lnTo>
                    <a:pt x="31" y="4941"/>
                  </a:lnTo>
                  <a:lnTo>
                    <a:pt x="11" y="4900"/>
                  </a:lnTo>
                  <a:lnTo>
                    <a:pt x="0" y="4860"/>
                  </a:lnTo>
                  <a:lnTo>
                    <a:pt x="0" y="4839"/>
                  </a:lnTo>
                  <a:close/>
                  <a:moveTo>
                    <a:pt x="31" y="4839"/>
                  </a:moveTo>
                  <a:lnTo>
                    <a:pt x="0" y="4860"/>
                  </a:lnTo>
                  <a:lnTo>
                    <a:pt x="0" y="4849"/>
                  </a:lnTo>
                  <a:lnTo>
                    <a:pt x="0" y="4839"/>
                  </a:lnTo>
                  <a:lnTo>
                    <a:pt x="11" y="4818"/>
                  </a:lnTo>
                  <a:lnTo>
                    <a:pt x="20" y="4818"/>
                  </a:lnTo>
                  <a:lnTo>
                    <a:pt x="31" y="4818"/>
                  </a:lnTo>
                  <a:lnTo>
                    <a:pt x="31" y="4839"/>
                  </a:lnTo>
                  <a:close/>
                  <a:moveTo>
                    <a:pt x="253" y="4797"/>
                  </a:moveTo>
                  <a:lnTo>
                    <a:pt x="306" y="4797"/>
                  </a:lnTo>
                  <a:lnTo>
                    <a:pt x="286" y="4818"/>
                  </a:lnTo>
                  <a:lnTo>
                    <a:pt x="244" y="4818"/>
                  </a:lnTo>
                  <a:lnTo>
                    <a:pt x="201" y="4818"/>
                  </a:lnTo>
                  <a:lnTo>
                    <a:pt x="169" y="4818"/>
                  </a:lnTo>
                  <a:lnTo>
                    <a:pt x="137" y="4818"/>
                  </a:lnTo>
                  <a:lnTo>
                    <a:pt x="106" y="4839"/>
                  </a:lnTo>
                  <a:lnTo>
                    <a:pt x="73" y="4849"/>
                  </a:lnTo>
                  <a:lnTo>
                    <a:pt x="64" y="4849"/>
                  </a:lnTo>
                  <a:lnTo>
                    <a:pt x="53" y="4849"/>
                  </a:lnTo>
                  <a:lnTo>
                    <a:pt x="53" y="4860"/>
                  </a:lnTo>
                  <a:lnTo>
                    <a:pt x="31" y="4870"/>
                  </a:lnTo>
                  <a:lnTo>
                    <a:pt x="0" y="4839"/>
                  </a:lnTo>
                  <a:lnTo>
                    <a:pt x="11" y="4818"/>
                  </a:lnTo>
                  <a:lnTo>
                    <a:pt x="20" y="4808"/>
                  </a:lnTo>
                  <a:lnTo>
                    <a:pt x="31" y="4797"/>
                  </a:lnTo>
                  <a:lnTo>
                    <a:pt x="64" y="4797"/>
                  </a:lnTo>
                  <a:lnTo>
                    <a:pt x="84" y="4787"/>
                  </a:lnTo>
                  <a:lnTo>
                    <a:pt x="127" y="4766"/>
                  </a:lnTo>
                  <a:lnTo>
                    <a:pt x="169" y="4766"/>
                  </a:lnTo>
                  <a:lnTo>
                    <a:pt x="201" y="4766"/>
                  </a:lnTo>
                  <a:lnTo>
                    <a:pt x="244" y="4766"/>
                  </a:lnTo>
                  <a:lnTo>
                    <a:pt x="286" y="4766"/>
                  </a:lnTo>
                  <a:lnTo>
                    <a:pt x="253" y="4797"/>
                  </a:lnTo>
                  <a:close/>
                  <a:moveTo>
                    <a:pt x="286" y="4818"/>
                  </a:moveTo>
                  <a:lnTo>
                    <a:pt x="286" y="4766"/>
                  </a:lnTo>
                  <a:lnTo>
                    <a:pt x="297" y="4766"/>
                  </a:lnTo>
                  <a:lnTo>
                    <a:pt x="306" y="4766"/>
                  </a:lnTo>
                  <a:lnTo>
                    <a:pt x="306" y="4787"/>
                  </a:lnTo>
                  <a:lnTo>
                    <a:pt x="306" y="4797"/>
                  </a:lnTo>
                  <a:lnTo>
                    <a:pt x="306" y="4808"/>
                  </a:lnTo>
                  <a:lnTo>
                    <a:pt x="297" y="4818"/>
                  </a:lnTo>
                  <a:lnTo>
                    <a:pt x="286" y="4818"/>
                  </a:lnTo>
                  <a:close/>
                  <a:moveTo>
                    <a:pt x="530" y="4262"/>
                  </a:moveTo>
                  <a:lnTo>
                    <a:pt x="583" y="4231"/>
                  </a:lnTo>
                  <a:lnTo>
                    <a:pt x="572" y="4272"/>
                  </a:lnTo>
                  <a:lnTo>
                    <a:pt x="550" y="4282"/>
                  </a:lnTo>
                  <a:lnTo>
                    <a:pt x="519" y="4313"/>
                  </a:lnTo>
                  <a:lnTo>
                    <a:pt x="497" y="4334"/>
                  </a:lnTo>
                  <a:lnTo>
                    <a:pt x="466" y="4365"/>
                  </a:lnTo>
                  <a:lnTo>
                    <a:pt x="444" y="4386"/>
                  </a:lnTo>
                  <a:lnTo>
                    <a:pt x="434" y="4417"/>
                  </a:lnTo>
                  <a:lnTo>
                    <a:pt x="402" y="4436"/>
                  </a:lnTo>
                  <a:lnTo>
                    <a:pt x="392" y="4467"/>
                  </a:lnTo>
                  <a:lnTo>
                    <a:pt x="381" y="4499"/>
                  </a:lnTo>
                  <a:lnTo>
                    <a:pt x="360" y="4540"/>
                  </a:lnTo>
                  <a:lnTo>
                    <a:pt x="349" y="4581"/>
                  </a:lnTo>
                  <a:lnTo>
                    <a:pt x="339" y="4623"/>
                  </a:lnTo>
                  <a:lnTo>
                    <a:pt x="328" y="4653"/>
                  </a:lnTo>
                  <a:lnTo>
                    <a:pt x="328" y="4694"/>
                  </a:lnTo>
                  <a:lnTo>
                    <a:pt x="306" y="4746"/>
                  </a:lnTo>
                  <a:lnTo>
                    <a:pt x="306" y="4797"/>
                  </a:lnTo>
                  <a:lnTo>
                    <a:pt x="253" y="4797"/>
                  </a:lnTo>
                  <a:lnTo>
                    <a:pt x="253" y="4746"/>
                  </a:lnTo>
                  <a:lnTo>
                    <a:pt x="275" y="4694"/>
                  </a:lnTo>
                  <a:lnTo>
                    <a:pt x="275" y="4643"/>
                  </a:lnTo>
                  <a:lnTo>
                    <a:pt x="286" y="4602"/>
                  </a:lnTo>
                  <a:lnTo>
                    <a:pt x="297" y="4550"/>
                  </a:lnTo>
                  <a:lnTo>
                    <a:pt x="306" y="4519"/>
                  </a:lnTo>
                  <a:lnTo>
                    <a:pt x="328" y="4478"/>
                  </a:lnTo>
                  <a:lnTo>
                    <a:pt x="339" y="4436"/>
                  </a:lnTo>
                  <a:lnTo>
                    <a:pt x="360" y="4417"/>
                  </a:lnTo>
                  <a:lnTo>
                    <a:pt x="381" y="4375"/>
                  </a:lnTo>
                  <a:lnTo>
                    <a:pt x="402" y="4355"/>
                  </a:lnTo>
                  <a:lnTo>
                    <a:pt x="434" y="4324"/>
                  </a:lnTo>
                  <a:lnTo>
                    <a:pt x="455" y="4303"/>
                  </a:lnTo>
                  <a:lnTo>
                    <a:pt x="487" y="4272"/>
                  </a:lnTo>
                  <a:lnTo>
                    <a:pt x="519" y="4251"/>
                  </a:lnTo>
                  <a:lnTo>
                    <a:pt x="550" y="4220"/>
                  </a:lnTo>
                  <a:lnTo>
                    <a:pt x="530" y="4262"/>
                  </a:lnTo>
                  <a:close/>
                  <a:moveTo>
                    <a:pt x="572" y="4272"/>
                  </a:moveTo>
                  <a:lnTo>
                    <a:pt x="550" y="4220"/>
                  </a:lnTo>
                  <a:lnTo>
                    <a:pt x="561" y="4220"/>
                  </a:lnTo>
                  <a:lnTo>
                    <a:pt x="572" y="4220"/>
                  </a:lnTo>
                  <a:lnTo>
                    <a:pt x="583" y="4231"/>
                  </a:lnTo>
                  <a:lnTo>
                    <a:pt x="583" y="4251"/>
                  </a:lnTo>
                  <a:lnTo>
                    <a:pt x="583" y="4262"/>
                  </a:lnTo>
                  <a:lnTo>
                    <a:pt x="572" y="4272"/>
                  </a:lnTo>
                  <a:close/>
                  <a:moveTo>
                    <a:pt x="561" y="3562"/>
                  </a:moveTo>
                  <a:lnTo>
                    <a:pt x="572" y="3511"/>
                  </a:lnTo>
                  <a:lnTo>
                    <a:pt x="583" y="3532"/>
                  </a:lnTo>
                  <a:lnTo>
                    <a:pt x="583" y="3613"/>
                  </a:lnTo>
                  <a:lnTo>
                    <a:pt x="583" y="3675"/>
                  </a:lnTo>
                  <a:lnTo>
                    <a:pt x="572" y="3737"/>
                  </a:lnTo>
                  <a:lnTo>
                    <a:pt x="561" y="3788"/>
                  </a:lnTo>
                  <a:lnTo>
                    <a:pt x="550" y="3860"/>
                  </a:lnTo>
                  <a:lnTo>
                    <a:pt x="519" y="3943"/>
                  </a:lnTo>
                  <a:lnTo>
                    <a:pt x="519" y="3964"/>
                  </a:lnTo>
                  <a:lnTo>
                    <a:pt x="519" y="3994"/>
                  </a:lnTo>
                  <a:lnTo>
                    <a:pt x="519" y="4014"/>
                  </a:lnTo>
                  <a:lnTo>
                    <a:pt x="519" y="4056"/>
                  </a:lnTo>
                  <a:lnTo>
                    <a:pt x="519" y="4077"/>
                  </a:lnTo>
                  <a:lnTo>
                    <a:pt x="530" y="4128"/>
                  </a:lnTo>
                  <a:lnTo>
                    <a:pt x="561" y="4170"/>
                  </a:lnTo>
                  <a:lnTo>
                    <a:pt x="583" y="4231"/>
                  </a:lnTo>
                  <a:lnTo>
                    <a:pt x="530" y="4262"/>
                  </a:lnTo>
                  <a:lnTo>
                    <a:pt x="508" y="4201"/>
                  </a:lnTo>
                  <a:lnTo>
                    <a:pt x="497" y="4149"/>
                  </a:lnTo>
                  <a:lnTo>
                    <a:pt x="487" y="4108"/>
                  </a:lnTo>
                  <a:lnTo>
                    <a:pt x="466" y="4056"/>
                  </a:lnTo>
                  <a:lnTo>
                    <a:pt x="466" y="4014"/>
                  </a:lnTo>
                  <a:lnTo>
                    <a:pt x="466" y="3994"/>
                  </a:lnTo>
                  <a:lnTo>
                    <a:pt x="466" y="3954"/>
                  </a:lnTo>
                  <a:lnTo>
                    <a:pt x="466" y="3933"/>
                  </a:lnTo>
                  <a:lnTo>
                    <a:pt x="497" y="3850"/>
                  </a:lnTo>
                  <a:lnTo>
                    <a:pt x="508" y="3778"/>
                  </a:lnTo>
                  <a:lnTo>
                    <a:pt x="519" y="3727"/>
                  </a:lnTo>
                  <a:lnTo>
                    <a:pt x="530" y="3675"/>
                  </a:lnTo>
                  <a:lnTo>
                    <a:pt x="530" y="3613"/>
                  </a:lnTo>
                  <a:lnTo>
                    <a:pt x="530" y="3532"/>
                  </a:lnTo>
                  <a:lnTo>
                    <a:pt x="561" y="3562"/>
                  </a:lnTo>
                  <a:close/>
                  <a:moveTo>
                    <a:pt x="583" y="3532"/>
                  </a:moveTo>
                  <a:lnTo>
                    <a:pt x="530" y="3532"/>
                  </a:lnTo>
                  <a:lnTo>
                    <a:pt x="530" y="3521"/>
                  </a:lnTo>
                  <a:lnTo>
                    <a:pt x="550" y="3511"/>
                  </a:lnTo>
                  <a:lnTo>
                    <a:pt x="561" y="3511"/>
                  </a:lnTo>
                  <a:lnTo>
                    <a:pt x="572" y="3511"/>
                  </a:lnTo>
                  <a:lnTo>
                    <a:pt x="583" y="3511"/>
                  </a:lnTo>
                  <a:lnTo>
                    <a:pt x="583" y="3521"/>
                  </a:lnTo>
                  <a:lnTo>
                    <a:pt x="583" y="3532"/>
                  </a:lnTo>
                  <a:close/>
                  <a:moveTo>
                    <a:pt x="253" y="2873"/>
                  </a:moveTo>
                  <a:lnTo>
                    <a:pt x="306" y="2882"/>
                  </a:lnTo>
                  <a:lnTo>
                    <a:pt x="306" y="2873"/>
                  </a:lnTo>
                  <a:lnTo>
                    <a:pt x="306" y="2944"/>
                  </a:lnTo>
                  <a:lnTo>
                    <a:pt x="328" y="3037"/>
                  </a:lnTo>
                  <a:lnTo>
                    <a:pt x="328" y="3089"/>
                  </a:lnTo>
                  <a:lnTo>
                    <a:pt x="328" y="3140"/>
                  </a:lnTo>
                  <a:lnTo>
                    <a:pt x="339" y="3191"/>
                  </a:lnTo>
                  <a:lnTo>
                    <a:pt x="349" y="3243"/>
                  </a:lnTo>
                  <a:lnTo>
                    <a:pt x="360" y="3295"/>
                  </a:lnTo>
                  <a:lnTo>
                    <a:pt x="381" y="3325"/>
                  </a:lnTo>
                  <a:lnTo>
                    <a:pt x="392" y="3356"/>
                  </a:lnTo>
                  <a:lnTo>
                    <a:pt x="402" y="3376"/>
                  </a:lnTo>
                  <a:lnTo>
                    <a:pt x="413" y="3387"/>
                  </a:lnTo>
                  <a:lnTo>
                    <a:pt x="434" y="3418"/>
                  </a:lnTo>
                  <a:lnTo>
                    <a:pt x="444" y="3428"/>
                  </a:lnTo>
                  <a:lnTo>
                    <a:pt x="455" y="3439"/>
                  </a:lnTo>
                  <a:lnTo>
                    <a:pt x="466" y="3459"/>
                  </a:lnTo>
                  <a:lnTo>
                    <a:pt x="487" y="3470"/>
                  </a:lnTo>
                  <a:lnTo>
                    <a:pt x="508" y="3480"/>
                  </a:lnTo>
                  <a:lnTo>
                    <a:pt x="519" y="3490"/>
                  </a:lnTo>
                  <a:lnTo>
                    <a:pt x="550" y="3490"/>
                  </a:lnTo>
                  <a:lnTo>
                    <a:pt x="572" y="3511"/>
                  </a:lnTo>
                  <a:lnTo>
                    <a:pt x="561" y="3562"/>
                  </a:lnTo>
                  <a:lnTo>
                    <a:pt x="530" y="3541"/>
                  </a:lnTo>
                  <a:lnTo>
                    <a:pt x="508" y="3541"/>
                  </a:lnTo>
                  <a:lnTo>
                    <a:pt x="487" y="3532"/>
                  </a:lnTo>
                  <a:lnTo>
                    <a:pt x="455" y="3521"/>
                  </a:lnTo>
                  <a:lnTo>
                    <a:pt x="444" y="3490"/>
                  </a:lnTo>
                  <a:lnTo>
                    <a:pt x="413" y="3480"/>
                  </a:lnTo>
                  <a:lnTo>
                    <a:pt x="402" y="3470"/>
                  </a:lnTo>
                  <a:lnTo>
                    <a:pt x="381" y="3439"/>
                  </a:lnTo>
                  <a:lnTo>
                    <a:pt x="360" y="3418"/>
                  </a:lnTo>
                  <a:lnTo>
                    <a:pt x="349" y="3407"/>
                  </a:lnTo>
                  <a:lnTo>
                    <a:pt x="339" y="3376"/>
                  </a:lnTo>
                  <a:lnTo>
                    <a:pt x="339" y="3356"/>
                  </a:lnTo>
                  <a:lnTo>
                    <a:pt x="306" y="3305"/>
                  </a:lnTo>
                  <a:lnTo>
                    <a:pt x="297" y="3253"/>
                  </a:lnTo>
                  <a:lnTo>
                    <a:pt x="286" y="3202"/>
                  </a:lnTo>
                  <a:lnTo>
                    <a:pt x="275" y="3140"/>
                  </a:lnTo>
                  <a:lnTo>
                    <a:pt x="275" y="3089"/>
                  </a:lnTo>
                  <a:lnTo>
                    <a:pt x="275" y="3037"/>
                  </a:lnTo>
                  <a:lnTo>
                    <a:pt x="253" y="2944"/>
                  </a:lnTo>
                  <a:lnTo>
                    <a:pt x="253" y="2873"/>
                  </a:lnTo>
                  <a:close/>
                  <a:moveTo>
                    <a:pt x="306" y="2882"/>
                  </a:moveTo>
                  <a:lnTo>
                    <a:pt x="286" y="2873"/>
                  </a:lnTo>
                  <a:lnTo>
                    <a:pt x="306" y="2882"/>
                  </a:lnTo>
                  <a:close/>
                  <a:moveTo>
                    <a:pt x="306" y="2873"/>
                  </a:moveTo>
                  <a:lnTo>
                    <a:pt x="253" y="2873"/>
                  </a:lnTo>
                  <a:lnTo>
                    <a:pt x="253" y="2852"/>
                  </a:lnTo>
                  <a:lnTo>
                    <a:pt x="275" y="2852"/>
                  </a:lnTo>
                  <a:lnTo>
                    <a:pt x="286" y="2842"/>
                  </a:lnTo>
                  <a:lnTo>
                    <a:pt x="297" y="2842"/>
                  </a:lnTo>
                  <a:lnTo>
                    <a:pt x="306" y="2852"/>
                  </a:lnTo>
                  <a:lnTo>
                    <a:pt x="306" y="2873"/>
                  </a:lnTo>
                  <a:close/>
                  <a:moveTo>
                    <a:pt x="455" y="2296"/>
                  </a:moveTo>
                  <a:lnTo>
                    <a:pt x="487" y="2337"/>
                  </a:lnTo>
                  <a:lnTo>
                    <a:pt x="306" y="2882"/>
                  </a:lnTo>
                  <a:lnTo>
                    <a:pt x="253" y="2873"/>
                  </a:lnTo>
                  <a:lnTo>
                    <a:pt x="434" y="2316"/>
                  </a:lnTo>
                  <a:lnTo>
                    <a:pt x="455" y="2296"/>
                  </a:lnTo>
                  <a:close/>
                  <a:moveTo>
                    <a:pt x="487" y="2337"/>
                  </a:moveTo>
                  <a:lnTo>
                    <a:pt x="434" y="2316"/>
                  </a:lnTo>
                  <a:lnTo>
                    <a:pt x="434" y="2306"/>
                  </a:lnTo>
                  <a:lnTo>
                    <a:pt x="444" y="2296"/>
                  </a:lnTo>
                  <a:lnTo>
                    <a:pt x="455" y="2296"/>
                  </a:lnTo>
                  <a:lnTo>
                    <a:pt x="466" y="2306"/>
                  </a:lnTo>
                  <a:lnTo>
                    <a:pt x="487" y="2306"/>
                  </a:lnTo>
                  <a:lnTo>
                    <a:pt x="487" y="2316"/>
                  </a:lnTo>
                  <a:lnTo>
                    <a:pt x="487" y="2337"/>
                  </a:lnTo>
                  <a:close/>
                  <a:moveTo>
                    <a:pt x="455" y="2347"/>
                  </a:moveTo>
                  <a:lnTo>
                    <a:pt x="455" y="2316"/>
                  </a:lnTo>
                  <a:lnTo>
                    <a:pt x="455" y="2347"/>
                  </a:lnTo>
                  <a:close/>
                  <a:moveTo>
                    <a:pt x="487" y="2337"/>
                  </a:moveTo>
                  <a:lnTo>
                    <a:pt x="434" y="2316"/>
                  </a:lnTo>
                  <a:lnTo>
                    <a:pt x="434" y="2306"/>
                  </a:lnTo>
                  <a:lnTo>
                    <a:pt x="444" y="2296"/>
                  </a:lnTo>
                  <a:lnTo>
                    <a:pt x="455" y="2296"/>
                  </a:lnTo>
                  <a:lnTo>
                    <a:pt x="466" y="2306"/>
                  </a:lnTo>
                  <a:lnTo>
                    <a:pt x="487" y="2306"/>
                  </a:lnTo>
                  <a:lnTo>
                    <a:pt x="487" y="2316"/>
                  </a:lnTo>
                  <a:lnTo>
                    <a:pt x="487" y="2337"/>
                  </a:lnTo>
                  <a:close/>
                  <a:moveTo>
                    <a:pt x="816" y="2316"/>
                  </a:moveTo>
                  <a:lnTo>
                    <a:pt x="858" y="2316"/>
                  </a:lnTo>
                  <a:lnTo>
                    <a:pt x="836" y="2347"/>
                  </a:lnTo>
                  <a:lnTo>
                    <a:pt x="816" y="2347"/>
                  </a:lnTo>
                  <a:lnTo>
                    <a:pt x="783" y="2347"/>
                  </a:lnTo>
                  <a:lnTo>
                    <a:pt x="741" y="2347"/>
                  </a:lnTo>
                  <a:lnTo>
                    <a:pt x="710" y="2347"/>
                  </a:lnTo>
                  <a:lnTo>
                    <a:pt x="656" y="2347"/>
                  </a:lnTo>
                  <a:lnTo>
                    <a:pt x="603" y="2347"/>
                  </a:lnTo>
                  <a:lnTo>
                    <a:pt x="530" y="2347"/>
                  </a:lnTo>
                  <a:lnTo>
                    <a:pt x="455" y="2347"/>
                  </a:lnTo>
                  <a:lnTo>
                    <a:pt x="455" y="2296"/>
                  </a:lnTo>
                  <a:lnTo>
                    <a:pt x="530" y="2296"/>
                  </a:lnTo>
                  <a:lnTo>
                    <a:pt x="603" y="2296"/>
                  </a:lnTo>
                  <a:lnTo>
                    <a:pt x="656" y="2296"/>
                  </a:lnTo>
                  <a:lnTo>
                    <a:pt x="710" y="2296"/>
                  </a:lnTo>
                  <a:lnTo>
                    <a:pt x="741" y="2296"/>
                  </a:lnTo>
                  <a:lnTo>
                    <a:pt x="783" y="2296"/>
                  </a:lnTo>
                  <a:lnTo>
                    <a:pt x="816" y="2296"/>
                  </a:lnTo>
                  <a:lnTo>
                    <a:pt x="836" y="2296"/>
                  </a:lnTo>
                  <a:lnTo>
                    <a:pt x="816" y="2316"/>
                  </a:lnTo>
                  <a:close/>
                  <a:moveTo>
                    <a:pt x="836" y="2347"/>
                  </a:moveTo>
                  <a:lnTo>
                    <a:pt x="836" y="2296"/>
                  </a:lnTo>
                  <a:lnTo>
                    <a:pt x="847" y="2296"/>
                  </a:lnTo>
                  <a:lnTo>
                    <a:pt x="847" y="2306"/>
                  </a:lnTo>
                  <a:lnTo>
                    <a:pt x="858" y="2306"/>
                  </a:lnTo>
                  <a:lnTo>
                    <a:pt x="858" y="2316"/>
                  </a:lnTo>
                  <a:lnTo>
                    <a:pt x="858" y="2337"/>
                  </a:lnTo>
                  <a:lnTo>
                    <a:pt x="847" y="2347"/>
                  </a:lnTo>
                  <a:lnTo>
                    <a:pt x="836" y="2347"/>
                  </a:lnTo>
                  <a:close/>
                  <a:moveTo>
                    <a:pt x="1462" y="1061"/>
                  </a:moveTo>
                  <a:lnTo>
                    <a:pt x="1515" y="1071"/>
                  </a:lnTo>
                  <a:lnTo>
                    <a:pt x="1504" y="1112"/>
                  </a:lnTo>
                  <a:lnTo>
                    <a:pt x="1493" y="1143"/>
                  </a:lnTo>
                  <a:lnTo>
                    <a:pt x="1462" y="1184"/>
                  </a:lnTo>
                  <a:lnTo>
                    <a:pt x="1451" y="1205"/>
                  </a:lnTo>
                  <a:lnTo>
                    <a:pt x="1430" y="1246"/>
                  </a:lnTo>
                  <a:lnTo>
                    <a:pt x="1419" y="1287"/>
                  </a:lnTo>
                  <a:lnTo>
                    <a:pt x="1388" y="1308"/>
                  </a:lnTo>
                  <a:lnTo>
                    <a:pt x="1366" y="1348"/>
                  </a:lnTo>
                  <a:lnTo>
                    <a:pt x="1260" y="1473"/>
                  </a:lnTo>
                  <a:lnTo>
                    <a:pt x="1144" y="1606"/>
                  </a:lnTo>
                  <a:lnTo>
                    <a:pt x="1112" y="1647"/>
                  </a:lnTo>
                  <a:lnTo>
                    <a:pt x="1091" y="1678"/>
                  </a:lnTo>
                  <a:lnTo>
                    <a:pt x="1060" y="1720"/>
                  </a:lnTo>
                  <a:lnTo>
                    <a:pt x="1038" y="1751"/>
                  </a:lnTo>
                  <a:lnTo>
                    <a:pt x="1006" y="1781"/>
                  </a:lnTo>
                  <a:lnTo>
                    <a:pt x="996" y="1832"/>
                  </a:lnTo>
                  <a:lnTo>
                    <a:pt x="964" y="1874"/>
                  </a:lnTo>
                  <a:lnTo>
                    <a:pt x="943" y="1915"/>
                  </a:lnTo>
                  <a:lnTo>
                    <a:pt x="932" y="1967"/>
                  </a:lnTo>
                  <a:lnTo>
                    <a:pt x="911" y="1997"/>
                  </a:lnTo>
                  <a:lnTo>
                    <a:pt x="900" y="2049"/>
                  </a:lnTo>
                  <a:lnTo>
                    <a:pt x="889" y="2100"/>
                  </a:lnTo>
                  <a:lnTo>
                    <a:pt x="879" y="2152"/>
                  </a:lnTo>
                  <a:lnTo>
                    <a:pt x="858" y="2204"/>
                  </a:lnTo>
                  <a:lnTo>
                    <a:pt x="858" y="2265"/>
                  </a:lnTo>
                  <a:lnTo>
                    <a:pt x="858" y="2316"/>
                  </a:lnTo>
                  <a:lnTo>
                    <a:pt x="816" y="2316"/>
                  </a:lnTo>
                  <a:lnTo>
                    <a:pt x="816" y="2254"/>
                  </a:lnTo>
                  <a:lnTo>
                    <a:pt x="816" y="2204"/>
                  </a:lnTo>
                  <a:lnTo>
                    <a:pt x="825" y="2142"/>
                  </a:lnTo>
                  <a:lnTo>
                    <a:pt x="836" y="2090"/>
                  </a:lnTo>
                  <a:lnTo>
                    <a:pt x="847" y="2038"/>
                  </a:lnTo>
                  <a:lnTo>
                    <a:pt x="858" y="1988"/>
                  </a:lnTo>
                  <a:lnTo>
                    <a:pt x="879" y="1936"/>
                  </a:lnTo>
                  <a:lnTo>
                    <a:pt x="900" y="1884"/>
                  </a:lnTo>
                  <a:lnTo>
                    <a:pt x="911" y="1843"/>
                  </a:lnTo>
                  <a:lnTo>
                    <a:pt x="943" y="1812"/>
                  </a:lnTo>
                  <a:lnTo>
                    <a:pt x="964" y="1761"/>
                  </a:lnTo>
                  <a:lnTo>
                    <a:pt x="996" y="1720"/>
                  </a:lnTo>
                  <a:lnTo>
                    <a:pt x="1016" y="1678"/>
                  </a:lnTo>
                  <a:lnTo>
                    <a:pt x="1049" y="1647"/>
                  </a:lnTo>
                  <a:lnTo>
                    <a:pt x="1069" y="1606"/>
                  </a:lnTo>
                  <a:lnTo>
                    <a:pt x="1102" y="1565"/>
                  </a:lnTo>
                  <a:lnTo>
                    <a:pt x="1218" y="1441"/>
                  </a:lnTo>
                  <a:lnTo>
                    <a:pt x="1324" y="1308"/>
                  </a:lnTo>
                  <a:lnTo>
                    <a:pt x="1346" y="1287"/>
                  </a:lnTo>
                  <a:lnTo>
                    <a:pt x="1366" y="1246"/>
                  </a:lnTo>
                  <a:lnTo>
                    <a:pt x="1388" y="1225"/>
                  </a:lnTo>
                  <a:lnTo>
                    <a:pt x="1398" y="1184"/>
                  </a:lnTo>
                  <a:lnTo>
                    <a:pt x="1430" y="1153"/>
                  </a:lnTo>
                  <a:lnTo>
                    <a:pt x="1441" y="1122"/>
                  </a:lnTo>
                  <a:lnTo>
                    <a:pt x="1451" y="1082"/>
                  </a:lnTo>
                  <a:lnTo>
                    <a:pt x="1462" y="1061"/>
                  </a:lnTo>
                  <a:close/>
                  <a:moveTo>
                    <a:pt x="1515" y="1071"/>
                  </a:moveTo>
                  <a:lnTo>
                    <a:pt x="1462" y="1061"/>
                  </a:lnTo>
                  <a:lnTo>
                    <a:pt x="1462" y="1040"/>
                  </a:lnTo>
                  <a:lnTo>
                    <a:pt x="1483" y="1040"/>
                  </a:lnTo>
                  <a:lnTo>
                    <a:pt x="1483" y="1030"/>
                  </a:lnTo>
                  <a:lnTo>
                    <a:pt x="1493" y="1030"/>
                  </a:lnTo>
                  <a:lnTo>
                    <a:pt x="1504" y="1040"/>
                  </a:lnTo>
                  <a:lnTo>
                    <a:pt x="1515" y="1040"/>
                  </a:lnTo>
                  <a:lnTo>
                    <a:pt x="1515" y="1061"/>
                  </a:lnTo>
                  <a:lnTo>
                    <a:pt x="1515" y="1071"/>
                  </a:lnTo>
                  <a:close/>
                  <a:moveTo>
                    <a:pt x="1918" y="319"/>
                  </a:moveTo>
                  <a:lnTo>
                    <a:pt x="1928" y="381"/>
                  </a:lnTo>
                  <a:lnTo>
                    <a:pt x="1938" y="371"/>
                  </a:lnTo>
                  <a:lnTo>
                    <a:pt x="1928" y="381"/>
                  </a:lnTo>
                  <a:lnTo>
                    <a:pt x="1896" y="402"/>
                  </a:lnTo>
                  <a:lnTo>
                    <a:pt x="1874" y="433"/>
                  </a:lnTo>
                  <a:lnTo>
                    <a:pt x="1843" y="453"/>
                  </a:lnTo>
                  <a:lnTo>
                    <a:pt x="1822" y="494"/>
                  </a:lnTo>
                  <a:lnTo>
                    <a:pt x="1790" y="546"/>
                  </a:lnTo>
                  <a:lnTo>
                    <a:pt x="1759" y="587"/>
                  </a:lnTo>
                  <a:lnTo>
                    <a:pt x="1727" y="639"/>
                  </a:lnTo>
                  <a:lnTo>
                    <a:pt x="1705" y="690"/>
                  </a:lnTo>
                  <a:lnTo>
                    <a:pt x="1674" y="741"/>
                  </a:lnTo>
                  <a:lnTo>
                    <a:pt x="1641" y="803"/>
                  </a:lnTo>
                  <a:lnTo>
                    <a:pt x="1610" y="855"/>
                  </a:lnTo>
                  <a:lnTo>
                    <a:pt x="1588" y="916"/>
                  </a:lnTo>
                  <a:lnTo>
                    <a:pt x="1557" y="968"/>
                  </a:lnTo>
                  <a:lnTo>
                    <a:pt x="1536" y="1020"/>
                  </a:lnTo>
                  <a:lnTo>
                    <a:pt x="1515" y="1071"/>
                  </a:lnTo>
                  <a:lnTo>
                    <a:pt x="1462" y="1061"/>
                  </a:lnTo>
                  <a:lnTo>
                    <a:pt x="1493" y="989"/>
                  </a:lnTo>
                  <a:lnTo>
                    <a:pt x="1504" y="937"/>
                  </a:lnTo>
                  <a:lnTo>
                    <a:pt x="1536" y="885"/>
                  </a:lnTo>
                  <a:lnTo>
                    <a:pt x="1557" y="824"/>
                  </a:lnTo>
                  <a:lnTo>
                    <a:pt x="1599" y="772"/>
                  </a:lnTo>
                  <a:lnTo>
                    <a:pt x="1621" y="710"/>
                  </a:lnTo>
                  <a:lnTo>
                    <a:pt x="1652" y="659"/>
                  </a:lnTo>
                  <a:lnTo>
                    <a:pt x="1695" y="608"/>
                  </a:lnTo>
                  <a:lnTo>
                    <a:pt x="1716" y="556"/>
                  </a:lnTo>
                  <a:lnTo>
                    <a:pt x="1748" y="505"/>
                  </a:lnTo>
                  <a:lnTo>
                    <a:pt x="1779" y="463"/>
                  </a:lnTo>
                  <a:lnTo>
                    <a:pt x="1812" y="433"/>
                  </a:lnTo>
                  <a:lnTo>
                    <a:pt x="1832" y="392"/>
                  </a:lnTo>
                  <a:lnTo>
                    <a:pt x="1865" y="371"/>
                  </a:lnTo>
                  <a:lnTo>
                    <a:pt x="1885" y="340"/>
                  </a:lnTo>
                  <a:lnTo>
                    <a:pt x="1918" y="330"/>
                  </a:lnTo>
                  <a:lnTo>
                    <a:pt x="1918" y="319"/>
                  </a:lnTo>
                  <a:close/>
                  <a:moveTo>
                    <a:pt x="1938" y="371"/>
                  </a:moveTo>
                  <a:lnTo>
                    <a:pt x="1918" y="330"/>
                  </a:lnTo>
                  <a:lnTo>
                    <a:pt x="1928" y="319"/>
                  </a:lnTo>
                  <a:lnTo>
                    <a:pt x="1938" y="330"/>
                  </a:lnTo>
                  <a:lnTo>
                    <a:pt x="1949" y="340"/>
                  </a:lnTo>
                  <a:lnTo>
                    <a:pt x="1949" y="350"/>
                  </a:lnTo>
                  <a:lnTo>
                    <a:pt x="1949" y="371"/>
                  </a:lnTo>
                  <a:lnTo>
                    <a:pt x="1938" y="371"/>
                  </a:lnTo>
                  <a:close/>
                  <a:moveTo>
                    <a:pt x="3083" y="0"/>
                  </a:moveTo>
                  <a:lnTo>
                    <a:pt x="3061" y="52"/>
                  </a:lnTo>
                  <a:lnTo>
                    <a:pt x="3083" y="52"/>
                  </a:lnTo>
                  <a:lnTo>
                    <a:pt x="3061" y="62"/>
                  </a:lnTo>
                  <a:lnTo>
                    <a:pt x="3030" y="83"/>
                  </a:lnTo>
                  <a:lnTo>
                    <a:pt x="2987" y="103"/>
                  </a:lnTo>
                  <a:lnTo>
                    <a:pt x="2966" y="114"/>
                  </a:lnTo>
                  <a:lnTo>
                    <a:pt x="2903" y="145"/>
                  </a:lnTo>
                  <a:lnTo>
                    <a:pt x="2818" y="176"/>
                  </a:lnTo>
                  <a:lnTo>
                    <a:pt x="2754" y="196"/>
                  </a:lnTo>
                  <a:lnTo>
                    <a:pt x="2690" y="217"/>
                  </a:lnTo>
                  <a:lnTo>
                    <a:pt x="2628" y="237"/>
                  </a:lnTo>
                  <a:lnTo>
                    <a:pt x="2542" y="247"/>
                  </a:lnTo>
                  <a:lnTo>
                    <a:pt x="2404" y="278"/>
                  </a:lnTo>
                  <a:lnTo>
                    <a:pt x="2246" y="299"/>
                  </a:lnTo>
                  <a:lnTo>
                    <a:pt x="2171" y="330"/>
                  </a:lnTo>
                  <a:lnTo>
                    <a:pt x="2098" y="340"/>
                  </a:lnTo>
                  <a:lnTo>
                    <a:pt x="2023" y="350"/>
                  </a:lnTo>
                  <a:lnTo>
                    <a:pt x="1928" y="381"/>
                  </a:lnTo>
                  <a:lnTo>
                    <a:pt x="1918" y="319"/>
                  </a:lnTo>
                  <a:lnTo>
                    <a:pt x="2002" y="299"/>
                  </a:lnTo>
                  <a:lnTo>
                    <a:pt x="2087" y="288"/>
                  </a:lnTo>
                  <a:lnTo>
                    <a:pt x="2160" y="268"/>
                  </a:lnTo>
                  <a:lnTo>
                    <a:pt x="2246" y="247"/>
                  </a:lnTo>
                  <a:lnTo>
                    <a:pt x="2384" y="226"/>
                  </a:lnTo>
                  <a:lnTo>
                    <a:pt x="2532" y="196"/>
                  </a:lnTo>
                  <a:lnTo>
                    <a:pt x="2606" y="186"/>
                  </a:lnTo>
                  <a:lnTo>
                    <a:pt x="2681" y="165"/>
                  </a:lnTo>
                  <a:lnTo>
                    <a:pt x="2743" y="145"/>
                  </a:lnTo>
                  <a:lnTo>
                    <a:pt x="2807" y="124"/>
                  </a:lnTo>
                  <a:lnTo>
                    <a:pt x="2870" y="103"/>
                  </a:lnTo>
                  <a:lnTo>
                    <a:pt x="2934" y="72"/>
                  </a:lnTo>
                  <a:lnTo>
                    <a:pt x="2966" y="52"/>
                  </a:lnTo>
                  <a:lnTo>
                    <a:pt x="2987" y="31"/>
                  </a:lnTo>
                  <a:lnTo>
                    <a:pt x="3030" y="20"/>
                  </a:lnTo>
                  <a:lnTo>
                    <a:pt x="3061" y="0"/>
                  </a:lnTo>
                  <a:lnTo>
                    <a:pt x="3083" y="0"/>
                  </a:lnTo>
                  <a:close/>
                  <a:moveTo>
                    <a:pt x="3083" y="52"/>
                  </a:moveTo>
                  <a:lnTo>
                    <a:pt x="3061" y="0"/>
                  </a:lnTo>
                  <a:lnTo>
                    <a:pt x="3072" y="0"/>
                  </a:lnTo>
                  <a:lnTo>
                    <a:pt x="3083" y="0"/>
                  </a:lnTo>
                  <a:lnTo>
                    <a:pt x="3094" y="10"/>
                  </a:lnTo>
                  <a:lnTo>
                    <a:pt x="3094" y="20"/>
                  </a:lnTo>
                  <a:lnTo>
                    <a:pt x="3094" y="31"/>
                  </a:lnTo>
                  <a:lnTo>
                    <a:pt x="3083" y="52"/>
                  </a:lnTo>
                  <a:close/>
                  <a:moveTo>
                    <a:pt x="3644" y="340"/>
                  </a:moveTo>
                  <a:lnTo>
                    <a:pt x="3591" y="350"/>
                  </a:lnTo>
                  <a:lnTo>
                    <a:pt x="3623" y="381"/>
                  </a:lnTo>
                  <a:lnTo>
                    <a:pt x="3581" y="381"/>
                  </a:lnTo>
                  <a:lnTo>
                    <a:pt x="3559" y="371"/>
                  </a:lnTo>
                  <a:lnTo>
                    <a:pt x="3528" y="371"/>
                  </a:lnTo>
                  <a:lnTo>
                    <a:pt x="3506" y="371"/>
                  </a:lnTo>
                  <a:lnTo>
                    <a:pt x="3475" y="350"/>
                  </a:lnTo>
                  <a:lnTo>
                    <a:pt x="3453" y="350"/>
                  </a:lnTo>
                  <a:lnTo>
                    <a:pt x="3422" y="340"/>
                  </a:lnTo>
                  <a:lnTo>
                    <a:pt x="3411" y="340"/>
                  </a:lnTo>
                  <a:lnTo>
                    <a:pt x="3369" y="319"/>
                  </a:lnTo>
                  <a:lnTo>
                    <a:pt x="3337" y="288"/>
                  </a:lnTo>
                  <a:lnTo>
                    <a:pt x="3295" y="268"/>
                  </a:lnTo>
                  <a:lnTo>
                    <a:pt x="3263" y="237"/>
                  </a:lnTo>
                  <a:lnTo>
                    <a:pt x="3209" y="186"/>
                  </a:lnTo>
                  <a:lnTo>
                    <a:pt x="3156" y="134"/>
                  </a:lnTo>
                  <a:lnTo>
                    <a:pt x="3136" y="114"/>
                  </a:lnTo>
                  <a:lnTo>
                    <a:pt x="3104" y="83"/>
                  </a:lnTo>
                  <a:lnTo>
                    <a:pt x="3083" y="62"/>
                  </a:lnTo>
                  <a:lnTo>
                    <a:pt x="3061" y="52"/>
                  </a:lnTo>
                  <a:lnTo>
                    <a:pt x="3083" y="0"/>
                  </a:lnTo>
                  <a:lnTo>
                    <a:pt x="3125" y="20"/>
                  </a:lnTo>
                  <a:lnTo>
                    <a:pt x="3147" y="52"/>
                  </a:lnTo>
                  <a:lnTo>
                    <a:pt x="3178" y="72"/>
                  </a:lnTo>
                  <a:lnTo>
                    <a:pt x="3200" y="103"/>
                  </a:lnTo>
                  <a:lnTo>
                    <a:pt x="3252" y="145"/>
                  </a:lnTo>
                  <a:lnTo>
                    <a:pt x="3305" y="196"/>
                  </a:lnTo>
                  <a:lnTo>
                    <a:pt x="3337" y="226"/>
                  </a:lnTo>
                  <a:lnTo>
                    <a:pt x="3358" y="247"/>
                  </a:lnTo>
                  <a:lnTo>
                    <a:pt x="3400" y="268"/>
                  </a:lnTo>
                  <a:lnTo>
                    <a:pt x="3422" y="288"/>
                  </a:lnTo>
                  <a:lnTo>
                    <a:pt x="3453" y="288"/>
                  </a:lnTo>
                  <a:lnTo>
                    <a:pt x="3464" y="299"/>
                  </a:lnTo>
                  <a:lnTo>
                    <a:pt x="3486" y="299"/>
                  </a:lnTo>
                  <a:lnTo>
                    <a:pt x="3517" y="319"/>
                  </a:lnTo>
                  <a:lnTo>
                    <a:pt x="3538" y="319"/>
                  </a:lnTo>
                  <a:lnTo>
                    <a:pt x="3570" y="319"/>
                  </a:lnTo>
                  <a:lnTo>
                    <a:pt x="3591" y="319"/>
                  </a:lnTo>
                  <a:lnTo>
                    <a:pt x="3623" y="319"/>
                  </a:lnTo>
                  <a:lnTo>
                    <a:pt x="3644" y="340"/>
                  </a:lnTo>
                  <a:close/>
                  <a:moveTo>
                    <a:pt x="3623" y="381"/>
                  </a:moveTo>
                  <a:lnTo>
                    <a:pt x="3623" y="319"/>
                  </a:lnTo>
                  <a:lnTo>
                    <a:pt x="3633" y="330"/>
                  </a:lnTo>
                  <a:lnTo>
                    <a:pt x="3644" y="340"/>
                  </a:lnTo>
                  <a:lnTo>
                    <a:pt x="3644" y="350"/>
                  </a:lnTo>
                  <a:lnTo>
                    <a:pt x="3633" y="371"/>
                  </a:lnTo>
                  <a:lnTo>
                    <a:pt x="3633" y="381"/>
                  </a:lnTo>
                  <a:lnTo>
                    <a:pt x="3623" y="381"/>
                  </a:lnTo>
                  <a:close/>
                  <a:moveTo>
                    <a:pt x="4110" y="1699"/>
                  </a:moveTo>
                  <a:lnTo>
                    <a:pt x="4110" y="1647"/>
                  </a:lnTo>
                  <a:lnTo>
                    <a:pt x="4079" y="1668"/>
                  </a:lnTo>
                  <a:lnTo>
                    <a:pt x="4079" y="1606"/>
                  </a:lnTo>
                  <a:lnTo>
                    <a:pt x="4079" y="1545"/>
                  </a:lnTo>
                  <a:lnTo>
                    <a:pt x="4068" y="1473"/>
                  </a:lnTo>
                  <a:lnTo>
                    <a:pt x="4068" y="1431"/>
                  </a:lnTo>
                  <a:lnTo>
                    <a:pt x="4058" y="1359"/>
                  </a:lnTo>
                  <a:lnTo>
                    <a:pt x="4058" y="1308"/>
                  </a:lnTo>
                  <a:lnTo>
                    <a:pt x="4047" y="1277"/>
                  </a:lnTo>
                  <a:lnTo>
                    <a:pt x="4025" y="1225"/>
                  </a:lnTo>
                  <a:lnTo>
                    <a:pt x="4015" y="1174"/>
                  </a:lnTo>
                  <a:lnTo>
                    <a:pt x="4005" y="1132"/>
                  </a:lnTo>
                  <a:lnTo>
                    <a:pt x="3994" y="1082"/>
                  </a:lnTo>
                  <a:lnTo>
                    <a:pt x="3972" y="1040"/>
                  </a:lnTo>
                  <a:lnTo>
                    <a:pt x="3952" y="1009"/>
                  </a:lnTo>
                  <a:lnTo>
                    <a:pt x="3941" y="968"/>
                  </a:lnTo>
                  <a:lnTo>
                    <a:pt x="3919" y="926"/>
                  </a:lnTo>
                  <a:lnTo>
                    <a:pt x="3899" y="885"/>
                  </a:lnTo>
                  <a:lnTo>
                    <a:pt x="3856" y="824"/>
                  </a:lnTo>
                  <a:lnTo>
                    <a:pt x="3814" y="762"/>
                  </a:lnTo>
                  <a:lnTo>
                    <a:pt x="3782" y="700"/>
                  </a:lnTo>
                  <a:lnTo>
                    <a:pt x="3739" y="639"/>
                  </a:lnTo>
                  <a:lnTo>
                    <a:pt x="3697" y="567"/>
                  </a:lnTo>
                  <a:lnTo>
                    <a:pt x="3666" y="494"/>
                  </a:lnTo>
                  <a:lnTo>
                    <a:pt x="3623" y="433"/>
                  </a:lnTo>
                  <a:lnTo>
                    <a:pt x="3591" y="350"/>
                  </a:lnTo>
                  <a:lnTo>
                    <a:pt x="3644" y="340"/>
                  </a:lnTo>
                  <a:lnTo>
                    <a:pt x="3677" y="402"/>
                  </a:lnTo>
                  <a:lnTo>
                    <a:pt x="3719" y="463"/>
                  </a:lnTo>
                  <a:lnTo>
                    <a:pt x="3750" y="536"/>
                  </a:lnTo>
                  <a:lnTo>
                    <a:pt x="3792" y="598"/>
                  </a:lnTo>
                  <a:lnTo>
                    <a:pt x="3835" y="659"/>
                  </a:lnTo>
                  <a:lnTo>
                    <a:pt x="3867" y="741"/>
                  </a:lnTo>
                  <a:lnTo>
                    <a:pt x="3910" y="803"/>
                  </a:lnTo>
                  <a:lnTo>
                    <a:pt x="3952" y="866"/>
                  </a:lnTo>
                  <a:lnTo>
                    <a:pt x="3963" y="906"/>
                  </a:lnTo>
                  <a:lnTo>
                    <a:pt x="3994" y="937"/>
                  </a:lnTo>
                  <a:lnTo>
                    <a:pt x="4005" y="978"/>
                  </a:lnTo>
                  <a:lnTo>
                    <a:pt x="4025" y="1030"/>
                  </a:lnTo>
                  <a:lnTo>
                    <a:pt x="4047" y="1071"/>
                  </a:lnTo>
                  <a:lnTo>
                    <a:pt x="4058" y="1112"/>
                  </a:lnTo>
                  <a:lnTo>
                    <a:pt x="4068" y="1153"/>
                  </a:lnTo>
                  <a:lnTo>
                    <a:pt x="4079" y="1205"/>
                  </a:lnTo>
                  <a:lnTo>
                    <a:pt x="4089" y="1256"/>
                  </a:lnTo>
                  <a:lnTo>
                    <a:pt x="4110" y="1308"/>
                  </a:lnTo>
                  <a:lnTo>
                    <a:pt x="4121" y="1359"/>
                  </a:lnTo>
                  <a:lnTo>
                    <a:pt x="4121" y="1410"/>
                  </a:lnTo>
                  <a:lnTo>
                    <a:pt x="4132" y="1473"/>
                  </a:lnTo>
                  <a:lnTo>
                    <a:pt x="4132" y="1545"/>
                  </a:lnTo>
                  <a:lnTo>
                    <a:pt x="4132" y="1606"/>
                  </a:lnTo>
                  <a:lnTo>
                    <a:pt x="4132" y="1668"/>
                  </a:lnTo>
                  <a:lnTo>
                    <a:pt x="4110" y="1699"/>
                  </a:lnTo>
                  <a:close/>
                  <a:moveTo>
                    <a:pt x="4110" y="1647"/>
                  </a:moveTo>
                  <a:lnTo>
                    <a:pt x="4110" y="1668"/>
                  </a:lnTo>
                  <a:lnTo>
                    <a:pt x="4110" y="1647"/>
                  </a:lnTo>
                  <a:close/>
                  <a:moveTo>
                    <a:pt x="4079" y="1668"/>
                  </a:moveTo>
                  <a:lnTo>
                    <a:pt x="4132" y="1668"/>
                  </a:lnTo>
                  <a:lnTo>
                    <a:pt x="4132" y="1678"/>
                  </a:lnTo>
                  <a:lnTo>
                    <a:pt x="4121" y="1699"/>
                  </a:lnTo>
                  <a:lnTo>
                    <a:pt x="4110" y="1699"/>
                  </a:lnTo>
                  <a:lnTo>
                    <a:pt x="4089" y="1699"/>
                  </a:lnTo>
                  <a:lnTo>
                    <a:pt x="4089" y="1678"/>
                  </a:lnTo>
                  <a:lnTo>
                    <a:pt x="4079" y="1678"/>
                  </a:lnTo>
                  <a:lnTo>
                    <a:pt x="4079" y="1668"/>
                  </a:lnTo>
                  <a:close/>
                  <a:moveTo>
                    <a:pt x="4110" y="1647"/>
                  </a:moveTo>
                  <a:lnTo>
                    <a:pt x="4110" y="1668"/>
                  </a:lnTo>
                  <a:lnTo>
                    <a:pt x="4110" y="1647"/>
                  </a:lnTo>
                  <a:close/>
                  <a:moveTo>
                    <a:pt x="4079" y="1668"/>
                  </a:moveTo>
                  <a:lnTo>
                    <a:pt x="4132" y="1668"/>
                  </a:lnTo>
                  <a:lnTo>
                    <a:pt x="4132" y="1678"/>
                  </a:lnTo>
                  <a:lnTo>
                    <a:pt x="4121" y="1699"/>
                  </a:lnTo>
                  <a:lnTo>
                    <a:pt x="4110" y="1699"/>
                  </a:lnTo>
                  <a:lnTo>
                    <a:pt x="4089" y="1699"/>
                  </a:lnTo>
                  <a:lnTo>
                    <a:pt x="4089" y="1678"/>
                  </a:lnTo>
                  <a:lnTo>
                    <a:pt x="4079" y="1678"/>
                  </a:lnTo>
                  <a:lnTo>
                    <a:pt x="4079" y="1668"/>
                  </a:lnTo>
                  <a:close/>
                </a:path>
              </a:pathLst>
            </a:custGeom>
            <a:solidFill>
              <a:srgbClr val="FFFFFF"/>
            </a:solidFill>
            <a:ln w="9525">
              <a:noFill/>
              <a:round/>
              <a:headEnd/>
              <a:tailEnd/>
            </a:ln>
          </p:spPr>
          <p:txBody>
            <a:bodyPr/>
            <a:lstStyle/>
            <a:p>
              <a:endParaRPr lang="uk-UA"/>
            </a:p>
          </p:txBody>
        </p:sp>
        <p:sp>
          <p:nvSpPr>
            <p:cNvPr id="16413" name="Freeform 33"/>
            <p:cNvSpPr>
              <a:spLocks/>
            </p:cNvSpPr>
            <p:nvPr/>
          </p:nvSpPr>
          <p:spPr bwMode="auto">
            <a:xfrm>
              <a:off x="4673600" y="849313"/>
              <a:ext cx="2582863" cy="1879600"/>
            </a:xfrm>
            <a:custGeom>
              <a:avLst/>
              <a:gdLst>
                <a:gd name="T0" fmla="*/ 2147483647 w 8137"/>
                <a:gd name="T1" fmla="*/ 2147483647 h 5919"/>
                <a:gd name="T2" fmla="*/ 2147483647 w 8137"/>
                <a:gd name="T3" fmla="*/ 2147483647 h 5919"/>
                <a:gd name="T4" fmla="*/ 2147483647 w 8137"/>
                <a:gd name="T5" fmla="*/ 2147483647 h 5919"/>
                <a:gd name="T6" fmla="*/ 2147483647 w 8137"/>
                <a:gd name="T7" fmla="*/ 2147483647 h 5919"/>
                <a:gd name="T8" fmla="*/ 0 w 8137"/>
                <a:gd name="T9" fmla="*/ 2147483647 h 5919"/>
                <a:gd name="T10" fmla="*/ 2147483647 w 8137"/>
                <a:gd name="T11" fmla="*/ 2147483647 h 5919"/>
                <a:gd name="T12" fmla="*/ 2147483647 w 8137"/>
                <a:gd name="T13" fmla="*/ 2147483647 h 5919"/>
                <a:gd name="T14" fmla="*/ 2147483647 w 8137"/>
                <a:gd name="T15" fmla="*/ 2147483647 h 5919"/>
                <a:gd name="T16" fmla="*/ 2147483647 w 8137"/>
                <a:gd name="T17" fmla="*/ 2147483647 h 5919"/>
                <a:gd name="T18" fmla="*/ 2147483647 w 8137"/>
                <a:gd name="T19" fmla="*/ 2147483647 h 5919"/>
                <a:gd name="T20" fmla="*/ 2147483647 w 8137"/>
                <a:gd name="T21" fmla="*/ 2147483647 h 5919"/>
                <a:gd name="T22" fmla="*/ 2147483647 w 8137"/>
                <a:gd name="T23" fmla="*/ 2147483647 h 5919"/>
                <a:gd name="T24" fmla="*/ 2147483647 w 8137"/>
                <a:gd name="T25" fmla="*/ 2147483647 h 5919"/>
                <a:gd name="T26" fmla="*/ 2147483647 w 8137"/>
                <a:gd name="T27" fmla="*/ 2147483647 h 5919"/>
                <a:gd name="T28" fmla="*/ 2147483647 w 8137"/>
                <a:gd name="T29" fmla="*/ 2147483647 h 5919"/>
                <a:gd name="T30" fmla="*/ 2147483647 w 8137"/>
                <a:gd name="T31" fmla="*/ 2147483647 h 5919"/>
                <a:gd name="T32" fmla="*/ 2147483647 w 8137"/>
                <a:gd name="T33" fmla="*/ 2147483647 h 5919"/>
                <a:gd name="T34" fmla="*/ 2147483647 w 8137"/>
                <a:gd name="T35" fmla="*/ 2147483647 h 5919"/>
                <a:gd name="T36" fmla="*/ 2147483647 w 8137"/>
                <a:gd name="T37" fmla="*/ 2147483647 h 5919"/>
                <a:gd name="T38" fmla="*/ 2147483647 w 8137"/>
                <a:gd name="T39" fmla="*/ 2147483647 h 5919"/>
                <a:gd name="T40" fmla="*/ 2147483647 w 8137"/>
                <a:gd name="T41" fmla="*/ 2147483647 h 5919"/>
                <a:gd name="T42" fmla="*/ 2147483647 w 8137"/>
                <a:gd name="T43" fmla="*/ 2147483647 h 5919"/>
                <a:gd name="T44" fmla="*/ 2147483647 w 8137"/>
                <a:gd name="T45" fmla="*/ 2147483647 h 5919"/>
                <a:gd name="T46" fmla="*/ 2147483647 w 8137"/>
                <a:gd name="T47" fmla="*/ 2147483647 h 5919"/>
                <a:gd name="T48" fmla="*/ 2147483647 w 8137"/>
                <a:gd name="T49" fmla="*/ 2147483647 h 5919"/>
                <a:gd name="T50" fmla="*/ 2147483647 w 8137"/>
                <a:gd name="T51" fmla="*/ 2147483647 h 5919"/>
                <a:gd name="T52" fmla="*/ 2147483647 w 8137"/>
                <a:gd name="T53" fmla="*/ 2147483647 h 5919"/>
                <a:gd name="T54" fmla="*/ 2147483647 w 8137"/>
                <a:gd name="T55" fmla="*/ 2147483647 h 5919"/>
                <a:gd name="T56" fmla="*/ 2147483647 w 8137"/>
                <a:gd name="T57" fmla="*/ 2147483647 h 5919"/>
                <a:gd name="T58" fmla="*/ 2147483647 w 8137"/>
                <a:gd name="T59" fmla="*/ 2147483647 h 5919"/>
                <a:gd name="T60" fmla="*/ 2147483647 w 8137"/>
                <a:gd name="T61" fmla="*/ 2147483647 h 5919"/>
                <a:gd name="T62" fmla="*/ 2147483647 w 8137"/>
                <a:gd name="T63" fmla="*/ 2147483647 h 5919"/>
                <a:gd name="T64" fmla="*/ 2147483647 w 8137"/>
                <a:gd name="T65" fmla="*/ 2147483647 h 5919"/>
                <a:gd name="T66" fmla="*/ 2147483647 w 8137"/>
                <a:gd name="T67" fmla="*/ 2147483647 h 5919"/>
                <a:gd name="T68" fmla="*/ 2147483647 w 8137"/>
                <a:gd name="T69" fmla="*/ 2147483647 h 5919"/>
                <a:gd name="T70" fmla="*/ 2147483647 w 8137"/>
                <a:gd name="T71" fmla="*/ 2147483647 h 5919"/>
                <a:gd name="T72" fmla="*/ 2147483647 w 8137"/>
                <a:gd name="T73" fmla="*/ 2147483647 h 5919"/>
                <a:gd name="T74" fmla="*/ 2147483647 w 8137"/>
                <a:gd name="T75" fmla="*/ 2147483647 h 5919"/>
                <a:gd name="T76" fmla="*/ 2147483647 w 8137"/>
                <a:gd name="T77" fmla="*/ 2147483647 h 5919"/>
                <a:gd name="T78" fmla="*/ 2147483647 w 8137"/>
                <a:gd name="T79" fmla="*/ 2147483647 h 5919"/>
                <a:gd name="T80" fmla="*/ 2147483647 w 8137"/>
                <a:gd name="T81" fmla="*/ 2147483647 h 5919"/>
                <a:gd name="T82" fmla="*/ 2147483647 w 8137"/>
                <a:gd name="T83" fmla="*/ 2147483647 h 5919"/>
                <a:gd name="T84" fmla="*/ 2147483647 w 8137"/>
                <a:gd name="T85" fmla="*/ 2147483647 h 5919"/>
                <a:gd name="T86" fmla="*/ 2147483647 w 8137"/>
                <a:gd name="T87" fmla="*/ 2147483647 h 5919"/>
                <a:gd name="T88" fmla="*/ 2147483647 w 8137"/>
                <a:gd name="T89" fmla="*/ 2147483647 h 5919"/>
                <a:gd name="T90" fmla="*/ 2147483647 w 8137"/>
                <a:gd name="T91" fmla="*/ 2147483647 h 5919"/>
                <a:gd name="T92" fmla="*/ 2147483647 w 8137"/>
                <a:gd name="T93" fmla="*/ 2147483647 h 5919"/>
                <a:gd name="T94" fmla="*/ 2147483647 w 8137"/>
                <a:gd name="T95" fmla="*/ 2147483647 h 5919"/>
                <a:gd name="T96" fmla="*/ 2147483647 w 8137"/>
                <a:gd name="T97" fmla="*/ 2147483647 h 5919"/>
                <a:gd name="T98" fmla="*/ 2147483647 w 8137"/>
                <a:gd name="T99" fmla="*/ 2147483647 h 5919"/>
                <a:gd name="T100" fmla="*/ 2147483647 w 8137"/>
                <a:gd name="T101" fmla="*/ 2147483647 h 5919"/>
                <a:gd name="T102" fmla="*/ 2147483647 w 8137"/>
                <a:gd name="T103" fmla="*/ 2147483647 h 5919"/>
                <a:gd name="T104" fmla="*/ 2147483647 w 8137"/>
                <a:gd name="T105" fmla="*/ 2147483647 h 5919"/>
                <a:gd name="T106" fmla="*/ 2147483647 w 8137"/>
                <a:gd name="T107" fmla="*/ 2147483647 h 5919"/>
                <a:gd name="T108" fmla="*/ 2147483647 w 8137"/>
                <a:gd name="T109" fmla="*/ 2147483647 h 59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137"/>
                <a:gd name="T166" fmla="*/ 0 h 5919"/>
                <a:gd name="T167" fmla="*/ 8137 w 8137"/>
                <a:gd name="T168" fmla="*/ 5919 h 591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137" h="5919">
                  <a:moveTo>
                    <a:pt x="2342" y="5476"/>
                  </a:moveTo>
                  <a:lnTo>
                    <a:pt x="2140" y="5291"/>
                  </a:lnTo>
                  <a:lnTo>
                    <a:pt x="2013" y="5208"/>
                  </a:lnTo>
                  <a:lnTo>
                    <a:pt x="1981" y="5260"/>
                  </a:lnTo>
                  <a:lnTo>
                    <a:pt x="1960" y="5322"/>
                  </a:lnTo>
                  <a:lnTo>
                    <a:pt x="1960" y="5364"/>
                  </a:lnTo>
                  <a:lnTo>
                    <a:pt x="1928" y="5414"/>
                  </a:lnTo>
                  <a:lnTo>
                    <a:pt x="1896" y="5445"/>
                  </a:lnTo>
                  <a:lnTo>
                    <a:pt x="1843" y="5497"/>
                  </a:lnTo>
                  <a:lnTo>
                    <a:pt x="1705" y="5601"/>
                  </a:lnTo>
                  <a:lnTo>
                    <a:pt x="1557" y="5703"/>
                  </a:lnTo>
                  <a:lnTo>
                    <a:pt x="1271" y="5857"/>
                  </a:lnTo>
                  <a:lnTo>
                    <a:pt x="1144" y="5919"/>
                  </a:lnTo>
                  <a:lnTo>
                    <a:pt x="869" y="5919"/>
                  </a:lnTo>
                  <a:lnTo>
                    <a:pt x="699" y="5857"/>
                  </a:lnTo>
                  <a:lnTo>
                    <a:pt x="487" y="5755"/>
                  </a:lnTo>
                  <a:lnTo>
                    <a:pt x="381" y="5703"/>
                  </a:lnTo>
                  <a:lnTo>
                    <a:pt x="297" y="5630"/>
                  </a:lnTo>
                  <a:lnTo>
                    <a:pt x="264" y="5601"/>
                  </a:lnTo>
                  <a:lnTo>
                    <a:pt x="244" y="5559"/>
                  </a:lnTo>
                  <a:lnTo>
                    <a:pt x="222" y="5528"/>
                  </a:lnTo>
                  <a:lnTo>
                    <a:pt x="211" y="5476"/>
                  </a:lnTo>
                  <a:lnTo>
                    <a:pt x="317" y="5476"/>
                  </a:lnTo>
                  <a:lnTo>
                    <a:pt x="392" y="5476"/>
                  </a:lnTo>
                  <a:lnTo>
                    <a:pt x="477" y="5456"/>
                  </a:lnTo>
                  <a:lnTo>
                    <a:pt x="541" y="5425"/>
                  </a:lnTo>
                  <a:lnTo>
                    <a:pt x="392" y="5322"/>
                  </a:lnTo>
                  <a:lnTo>
                    <a:pt x="211" y="5219"/>
                  </a:lnTo>
                  <a:lnTo>
                    <a:pt x="64" y="5127"/>
                  </a:lnTo>
                  <a:lnTo>
                    <a:pt x="0" y="5096"/>
                  </a:lnTo>
                  <a:lnTo>
                    <a:pt x="169" y="5106"/>
                  </a:lnTo>
                  <a:lnTo>
                    <a:pt x="275" y="5127"/>
                  </a:lnTo>
                  <a:lnTo>
                    <a:pt x="360" y="5137"/>
                  </a:lnTo>
                  <a:lnTo>
                    <a:pt x="434" y="5158"/>
                  </a:lnTo>
                  <a:lnTo>
                    <a:pt x="360" y="5106"/>
                  </a:lnTo>
                  <a:lnTo>
                    <a:pt x="297" y="5044"/>
                  </a:lnTo>
                  <a:lnTo>
                    <a:pt x="255" y="5003"/>
                  </a:lnTo>
                  <a:lnTo>
                    <a:pt x="244" y="4961"/>
                  </a:lnTo>
                  <a:lnTo>
                    <a:pt x="222" y="4911"/>
                  </a:lnTo>
                  <a:lnTo>
                    <a:pt x="211" y="4869"/>
                  </a:lnTo>
                  <a:lnTo>
                    <a:pt x="541" y="4869"/>
                  </a:lnTo>
                  <a:lnTo>
                    <a:pt x="381" y="4818"/>
                  </a:lnTo>
                  <a:lnTo>
                    <a:pt x="222" y="4745"/>
                  </a:lnTo>
                  <a:lnTo>
                    <a:pt x="159" y="4705"/>
                  </a:lnTo>
                  <a:lnTo>
                    <a:pt x="116" y="4653"/>
                  </a:lnTo>
                  <a:lnTo>
                    <a:pt x="106" y="4632"/>
                  </a:lnTo>
                  <a:lnTo>
                    <a:pt x="106" y="4601"/>
                  </a:lnTo>
                  <a:lnTo>
                    <a:pt x="106" y="4581"/>
                  </a:lnTo>
                  <a:lnTo>
                    <a:pt x="106" y="4539"/>
                  </a:lnTo>
                  <a:lnTo>
                    <a:pt x="0" y="4437"/>
                  </a:lnTo>
                  <a:lnTo>
                    <a:pt x="255" y="4437"/>
                  </a:lnTo>
                  <a:lnTo>
                    <a:pt x="466" y="4468"/>
                  </a:lnTo>
                  <a:lnTo>
                    <a:pt x="603" y="4478"/>
                  </a:lnTo>
                  <a:lnTo>
                    <a:pt x="710" y="4489"/>
                  </a:lnTo>
                  <a:lnTo>
                    <a:pt x="592" y="4447"/>
                  </a:lnTo>
                  <a:lnTo>
                    <a:pt x="328" y="4375"/>
                  </a:lnTo>
                  <a:lnTo>
                    <a:pt x="84" y="4313"/>
                  </a:lnTo>
                  <a:lnTo>
                    <a:pt x="0" y="4273"/>
                  </a:lnTo>
                  <a:lnTo>
                    <a:pt x="11" y="4148"/>
                  </a:lnTo>
                  <a:lnTo>
                    <a:pt x="42" y="4056"/>
                  </a:lnTo>
                  <a:lnTo>
                    <a:pt x="42" y="4015"/>
                  </a:lnTo>
                  <a:lnTo>
                    <a:pt x="42" y="3994"/>
                  </a:lnTo>
                  <a:lnTo>
                    <a:pt x="31" y="3943"/>
                  </a:lnTo>
                  <a:lnTo>
                    <a:pt x="0" y="3891"/>
                  </a:lnTo>
                  <a:lnTo>
                    <a:pt x="211" y="3891"/>
                  </a:lnTo>
                  <a:lnTo>
                    <a:pt x="222" y="3932"/>
                  </a:lnTo>
                  <a:lnTo>
                    <a:pt x="244" y="3953"/>
                  </a:lnTo>
                  <a:lnTo>
                    <a:pt x="255" y="3963"/>
                  </a:lnTo>
                  <a:lnTo>
                    <a:pt x="264" y="3963"/>
                  </a:lnTo>
                  <a:lnTo>
                    <a:pt x="264" y="3953"/>
                  </a:lnTo>
                  <a:lnTo>
                    <a:pt x="275" y="3943"/>
                  </a:lnTo>
                  <a:lnTo>
                    <a:pt x="423" y="3912"/>
                  </a:lnTo>
                  <a:lnTo>
                    <a:pt x="656" y="3891"/>
                  </a:lnTo>
                  <a:lnTo>
                    <a:pt x="636" y="3881"/>
                  </a:lnTo>
                  <a:lnTo>
                    <a:pt x="636" y="3860"/>
                  </a:lnTo>
                  <a:lnTo>
                    <a:pt x="636" y="3850"/>
                  </a:lnTo>
                  <a:lnTo>
                    <a:pt x="636" y="3830"/>
                  </a:lnTo>
                  <a:lnTo>
                    <a:pt x="646" y="3799"/>
                  </a:lnTo>
                  <a:lnTo>
                    <a:pt x="656" y="3778"/>
                  </a:lnTo>
                  <a:lnTo>
                    <a:pt x="741" y="3778"/>
                  </a:lnTo>
                  <a:lnTo>
                    <a:pt x="816" y="3778"/>
                  </a:lnTo>
                  <a:lnTo>
                    <a:pt x="805" y="3695"/>
                  </a:lnTo>
                  <a:lnTo>
                    <a:pt x="774" y="3644"/>
                  </a:lnTo>
                  <a:lnTo>
                    <a:pt x="752" y="3593"/>
                  </a:lnTo>
                  <a:lnTo>
                    <a:pt x="710" y="3562"/>
                  </a:lnTo>
                  <a:lnTo>
                    <a:pt x="869" y="3562"/>
                  </a:lnTo>
                  <a:lnTo>
                    <a:pt x="985" y="3562"/>
                  </a:lnTo>
                  <a:lnTo>
                    <a:pt x="1017" y="3541"/>
                  </a:lnTo>
                  <a:lnTo>
                    <a:pt x="1038" y="3531"/>
                  </a:lnTo>
                  <a:lnTo>
                    <a:pt x="1038" y="3490"/>
                  </a:lnTo>
                  <a:lnTo>
                    <a:pt x="1038" y="3459"/>
                  </a:lnTo>
                  <a:lnTo>
                    <a:pt x="1017" y="3367"/>
                  </a:lnTo>
                  <a:lnTo>
                    <a:pt x="985" y="3274"/>
                  </a:lnTo>
                  <a:lnTo>
                    <a:pt x="1144" y="3274"/>
                  </a:lnTo>
                  <a:lnTo>
                    <a:pt x="1091" y="3274"/>
                  </a:lnTo>
                  <a:lnTo>
                    <a:pt x="1748" y="3274"/>
                  </a:lnTo>
                  <a:lnTo>
                    <a:pt x="1632" y="3222"/>
                  </a:lnTo>
                  <a:lnTo>
                    <a:pt x="1695" y="3201"/>
                  </a:lnTo>
                  <a:lnTo>
                    <a:pt x="1737" y="3171"/>
                  </a:lnTo>
                  <a:lnTo>
                    <a:pt x="1780" y="3151"/>
                  </a:lnTo>
                  <a:lnTo>
                    <a:pt x="1801" y="3109"/>
                  </a:lnTo>
                  <a:lnTo>
                    <a:pt x="1832" y="3057"/>
                  </a:lnTo>
                  <a:lnTo>
                    <a:pt x="1843" y="3006"/>
                  </a:lnTo>
                  <a:lnTo>
                    <a:pt x="1854" y="2954"/>
                  </a:lnTo>
                  <a:lnTo>
                    <a:pt x="1854" y="2893"/>
                  </a:lnTo>
                  <a:lnTo>
                    <a:pt x="2087" y="2893"/>
                  </a:lnTo>
                  <a:lnTo>
                    <a:pt x="2235" y="2893"/>
                  </a:lnTo>
                  <a:lnTo>
                    <a:pt x="2246" y="2852"/>
                  </a:lnTo>
                  <a:lnTo>
                    <a:pt x="2278" y="2790"/>
                  </a:lnTo>
                  <a:lnTo>
                    <a:pt x="2299" y="2758"/>
                  </a:lnTo>
                  <a:lnTo>
                    <a:pt x="2342" y="2738"/>
                  </a:lnTo>
                  <a:lnTo>
                    <a:pt x="2309" y="2708"/>
                  </a:lnTo>
                  <a:lnTo>
                    <a:pt x="2288" y="2677"/>
                  </a:lnTo>
                  <a:lnTo>
                    <a:pt x="2299" y="2635"/>
                  </a:lnTo>
                  <a:lnTo>
                    <a:pt x="2331" y="2604"/>
                  </a:lnTo>
                  <a:lnTo>
                    <a:pt x="2362" y="2573"/>
                  </a:lnTo>
                  <a:lnTo>
                    <a:pt x="2404" y="2573"/>
                  </a:lnTo>
                  <a:lnTo>
                    <a:pt x="2395" y="2522"/>
                  </a:lnTo>
                  <a:lnTo>
                    <a:pt x="2395" y="2492"/>
                  </a:lnTo>
                  <a:lnTo>
                    <a:pt x="2404" y="2450"/>
                  </a:lnTo>
                  <a:lnTo>
                    <a:pt x="2415" y="2419"/>
                  </a:lnTo>
                  <a:lnTo>
                    <a:pt x="2457" y="2347"/>
                  </a:lnTo>
                  <a:lnTo>
                    <a:pt x="2511" y="2295"/>
                  </a:lnTo>
                  <a:lnTo>
                    <a:pt x="2628" y="2193"/>
                  </a:lnTo>
                  <a:lnTo>
                    <a:pt x="2670" y="2131"/>
                  </a:lnTo>
                  <a:lnTo>
                    <a:pt x="2681" y="2120"/>
                  </a:lnTo>
                  <a:lnTo>
                    <a:pt x="2690" y="2100"/>
                  </a:lnTo>
                  <a:lnTo>
                    <a:pt x="2712" y="2100"/>
                  </a:lnTo>
                  <a:lnTo>
                    <a:pt x="2733" y="2120"/>
                  </a:lnTo>
                  <a:lnTo>
                    <a:pt x="2786" y="2131"/>
                  </a:lnTo>
                  <a:lnTo>
                    <a:pt x="2839" y="2131"/>
                  </a:lnTo>
                  <a:lnTo>
                    <a:pt x="2818" y="2018"/>
                  </a:lnTo>
                  <a:lnTo>
                    <a:pt x="2818" y="1894"/>
                  </a:lnTo>
                  <a:lnTo>
                    <a:pt x="2828" y="1812"/>
                  </a:lnTo>
                  <a:lnTo>
                    <a:pt x="2839" y="1750"/>
                  </a:lnTo>
                  <a:lnTo>
                    <a:pt x="3009" y="1750"/>
                  </a:lnTo>
                  <a:lnTo>
                    <a:pt x="3114" y="1750"/>
                  </a:lnTo>
                  <a:lnTo>
                    <a:pt x="3147" y="1719"/>
                  </a:lnTo>
                  <a:lnTo>
                    <a:pt x="3178" y="1678"/>
                  </a:lnTo>
                  <a:lnTo>
                    <a:pt x="3200" y="1617"/>
                  </a:lnTo>
                  <a:lnTo>
                    <a:pt x="3220" y="1534"/>
                  </a:lnTo>
                  <a:lnTo>
                    <a:pt x="3178" y="1482"/>
                  </a:lnTo>
                  <a:lnTo>
                    <a:pt x="3147" y="1410"/>
                  </a:lnTo>
                  <a:lnTo>
                    <a:pt x="3114" y="1359"/>
                  </a:lnTo>
                  <a:lnTo>
                    <a:pt x="3114" y="1308"/>
                  </a:lnTo>
                  <a:lnTo>
                    <a:pt x="3094" y="1287"/>
                  </a:lnTo>
                  <a:lnTo>
                    <a:pt x="3051" y="1246"/>
                  </a:lnTo>
                  <a:lnTo>
                    <a:pt x="2967" y="1297"/>
                  </a:lnTo>
                  <a:lnTo>
                    <a:pt x="2881" y="1359"/>
                  </a:lnTo>
                  <a:lnTo>
                    <a:pt x="2839" y="1380"/>
                  </a:lnTo>
                  <a:lnTo>
                    <a:pt x="2786" y="1400"/>
                  </a:lnTo>
                  <a:lnTo>
                    <a:pt x="2733" y="1410"/>
                  </a:lnTo>
                  <a:lnTo>
                    <a:pt x="2670" y="1410"/>
                  </a:lnTo>
                  <a:lnTo>
                    <a:pt x="2690" y="1359"/>
                  </a:lnTo>
                  <a:lnTo>
                    <a:pt x="2723" y="1308"/>
                  </a:lnTo>
                  <a:lnTo>
                    <a:pt x="2765" y="1256"/>
                  </a:lnTo>
                  <a:lnTo>
                    <a:pt x="2797" y="1204"/>
                  </a:lnTo>
                  <a:lnTo>
                    <a:pt x="2881" y="1133"/>
                  </a:lnTo>
                  <a:lnTo>
                    <a:pt x="2967" y="1060"/>
                  </a:lnTo>
                  <a:lnTo>
                    <a:pt x="3062" y="988"/>
                  </a:lnTo>
                  <a:lnTo>
                    <a:pt x="3158" y="906"/>
                  </a:lnTo>
                  <a:lnTo>
                    <a:pt x="3178" y="865"/>
                  </a:lnTo>
                  <a:lnTo>
                    <a:pt x="3220" y="813"/>
                  </a:lnTo>
                  <a:lnTo>
                    <a:pt x="3242" y="761"/>
                  </a:lnTo>
                  <a:lnTo>
                    <a:pt x="3273" y="701"/>
                  </a:lnTo>
                  <a:lnTo>
                    <a:pt x="3295" y="761"/>
                  </a:lnTo>
                  <a:lnTo>
                    <a:pt x="3327" y="865"/>
                  </a:lnTo>
                  <a:lnTo>
                    <a:pt x="3348" y="917"/>
                  </a:lnTo>
                  <a:lnTo>
                    <a:pt x="3390" y="937"/>
                  </a:lnTo>
                  <a:lnTo>
                    <a:pt x="3444" y="967"/>
                  </a:lnTo>
                  <a:lnTo>
                    <a:pt x="3496" y="978"/>
                  </a:lnTo>
                  <a:lnTo>
                    <a:pt x="3730" y="978"/>
                  </a:lnTo>
                  <a:lnTo>
                    <a:pt x="3825" y="978"/>
                  </a:lnTo>
                  <a:lnTo>
                    <a:pt x="3803" y="886"/>
                  </a:lnTo>
                  <a:lnTo>
                    <a:pt x="3761" y="761"/>
                  </a:lnTo>
                  <a:lnTo>
                    <a:pt x="3888" y="721"/>
                  </a:lnTo>
                  <a:lnTo>
                    <a:pt x="4079" y="690"/>
                  </a:lnTo>
                  <a:lnTo>
                    <a:pt x="4163" y="670"/>
                  </a:lnTo>
                  <a:lnTo>
                    <a:pt x="4258" y="638"/>
                  </a:lnTo>
                  <a:lnTo>
                    <a:pt x="4354" y="597"/>
                  </a:lnTo>
                  <a:lnTo>
                    <a:pt x="4418" y="545"/>
                  </a:lnTo>
                  <a:lnTo>
                    <a:pt x="4471" y="495"/>
                  </a:lnTo>
                  <a:lnTo>
                    <a:pt x="4535" y="474"/>
                  </a:lnTo>
                  <a:lnTo>
                    <a:pt x="4608" y="443"/>
                  </a:lnTo>
                  <a:lnTo>
                    <a:pt x="4693" y="433"/>
                  </a:lnTo>
                  <a:lnTo>
                    <a:pt x="4704" y="484"/>
                  </a:lnTo>
                  <a:lnTo>
                    <a:pt x="4735" y="535"/>
                  </a:lnTo>
                  <a:lnTo>
                    <a:pt x="4757" y="566"/>
                  </a:lnTo>
                  <a:lnTo>
                    <a:pt x="4799" y="597"/>
                  </a:lnTo>
                  <a:lnTo>
                    <a:pt x="4969" y="545"/>
                  </a:lnTo>
                  <a:lnTo>
                    <a:pt x="5127" y="484"/>
                  </a:lnTo>
                  <a:lnTo>
                    <a:pt x="5096" y="443"/>
                  </a:lnTo>
                  <a:lnTo>
                    <a:pt x="5085" y="402"/>
                  </a:lnTo>
                  <a:lnTo>
                    <a:pt x="5096" y="350"/>
                  </a:lnTo>
                  <a:lnTo>
                    <a:pt x="5117" y="319"/>
                  </a:lnTo>
                  <a:lnTo>
                    <a:pt x="5149" y="279"/>
                  </a:lnTo>
                  <a:lnTo>
                    <a:pt x="5191" y="237"/>
                  </a:lnTo>
                  <a:lnTo>
                    <a:pt x="5245" y="206"/>
                  </a:lnTo>
                  <a:lnTo>
                    <a:pt x="5307" y="175"/>
                  </a:lnTo>
                  <a:lnTo>
                    <a:pt x="5445" y="123"/>
                  </a:lnTo>
                  <a:lnTo>
                    <a:pt x="5562" y="113"/>
                  </a:lnTo>
                  <a:lnTo>
                    <a:pt x="5615" y="113"/>
                  </a:lnTo>
                  <a:lnTo>
                    <a:pt x="5668" y="113"/>
                  </a:lnTo>
                  <a:lnTo>
                    <a:pt x="5700" y="123"/>
                  </a:lnTo>
                  <a:lnTo>
                    <a:pt x="5731" y="154"/>
                  </a:lnTo>
                  <a:lnTo>
                    <a:pt x="5679" y="206"/>
                  </a:lnTo>
                  <a:lnTo>
                    <a:pt x="5626" y="237"/>
                  </a:lnTo>
                  <a:lnTo>
                    <a:pt x="5584" y="279"/>
                  </a:lnTo>
                  <a:lnTo>
                    <a:pt x="5573" y="319"/>
                  </a:lnTo>
                  <a:lnTo>
                    <a:pt x="5615" y="340"/>
                  </a:lnTo>
                  <a:lnTo>
                    <a:pt x="5647" y="350"/>
                  </a:lnTo>
                  <a:lnTo>
                    <a:pt x="5689" y="329"/>
                  </a:lnTo>
                  <a:lnTo>
                    <a:pt x="5742" y="298"/>
                  </a:lnTo>
                  <a:lnTo>
                    <a:pt x="5795" y="279"/>
                  </a:lnTo>
                  <a:lnTo>
                    <a:pt x="5859" y="237"/>
                  </a:lnTo>
                  <a:lnTo>
                    <a:pt x="5922" y="217"/>
                  </a:lnTo>
                  <a:lnTo>
                    <a:pt x="6007" y="217"/>
                  </a:lnTo>
                  <a:lnTo>
                    <a:pt x="6007" y="123"/>
                  </a:lnTo>
                  <a:lnTo>
                    <a:pt x="6007" y="52"/>
                  </a:lnTo>
                  <a:lnTo>
                    <a:pt x="6145" y="52"/>
                  </a:lnTo>
                  <a:lnTo>
                    <a:pt x="6283" y="52"/>
                  </a:lnTo>
                  <a:lnTo>
                    <a:pt x="6378" y="52"/>
                  </a:lnTo>
                  <a:lnTo>
                    <a:pt x="6442" y="52"/>
                  </a:lnTo>
                  <a:lnTo>
                    <a:pt x="6356" y="185"/>
                  </a:lnTo>
                  <a:lnTo>
                    <a:pt x="6283" y="319"/>
                  </a:lnTo>
                  <a:lnTo>
                    <a:pt x="6431" y="227"/>
                  </a:lnTo>
                  <a:lnTo>
                    <a:pt x="6547" y="154"/>
                  </a:lnTo>
                  <a:lnTo>
                    <a:pt x="6653" y="82"/>
                  </a:lnTo>
                  <a:lnTo>
                    <a:pt x="6770" y="0"/>
                  </a:lnTo>
                  <a:lnTo>
                    <a:pt x="6770" y="72"/>
                  </a:lnTo>
                  <a:lnTo>
                    <a:pt x="6770" y="154"/>
                  </a:lnTo>
                  <a:lnTo>
                    <a:pt x="6802" y="113"/>
                  </a:lnTo>
                  <a:lnTo>
                    <a:pt x="6844" y="82"/>
                  </a:lnTo>
                  <a:lnTo>
                    <a:pt x="6886" y="62"/>
                  </a:lnTo>
                  <a:lnTo>
                    <a:pt x="6928" y="52"/>
                  </a:lnTo>
                  <a:lnTo>
                    <a:pt x="7152" y="52"/>
                  </a:lnTo>
                  <a:lnTo>
                    <a:pt x="7310" y="52"/>
                  </a:lnTo>
                  <a:lnTo>
                    <a:pt x="7363" y="82"/>
                  </a:lnTo>
                  <a:lnTo>
                    <a:pt x="7438" y="134"/>
                  </a:lnTo>
                  <a:lnTo>
                    <a:pt x="7554" y="185"/>
                  </a:lnTo>
                  <a:lnTo>
                    <a:pt x="7691" y="227"/>
                  </a:lnTo>
                  <a:lnTo>
                    <a:pt x="7935" y="319"/>
                  </a:lnTo>
                  <a:lnTo>
                    <a:pt x="8137" y="381"/>
                  </a:lnTo>
                  <a:lnTo>
                    <a:pt x="8084" y="453"/>
                  </a:lnTo>
                  <a:lnTo>
                    <a:pt x="8031" y="545"/>
                  </a:lnTo>
                  <a:lnTo>
                    <a:pt x="7988" y="618"/>
                  </a:lnTo>
                  <a:lnTo>
                    <a:pt x="7968" y="701"/>
                  </a:lnTo>
                  <a:lnTo>
                    <a:pt x="7882" y="701"/>
                  </a:lnTo>
                  <a:lnTo>
                    <a:pt x="7808" y="670"/>
                  </a:lnTo>
                  <a:lnTo>
                    <a:pt x="7724" y="638"/>
                  </a:lnTo>
                  <a:lnTo>
                    <a:pt x="7638" y="597"/>
                  </a:lnTo>
                  <a:lnTo>
                    <a:pt x="7554" y="556"/>
                  </a:lnTo>
                  <a:lnTo>
                    <a:pt x="7480" y="525"/>
                  </a:lnTo>
                  <a:lnTo>
                    <a:pt x="7396" y="495"/>
                  </a:lnTo>
                  <a:lnTo>
                    <a:pt x="7310" y="484"/>
                  </a:lnTo>
                  <a:lnTo>
                    <a:pt x="7152" y="484"/>
                  </a:lnTo>
                  <a:lnTo>
                    <a:pt x="6928" y="484"/>
                  </a:lnTo>
                  <a:lnTo>
                    <a:pt x="6886" y="597"/>
                  </a:lnTo>
                  <a:lnTo>
                    <a:pt x="6833" y="711"/>
                  </a:lnTo>
                  <a:lnTo>
                    <a:pt x="6802" y="772"/>
                  </a:lnTo>
                  <a:lnTo>
                    <a:pt x="6780" y="824"/>
                  </a:lnTo>
                  <a:lnTo>
                    <a:pt x="6770" y="906"/>
                  </a:lnTo>
                  <a:lnTo>
                    <a:pt x="6770" y="978"/>
                  </a:lnTo>
                  <a:lnTo>
                    <a:pt x="6717" y="1009"/>
                  </a:lnTo>
                  <a:lnTo>
                    <a:pt x="6675" y="1029"/>
                  </a:lnTo>
                  <a:lnTo>
                    <a:pt x="6653" y="1029"/>
                  </a:lnTo>
                  <a:lnTo>
                    <a:pt x="6622" y="1019"/>
                  </a:lnTo>
                  <a:lnTo>
                    <a:pt x="6558" y="988"/>
                  </a:lnTo>
                  <a:lnTo>
                    <a:pt x="6442" y="978"/>
                  </a:lnTo>
                  <a:lnTo>
                    <a:pt x="6325" y="988"/>
                  </a:lnTo>
                  <a:lnTo>
                    <a:pt x="6219" y="1019"/>
                  </a:lnTo>
                  <a:lnTo>
                    <a:pt x="6112" y="1040"/>
                  </a:lnTo>
                  <a:lnTo>
                    <a:pt x="6007" y="1091"/>
                  </a:lnTo>
                  <a:lnTo>
                    <a:pt x="5890" y="1081"/>
                  </a:lnTo>
                  <a:lnTo>
                    <a:pt x="5806" y="1060"/>
                  </a:lnTo>
                  <a:lnTo>
                    <a:pt x="5731" y="1019"/>
                  </a:lnTo>
                  <a:lnTo>
                    <a:pt x="5668" y="967"/>
                  </a:lnTo>
                  <a:lnTo>
                    <a:pt x="5562" y="855"/>
                  </a:lnTo>
                  <a:lnTo>
                    <a:pt x="5456" y="761"/>
                  </a:lnTo>
                  <a:lnTo>
                    <a:pt x="5340" y="824"/>
                  </a:lnTo>
                  <a:lnTo>
                    <a:pt x="5202" y="886"/>
                  </a:lnTo>
                  <a:lnTo>
                    <a:pt x="5065" y="927"/>
                  </a:lnTo>
                  <a:lnTo>
                    <a:pt x="4926" y="967"/>
                  </a:lnTo>
                  <a:lnTo>
                    <a:pt x="4630" y="1019"/>
                  </a:lnTo>
                  <a:lnTo>
                    <a:pt x="4312" y="1091"/>
                  </a:lnTo>
                  <a:lnTo>
                    <a:pt x="4269" y="1122"/>
                  </a:lnTo>
                  <a:lnTo>
                    <a:pt x="4206" y="1183"/>
                  </a:lnTo>
                  <a:lnTo>
                    <a:pt x="4153" y="1256"/>
                  </a:lnTo>
                  <a:lnTo>
                    <a:pt x="4089" y="1359"/>
                  </a:lnTo>
                  <a:lnTo>
                    <a:pt x="3972" y="1575"/>
                  </a:lnTo>
                  <a:lnTo>
                    <a:pt x="3877" y="1802"/>
                  </a:lnTo>
                  <a:lnTo>
                    <a:pt x="3846" y="1873"/>
                  </a:lnTo>
                  <a:lnTo>
                    <a:pt x="3814" y="1935"/>
                  </a:lnTo>
                  <a:lnTo>
                    <a:pt x="3772" y="1997"/>
                  </a:lnTo>
                  <a:lnTo>
                    <a:pt x="3719" y="2069"/>
                  </a:lnTo>
                  <a:lnTo>
                    <a:pt x="3613" y="2193"/>
                  </a:lnTo>
                  <a:lnTo>
                    <a:pt x="3506" y="2337"/>
                  </a:lnTo>
                  <a:lnTo>
                    <a:pt x="3390" y="2471"/>
                  </a:lnTo>
                  <a:lnTo>
                    <a:pt x="3316" y="2635"/>
                  </a:lnTo>
                  <a:lnTo>
                    <a:pt x="3273" y="2738"/>
                  </a:lnTo>
                  <a:lnTo>
                    <a:pt x="3242" y="2831"/>
                  </a:lnTo>
                  <a:lnTo>
                    <a:pt x="3220" y="2945"/>
                  </a:lnTo>
                  <a:lnTo>
                    <a:pt x="3220" y="3057"/>
                  </a:lnTo>
                  <a:lnTo>
                    <a:pt x="3094" y="3057"/>
                  </a:lnTo>
                  <a:lnTo>
                    <a:pt x="2839" y="3057"/>
                  </a:lnTo>
                  <a:lnTo>
                    <a:pt x="2670" y="3614"/>
                  </a:lnTo>
                  <a:lnTo>
                    <a:pt x="2681" y="3778"/>
                  </a:lnTo>
                  <a:lnTo>
                    <a:pt x="2712" y="3984"/>
                  </a:lnTo>
                  <a:lnTo>
                    <a:pt x="2733" y="4086"/>
                  </a:lnTo>
                  <a:lnTo>
                    <a:pt x="2786" y="4169"/>
                  </a:lnTo>
                  <a:lnTo>
                    <a:pt x="2818" y="4211"/>
                  </a:lnTo>
                  <a:lnTo>
                    <a:pt x="2850" y="4231"/>
                  </a:lnTo>
                  <a:lnTo>
                    <a:pt x="2892" y="4262"/>
                  </a:lnTo>
                  <a:lnTo>
                    <a:pt x="2945" y="4273"/>
                  </a:lnTo>
                  <a:lnTo>
                    <a:pt x="2945" y="4416"/>
                  </a:lnTo>
                  <a:lnTo>
                    <a:pt x="2914" y="4519"/>
                  </a:lnTo>
                  <a:lnTo>
                    <a:pt x="2903" y="4601"/>
                  </a:lnTo>
                  <a:lnTo>
                    <a:pt x="2881" y="4674"/>
                  </a:lnTo>
                  <a:lnTo>
                    <a:pt x="2881" y="4735"/>
                  </a:lnTo>
                  <a:lnTo>
                    <a:pt x="2881" y="4797"/>
                  </a:lnTo>
                  <a:lnTo>
                    <a:pt x="2903" y="4869"/>
                  </a:lnTo>
                  <a:lnTo>
                    <a:pt x="2945" y="4992"/>
                  </a:lnTo>
                  <a:lnTo>
                    <a:pt x="2892" y="5023"/>
                  </a:lnTo>
                  <a:lnTo>
                    <a:pt x="2839" y="5075"/>
                  </a:lnTo>
                  <a:lnTo>
                    <a:pt x="2786" y="5127"/>
                  </a:lnTo>
                  <a:lnTo>
                    <a:pt x="2744" y="5188"/>
                  </a:lnTo>
                  <a:lnTo>
                    <a:pt x="2723" y="5271"/>
                  </a:lnTo>
                  <a:lnTo>
                    <a:pt x="2690" y="5343"/>
                  </a:lnTo>
                  <a:lnTo>
                    <a:pt x="2681" y="5435"/>
                  </a:lnTo>
                  <a:lnTo>
                    <a:pt x="2670" y="5538"/>
                  </a:lnTo>
                  <a:lnTo>
                    <a:pt x="2490" y="5507"/>
                  </a:lnTo>
                  <a:lnTo>
                    <a:pt x="2342" y="5476"/>
                  </a:lnTo>
                  <a:close/>
                </a:path>
              </a:pathLst>
            </a:custGeom>
            <a:solidFill>
              <a:srgbClr val="008EC8"/>
            </a:solidFill>
            <a:ln w="9525">
              <a:noFill/>
              <a:round/>
              <a:headEnd/>
              <a:tailEnd/>
            </a:ln>
          </p:spPr>
          <p:txBody>
            <a:bodyPr/>
            <a:lstStyle/>
            <a:p>
              <a:endParaRPr lang="uk-UA"/>
            </a:p>
          </p:txBody>
        </p:sp>
        <p:sp>
          <p:nvSpPr>
            <p:cNvPr id="16414" name="Freeform 34"/>
            <p:cNvSpPr>
              <a:spLocks noEditPoints="1"/>
            </p:cNvSpPr>
            <p:nvPr/>
          </p:nvSpPr>
          <p:spPr bwMode="auto">
            <a:xfrm>
              <a:off x="4665663" y="836613"/>
              <a:ext cx="2597150" cy="1901825"/>
            </a:xfrm>
            <a:custGeom>
              <a:avLst/>
              <a:gdLst>
                <a:gd name="T0" fmla="*/ 2147483647 w 8180"/>
                <a:gd name="T1" fmla="*/ 2147483647 h 5991"/>
                <a:gd name="T2" fmla="*/ 2147483647 w 8180"/>
                <a:gd name="T3" fmla="*/ 2147483647 h 5991"/>
                <a:gd name="T4" fmla="*/ 2147483647 w 8180"/>
                <a:gd name="T5" fmla="*/ 2147483647 h 5991"/>
                <a:gd name="T6" fmla="*/ 2147483647 w 8180"/>
                <a:gd name="T7" fmla="*/ 2147483647 h 5991"/>
                <a:gd name="T8" fmla="*/ 2147483647 w 8180"/>
                <a:gd name="T9" fmla="*/ 2147483647 h 5991"/>
                <a:gd name="T10" fmla="*/ 2147483647 w 8180"/>
                <a:gd name="T11" fmla="*/ 2147483647 h 5991"/>
                <a:gd name="T12" fmla="*/ 2147483647 w 8180"/>
                <a:gd name="T13" fmla="*/ 2147483647 h 5991"/>
                <a:gd name="T14" fmla="*/ 2147483647 w 8180"/>
                <a:gd name="T15" fmla="*/ 2147483647 h 5991"/>
                <a:gd name="T16" fmla="*/ 2147483647 w 8180"/>
                <a:gd name="T17" fmla="*/ 2147483647 h 5991"/>
                <a:gd name="T18" fmla="*/ 2147483647 w 8180"/>
                <a:gd name="T19" fmla="*/ 2147483647 h 5991"/>
                <a:gd name="T20" fmla="*/ 2147483647 w 8180"/>
                <a:gd name="T21" fmla="*/ 2147483647 h 5991"/>
                <a:gd name="T22" fmla="*/ 2147483647 w 8180"/>
                <a:gd name="T23" fmla="*/ 2147483647 h 5991"/>
                <a:gd name="T24" fmla="*/ 2147483647 w 8180"/>
                <a:gd name="T25" fmla="*/ 2147483647 h 5991"/>
                <a:gd name="T26" fmla="*/ 2147483647 w 8180"/>
                <a:gd name="T27" fmla="*/ 2147483647 h 5991"/>
                <a:gd name="T28" fmla="*/ 2147483647 w 8180"/>
                <a:gd name="T29" fmla="*/ 2147483647 h 5991"/>
                <a:gd name="T30" fmla="*/ 2147483647 w 8180"/>
                <a:gd name="T31" fmla="*/ 2147483647 h 5991"/>
                <a:gd name="T32" fmla="*/ 2147483647 w 8180"/>
                <a:gd name="T33" fmla="*/ 2147483647 h 5991"/>
                <a:gd name="T34" fmla="*/ 2147483647 w 8180"/>
                <a:gd name="T35" fmla="*/ 2147483647 h 5991"/>
                <a:gd name="T36" fmla="*/ 2147483647 w 8180"/>
                <a:gd name="T37" fmla="*/ 2147483647 h 5991"/>
                <a:gd name="T38" fmla="*/ 2147483647 w 8180"/>
                <a:gd name="T39" fmla="*/ 2147483647 h 5991"/>
                <a:gd name="T40" fmla="*/ 2147483647 w 8180"/>
                <a:gd name="T41" fmla="*/ 2147483647 h 5991"/>
                <a:gd name="T42" fmla="*/ 2147483647 w 8180"/>
                <a:gd name="T43" fmla="*/ 2147483647 h 5991"/>
                <a:gd name="T44" fmla="*/ 2147483647 w 8180"/>
                <a:gd name="T45" fmla="*/ 2147483647 h 5991"/>
                <a:gd name="T46" fmla="*/ 2147483647 w 8180"/>
                <a:gd name="T47" fmla="*/ 2147483647 h 5991"/>
                <a:gd name="T48" fmla="*/ 2147483647 w 8180"/>
                <a:gd name="T49" fmla="*/ 2147483647 h 5991"/>
                <a:gd name="T50" fmla="*/ 2147483647 w 8180"/>
                <a:gd name="T51" fmla="*/ 2147483647 h 5991"/>
                <a:gd name="T52" fmla="*/ 2147483647 w 8180"/>
                <a:gd name="T53" fmla="*/ 2147483647 h 5991"/>
                <a:gd name="T54" fmla="*/ 2147483647 w 8180"/>
                <a:gd name="T55" fmla="*/ 2147483647 h 5991"/>
                <a:gd name="T56" fmla="*/ 2147483647 w 8180"/>
                <a:gd name="T57" fmla="*/ 2147483647 h 5991"/>
                <a:gd name="T58" fmla="*/ 2147483647 w 8180"/>
                <a:gd name="T59" fmla="*/ 2147483647 h 5991"/>
                <a:gd name="T60" fmla="*/ 2147483647 w 8180"/>
                <a:gd name="T61" fmla="*/ 2147483647 h 5991"/>
                <a:gd name="T62" fmla="*/ 2147483647 w 8180"/>
                <a:gd name="T63" fmla="*/ 2147483647 h 5991"/>
                <a:gd name="T64" fmla="*/ 2147483647 w 8180"/>
                <a:gd name="T65" fmla="*/ 2147483647 h 5991"/>
                <a:gd name="T66" fmla="*/ 2147483647 w 8180"/>
                <a:gd name="T67" fmla="*/ 2147483647 h 5991"/>
                <a:gd name="T68" fmla="*/ 2147483647 w 8180"/>
                <a:gd name="T69" fmla="*/ 2147483647 h 5991"/>
                <a:gd name="T70" fmla="*/ 2147483647 w 8180"/>
                <a:gd name="T71" fmla="*/ 2147483647 h 5991"/>
                <a:gd name="T72" fmla="*/ 2147483647 w 8180"/>
                <a:gd name="T73" fmla="*/ 2147483647 h 5991"/>
                <a:gd name="T74" fmla="*/ 2147483647 w 8180"/>
                <a:gd name="T75" fmla="*/ 2147483647 h 5991"/>
                <a:gd name="T76" fmla="*/ 2147483647 w 8180"/>
                <a:gd name="T77" fmla="*/ 2147483647 h 5991"/>
                <a:gd name="T78" fmla="*/ 2147483647 w 8180"/>
                <a:gd name="T79" fmla="*/ 2147483647 h 5991"/>
                <a:gd name="T80" fmla="*/ 2147483647 w 8180"/>
                <a:gd name="T81" fmla="*/ 2147483647 h 5991"/>
                <a:gd name="T82" fmla="*/ 2147483647 w 8180"/>
                <a:gd name="T83" fmla="*/ 2147483647 h 5991"/>
                <a:gd name="T84" fmla="*/ 2147483647 w 8180"/>
                <a:gd name="T85" fmla="*/ 2147483647 h 5991"/>
                <a:gd name="T86" fmla="*/ 2147483647 w 8180"/>
                <a:gd name="T87" fmla="*/ 2147483647 h 5991"/>
                <a:gd name="T88" fmla="*/ 2147483647 w 8180"/>
                <a:gd name="T89" fmla="*/ 2147483647 h 5991"/>
                <a:gd name="T90" fmla="*/ 2147483647 w 8180"/>
                <a:gd name="T91" fmla="*/ 2147483647 h 5991"/>
                <a:gd name="T92" fmla="*/ 2147483647 w 8180"/>
                <a:gd name="T93" fmla="*/ 2147483647 h 5991"/>
                <a:gd name="T94" fmla="*/ 2147483647 w 8180"/>
                <a:gd name="T95" fmla="*/ 2147483647 h 5991"/>
                <a:gd name="T96" fmla="*/ 2147483647 w 8180"/>
                <a:gd name="T97" fmla="*/ 2147483647 h 5991"/>
                <a:gd name="T98" fmla="*/ 2147483647 w 8180"/>
                <a:gd name="T99" fmla="*/ 2147483647 h 5991"/>
                <a:gd name="T100" fmla="*/ 2147483647 w 8180"/>
                <a:gd name="T101" fmla="*/ 2147483647 h 5991"/>
                <a:gd name="T102" fmla="*/ 2147483647 w 8180"/>
                <a:gd name="T103" fmla="*/ 2147483647 h 5991"/>
                <a:gd name="T104" fmla="*/ 2147483647 w 8180"/>
                <a:gd name="T105" fmla="*/ 2147483647 h 5991"/>
                <a:gd name="T106" fmla="*/ 2147483647 w 8180"/>
                <a:gd name="T107" fmla="*/ 2147483647 h 5991"/>
                <a:gd name="T108" fmla="*/ 2147483647 w 8180"/>
                <a:gd name="T109" fmla="*/ 2147483647 h 5991"/>
                <a:gd name="T110" fmla="*/ 2147483647 w 8180"/>
                <a:gd name="T111" fmla="*/ 2147483647 h 5991"/>
                <a:gd name="T112" fmla="*/ 2147483647 w 8180"/>
                <a:gd name="T113" fmla="*/ 2147483647 h 5991"/>
                <a:gd name="T114" fmla="*/ 2147483647 w 8180"/>
                <a:gd name="T115" fmla="*/ 2147483647 h 5991"/>
                <a:gd name="T116" fmla="*/ 2147483647 w 8180"/>
                <a:gd name="T117" fmla="*/ 2147483647 h 5991"/>
                <a:gd name="T118" fmla="*/ 2147483647 w 8180"/>
                <a:gd name="T119" fmla="*/ 2147483647 h 5991"/>
                <a:gd name="T120" fmla="*/ 2147483647 w 8180"/>
                <a:gd name="T121" fmla="*/ 2147483647 h 5991"/>
                <a:gd name="T122" fmla="*/ 2147483647 w 8180"/>
                <a:gd name="T123" fmla="*/ 2147483647 h 5991"/>
                <a:gd name="T124" fmla="*/ 2147483647 w 8180"/>
                <a:gd name="T125" fmla="*/ 2147483647 h 59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80"/>
                <a:gd name="T190" fmla="*/ 0 h 5991"/>
                <a:gd name="T191" fmla="*/ 8180 w 8180"/>
                <a:gd name="T192" fmla="*/ 5991 h 599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80" h="5991">
                  <a:moveTo>
                    <a:pt x="2056" y="5260"/>
                  </a:moveTo>
                  <a:lnTo>
                    <a:pt x="2024" y="5229"/>
                  </a:lnTo>
                  <a:lnTo>
                    <a:pt x="2056" y="5218"/>
                  </a:lnTo>
                  <a:lnTo>
                    <a:pt x="2088" y="5249"/>
                  </a:lnTo>
                  <a:lnTo>
                    <a:pt x="2109" y="5270"/>
                  </a:lnTo>
                  <a:lnTo>
                    <a:pt x="2140" y="5301"/>
                  </a:lnTo>
                  <a:lnTo>
                    <a:pt x="2184" y="5322"/>
                  </a:lnTo>
                  <a:lnTo>
                    <a:pt x="2215" y="5353"/>
                  </a:lnTo>
                  <a:lnTo>
                    <a:pt x="2268" y="5405"/>
                  </a:lnTo>
                  <a:lnTo>
                    <a:pt x="2321" y="5435"/>
                  </a:lnTo>
                  <a:lnTo>
                    <a:pt x="2384" y="5497"/>
                  </a:lnTo>
                  <a:lnTo>
                    <a:pt x="2353" y="5538"/>
                  </a:lnTo>
                  <a:lnTo>
                    <a:pt x="2300" y="5486"/>
                  </a:lnTo>
                  <a:lnTo>
                    <a:pt x="2246" y="5435"/>
                  </a:lnTo>
                  <a:lnTo>
                    <a:pt x="2193" y="5405"/>
                  </a:lnTo>
                  <a:lnTo>
                    <a:pt x="2151" y="5363"/>
                  </a:lnTo>
                  <a:lnTo>
                    <a:pt x="2109" y="5332"/>
                  </a:lnTo>
                  <a:lnTo>
                    <a:pt x="2077" y="5312"/>
                  </a:lnTo>
                  <a:lnTo>
                    <a:pt x="2045" y="5281"/>
                  </a:lnTo>
                  <a:lnTo>
                    <a:pt x="2024" y="5260"/>
                  </a:lnTo>
                  <a:lnTo>
                    <a:pt x="2056" y="5260"/>
                  </a:lnTo>
                  <a:close/>
                  <a:moveTo>
                    <a:pt x="2003" y="5363"/>
                  </a:moveTo>
                  <a:lnTo>
                    <a:pt x="1950" y="5363"/>
                  </a:lnTo>
                  <a:lnTo>
                    <a:pt x="1950" y="5353"/>
                  </a:lnTo>
                  <a:lnTo>
                    <a:pt x="1971" y="5322"/>
                  </a:lnTo>
                  <a:lnTo>
                    <a:pt x="1993" y="5281"/>
                  </a:lnTo>
                  <a:lnTo>
                    <a:pt x="2003" y="5249"/>
                  </a:lnTo>
                  <a:lnTo>
                    <a:pt x="2024" y="5229"/>
                  </a:lnTo>
                  <a:lnTo>
                    <a:pt x="2056" y="5260"/>
                  </a:lnTo>
                  <a:lnTo>
                    <a:pt x="2056" y="5270"/>
                  </a:lnTo>
                  <a:lnTo>
                    <a:pt x="2035" y="5312"/>
                  </a:lnTo>
                  <a:lnTo>
                    <a:pt x="2024" y="5353"/>
                  </a:lnTo>
                  <a:lnTo>
                    <a:pt x="2003" y="5363"/>
                  </a:lnTo>
                  <a:close/>
                  <a:moveTo>
                    <a:pt x="1166" y="5991"/>
                  </a:moveTo>
                  <a:lnTo>
                    <a:pt x="1166" y="5939"/>
                  </a:lnTo>
                  <a:lnTo>
                    <a:pt x="1155" y="5939"/>
                  </a:lnTo>
                  <a:lnTo>
                    <a:pt x="1198" y="5919"/>
                  </a:lnTo>
                  <a:lnTo>
                    <a:pt x="1282" y="5868"/>
                  </a:lnTo>
                  <a:lnTo>
                    <a:pt x="1346" y="5837"/>
                  </a:lnTo>
                  <a:lnTo>
                    <a:pt x="1421" y="5806"/>
                  </a:lnTo>
                  <a:lnTo>
                    <a:pt x="1484" y="5754"/>
                  </a:lnTo>
                  <a:lnTo>
                    <a:pt x="1558" y="5723"/>
                  </a:lnTo>
                  <a:lnTo>
                    <a:pt x="1643" y="5671"/>
                  </a:lnTo>
                  <a:lnTo>
                    <a:pt x="1707" y="5621"/>
                  </a:lnTo>
                  <a:lnTo>
                    <a:pt x="1749" y="5590"/>
                  </a:lnTo>
                  <a:lnTo>
                    <a:pt x="1781" y="5569"/>
                  </a:lnTo>
                  <a:lnTo>
                    <a:pt x="1812" y="5548"/>
                  </a:lnTo>
                  <a:lnTo>
                    <a:pt x="1834" y="5528"/>
                  </a:lnTo>
                  <a:lnTo>
                    <a:pt x="1865" y="5497"/>
                  </a:lnTo>
                  <a:lnTo>
                    <a:pt x="1887" y="5476"/>
                  </a:lnTo>
                  <a:lnTo>
                    <a:pt x="1918" y="5455"/>
                  </a:lnTo>
                  <a:lnTo>
                    <a:pt x="1929" y="5425"/>
                  </a:lnTo>
                  <a:lnTo>
                    <a:pt x="1940" y="5415"/>
                  </a:lnTo>
                  <a:lnTo>
                    <a:pt x="1950" y="5384"/>
                  </a:lnTo>
                  <a:lnTo>
                    <a:pt x="1950" y="5374"/>
                  </a:lnTo>
                  <a:lnTo>
                    <a:pt x="1950" y="5363"/>
                  </a:lnTo>
                  <a:lnTo>
                    <a:pt x="2003" y="5363"/>
                  </a:lnTo>
                  <a:lnTo>
                    <a:pt x="2003" y="5384"/>
                  </a:lnTo>
                  <a:lnTo>
                    <a:pt x="2003" y="5415"/>
                  </a:lnTo>
                  <a:lnTo>
                    <a:pt x="1993" y="5435"/>
                  </a:lnTo>
                  <a:lnTo>
                    <a:pt x="1971" y="5466"/>
                  </a:lnTo>
                  <a:lnTo>
                    <a:pt x="1950" y="5486"/>
                  </a:lnTo>
                  <a:lnTo>
                    <a:pt x="1929" y="5517"/>
                  </a:lnTo>
                  <a:lnTo>
                    <a:pt x="1907" y="5538"/>
                  </a:lnTo>
                  <a:lnTo>
                    <a:pt x="1876" y="5569"/>
                  </a:lnTo>
                  <a:lnTo>
                    <a:pt x="1854" y="5590"/>
                  </a:lnTo>
                  <a:lnTo>
                    <a:pt x="1812" y="5621"/>
                  </a:lnTo>
                  <a:lnTo>
                    <a:pt x="1781" y="5642"/>
                  </a:lnTo>
                  <a:lnTo>
                    <a:pt x="1749" y="5671"/>
                  </a:lnTo>
                  <a:lnTo>
                    <a:pt x="1663" y="5723"/>
                  </a:lnTo>
                  <a:lnTo>
                    <a:pt x="1590" y="5754"/>
                  </a:lnTo>
                  <a:lnTo>
                    <a:pt x="1505" y="5806"/>
                  </a:lnTo>
                  <a:lnTo>
                    <a:pt x="1441" y="5847"/>
                  </a:lnTo>
                  <a:lnTo>
                    <a:pt x="1368" y="5888"/>
                  </a:lnTo>
                  <a:lnTo>
                    <a:pt x="1315" y="5919"/>
                  </a:lnTo>
                  <a:lnTo>
                    <a:pt x="1219" y="5960"/>
                  </a:lnTo>
                  <a:lnTo>
                    <a:pt x="1177" y="5991"/>
                  </a:lnTo>
                  <a:lnTo>
                    <a:pt x="1166" y="5991"/>
                  </a:lnTo>
                  <a:close/>
                  <a:moveTo>
                    <a:pt x="1166" y="5939"/>
                  </a:moveTo>
                  <a:lnTo>
                    <a:pt x="1166" y="5960"/>
                  </a:lnTo>
                  <a:lnTo>
                    <a:pt x="1166" y="5939"/>
                  </a:lnTo>
                  <a:close/>
                  <a:moveTo>
                    <a:pt x="1155" y="5939"/>
                  </a:moveTo>
                  <a:lnTo>
                    <a:pt x="1177" y="5991"/>
                  </a:lnTo>
                  <a:lnTo>
                    <a:pt x="1166" y="5991"/>
                  </a:lnTo>
                  <a:lnTo>
                    <a:pt x="1155" y="5991"/>
                  </a:lnTo>
                  <a:lnTo>
                    <a:pt x="1155" y="5970"/>
                  </a:lnTo>
                  <a:lnTo>
                    <a:pt x="1144" y="5970"/>
                  </a:lnTo>
                  <a:lnTo>
                    <a:pt x="1144" y="5960"/>
                  </a:lnTo>
                  <a:lnTo>
                    <a:pt x="1144" y="5950"/>
                  </a:lnTo>
                  <a:lnTo>
                    <a:pt x="1144" y="5939"/>
                  </a:lnTo>
                  <a:lnTo>
                    <a:pt x="1155" y="5939"/>
                  </a:lnTo>
                  <a:close/>
                  <a:moveTo>
                    <a:pt x="891" y="5991"/>
                  </a:moveTo>
                  <a:lnTo>
                    <a:pt x="891" y="5939"/>
                  </a:lnTo>
                  <a:lnTo>
                    <a:pt x="1166" y="5939"/>
                  </a:lnTo>
                  <a:lnTo>
                    <a:pt x="1166" y="5991"/>
                  </a:lnTo>
                  <a:lnTo>
                    <a:pt x="891" y="5991"/>
                  </a:lnTo>
                  <a:close/>
                  <a:moveTo>
                    <a:pt x="891" y="5939"/>
                  </a:moveTo>
                  <a:lnTo>
                    <a:pt x="891" y="5991"/>
                  </a:lnTo>
                  <a:lnTo>
                    <a:pt x="880" y="5991"/>
                  </a:lnTo>
                  <a:lnTo>
                    <a:pt x="880" y="5970"/>
                  </a:lnTo>
                  <a:lnTo>
                    <a:pt x="869" y="5970"/>
                  </a:lnTo>
                  <a:lnTo>
                    <a:pt x="869" y="5960"/>
                  </a:lnTo>
                  <a:lnTo>
                    <a:pt x="869" y="5950"/>
                  </a:lnTo>
                  <a:lnTo>
                    <a:pt x="880" y="5939"/>
                  </a:lnTo>
                  <a:lnTo>
                    <a:pt x="891" y="5939"/>
                  </a:lnTo>
                  <a:close/>
                  <a:moveTo>
                    <a:pt x="901" y="5939"/>
                  </a:moveTo>
                  <a:lnTo>
                    <a:pt x="891" y="5960"/>
                  </a:lnTo>
                  <a:lnTo>
                    <a:pt x="901" y="5939"/>
                  </a:lnTo>
                  <a:close/>
                  <a:moveTo>
                    <a:pt x="891" y="5939"/>
                  </a:moveTo>
                  <a:lnTo>
                    <a:pt x="891" y="5991"/>
                  </a:lnTo>
                  <a:lnTo>
                    <a:pt x="880" y="5991"/>
                  </a:lnTo>
                  <a:lnTo>
                    <a:pt x="880" y="5970"/>
                  </a:lnTo>
                  <a:lnTo>
                    <a:pt x="869" y="5970"/>
                  </a:lnTo>
                  <a:lnTo>
                    <a:pt x="869" y="5960"/>
                  </a:lnTo>
                  <a:lnTo>
                    <a:pt x="869" y="5950"/>
                  </a:lnTo>
                  <a:lnTo>
                    <a:pt x="880" y="5939"/>
                  </a:lnTo>
                  <a:lnTo>
                    <a:pt x="891" y="5939"/>
                  </a:lnTo>
                  <a:close/>
                  <a:moveTo>
                    <a:pt x="233" y="5486"/>
                  </a:moveTo>
                  <a:lnTo>
                    <a:pt x="233" y="5548"/>
                  </a:lnTo>
                  <a:lnTo>
                    <a:pt x="266" y="5517"/>
                  </a:lnTo>
                  <a:lnTo>
                    <a:pt x="277" y="5538"/>
                  </a:lnTo>
                  <a:lnTo>
                    <a:pt x="277" y="5548"/>
                  </a:lnTo>
                  <a:lnTo>
                    <a:pt x="277" y="5569"/>
                  </a:lnTo>
                  <a:lnTo>
                    <a:pt x="286" y="5590"/>
                  </a:lnTo>
                  <a:lnTo>
                    <a:pt x="297" y="5600"/>
                  </a:lnTo>
                  <a:lnTo>
                    <a:pt x="319" y="5621"/>
                  </a:lnTo>
                  <a:lnTo>
                    <a:pt x="328" y="5642"/>
                  </a:lnTo>
                  <a:lnTo>
                    <a:pt x="339" y="5652"/>
                  </a:lnTo>
                  <a:lnTo>
                    <a:pt x="350" y="5671"/>
                  </a:lnTo>
                  <a:lnTo>
                    <a:pt x="382" y="5692"/>
                  </a:lnTo>
                  <a:lnTo>
                    <a:pt x="392" y="5702"/>
                  </a:lnTo>
                  <a:lnTo>
                    <a:pt x="414" y="5723"/>
                  </a:lnTo>
                  <a:lnTo>
                    <a:pt x="467" y="5744"/>
                  </a:lnTo>
                  <a:lnTo>
                    <a:pt x="519" y="5785"/>
                  </a:lnTo>
                  <a:lnTo>
                    <a:pt x="572" y="5806"/>
                  </a:lnTo>
                  <a:lnTo>
                    <a:pt x="625" y="5837"/>
                  </a:lnTo>
                  <a:lnTo>
                    <a:pt x="678" y="5847"/>
                  </a:lnTo>
                  <a:lnTo>
                    <a:pt x="732" y="5868"/>
                  </a:lnTo>
                  <a:lnTo>
                    <a:pt x="827" y="5908"/>
                  </a:lnTo>
                  <a:lnTo>
                    <a:pt x="901" y="5939"/>
                  </a:lnTo>
                  <a:lnTo>
                    <a:pt x="891" y="5991"/>
                  </a:lnTo>
                  <a:lnTo>
                    <a:pt x="816" y="5960"/>
                  </a:lnTo>
                  <a:lnTo>
                    <a:pt x="710" y="5919"/>
                  </a:lnTo>
                  <a:lnTo>
                    <a:pt x="658" y="5898"/>
                  </a:lnTo>
                  <a:lnTo>
                    <a:pt x="605" y="5888"/>
                  </a:lnTo>
                  <a:lnTo>
                    <a:pt x="552" y="5858"/>
                  </a:lnTo>
                  <a:lnTo>
                    <a:pt x="499" y="5816"/>
                  </a:lnTo>
                  <a:lnTo>
                    <a:pt x="445" y="5796"/>
                  </a:lnTo>
                  <a:lnTo>
                    <a:pt x="392" y="5775"/>
                  </a:lnTo>
                  <a:lnTo>
                    <a:pt x="361" y="5744"/>
                  </a:lnTo>
                  <a:lnTo>
                    <a:pt x="339" y="5733"/>
                  </a:lnTo>
                  <a:lnTo>
                    <a:pt x="328" y="5702"/>
                  </a:lnTo>
                  <a:lnTo>
                    <a:pt x="297" y="5692"/>
                  </a:lnTo>
                  <a:lnTo>
                    <a:pt x="286" y="5671"/>
                  </a:lnTo>
                  <a:lnTo>
                    <a:pt x="266" y="5652"/>
                  </a:lnTo>
                  <a:lnTo>
                    <a:pt x="244" y="5631"/>
                  </a:lnTo>
                  <a:lnTo>
                    <a:pt x="233" y="5621"/>
                  </a:lnTo>
                  <a:lnTo>
                    <a:pt x="223" y="5590"/>
                  </a:lnTo>
                  <a:lnTo>
                    <a:pt x="223" y="5569"/>
                  </a:lnTo>
                  <a:lnTo>
                    <a:pt x="213" y="5538"/>
                  </a:lnTo>
                  <a:lnTo>
                    <a:pt x="213" y="5517"/>
                  </a:lnTo>
                  <a:lnTo>
                    <a:pt x="233" y="5486"/>
                  </a:lnTo>
                  <a:close/>
                  <a:moveTo>
                    <a:pt x="266" y="5517"/>
                  </a:moveTo>
                  <a:lnTo>
                    <a:pt x="213" y="5517"/>
                  </a:lnTo>
                  <a:lnTo>
                    <a:pt x="223" y="5497"/>
                  </a:lnTo>
                  <a:lnTo>
                    <a:pt x="233" y="5486"/>
                  </a:lnTo>
                  <a:lnTo>
                    <a:pt x="244" y="5486"/>
                  </a:lnTo>
                  <a:lnTo>
                    <a:pt x="266" y="5497"/>
                  </a:lnTo>
                  <a:lnTo>
                    <a:pt x="266" y="5517"/>
                  </a:lnTo>
                  <a:close/>
                  <a:moveTo>
                    <a:pt x="552" y="5486"/>
                  </a:moveTo>
                  <a:lnTo>
                    <a:pt x="572" y="5435"/>
                  </a:lnTo>
                  <a:lnTo>
                    <a:pt x="572" y="5486"/>
                  </a:lnTo>
                  <a:lnTo>
                    <a:pt x="541" y="5517"/>
                  </a:lnTo>
                  <a:lnTo>
                    <a:pt x="499" y="5528"/>
                  </a:lnTo>
                  <a:lnTo>
                    <a:pt x="467" y="5528"/>
                  </a:lnTo>
                  <a:lnTo>
                    <a:pt x="435" y="5538"/>
                  </a:lnTo>
                  <a:lnTo>
                    <a:pt x="392" y="5538"/>
                  </a:lnTo>
                  <a:lnTo>
                    <a:pt x="339" y="5538"/>
                  </a:lnTo>
                  <a:lnTo>
                    <a:pt x="297" y="5548"/>
                  </a:lnTo>
                  <a:lnTo>
                    <a:pt x="233" y="5548"/>
                  </a:lnTo>
                  <a:lnTo>
                    <a:pt x="233" y="5486"/>
                  </a:lnTo>
                  <a:lnTo>
                    <a:pt x="297" y="5486"/>
                  </a:lnTo>
                  <a:lnTo>
                    <a:pt x="339" y="5486"/>
                  </a:lnTo>
                  <a:lnTo>
                    <a:pt x="382" y="5486"/>
                  </a:lnTo>
                  <a:lnTo>
                    <a:pt x="414" y="5486"/>
                  </a:lnTo>
                  <a:lnTo>
                    <a:pt x="456" y="5476"/>
                  </a:lnTo>
                  <a:lnTo>
                    <a:pt x="488" y="5476"/>
                  </a:lnTo>
                  <a:lnTo>
                    <a:pt x="519" y="5466"/>
                  </a:lnTo>
                  <a:lnTo>
                    <a:pt x="552" y="5435"/>
                  </a:lnTo>
                  <a:lnTo>
                    <a:pt x="552" y="5486"/>
                  </a:lnTo>
                  <a:close/>
                  <a:moveTo>
                    <a:pt x="572" y="5486"/>
                  </a:moveTo>
                  <a:lnTo>
                    <a:pt x="552" y="5435"/>
                  </a:lnTo>
                  <a:lnTo>
                    <a:pt x="563" y="5435"/>
                  </a:lnTo>
                  <a:lnTo>
                    <a:pt x="572" y="5435"/>
                  </a:lnTo>
                  <a:lnTo>
                    <a:pt x="594" y="5455"/>
                  </a:lnTo>
                  <a:lnTo>
                    <a:pt x="594" y="5466"/>
                  </a:lnTo>
                  <a:lnTo>
                    <a:pt x="594" y="5476"/>
                  </a:lnTo>
                  <a:lnTo>
                    <a:pt x="594" y="5486"/>
                  </a:lnTo>
                  <a:lnTo>
                    <a:pt x="572" y="5486"/>
                  </a:lnTo>
                  <a:close/>
                  <a:moveTo>
                    <a:pt x="22" y="5106"/>
                  </a:moveTo>
                  <a:lnTo>
                    <a:pt x="22" y="5157"/>
                  </a:lnTo>
                  <a:lnTo>
                    <a:pt x="33" y="5116"/>
                  </a:lnTo>
                  <a:lnTo>
                    <a:pt x="53" y="5116"/>
                  </a:lnTo>
                  <a:lnTo>
                    <a:pt x="106" y="5147"/>
                  </a:lnTo>
                  <a:lnTo>
                    <a:pt x="170" y="5178"/>
                  </a:lnTo>
                  <a:lnTo>
                    <a:pt x="244" y="5229"/>
                  </a:lnTo>
                  <a:lnTo>
                    <a:pt x="339" y="5281"/>
                  </a:lnTo>
                  <a:lnTo>
                    <a:pt x="435" y="5353"/>
                  </a:lnTo>
                  <a:lnTo>
                    <a:pt x="509" y="5405"/>
                  </a:lnTo>
                  <a:lnTo>
                    <a:pt x="572" y="5435"/>
                  </a:lnTo>
                  <a:lnTo>
                    <a:pt x="552" y="5486"/>
                  </a:lnTo>
                  <a:lnTo>
                    <a:pt x="488" y="5435"/>
                  </a:lnTo>
                  <a:lnTo>
                    <a:pt x="392" y="5384"/>
                  </a:lnTo>
                  <a:lnTo>
                    <a:pt x="319" y="5332"/>
                  </a:lnTo>
                  <a:lnTo>
                    <a:pt x="223" y="5281"/>
                  </a:lnTo>
                  <a:lnTo>
                    <a:pt x="138" y="5229"/>
                  </a:lnTo>
                  <a:lnTo>
                    <a:pt x="64" y="5199"/>
                  </a:lnTo>
                  <a:lnTo>
                    <a:pt x="22" y="5168"/>
                  </a:lnTo>
                  <a:lnTo>
                    <a:pt x="11" y="5157"/>
                  </a:lnTo>
                  <a:lnTo>
                    <a:pt x="22" y="5106"/>
                  </a:lnTo>
                  <a:close/>
                  <a:moveTo>
                    <a:pt x="445" y="5218"/>
                  </a:moveTo>
                  <a:lnTo>
                    <a:pt x="467" y="5168"/>
                  </a:lnTo>
                  <a:lnTo>
                    <a:pt x="456" y="5218"/>
                  </a:lnTo>
                  <a:lnTo>
                    <a:pt x="414" y="5218"/>
                  </a:lnTo>
                  <a:lnTo>
                    <a:pt x="382" y="5209"/>
                  </a:lnTo>
                  <a:lnTo>
                    <a:pt x="339" y="5199"/>
                  </a:lnTo>
                  <a:lnTo>
                    <a:pt x="297" y="5199"/>
                  </a:lnTo>
                  <a:lnTo>
                    <a:pt x="244" y="5178"/>
                  </a:lnTo>
                  <a:lnTo>
                    <a:pt x="181" y="5168"/>
                  </a:lnTo>
                  <a:lnTo>
                    <a:pt x="159" y="5168"/>
                  </a:lnTo>
                  <a:lnTo>
                    <a:pt x="117" y="5168"/>
                  </a:lnTo>
                  <a:lnTo>
                    <a:pt x="64" y="5168"/>
                  </a:lnTo>
                  <a:lnTo>
                    <a:pt x="22" y="5157"/>
                  </a:lnTo>
                  <a:lnTo>
                    <a:pt x="22" y="5106"/>
                  </a:lnTo>
                  <a:lnTo>
                    <a:pt x="75" y="5106"/>
                  </a:lnTo>
                  <a:lnTo>
                    <a:pt x="117" y="5106"/>
                  </a:lnTo>
                  <a:lnTo>
                    <a:pt x="159" y="5116"/>
                  </a:lnTo>
                  <a:lnTo>
                    <a:pt x="191" y="5116"/>
                  </a:lnTo>
                  <a:lnTo>
                    <a:pt x="266" y="5137"/>
                  </a:lnTo>
                  <a:lnTo>
                    <a:pt x="297" y="5137"/>
                  </a:lnTo>
                  <a:lnTo>
                    <a:pt x="350" y="5147"/>
                  </a:lnTo>
                  <a:lnTo>
                    <a:pt x="392" y="5157"/>
                  </a:lnTo>
                  <a:lnTo>
                    <a:pt x="414" y="5157"/>
                  </a:lnTo>
                  <a:lnTo>
                    <a:pt x="456" y="5168"/>
                  </a:lnTo>
                  <a:lnTo>
                    <a:pt x="445" y="5218"/>
                  </a:lnTo>
                  <a:close/>
                  <a:moveTo>
                    <a:pt x="456" y="5218"/>
                  </a:moveTo>
                  <a:lnTo>
                    <a:pt x="456" y="5168"/>
                  </a:lnTo>
                  <a:lnTo>
                    <a:pt x="467" y="5168"/>
                  </a:lnTo>
                  <a:lnTo>
                    <a:pt x="488" y="5178"/>
                  </a:lnTo>
                  <a:lnTo>
                    <a:pt x="488" y="5199"/>
                  </a:lnTo>
                  <a:lnTo>
                    <a:pt x="467" y="5209"/>
                  </a:lnTo>
                  <a:lnTo>
                    <a:pt x="467" y="5218"/>
                  </a:lnTo>
                  <a:lnTo>
                    <a:pt x="456" y="5218"/>
                  </a:lnTo>
                  <a:close/>
                  <a:moveTo>
                    <a:pt x="233" y="4890"/>
                  </a:moveTo>
                  <a:lnTo>
                    <a:pt x="233" y="4941"/>
                  </a:lnTo>
                  <a:lnTo>
                    <a:pt x="266" y="4910"/>
                  </a:lnTo>
                  <a:lnTo>
                    <a:pt x="277" y="4941"/>
                  </a:lnTo>
                  <a:lnTo>
                    <a:pt x="277" y="4952"/>
                  </a:lnTo>
                  <a:lnTo>
                    <a:pt x="277" y="4962"/>
                  </a:lnTo>
                  <a:lnTo>
                    <a:pt x="286" y="4992"/>
                  </a:lnTo>
                  <a:lnTo>
                    <a:pt x="286" y="5002"/>
                  </a:lnTo>
                  <a:lnTo>
                    <a:pt x="297" y="5013"/>
                  </a:lnTo>
                  <a:lnTo>
                    <a:pt x="319" y="5044"/>
                  </a:lnTo>
                  <a:lnTo>
                    <a:pt x="328" y="5054"/>
                  </a:lnTo>
                  <a:lnTo>
                    <a:pt x="339" y="5064"/>
                  </a:lnTo>
                  <a:lnTo>
                    <a:pt x="350" y="5095"/>
                  </a:lnTo>
                  <a:lnTo>
                    <a:pt x="382" y="5106"/>
                  </a:lnTo>
                  <a:lnTo>
                    <a:pt x="392" y="5116"/>
                  </a:lnTo>
                  <a:lnTo>
                    <a:pt x="414" y="5137"/>
                  </a:lnTo>
                  <a:lnTo>
                    <a:pt x="435" y="5147"/>
                  </a:lnTo>
                  <a:lnTo>
                    <a:pt x="445" y="5157"/>
                  </a:lnTo>
                  <a:lnTo>
                    <a:pt x="467" y="5168"/>
                  </a:lnTo>
                  <a:lnTo>
                    <a:pt x="445" y="5218"/>
                  </a:lnTo>
                  <a:lnTo>
                    <a:pt x="414" y="5209"/>
                  </a:lnTo>
                  <a:lnTo>
                    <a:pt x="403" y="5199"/>
                  </a:lnTo>
                  <a:lnTo>
                    <a:pt x="382" y="5178"/>
                  </a:lnTo>
                  <a:lnTo>
                    <a:pt x="361" y="5157"/>
                  </a:lnTo>
                  <a:lnTo>
                    <a:pt x="339" y="5147"/>
                  </a:lnTo>
                  <a:lnTo>
                    <a:pt x="328" y="5137"/>
                  </a:lnTo>
                  <a:lnTo>
                    <a:pt x="297" y="5106"/>
                  </a:lnTo>
                  <a:lnTo>
                    <a:pt x="286" y="5095"/>
                  </a:lnTo>
                  <a:lnTo>
                    <a:pt x="277" y="5064"/>
                  </a:lnTo>
                  <a:lnTo>
                    <a:pt x="266" y="5054"/>
                  </a:lnTo>
                  <a:lnTo>
                    <a:pt x="244" y="5033"/>
                  </a:lnTo>
                  <a:lnTo>
                    <a:pt x="233" y="5002"/>
                  </a:lnTo>
                  <a:lnTo>
                    <a:pt x="223" y="4992"/>
                  </a:lnTo>
                  <a:lnTo>
                    <a:pt x="223" y="4962"/>
                  </a:lnTo>
                  <a:lnTo>
                    <a:pt x="213" y="4941"/>
                  </a:lnTo>
                  <a:lnTo>
                    <a:pt x="213" y="4910"/>
                  </a:lnTo>
                  <a:lnTo>
                    <a:pt x="233" y="4890"/>
                  </a:lnTo>
                  <a:close/>
                  <a:moveTo>
                    <a:pt x="233" y="4941"/>
                  </a:moveTo>
                  <a:lnTo>
                    <a:pt x="233" y="4910"/>
                  </a:lnTo>
                  <a:lnTo>
                    <a:pt x="233" y="4941"/>
                  </a:lnTo>
                  <a:close/>
                  <a:moveTo>
                    <a:pt x="266" y="4910"/>
                  </a:moveTo>
                  <a:lnTo>
                    <a:pt x="213" y="4910"/>
                  </a:lnTo>
                  <a:lnTo>
                    <a:pt x="213" y="4900"/>
                  </a:lnTo>
                  <a:lnTo>
                    <a:pt x="223" y="4900"/>
                  </a:lnTo>
                  <a:lnTo>
                    <a:pt x="233" y="4890"/>
                  </a:lnTo>
                  <a:lnTo>
                    <a:pt x="244" y="4890"/>
                  </a:lnTo>
                  <a:lnTo>
                    <a:pt x="266" y="4900"/>
                  </a:lnTo>
                  <a:lnTo>
                    <a:pt x="266" y="4910"/>
                  </a:lnTo>
                  <a:close/>
                  <a:moveTo>
                    <a:pt x="572" y="4890"/>
                  </a:moveTo>
                  <a:lnTo>
                    <a:pt x="563" y="4941"/>
                  </a:lnTo>
                  <a:lnTo>
                    <a:pt x="233" y="4941"/>
                  </a:lnTo>
                  <a:lnTo>
                    <a:pt x="233" y="4890"/>
                  </a:lnTo>
                  <a:lnTo>
                    <a:pt x="563" y="4890"/>
                  </a:lnTo>
                  <a:lnTo>
                    <a:pt x="572" y="4890"/>
                  </a:lnTo>
                  <a:close/>
                  <a:moveTo>
                    <a:pt x="563" y="4941"/>
                  </a:moveTo>
                  <a:lnTo>
                    <a:pt x="563" y="4890"/>
                  </a:lnTo>
                  <a:lnTo>
                    <a:pt x="572" y="4890"/>
                  </a:lnTo>
                  <a:lnTo>
                    <a:pt x="594" y="4900"/>
                  </a:lnTo>
                  <a:lnTo>
                    <a:pt x="594" y="4910"/>
                  </a:lnTo>
                  <a:lnTo>
                    <a:pt x="594" y="4931"/>
                  </a:lnTo>
                  <a:lnTo>
                    <a:pt x="594" y="4941"/>
                  </a:lnTo>
                  <a:lnTo>
                    <a:pt x="572" y="4941"/>
                  </a:lnTo>
                  <a:lnTo>
                    <a:pt x="563" y="4941"/>
                  </a:lnTo>
                  <a:close/>
                  <a:moveTo>
                    <a:pt x="572" y="4890"/>
                  </a:moveTo>
                  <a:lnTo>
                    <a:pt x="563" y="4910"/>
                  </a:lnTo>
                  <a:lnTo>
                    <a:pt x="572" y="4890"/>
                  </a:lnTo>
                  <a:close/>
                  <a:moveTo>
                    <a:pt x="563" y="4941"/>
                  </a:moveTo>
                  <a:lnTo>
                    <a:pt x="563" y="4890"/>
                  </a:lnTo>
                  <a:lnTo>
                    <a:pt x="572" y="4890"/>
                  </a:lnTo>
                  <a:lnTo>
                    <a:pt x="594" y="4900"/>
                  </a:lnTo>
                  <a:lnTo>
                    <a:pt x="594" y="4910"/>
                  </a:lnTo>
                  <a:lnTo>
                    <a:pt x="594" y="4931"/>
                  </a:lnTo>
                  <a:lnTo>
                    <a:pt x="594" y="4941"/>
                  </a:lnTo>
                  <a:lnTo>
                    <a:pt x="572" y="4941"/>
                  </a:lnTo>
                  <a:lnTo>
                    <a:pt x="563" y="4941"/>
                  </a:lnTo>
                  <a:close/>
                  <a:moveTo>
                    <a:pt x="117" y="4611"/>
                  </a:moveTo>
                  <a:lnTo>
                    <a:pt x="159" y="4570"/>
                  </a:lnTo>
                  <a:lnTo>
                    <a:pt x="159" y="4591"/>
                  </a:lnTo>
                  <a:lnTo>
                    <a:pt x="159" y="4611"/>
                  </a:lnTo>
                  <a:lnTo>
                    <a:pt x="159" y="4622"/>
                  </a:lnTo>
                  <a:lnTo>
                    <a:pt x="159" y="4632"/>
                  </a:lnTo>
                  <a:lnTo>
                    <a:pt x="159" y="4642"/>
                  </a:lnTo>
                  <a:lnTo>
                    <a:pt x="159" y="4663"/>
                  </a:lnTo>
                  <a:lnTo>
                    <a:pt x="159" y="4673"/>
                  </a:lnTo>
                  <a:lnTo>
                    <a:pt x="170" y="4684"/>
                  </a:lnTo>
                  <a:lnTo>
                    <a:pt x="170" y="4694"/>
                  </a:lnTo>
                  <a:lnTo>
                    <a:pt x="181" y="4715"/>
                  </a:lnTo>
                  <a:lnTo>
                    <a:pt x="191" y="4725"/>
                  </a:lnTo>
                  <a:lnTo>
                    <a:pt x="213" y="4725"/>
                  </a:lnTo>
                  <a:lnTo>
                    <a:pt x="233" y="4746"/>
                  </a:lnTo>
                  <a:lnTo>
                    <a:pt x="266" y="4776"/>
                  </a:lnTo>
                  <a:lnTo>
                    <a:pt x="297" y="4786"/>
                  </a:lnTo>
                  <a:lnTo>
                    <a:pt x="328" y="4817"/>
                  </a:lnTo>
                  <a:lnTo>
                    <a:pt x="361" y="4828"/>
                  </a:lnTo>
                  <a:lnTo>
                    <a:pt x="403" y="4838"/>
                  </a:lnTo>
                  <a:lnTo>
                    <a:pt x="445" y="4848"/>
                  </a:lnTo>
                  <a:lnTo>
                    <a:pt x="499" y="4859"/>
                  </a:lnTo>
                  <a:lnTo>
                    <a:pt x="541" y="4879"/>
                  </a:lnTo>
                  <a:lnTo>
                    <a:pt x="572" y="4890"/>
                  </a:lnTo>
                  <a:lnTo>
                    <a:pt x="563" y="4941"/>
                  </a:lnTo>
                  <a:lnTo>
                    <a:pt x="519" y="4931"/>
                  </a:lnTo>
                  <a:lnTo>
                    <a:pt x="467" y="4910"/>
                  </a:lnTo>
                  <a:lnTo>
                    <a:pt x="435" y="4900"/>
                  </a:lnTo>
                  <a:lnTo>
                    <a:pt x="392" y="4890"/>
                  </a:lnTo>
                  <a:lnTo>
                    <a:pt x="350" y="4879"/>
                  </a:lnTo>
                  <a:lnTo>
                    <a:pt x="319" y="4848"/>
                  </a:lnTo>
                  <a:lnTo>
                    <a:pt x="277" y="4838"/>
                  </a:lnTo>
                  <a:lnTo>
                    <a:pt x="233" y="4817"/>
                  </a:lnTo>
                  <a:lnTo>
                    <a:pt x="191" y="4796"/>
                  </a:lnTo>
                  <a:lnTo>
                    <a:pt x="170" y="4776"/>
                  </a:lnTo>
                  <a:lnTo>
                    <a:pt x="159" y="4767"/>
                  </a:lnTo>
                  <a:lnTo>
                    <a:pt x="138" y="4746"/>
                  </a:lnTo>
                  <a:lnTo>
                    <a:pt x="128" y="4725"/>
                  </a:lnTo>
                  <a:lnTo>
                    <a:pt x="117" y="4715"/>
                  </a:lnTo>
                  <a:lnTo>
                    <a:pt x="117" y="4694"/>
                  </a:lnTo>
                  <a:lnTo>
                    <a:pt x="106" y="4684"/>
                  </a:lnTo>
                  <a:lnTo>
                    <a:pt x="106" y="4673"/>
                  </a:lnTo>
                  <a:lnTo>
                    <a:pt x="106" y="4642"/>
                  </a:lnTo>
                  <a:lnTo>
                    <a:pt x="86" y="4632"/>
                  </a:lnTo>
                  <a:lnTo>
                    <a:pt x="106" y="4622"/>
                  </a:lnTo>
                  <a:lnTo>
                    <a:pt x="106" y="4591"/>
                  </a:lnTo>
                  <a:lnTo>
                    <a:pt x="106" y="4580"/>
                  </a:lnTo>
                  <a:lnTo>
                    <a:pt x="117" y="4611"/>
                  </a:lnTo>
                  <a:close/>
                  <a:moveTo>
                    <a:pt x="159" y="4570"/>
                  </a:moveTo>
                  <a:lnTo>
                    <a:pt x="128" y="4580"/>
                  </a:lnTo>
                  <a:lnTo>
                    <a:pt x="159" y="4570"/>
                  </a:lnTo>
                  <a:close/>
                  <a:moveTo>
                    <a:pt x="159" y="4591"/>
                  </a:moveTo>
                  <a:lnTo>
                    <a:pt x="106" y="4580"/>
                  </a:lnTo>
                  <a:lnTo>
                    <a:pt x="117" y="4570"/>
                  </a:lnTo>
                  <a:lnTo>
                    <a:pt x="117" y="4560"/>
                  </a:lnTo>
                  <a:lnTo>
                    <a:pt x="128" y="4560"/>
                  </a:lnTo>
                  <a:lnTo>
                    <a:pt x="138" y="4560"/>
                  </a:lnTo>
                  <a:lnTo>
                    <a:pt x="138" y="4570"/>
                  </a:lnTo>
                  <a:lnTo>
                    <a:pt x="159" y="4570"/>
                  </a:lnTo>
                  <a:lnTo>
                    <a:pt x="159" y="4580"/>
                  </a:lnTo>
                  <a:lnTo>
                    <a:pt x="159" y="4591"/>
                  </a:lnTo>
                  <a:close/>
                  <a:moveTo>
                    <a:pt x="22" y="4457"/>
                  </a:moveTo>
                  <a:lnTo>
                    <a:pt x="33" y="4457"/>
                  </a:lnTo>
                  <a:lnTo>
                    <a:pt x="159" y="4570"/>
                  </a:lnTo>
                  <a:lnTo>
                    <a:pt x="117" y="4611"/>
                  </a:lnTo>
                  <a:lnTo>
                    <a:pt x="0" y="4488"/>
                  </a:lnTo>
                  <a:lnTo>
                    <a:pt x="22" y="4457"/>
                  </a:lnTo>
                  <a:close/>
                  <a:moveTo>
                    <a:pt x="33" y="4457"/>
                  </a:moveTo>
                  <a:lnTo>
                    <a:pt x="0" y="4488"/>
                  </a:lnTo>
                  <a:lnTo>
                    <a:pt x="0" y="4478"/>
                  </a:lnTo>
                  <a:lnTo>
                    <a:pt x="0" y="4468"/>
                  </a:lnTo>
                  <a:lnTo>
                    <a:pt x="0" y="4457"/>
                  </a:lnTo>
                  <a:lnTo>
                    <a:pt x="11" y="4457"/>
                  </a:lnTo>
                  <a:lnTo>
                    <a:pt x="22" y="4457"/>
                  </a:lnTo>
                  <a:lnTo>
                    <a:pt x="33" y="4457"/>
                  </a:lnTo>
                  <a:close/>
                  <a:moveTo>
                    <a:pt x="22" y="4509"/>
                  </a:moveTo>
                  <a:lnTo>
                    <a:pt x="22" y="4478"/>
                  </a:lnTo>
                  <a:lnTo>
                    <a:pt x="22" y="4509"/>
                  </a:lnTo>
                  <a:close/>
                  <a:moveTo>
                    <a:pt x="33" y="4457"/>
                  </a:moveTo>
                  <a:lnTo>
                    <a:pt x="0" y="4488"/>
                  </a:lnTo>
                  <a:lnTo>
                    <a:pt x="0" y="4478"/>
                  </a:lnTo>
                  <a:lnTo>
                    <a:pt x="0" y="4468"/>
                  </a:lnTo>
                  <a:lnTo>
                    <a:pt x="0" y="4457"/>
                  </a:lnTo>
                  <a:lnTo>
                    <a:pt x="11" y="4457"/>
                  </a:lnTo>
                  <a:lnTo>
                    <a:pt x="22" y="4457"/>
                  </a:lnTo>
                  <a:lnTo>
                    <a:pt x="33" y="4457"/>
                  </a:lnTo>
                  <a:close/>
                  <a:moveTo>
                    <a:pt x="721" y="4560"/>
                  </a:moveTo>
                  <a:lnTo>
                    <a:pt x="732" y="4509"/>
                  </a:lnTo>
                  <a:lnTo>
                    <a:pt x="732" y="4560"/>
                  </a:lnTo>
                  <a:lnTo>
                    <a:pt x="678" y="4560"/>
                  </a:lnTo>
                  <a:lnTo>
                    <a:pt x="625" y="4560"/>
                  </a:lnTo>
                  <a:lnTo>
                    <a:pt x="552" y="4540"/>
                  </a:lnTo>
                  <a:lnTo>
                    <a:pt x="467" y="4530"/>
                  </a:lnTo>
                  <a:lnTo>
                    <a:pt x="382" y="4519"/>
                  </a:lnTo>
                  <a:lnTo>
                    <a:pt x="277" y="4519"/>
                  </a:lnTo>
                  <a:lnTo>
                    <a:pt x="223" y="4509"/>
                  </a:lnTo>
                  <a:lnTo>
                    <a:pt x="159" y="4509"/>
                  </a:lnTo>
                  <a:lnTo>
                    <a:pt x="86" y="4509"/>
                  </a:lnTo>
                  <a:lnTo>
                    <a:pt x="22" y="4509"/>
                  </a:lnTo>
                  <a:lnTo>
                    <a:pt x="22" y="4457"/>
                  </a:lnTo>
                  <a:lnTo>
                    <a:pt x="86" y="4457"/>
                  </a:lnTo>
                  <a:lnTo>
                    <a:pt x="159" y="4457"/>
                  </a:lnTo>
                  <a:lnTo>
                    <a:pt x="223" y="4457"/>
                  </a:lnTo>
                  <a:lnTo>
                    <a:pt x="277" y="4457"/>
                  </a:lnTo>
                  <a:lnTo>
                    <a:pt x="392" y="4468"/>
                  </a:lnTo>
                  <a:lnTo>
                    <a:pt x="488" y="4478"/>
                  </a:lnTo>
                  <a:lnTo>
                    <a:pt x="563" y="4488"/>
                  </a:lnTo>
                  <a:lnTo>
                    <a:pt x="625" y="4488"/>
                  </a:lnTo>
                  <a:lnTo>
                    <a:pt x="678" y="4509"/>
                  </a:lnTo>
                  <a:lnTo>
                    <a:pt x="732" y="4509"/>
                  </a:lnTo>
                  <a:lnTo>
                    <a:pt x="721" y="4560"/>
                  </a:lnTo>
                  <a:close/>
                  <a:moveTo>
                    <a:pt x="0" y="4314"/>
                  </a:moveTo>
                  <a:lnTo>
                    <a:pt x="53" y="4314"/>
                  </a:lnTo>
                  <a:lnTo>
                    <a:pt x="22" y="4344"/>
                  </a:lnTo>
                  <a:lnTo>
                    <a:pt x="33" y="4323"/>
                  </a:lnTo>
                  <a:lnTo>
                    <a:pt x="33" y="4303"/>
                  </a:lnTo>
                  <a:lnTo>
                    <a:pt x="33" y="4293"/>
                  </a:lnTo>
                  <a:lnTo>
                    <a:pt x="53" y="4303"/>
                  </a:lnTo>
                  <a:lnTo>
                    <a:pt x="75" y="4303"/>
                  </a:lnTo>
                  <a:lnTo>
                    <a:pt x="117" y="4323"/>
                  </a:lnTo>
                  <a:lnTo>
                    <a:pt x="233" y="4354"/>
                  </a:lnTo>
                  <a:lnTo>
                    <a:pt x="361" y="4395"/>
                  </a:lnTo>
                  <a:lnTo>
                    <a:pt x="499" y="4447"/>
                  </a:lnTo>
                  <a:lnTo>
                    <a:pt x="614" y="4468"/>
                  </a:lnTo>
                  <a:lnTo>
                    <a:pt x="710" y="4488"/>
                  </a:lnTo>
                  <a:lnTo>
                    <a:pt x="732" y="4509"/>
                  </a:lnTo>
                  <a:lnTo>
                    <a:pt x="721" y="4560"/>
                  </a:lnTo>
                  <a:lnTo>
                    <a:pt x="689" y="4540"/>
                  </a:lnTo>
                  <a:lnTo>
                    <a:pt x="605" y="4519"/>
                  </a:lnTo>
                  <a:lnTo>
                    <a:pt x="488" y="4488"/>
                  </a:lnTo>
                  <a:lnTo>
                    <a:pt x="350" y="4447"/>
                  </a:lnTo>
                  <a:lnTo>
                    <a:pt x="213" y="4406"/>
                  </a:lnTo>
                  <a:lnTo>
                    <a:pt x="106" y="4375"/>
                  </a:lnTo>
                  <a:lnTo>
                    <a:pt x="64" y="4354"/>
                  </a:lnTo>
                  <a:lnTo>
                    <a:pt x="22" y="4354"/>
                  </a:lnTo>
                  <a:lnTo>
                    <a:pt x="11" y="4344"/>
                  </a:lnTo>
                  <a:lnTo>
                    <a:pt x="0" y="4323"/>
                  </a:lnTo>
                  <a:lnTo>
                    <a:pt x="0" y="4303"/>
                  </a:lnTo>
                  <a:lnTo>
                    <a:pt x="11" y="4293"/>
                  </a:lnTo>
                  <a:lnTo>
                    <a:pt x="22" y="4293"/>
                  </a:lnTo>
                  <a:lnTo>
                    <a:pt x="0" y="4314"/>
                  </a:lnTo>
                  <a:close/>
                  <a:moveTo>
                    <a:pt x="22" y="4344"/>
                  </a:moveTo>
                  <a:lnTo>
                    <a:pt x="22" y="4293"/>
                  </a:lnTo>
                  <a:lnTo>
                    <a:pt x="33" y="4293"/>
                  </a:lnTo>
                  <a:lnTo>
                    <a:pt x="53" y="4303"/>
                  </a:lnTo>
                  <a:lnTo>
                    <a:pt x="53" y="4314"/>
                  </a:lnTo>
                  <a:lnTo>
                    <a:pt x="53" y="4323"/>
                  </a:lnTo>
                  <a:lnTo>
                    <a:pt x="33" y="4323"/>
                  </a:lnTo>
                  <a:lnTo>
                    <a:pt x="33" y="4344"/>
                  </a:lnTo>
                  <a:lnTo>
                    <a:pt x="22" y="4344"/>
                  </a:lnTo>
                  <a:close/>
                  <a:moveTo>
                    <a:pt x="22" y="3901"/>
                  </a:moveTo>
                  <a:lnTo>
                    <a:pt x="22" y="3953"/>
                  </a:lnTo>
                  <a:lnTo>
                    <a:pt x="33" y="3922"/>
                  </a:lnTo>
                  <a:lnTo>
                    <a:pt x="64" y="3942"/>
                  </a:lnTo>
                  <a:lnTo>
                    <a:pt x="75" y="3973"/>
                  </a:lnTo>
                  <a:lnTo>
                    <a:pt x="86" y="3994"/>
                  </a:lnTo>
                  <a:lnTo>
                    <a:pt x="86" y="4025"/>
                  </a:lnTo>
                  <a:lnTo>
                    <a:pt x="86" y="4046"/>
                  </a:lnTo>
                  <a:lnTo>
                    <a:pt x="86" y="4077"/>
                  </a:lnTo>
                  <a:lnTo>
                    <a:pt x="86" y="4087"/>
                  </a:lnTo>
                  <a:lnTo>
                    <a:pt x="86" y="4107"/>
                  </a:lnTo>
                  <a:lnTo>
                    <a:pt x="75" y="4148"/>
                  </a:lnTo>
                  <a:lnTo>
                    <a:pt x="64" y="4189"/>
                  </a:lnTo>
                  <a:lnTo>
                    <a:pt x="53" y="4210"/>
                  </a:lnTo>
                  <a:lnTo>
                    <a:pt x="53" y="4241"/>
                  </a:lnTo>
                  <a:lnTo>
                    <a:pt x="53" y="4272"/>
                  </a:lnTo>
                  <a:lnTo>
                    <a:pt x="53" y="4314"/>
                  </a:lnTo>
                  <a:lnTo>
                    <a:pt x="0" y="4314"/>
                  </a:lnTo>
                  <a:lnTo>
                    <a:pt x="0" y="4272"/>
                  </a:lnTo>
                  <a:lnTo>
                    <a:pt x="0" y="4241"/>
                  </a:lnTo>
                  <a:lnTo>
                    <a:pt x="0" y="4200"/>
                  </a:lnTo>
                  <a:lnTo>
                    <a:pt x="11" y="4169"/>
                  </a:lnTo>
                  <a:lnTo>
                    <a:pt x="22" y="4138"/>
                  </a:lnTo>
                  <a:lnTo>
                    <a:pt x="33" y="4097"/>
                  </a:lnTo>
                  <a:lnTo>
                    <a:pt x="33" y="4077"/>
                  </a:lnTo>
                  <a:lnTo>
                    <a:pt x="33" y="4056"/>
                  </a:lnTo>
                  <a:lnTo>
                    <a:pt x="33" y="4046"/>
                  </a:lnTo>
                  <a:lnTo>
                    <a:pt x="33" y="4035"/>
                  </a:lnTo>
                  <a:lnTo>
                    <a:pt x="33" y="4025"/>
                  </a:lnTo>
                  <a:lnTo>
                    <a:pt x="22" y="3994"/>
                  </a:lnTo>
                  <a:lnTo>
                    <a:pt x="11" y="3973"/>
                  </a:lnTo>
                  <a:lnTo>
                    <a:pt x="0" y="3942"/>
                  </a:lnTo>
                  <a:lnTo>
                    <a:pt x="22" y="3901"/>
                  </a:lnTo>
                  <a:close/>
                  <a:moveTo>
                    <a:pt x="22" y="3953"/>
                  </a:moveTo>
                  <a:lnTo>
                    <a:pt x="22" y="3932"/>
                  </a:lnTo>
                  <a:lnTo>
                    <a:pt x="22" y="3953"/>
                  </a:lnTo>
                  <a:close/>
                  <a:moveTo>
                    <a:pt x="33" y="3922"/>
                  </a:moveTo>
                  <a:lnTo>
                    <a:pt x="0" y="3942"/>
                  </a:lnTo>
                  <a:lnTo>
                    <a:pt x="0" y="3932"/>
                  </a:lnTo>
                  <a:lnTo>
                    <a:pt x="0" y="3922"/>
                  </a:lnTo>
                  <a:lnTo>
                    <a:pt x="11" y="3901"/>
                  </a:lnTo>
                  <a:lnTo>
                    <a:pt x="22" y="3901"/>
                  </a:lnTo>
                  <a:lnTo>
                    <a:pt x="33" y="3901"/>
                  </a:lnTo>
                  <a:lnTo>
                    <a:pt x="33" y="3922"/>
                  </a:lnTo>
                  <a:close/>
                  <a:moveTo>
                    <a:pt x="266" y="3932"/>
                  </a:moveTo>
                  <a:lnTo>
                    <a:pt x="233" y="3953"/>
                  </a:lnTo>
                  <a:lnTo>
                    <a:pt x="22" y="3953"/>
                  </a:lnTo>
                  <a:lnTo>
                    <a:pt x="22" y="3901"/>
                  </a:lnTo>
                  <a:lnTo>
                    <a:pt x="233" y="3901"/>
                  </a:lnTo>
                  <a:lnTo>
                    <a:pt x="266" y="3932"/>
                  </a:lnTo>
                  <a:close/>
                  <a:moveTo>
                    <a:pt x="233" y="3953"/>
                  </a:moveTo>
                  <a:lnTo>
                    <a:pt x="233" y="3901"/>
                  </a:lnTo>
                  <a:lnTo>
                    <a:pt x="244" y="3901"/>
                  </a:lnTo>
                  <a:lnTo>
                    <a:pt x="266" y="3901"/>
                  </a:lnTo>
                  <a:lnTo>
                    <a:pt x="266" y="3922"/>
                  </a:lnTo>
                  <a:lnTo>
                    <a:pt x="266" y="3932"/>
                  </a:lnTo>
                  <a:lnTo>
                    <a:pt x="266" y="3942"/>
                  </a:lnTo>
                  <a:lnTo>
                    <a:pt x="244" y="3953"/>
                  </a:lnTo>
                  <a:lnTo>
                    <a:pt x="233" y="3953"/>
                  </a:lnTo>
                  <a:close/>
                  <a:moveTo>
                    <a:pt x="213" y="3932"/>
                  </a:moveTo>
                  <a:lnTo>
                    <a:pt x="233" y="3932"/>
                  </a:lnTo>
                  <a:lnTo>
                    <a:pt x="213" y="3932"/>
                  </a:lnTo>
                  <a:close/>
                  <a:moveTo>
                    <a:pt x="233" y="3953"/>
                  </a:moveTo>
                  <a:lnTo>
                    <a:pt x="233" y="3901"/>
                  </a:lnTo>
                  <a:lnTo>
                    <a:pt x="244" y="3901"/>
                  </a:lnTo>
                  <a:lnTo>
                    <a:pt x="266" y="3901"/>
                  </a:lnTo>
                  <a:lnTo>
                    <a:pt x="266" y="3922"/>
                  </a:lnTo>
                  <a:lnTo>
                    <a:pt x="266" y="3932"/>
                  </a:lnTo>
                  <a:lnTo>
                    <a:pt x="266" y="3942"/>
                  </a:lnTo>
                  <a:lnTo>
                    <a:pt x="244" y="3953"/>
                  </a:lnTo>
                  <a:lnTo>
                    <a:pt x="233" y="3953"/>
                  </a:lnTo>
                  <a:close/>
                  <a:moveTo>
                    <a:pt x="286" y="3953"/>
                  </a:moveTo>
                  <a:lnTo>
                    <a:pt x="297" y="4004"/>
                  </a:lnTo>
                  <a:lnTo>
                    <a:pt x="328" y="3984"/>
                  </a:lnTo>
                  <a:lnTo>
                    <a:pt x="328" y="3994"/>
                  </a:lnTo>
                  <a:lnTo>
                    <a:pt x="319" y="4004"/>
                  </a:lnTo>
                  <a:lnTo>
                    <a:pt x="319" y="4025"/>
                  </a:lnTo>
                  <a:lnTo>
                    <a:pt x="297" y="4035"/>
                  </a:lnTo>
                  <a:lnTo>
                    <a:pt x="277" y="4035"/>
                  </a:lnTo>
                  <a:lnTo>
                    <a:pt x="266" y="4035"/>
                  </a:lnTo>
                  <a:lnTo>
                    <a:pt x="266" y="4025"/>
                  </a:lnTo>
                  <a:lnTo>
                    <a:pt x="244" y="4025"/>
                  </a:lnTo>
                  <a:lnTo>
                    <a:pt x="233" y="3994"/>
                  </a:lnTo>
                  <a:lnTo>
                    <a:pt x="223" y="3984"/>
                  </a:lnTo>
                  <a:lnTo>
                    <a:pt x="223" y="3953"/>
                  </a:lnTo>
                  <a:lnTo>
                    <a:pt x="213" y="3932"/>
                  </a:lnTo>
                  <a:lnTo>
                    <a:pt x="266" y="3932"/>
                  </a:lnTo>
                  <a:lnTo>
                    <a:pt x="277" y="3942"/>
                  </a:lnTo>
                  <a:lnTo>
                    <a:pt x="277" y="3953"/>
                  </a:lnTo>
                  <a:lnTo>
                    <a:pt x="277" y="3973"/>
                  </a:lnTo>
                  <a:lnTo>
                    <a:pt x="286" y="3984"/>
                  </a:lnTo>
                  <a:lnTo>
                    <a:pt x="277" y="3984"/>
                  </a:lnTo>
                  <a:lnTo>
                    <a:pt x="266" y="3994"/>
                  </a:lnTo>
                  <a:lnTo>
                    <a:pt x="266" y="3984"/>
                  </a:lnTo>
                  <a:lnTo>
                    <a:pt x="286" y="3953"/>
                  </a:lnTo>
                  <a:close/>
                  <a:moveTo>
                    <a:pt x="678" y="3953"/>
                  </a:moveTo>
                  <a:lnTo>
                    <a:pt x="678" y="3901"/>
                  </a:lnTo>
                  <a:lnTo>
                    <a:pt x="678" y="3953"/>
                  </a:lnTo>
                  <a:lnTo>
                    <a:pt x="625" y="3953"/>
                  </a:lnTo>
                  <a:lnTo>
                    <a:pt x="572" y="3973"/>
                  </a:lnTo>
                  <a:lnTo>
                    <a:pt x="509" y="3973"/>
                  </a:lnTo>
                  <a:lnTo>
                    <a:pt x="445" y="3984"/>
                  </a:lnTo>
                  <a:lnTo>
                    <a:pt x="392" y="3994"/>
                  </a:lnTo>
                  <a:lnTo>
                    <a:pt x="339" y="3994"/>
                  </a:lnTo>
                  <a:lnTo>
                    <a:pt x="319" y="4004"/>
                  </a:lnTo>
                  <a:lnTo>
                    <a:pt x="297" y="4004"/>
                  </a:lnTo>
                  <a:lnTo>
                    <a:pt x="286" y="3953"/>
                  </a:lnTo>
                  <a:lnTo>
                    <a:pt x="297" y="3953"/>
                  </a:lnTo>
                  <a:lnTo>
                    <a:pt x="339" y="3942"/>
                  </a:lnTo>
                  <a:lnTo>
                    <a:pt x="382" y="3942"/>
                  </a:lnTo>
                  <a:lnTo>
                    <a:pt x="445" y="3932"/>
                  </a:lnTo>
                  <a:lnTo>
                    <a:pt x="499" y="3922"/>
                  </a:lnTo>
                  <a:lnTo>
                    <a:pt x="563" y="3901"/>
                  </a:lnTo>
                  <a:lnTo>
                    <a:pt x="625" y="3901"/>
                  </a:lnTo>
                  <a:lnTo>
                    <a:pt x="678" y="3901"/>
                  </a:lnTo>
                  <a:lnTo>
                    <a:pt x="678" y="3953"/>
                  </a:lnTo>
                  <a:close/>
                  <a:moveTo>
                    <a:pt x="678" y="3953"/>
                  </a:moveTo>
                  <a:lnTo>
                    <a:pt x="678" y="3901"/>
                  </a:lnTo>
                  <a:lnTo>
                    <a:pt x="689" y="3901"/>
                  </a:lnTo>
                  <a:lnTo>
                    <a:pt x="710" y="3922"/>
                  </a:lnTo>
                  <a:lnTo>
                    <a:pt x="710" y="3932"/>
                  </a:lnTo>
                  <a:lnTo>
                    <a:pt x="710" y="3942"/>
                  </a:lnTo>
                  <a:lnTo>
                    <a:pt x="689" y="3942"/>
                  </a:lnTo>
                  <a:lnTo>
                    <a:pt x="678" y="3953"/>
                  </a:lnTo>
                  <a:close/>
                  <a:moveTo>
                    <a:pt x="678" y="3788"/>
                  </a:moveTo>
                  <a:lnTo>
                    <a:pt x="678" y="3840"/>
                  </a:lnTo>
                  <a:lnTo>
                    <a:pt x="689" y="3830"/>
                  </a:lnTo>
                  <a:lnTo>
                    <a:pt x="689" y="3840"/>
                  </a:lnTo>
                  <a:lnTo>
                    <a:pt x="678" y="3881"/>
                  </a:lnTo>
                  <a:lnTo>
                    <a:pt x="678" y="3891"/>
                  </a:lnTo>
                  <a:lnTo>
                    <a:pt x="678" y="3901"/>
                  </a:lnTo>
                  <a:lnTo>
                    <a:pt x="678" y="3953"/>
                  </a:lnTo>
                  <a:lnTo>
                    <a:pt x="658" y="3953"/>
                  </a:lnTo>
                  <a:lnTo>
                    <a:pt x="647" y="3942"/>
                  </a:lnTo>
                  <a:lnTo>
                    <a:pt x="625" y="3932"/>
                  </a:lnTo>
                  <a:lnTo>
                    <a:pt x="625" y="3922"/>
                  </a:lnTo>
                  <a:lnTo>
                    <a:pt x="625" y="3891"/>
                  </a:lnTo>
                  <a:lnTo>
                    <a:pt x="625" y="3871"/>
                  </a:lnTo>
                  <a:lnTo>
                    <a:pt x="647" y="3830"/>
                  </a:lnTo>
                  <a:lnTo>
                    <a:pt x="658" y="3809"/>
                  </a:lnTo>
                  <a:lnTo>
                    <a:pt x="678" y="3788"/>
                  </a:lnTo>
                  <a:close/>
                  <a:moveTo>
                    <a:pt x="816" y="3819"/>
                  </a:moveTo>
                  <a:lnTo>
                    <a:pt x="869" y="3819"/>
                  </a:lnTo>
                  <a:lnTo>
                    <a:pt x="838" y="3840"/>
                  </a:lnTo>
                  <a:lnTo>
                    <a:pt x="796" y="3840"/>
                  </a:lnTo>
                  <a:lnTo>
                    <a:pt x="763" y="3840"/>
                  </a:lnTo>
                  <a:lnTo>
                    <a:pt x="721" y="3840"/>
                  </a:lnTo>
                  <a:lnTo>
                    <a:pt x="678" y="3840"/>
                  </a:lnTo>
                  <a:lnTo>
                    <a:pt x="678" y="3788"/>
                  </a:lnTo>
                  <a:lnTo>
                    <a:pt x="721" y="3788"/>
                  </a:lnTo>
                  <a:lnTo>
                    <a:pt x="763" y="3788"/>
                  </a:lnTo>
                  <a:lnTo>
                    <a:pt x="796" y="3788"/>
                  </a:lnTo>
                  <a:lnTo>
                    <a:pt x="838" y="3788"/>
                  </a:lnTo>
                  <a:lnTo>
                    <a:pt x="816" y="3819"/>
                  </a:lnTo>
                  <a:close/>
                  <a:moveTo>
                    <a:pt x="838" y="3840"/>
                  </a:moveTo>
                  <a:lnTo>
                    <a:pt x="838" y="3788"/>
                  </a:lnTo>
                  <a:lnTo>
                    <a:pt x="849" y="3788"/>
                  </a:lnTo>
                  <a:lnTo>
                    <a:pt x="869" y="3809"/>
                  </a:lnTo>
                  <a:lnTo>
                    <a:pt x="869" y="3819"/>
                  </a:lnTo>
                  <a:lnTo>
                    <a:pt x="869" y="3830"/>
                  </a:lnTo>
                  <a:lnTo>
                    <a:pt x="869" y="3840"/>
                  </a:lnTo>
                  <a:lnTo>
                    <a:pt x="849" y="3840"/>
                  </a:lnTo>
                  <a:lnTo>
                    <a:pt x="838" y="3840"/>
                  </a:lnTo>
                  <a:close/>
                  <a:moveTo>
                    <a:pt x="732" y="3572"/>
                  </a:moveTo>
                  <a:lnTo>
                    <a:pt x="732" y="3624"/>
                  </a:lnTo>
                  <a:lnTo>
                    <a:pt x="742" y="3582"/>
                  </a:lnTo>
                  <a:lnTo>
                    <a:pt x="774" y="3603"/>
                  </a:lnTo>
                  <a:lnTo>
                    <a:pt x="785" y="3624"/>
                  </a:lnTo>
                  <a:lnTo>
                    <a:pt x="816" y="3655"/>
                  </a:lnTo>
                  <a:lnTo>
                    <a:pt x="827" y="3674"/>
                  </a:lnTo>
                  <a:lnTo>
                    <a:pt x="838" y="3705"/>
                  </a:lnTo>
                  <a:lnTo>
                    <a:pt x="849" y="3736"/>
                  </a:lnTo>
                  <a:lnTo>
                    <a:pt x="869" y="3757"/>
                  </a:lnTo>
                  <a:lnTo>
                    <a:pt x="869" y="3778"/>
                  </a:lnTo>
                  <a:lnTo>
                    <a:pt x="869" y="3788"/>
                  </a:lnTo>
                  <a:lnTo>
                    <a:pt x="869" y="3819"/>
                  </a:lnTo>
                  <a:lnTo>
                    <a:pt x="816" y="3819"/>
                  </a:lnTo>
                  <a:lnTo>
                    <a:pt x="816" y="3809"/>
                  </a:lnTo>
                  <a:lnTo>
                    <a:pt x="816" y="3778"/>
                  </a:lnTo>
                  <a:lnTo>
                    <a:pt x="816" y="3768"/>
                  </a:lnTo>
                  <a:lnTo>
                    <a:pt x="796" y="3757"/>
                  </a:lnTo>
                  <a:lnTo>
                    <a:pt x="796" y="3726"/>
                  </a:lnTo>
                  <a:lnTo>
                    <a:pt x="785" y="3705"/>
                  </a:lnTo>
                  <a:lnTo>
                    <a:pt x="774" y="3674"/>
                  </a:lnTo>
                  <a:lnTo>
                    <a:pt x="742" y="3664"/>
                  </a:lnTo>
                  <a:lnTo>
                    <a:pt x="732" y="3634"/>
                  </a:lnTo>
                  <a:lnTo>
                    <a:pt x="710" y="3613"/>
                  </a:lnTo>
                  <a:lnTo>
                    <a:pt x="732" y="3572"/>
                  </a:lnTo>
                  <a:close/>
                  <a:moveTo>
                    <a:pt x="742" y="3582"/>
                  </a:moveTo>
                  <a:lnTo>
                    <a:pt x="710" y="3613"/>
                  </a:lnTo>
                  <a:lnTo>
                    <a:pt x="710" y="3603"/>
                  </a:lnTo>
                  <a:lnTo>
                    <a:pt x="710" y="3582"/>
                  </a:lnTo>
                  <a:lnTo>
                    <a:pt x="710" y="3572"/>
                  </a:lnTo>
                  <a:lnTo>
                    <a:pt x="721" y="3572"/>
                  </a:lnTo>
                  <a:lnTo>
                    <a:pt x="732" y="3572"/>
                  </a:lnTo>
                  <a:lnTo>
                    <a:pt x="742" y="3572"/>
                  </a:lnTo>
                  <a:lnTo>
                    <a:pt x="742" y="3582"/>
                  </a:lnTo>
                  <a:close/>
                  <a:moveTo>
                    <a:pt x="1007" y="3572"/>
                  </a:moveTo>
                  <a:lnTo>
                    <a:pt x="1007" y="3624"/>
                  </a:lnTo>
                  <a:lnTo>
                    <a:pt x="954" y="3624"/>
                  </a:lnTo>
                  <a:lnTo>
                    <a:pt x="891" y="3624"/>
                  </a:lnTo>
                  <a:lnTo>
                    <a:pt x="816" y="3624"/>
                  </a:lnTo>
                  <a:lnTo>
                    <a:pt x="732" y="3624"/>
                  </a:lnTo>
                  <a:lnTo>
                    <a:pt x="732" y="3572"/>
                  </a:lnTo>
                  <a:lnTo>
                    <a:pt x="816" y="3572"/>
                  </a:lnTo>
                  <a:lnTo>
                    <a:pt x="891" y="3572"/>
                  </a:lnTo>
                  <a:lnTo>
                    <a:pt x="954" y="3572"/>
                  </a:lnTo>
                  <a:lnTo>
                    <a:pt x="1007" y="3572"/>
                  </a:lnTo>
                  <a:close/>
                  <a:moveTo>
                    <a:pt x="1007" y="3294"/>
                  </a:moveTo>
                  <a:lnTo>
                    <a:pt x="1007" y="3356"/>
                  </a:lnTo>
                  <a:lnTo>
                    <a:pt x="1018" y="3315"/>
                  </a:lnTo>
                  <a:lnTo>
                    <a:pt x="1049" y="3356"/>
                  </a:lnTo>
                  <a:lnTo>
                    <a:pt x="1060" y="3408"/>
                  </a:lnTo>
                  <a:lnTo>
                    <a:pt x="1071" y="3438"/>
                  </a:lnTo>
                  <a:lnTo>
                    <a:pt x="1091" y="3458"/>
                  </a:lnTo>
                  <a:lnTo>
                    <a:pt x="1091" y="3469"/>
                  </a:lnTo>
                  <a:lnTo>
                    <a:pt x="1091" y="3500"/>
                  </a:lnTo>
                  <a:lnTo>
                    <a:pt x="1091" y="3520"/>
                  </a:lnTo>
                  <a:lnTo>
                    <a:pt x="1091" y="3551"/>
                  </a:lnTo>
                  <a:lnTo>
                    <a:pt x="1091" y="3562"/>
                  </a:lnTo>
                  <a:lnTo>
                    <a:pt x="1071" y="3582"/>
                  </a:lnTo>
                  <a:lnTo>
                    <a:pt x="1060" y="3603"/>
                  </a:lnTo>
                  <a:lnTo>
                    <a:pt x="1049" y="3613"/>
                  </a:lnTo>
                  <a:lnTo>
                    <a:pt x="1018" y="3624"/>
                  </a:lnTo>
                  <a:lnTo>
                    <a:pt x="1007" y="3624"/>
                  </a:lnTo>
                  <a:lnTo>
                    <a:pt x="1007" y="3572"/>
                  </a:lnTo>
                  <a:lnTo>
                    <a:pt x="1018" y="3572"/>
                  </a:lnTo>
                  <a:lnTo>
                    <a:pt x="1039" y="3562"/>
                  </a:lnTo>
                  <a:lnTo>
                    <a:pt x="1039" y="3551"/>
                  </a:lnTo>
                  <a:lnTo>
                    <a:pt x="1039" y="3531"/>
                  </a:lnTo>
                  <a:lnTo>
                    <a:pt x="1039" y="3520"/>
                  </a:lnTo>
                  <a:lnTo>
                    <a:pt x="1039" y="3510"/>
                  </a:lnTo>
                  <a:lnTo>
                    <a:pt x="1039" y="3489"/>
                  </a:lnTo>
                  <a:lnTo>
                    <a:pt x="1039" y="3469"/>
                  </a:lnTo>
                  <a:lnTo>
                    <a:pt x="1018" y="3448"/>
                  </a:lnTo>
                  <a:lnTo>
                    <a:pt x="1018" y="3418"/>
                  </a:lnTo>
                  <a:lnTo>
                    <a:pt x="996" y="3387"/>
                  </a:lnTo>
                  <a:lnTo>
                    <a:pt x="986" y="3335"/>
                  </a:lnTo>
                  <a:lnTo>
                    <a:pt x="1007" y="3294"/>
                  </a:lnTo>
                  <a:close/>
                  <a:moveTo>
                    <a:pt x="1007" y="3356"/>
                  </a:moveTo>
                  <a:lnTo>
                    <a:pt x="1007" y="3315"/>
                  </a:lnTo>
                  <a:lnTo>
                    <a:pt x="1007" y="3356"/>
                  </a:lnTo>
                  <a:close/>
                  <a:moveTo>
                    <a:pt x="1018" y="3315"/>
                  </a:moveTo>
                  <a:lnTo>
                    <a:pt x="986" y="3335"/>
                  </a:lnTo>
                  <a:lnTo>
                    <a:pt x="975" y="3335"/>
                  </a:lnTo>
                  <a:lnTo>
                    <a:pt x="986" y="3315"/>
                  </a:lnTo>
                  <a:lnTo>
                    <a:pt x="986" y="3304"/>
                  </a:lnTo>
                  <a:lnTo>
                    <a:pt x="996" y="3304"/>
                  </a:lnTo>
                  <a:lnTo>
                    <a:pt x="996" y="3294"/>
                  </a:lnTo>
                  <a:lnTo>
                    <a:pt x="1007" y="3294"/>
                  </a:lnTo>
                  <a:lnTo>
                    <a:pt x="1018" y="3304"/>
                  </a:lnTo>
                  <a:lnTo>
                    <a:pt x="1018" y="3315"/>
                  </a:lnTo>
                  <a:close/>
                  <a:moveTo>
                    <a:pt x="1166" y="3294"/>
                  </a:moveTo>
                  <a:lnTo>
                    <a:pt x="1166" y="3356"/>
                  </a:lnTo>
                  <a:lnTo>
                    <a:pt x="1007" y="3356"/>
                  </a:lnTo>
                  <a:lnTo>
                    <a:pt x="1007" y="3294"/>
                  </a:lnTo>
                  <a:lnTo>
                    <a:pt x="1166" y="3294"/>
                  </a:lnTo>
                  <a:close/>
                  <a:moveTo>
                    <a:pt x="1166" y="3356"/>
                  </a:moveTo>
                  <a:lnTo>
                    <a:pt x="1166" y="3294"/>
                  </a:lnTo>
                  <a:lnTo>
                    <a:pt x="1177" y="3304"/>
                  </a:lnTo>
                  <a:lnTo>
                    <a:pt x="1198" y="3315"/>
                  </a:lnTo>
                  <a:lnTo>
                    <a:pt x="1198" y="3335"/>
                  </a:lnTo>
                  <a:lnTo>
                    <a:pt x="1177" y="3346"/>
                  </a:lnTo>
                  <a:lnTo>
                    <a:pt x="1166" y="3356"/>
                  </a:lnTo>
                  <a:close/>
                  <a:moveTo>
                    <a:pt x="1113" y="3356"/>
                  </a:moveTo>
                  <a:lnTo>
                    <a:pt x="1113" y="3294"/>
                  </a:lnTo>
                  <a:lnTo>
                    <a:pt x="1166" y="3294"/>
                  </a:lnTo>
                  <a:lnTo>
                    <a:pt x="1166" y="3356"/>
                  </a:lnTo>
                  <a:lnTo>
                    <a:pt x="1113" y="3356"/>
                  </a:lnTo>
                  <a:close/>
                  <a:moveTo>
                    <a:pt x="1113" y="3294"/>
                  </a:moveTo>
                  <a:lnTo>
                    <a:pt x="1113" y="3356"/>
                  </a:lnTo>
                  <a:lnTo>
                    <a:pt x="1102" y="3346"/>
                  </a:lnTo>
                  <a:lnTo>
                    <a:pt x="1091" y="3346"/>
                  </a:lnTo>
                  <a:lnTo>
                    <a:pt x="1091" y="3335"/>
                  </a:lnTo>
                  <a:lnTo>
                    <a:pt x="1091" y="3315"/>
                  </a:lnTo>
                  <a:lnTo>
                    <a:pt x="1091" y="3304"/>
                  </a:lnTo>
                  <a:lnTo>
                    <a:pt x="1102" y="3304"/>
                  </a:lnTo>
                  <a:lnTo>
                    <a:pt x="1113" y="3294"/>
                  </a:lnTo>
                  <a:close/>
                  <a:moveTo>
                    <a:pt x="1781" y="3304"/>
                  </a:moveTo>
                  <a:lnTo>
                    <a:pt x="1770" y="3356"/>
                  </a:lnTo>
                  <a:lnTo>
                    <a:pt x="1113" y="3356"/>
                  </a:lnTo>
                  <a:lnTo>
                    <a:pt x="1113" y="3294"/>
                  </a:lnTo>
                  <a:lnTo>
                    <a:pt x="1770" y="3294"/>
                  </a:lnTo>
                  <a:lnTo>
                    <a:pt x="1781" y="3304"/>
                  </a:lnTo>
                  <a:close/>
                  <a:moveTo>
                    <a:pt x="1770" y="3356"/>
                  </a:moveTo>
                  <a:lnTo>
                    <a:pt x="1770" y="3294"/>
                  </a:lnTo>
                  <a:lnTo>
                    <a:pt x="1781" y="3304"/>
                  </a:lnTo>
                  <a:lnTo>
                    <a:pt x="1802" y="3315"/>
                  </a:lnTo>
                  <a:lnTo>
                    <a:pt x="1802" y="3335"/>
                  </a:lnTo>
                  <a:lnTo>
                    <a:pt x="1781" y="3346"/>
                  </a:lnTo>
                  <a:lnTo>
                    <a:pt x="1770" y="3356"/>
                  </a:lnTo>
                  <a:close/>
                  <a:moveTo>
                    <a:pt x="1654" y="3242"/>
                  </a:moveTo>
                  <a:lnTo>
                    <a:pt x="1663" y="3242"/>
                  </a:lnTo>
                  <a:lnTo>
                    <a:pt x="1781" y="3304"/>
                  </a:lnTo>
                  <a:lnTo>
                    <a:pt x="1759" y="3346"/>
                  </a:lnTo>
                  <a:lnTo>
                    <a:pt x="1643" y="3294"/>
                  </a:lnTo>
                  <a:lnTo>
                    <a:pt x="1654" y="3242"/>
                  </a:lnTo>
                  <a:close/>
                  <a:moveTo>
                    <a:pt x="1663" y="3242"/>
                  </a:moveTo>
                  <a:lnTo>
                    <a:pt x="1643" y="3294"/>
                  </a:lnTo>
                  <a:lnTo>
                    <a:pt x="1621" y="3284"/>
                  </a:lnTo>
                  <a:lnTo>
                    <a:pt x="1621" y="3263"/>
                  </a:lnTo>
                  <a:lnTo>
                    <a:pt x="1643" y="3252"/>
                  </a:lnTo>
                  <a:lnTo>
                    <a:pt x="1654" y="3242"/>
                  </a:lnTo>
                  <a:lnTo>
                    <a:pt x="1663" y="3242"/>
                  </a:lnTo>
                  <a:close/>
                  <a:moveTo>
                    <a:pt x="1663" y="3294"/>
                  </a:moveTo>
                  <a:lnTo>
                    <a:pt x="1654" y="3263"/>
                  </a:lnTo>
                  <a:lnTo>
                    <a:pt x="1663" y="3294"/>
                  </a:lnTo>
                  <a:close/>
                  <a:moveTo>
                    <a:pt x="1663" y="3242"/>
                  </a:moveTo>
                  <a:lnTo>
                    <a:pt x="1643" y="3294"/>
                  </a:lnTo>
                  <a:lnTo>
                    <a:pt x="1621" y="3284"/>
                  </a:lnTo>
                  <a:lnTo>
                    <a:pt x="1621" y="3263"/>
                  </a:lnTo>
                  <a:lnTo>
                    <a:pt x="1643" y="3252"/>
                  </a:lnTo>
                  <a:lnTo>
                    <a:pt x="1654" y="3242"/>
                  </a:lnTo>
                  <a:lnTo>
                    <a:pt x="1663" y="3242"/>
                  </a:lnTo>
                  <a:close/>
                  <a:moveTo>
                    <a:pt x="1876" y="2913"/>
                  </a:moveTo>
                  <a:lnTo>
                    <a:pt x="1876" y="2975"/>
                  </a:lnTo>
                  <a:lnTo>
                    <a:pt x="1907" y="2934"/>
                  </a:lnTo>
                  <a:lnTo>
                    <a:pt x="1907" y="2975"/>
                  </a:lnTo>
                  <a:lnTo>
                    <a:pt x="1907" y="2995"/>
                  </a:lnTo>
                  <a:lnTo>
                    <a:pt x="1907" y="3036"/>
                  </a:lnTo>
                  <a:lnTo>
                    <a:pt x="1887" y="3067"/>
                  </a:lnTo>
                  <a:lnTo>
                    <a:pt x="1887" y="3088"/>
                  </a:lnTo>
                  <a:lnTo>
                    <a:pt x="1876" y="3119"/>
                  </a:lnTo>
                  <a:lnTo>
                    <a:pt x="1865" y="3140"/>
                  </a:lnTo>
                  <a:lnTo>
                    <a:pt x="1854" y="3171"/>
                  </a:lnTo>
                  <a:lnTo>
                    <a:pt x="1834" y="3181"/>
                  </a:lnTo>
                  <a:lnTo>
                    <a:pt x="1823" y="3202"/>
                  </a:lnTo>
                  <a:lnTo>
                    <a:pt x="1802" y="3232"/>
                  </a:lnTo>
                  <a:lnTo>
                    <a:pt x="1770" y="3242"/>
                  </a:lnTo>
                  <a:lnTo>
                    <a:pt x="1759" y="3252"/>
                  </a:lnTo>
                  <a:lnTo>
                    <a:pt x="1727" y="3263"/>
                  </a:lnTo>
                  <a:lnTo>
                    <a:pt x="1696" y="3284"/>
                  </a:lnTo>
                  <a:lnTo>
                    <a:pt x="1663" y="3294"/>
                  </a:lnTo>
                  <a:lnTo>
                    <a:pt x="1654" y="3242"/>
                  </a:lnTo>
                  <a:lnTo>
                    <a:pt x="1674" y="3232"/>
                  </a:lnTo>
                  <a:lnTo>
                    <a:pt x="1707" y="3212"/>
                  </a:lnTo>
                  <a:lnTo>
                    <a:pt x="1727" y="3212"/>
                  </a:lnTo>
                  <a:lnTo>
                    <a:pt x="1749" y="3192"/>
                  </a:lnTo>
                  <a:lnTo>
                    <a:pt x="1759" y="3181"/>
                  </a:lnTo>
                  <a:lnTo>
                    <a:pt x="1781" y="3171"/>
                  </a:lnTo>
                  <a:lnTo>
                    <a:pt x="1802" y="3150"/>
                  </a:lnTo>
                  <a:lnTo>
                    <a:pt x="1812" y="3129"/>
                  </a:lnTo>
                  <a:lnTo>
                    <a:pt x="1812" y="3119"/>
                  </a:lnTo>
                  <a:lnTo>
                    <a:pt x="1823" y="3088"/>
                  </a:lnTo>
                  <a:lnTo>
                    <a:pt x="1834" y="3078"/>
                  </a:lnTo>
                  <a:lnTo>
                    <a:pt x="1834" y="3047"/>
                  </a:lnTo>
                  <a:lnTo>
                    <a:pt x="1854" y="3026"/>
                  </a:lnTo>
                  <a:lnTo>
                    <a:pt x="1854" y="2995"/>
                  </a:lnTo>
                  <a:lnTo>
                    <a:pt x="1854" y="2975"/>
                  </a:lnTo>
                  <a:lnTo>
                    <a:pt x="1854" y="2934"/>
                  </a:lnTo>
                  <a:lnTo>
                    <a:pt x="1876" y="2913"/>
                  </a:lnTo>
                  <a:close/>
                  <a:moveTo>
                    <a:pt x="1907" y="2934"/>
                  </a:moveTo>
                  <a:lnTo>
                    <a:pt x="1854" y="2934"/>
                  </a:lnTo>
                  <a:lnTo>
                    <a:pt x="1865" y="2924"/>
                  </a:lnTo>
                  <a:lnTo>
                    <a:pt x="1865" y="2913"/>
                  </a:lnTo>
                  <a:lnTo>
                    <a:pt x="1876" y="2913"/>
                  </a:lnTo>
                  <a:lnTo>
                    <a:pt x="1887" y="2913"/>
                  </a:lnTo>
                  <a:lnTo>
                    <a:pt x="1887" y="2924"/>
                  </a:lnTo>
                  <a:lnTo>
                    <a:pt x="1907" y="2934"/>
                  </a:lnTo>
                  <a:close/>
                  <a:moveTo>
                    <a:pt x="2236" y="2934"/>
                  </a:moveTo>
                  <a:lnTo>
                    <a:pt x="2279" y="2934"/>
                  </a:lnTo>
                  <a:lnTo>
                    <a:pt x="2257" y="2975"/>
                  </a:lnTo>
                  <a:lnTo>
                    <a:pt x="2215" y="2975"/>
                  </a:lnTo>
                  <a:lnTo>
                    <a:pt x="2184" y="2975"/>
                  </a:lnTo>
                  <a:lnTo>
                    <a:pt x="2151" y="2975"/>
                  </a:lnTo>
                  <a:lnTo>
                    <a:pt x="2109" y="2975"/>
                  </a:lnTo>
                  <a:lnTo>
                    <a:pt x="2056" y="2975"/>
                  </a:lnTo>
                  <a:lnTo>
                    <a:pt x="2003" y="2975"/>
                  </a:lnTo>
                  <a:lnTo>
                    <a:pt x="1950" y="2975"/>
                  </a:lnTo>
                  <a:lnTo>
                    <a:pt x="1876" y="2975"/>
                  </a:lnTo>
                  <a:lnTo>
                    <a:pt x="1876" y="2913"/>
                  </a:lnTo>
                  <a:lnTo>
                    <a:pt x="1950" y="2913"/>
                  </a:lnTo>
                  <a:lnTo>
                    <a:pt x="2003" y="2913"/>
                  </a:lnTo>
                  <a:lnTo>
                    <a:pt x="2056" y="2913"/>
                  </a:lnTo>
                  <a:lnTo>
                    <a:pt x="2109" y="2913"/>
                  </a:lnTo>
                  <a:lnTo>
                    <a:pt x="2151" y="2913"/>
                  </a:lnTo>
                  <a:lnTo>
                    <a:pt x="2184" y="2913"/>
                  </a:lnTo>
                  <a:lnTo>
                    <a:pt x="2215" y="2913"/>
                  </a:lnTo>
                  <a:lnTo>
                    <a:pt x="2257" y="2913"/>
                  </a:lnTo>
                  <a:lnTo>
                    <a:pt x="2236" y="2934"/>
                  </a:lnTo>
                  <a:close/>
                  <a:moveTo>
                    <a:pt x="2257" y="2975"/>
                  </a:moveTo>
                  <a:lnTo>
                    <a:pt x="2257" y="2913"/>
                  </a:lnTo>
                  <a:lnTo>
                    <a:pt x="2268" y="2913"/>
                  </a:lnTo>
                  <a:lnTo>
                    <a:pt x="2279" y="2924"/>
                  </a:lnTo>
                  <a:lnTo>
                    <a:pt x="2279" y="2934"/>
                  </a:lnTo>
                  <a:lnTo>
                    <a:pt x="2279" y="2944"/>
                  </a:lnTo>
                  <a:lnTo>
                    <a:pt x="2279" y="2965"/>
                  </a:lnTo>
                  <a:lnTo>
                    <a:pt x="2268" y="2965"/>
                  </a:lnTo>
                  <a:lnTo>
                    <a:pt x="2257" y="2975"/>
                  </a:lnTo>
                  <a:close/>
                  <a:moveTo>
                    <a:pt x="2353" y="2799"/>
                  </a:moveTo>
                  <a:lnTo>
                    <a:pt x="2384" y="2759"/>
                  </a:lnTo>
                  <a:lnTo>
                    <a:pt x="2364" y="2810"/>
                  </a:lnTo>
                  <a:lnTo>
                    <a:pt x="2353" y="2810"/>
                  </a:lnTo>
                  <a:lnTo>
                    <a:pt x="2331" y="2831"/>
                  </a:lnTo>
                  <a:lnTo>
                    <a:pt x="2310" y="2851"/>
                  </a:lnTo>
                  <a:lnTo>
                    <a:pt x="2310" y="2872"/>
                  </a:lnTo>
                  <a:lnTo>
                    <a:pt x="2300" y="2893"/>
                  </a:lnTo>
                  <a:lnTo>
                    <a:pt x="2279" y="2924"/>
                  </a:lnTo>
                  <a:lnTo>
                    <a:pt x="2279" y="2934"/>
                  </a:lnTo>
                  <a:lnTo>
                    <a:pt x="2236" y="2934"/>
                  </a:lnTo>
                  <a:lnTo>
                    <a:pt x="2236" y="2913"/>
                  </a:lnTo>
                  <a:lnTo>
                    <a:pt x="2246" y="2882"/>
                  </a:lnTo>
                  <a:lnTo>
                    <a:pt x="2257" y="2862"/>
                  </a:lnTo>
                  <a:lnTo>
                    <a:pt x="2268" y="2820"/>
                  </a:lnTo>
                  <a:lnTo>
                    <a:pt x="2279" y="2799"/>
                  </a:lnTo>
                  <a:lnTo>
                    <a:pt x="2310" y="2770"/>
                  </a:lnTo>
                  <a:lnTo>
                    <a:pt x="2321" y="2770"/>
                  </a:lnTo>
                  <a:lnTo>
                    <a:pt x="2331" y="2759"/>
                  </a:lnTo>
                  <a:lnTo>
                    <a:pt x="2353" y="2759"/>
                  </a:lnTo>
                  <a:lnTo>
                    <a:pt x="2364" y="2749"/>
                  </a:lnTo>
                  <a:lnTo>
                    <a:pt x="2353" y="2799"/>
                  </a:lnTo>
                  <a:close/>
                  <a:moveTo>
                    <a:pt x="2279" y="2718"/>
                  </a:moveTo>
                  <a:lnTo>
                    <a:pt x="2331" y="2718"/>
                  </a:lnTo>
                  <a:lnTo>
                    <a:pt x="2331" y="2708"/>
                  </a:lnTo>
                  <a:lnTo>
                    <a:pt x="2364" y="2728"/>
                  </a:lnTo>
                  <a:lnTo>
                    <a:pt x="2384" y="2759"/>
                  </a:lnTo>
                  <a:lnTo>
                    <a:pt x="2353" y="2799"/>
                  </a:lnTo>
                  <a:lnTo>
                    <a:pt x="2321" y="2770"/>
                  </a:lnTo>
                  <a:lnTo>
                    <a:pt x="2300" y="2749"/>
                  </a:lnTo>
                  <a:lnTo>
                    <a:pt x="2279" y="2718"/>
                  </a:lnTo>
                  <a:close/>
                  <a:moveTo>
                    <a:pt x="2406" y="2614"/>
                  </a:moveTo>
                  <a:lnTo>
                    <a:pt x="2459" y="2604"/>
                  </a:lnTo>
                  <a:lnTo>
                    <a:pt x="2426" y="2645"/>
                  </a:lnTo>
                  <a:lnTo>
                    <a:pt x="2417" y="2645"/>
                  </a:lnTo>
                  <a:lnTo>
                    <a:pt x="2406" y="2645"/>
                  </a:lnTo>
                  <a:lnTo>
                    <a:pt x="2384" y="2645"/>
                  </a:lnTo>
                  <a:lnTo>
                    <a:pt x="2374" y="2656"/>
                  </a:lnTo>
                  <a:lnTo>
                    <a:pt x="2364" y="2666"/>
                  </a:lnTo>
                  <a:lnTo>
                    <a:pt x="2353" y="2676"/>
                  </a:lnTo>
                  <a:lnTo>
                    <a:pt x="2353" y="2697"/>
                  </a:lnTo>
                  <a:lnTo>
                    <a:pt x="2353" y="2708"/>
                  </a:lnTo>
                  <a:lnTo>
                    <a:pt x="2331" y="2708"/>
                  </a:lnTo>
                  <a:lnTo>
                    <a:pt x="2331" y="2718"/>
                  </a:lnTo>
                  <a:lnTo>
                    <a:pt x="2279" y="2718"/>
                  </a:lnTo>
                  <a:lnTo>
                    <a:pt x="2279" y="2708"/>
                  </a:lnTo>
                  <a:lnTo>
                    <a:pt x="2279" y="2697"/>
                  </a:lnTo>
                  <a:lnTo>
                    <a:pt x="2300" y="2676"/>
                  </a:lnTo>
                  <a:lnTo>
                    <a:pt x="2300" y="2666"/>
                  </a:lnTo>
                  <a:lnTo>
                    <a:pt x="2310" y="2645"/>
                  </a:lnTo>
                  <a:lnTo>
                    <a:pt x="2321" y="2625"/>
                  </a:lnTo>
                  <a:lnTo>
                    <a:pt x="2353" y="2604"/>
                  </a:lnTo>
                  <a:lnTo>
                    <a:pt x="2374" y="2594"/>
                  </a:lnTo>
                  <a:lnTo>
                    <a:pt x="2384" y="2594"/>
                  </a:lnTo>
                  <a:lnTo>
                    <a:pt x="2406" y="2594"/>
                  </a:lnTo>
                  <a:lnTo>
                    <a:pt x="2417" y="2594"/>
                  </a:lnTo>
                  <a:lnTo>
                    <a:pt x="2426" y="2573"/>
                  </a:lnTo>
                  <a:lnTo>
                    <a:pt x="2406" y="2614"/>
                  </a:lnTo>
                  <a:close/>
                  <a:moveTo>
                    <a:pt x="2426" y="2645"/>
                  </a:moveTo>
                  <a:lnTo>
                    <a:pt x="2426" y="2573"/>
                  </a:lnTo>
                  <a:lnTo>
                    <a:pt x="2426" y="2594"/>
                  </a:lnTo>
                  <a:lnTo>
                    <a:pt x="2437" y="2594"/>
                  </a:lnTo>
                  <a:lnTo>
                    <a:pt x="2437" y="2604"/>
                  </a:lnTo>
                  <a:lnTo>
                    <a:pt x="2459" y="2614"/>
                  </a:lnTo>
                  <a:lnTo>
                    <a:pt x="2437" y="2614"/>
                  </a:lnTo>
                  <a:lnTo>
                    <a:pt x="2437" y="2625"/>
                  </a:lnTo>
                  <a:lnTo>
                    <a:pt x="2426" y="2645"/>
                  </a:lnTo>
                  <a:close/>
                  <a:moveTo>
                    <a:pt x="2659" y="2172"/>
                  </a:moveTo>
                  <a:lnTo>
                    <a:pt x="2712" y="2172"/>
                  </a:lnTo>
                  <a:lnTo>
                    <a:pt x="2712" y="2182"/>
                  </a:lnTo>
                  <a:lnTo>
                    <a:pt x="2712" y="2192"/>
                  </a:lnTo>
                  <a:lnTo>
                    <a:pt x="2703" y="2213"/>
                  </a:lnTo>
                  <a:lnTo>
                    <a:pt x="2703" y="2223"/>
                  </a:lnTo>
                  <a:lnTo>
                    <a:pt x="2681" y="2234"/>
                  </a:lnTo>
                  <a:lnTo>
                    <a:pt x="2659" y="2255"/>
                  </a:lnTo>
                  <a:lnTo>
                    <a:pt x="2607" y="2296"/>
                  </a:lnTo>
                  <a:lnTo>
                    <a:pt x="2564" y="2347"/>
                  </a:lnTo>
                  <a:lnTo>
                    <a:pt x="2533" y="2378"/>
                  </a:lnTo>
                  <a:lnTo>
                    <a:pt x="2512" y="2409"/>
                  </a:lnTo>
                  <a:lnTo>
                    <a:pt x="2479" y="2440"/>
                  </a:lnTo>
                  <a:lnTo>
                    <a:pt x="2470" y="2481"/>
                  </a:lnTo>
                  <a:lnTo>
                    <a:pt x="2459" y="2491"/>
                  </a:lnTo>
                  <a:lnTo>
                    <a:pt x="2459" y="2502"/>
                  </a:lnTo>
                  <a:lnTo>
                    <a:pt x="2459" y="2512"/>
                  </a:lnTo>
                  <a:lnTo>
                    <a:pt x="2437" y="2543"/>
                  </a:lnTo>
                  <a:lnTo>
                    <a:pt x="2437" y="2552"/>
                  </a:lnTo>
                  <a:lnTo>
                    <a:pt x="2437" y="2563"/>
                  </a:lnTo>
                  <a:lnTo>
                    <a:pt x="2437" y="2594"/>
                  </a:lnTo>
                  <a:lnTo>
                    <a:pt x="2459" y="2604"/>
                  </a:lnTo>
                  <a:lnTo>
                    <a:pt x="2406" y="2614"/>
                  </a:lnTo>
                  <a:lnTo>
                    <a:pt x="2384" y="2594"/>
                  </a:lnTo>
                  <a:lnTo>
                    <a:pt x="2384" y="2573"/>
                  </a:lnTo>
                  <a:lnTo>
                    <a:pt x="2384" y="2552"/>
                  </a:lnTo>
                  <a:lnTo>
                    <a:pt x="2384" y="2533"/>
                  </a:lnTo>
                  <a:lnTo>
                    <a:pt x="2406" y="2502"/>
                  </a:lnTo>
                  <a:lnTo>
                    <a:pt x="2406" y="2491"/>
                  </a:lnTo>
                  <a:lnTo>
                    <a:pt x="2417" y="2460"/>
                  </a:lnTo>
                  <a:lnTo>
                    <a:pt x="2417" y="2450"/>
                  </a:lnTo>
                  <a:lnTo>
                    <a:pt x="2437" y="2409"/>
                  </a:lnTo>
                  <a:lnTo>
                    <a:pt x="2470" y="2378"/>
                  </a:lnTo>
                  <a:lnTo>
                    <a:pt x="2490" y="2336"/>
                  </a:lnTo>
                  <a:lnTo>
                    <a:pt x="2522" y="2306"/>
                  </a:lnTo>
                  <a:lnTo>
                    <a:pt x="2575" y="2255"/>
                  </a:lnTo>
                  <a:lnTo>
                    <a:pt x="2628" y="2213"/>
                  </a:lnTo>
                  <a:lnTo>
                    <a:pt x="2650" y="2192"/>
                  </a:lnTo>
                  <a:lnTo>
                    <a:pt x="2659" y="2182"/>
                  </a:lnTo>
                  <a:lnTo>
                    <a:pt x="2659" y="2172"/>
                  </a:lnTo>
                  <a:close/>
                  <a:moveTo>
                    <a:pt x="2840" y="2182"/>
                  </a:moveTo>
                  <a:lnTo>
                    <a:pt x="2893" y="2172"/>
                  </a:lnTo>
                  <a:lnTo>
                    <a:pt x="2861" y="2192"/>
                  </a:lnTo>
                  <a:lnTo>
                    <a:pt x="2808" y="2192"/>
                  </a:lnTo>
                  <a:lnTo>
                    <a:pt x="2755" y="2182"/>
                  </a:lnTo>
                  <a:lnTo>
                    <a:pt x="2734" y="2172"/>
                  </a:lnTo>
                  <a:lnTo>
                    <a:pt x="2712" y="2182"/>
                  </a:lnTo>
                  <a:lnTo>
                    <a:pt x="2712" y="2172"/>
                  </a:lnTo>
                  <a:lnTo>
                    <a:pt x="2659" y="2172"/>
                  </a:lnTo>
                  <a:lnTo>
                    <a:pt x="2659" y="2161"/>
                  </a:lnTo>
                  <a:lnTo>
                    <a:pt x="2681" y="2141"/>
                  </a:lnTo>
                  <a:lnTo>
                    <a:pt x="2692" y="2130"/>
                  </a:lnTo>
                  <a:lnTo>
                    <a:pt x="2703" y="2120"/>
                  </a:lnTo>
                  <a:lnTo>
                    <a:pt x="2734" y="2120"/>
                  </a:lnTo>
                  <a:lnTo>
                    <a:pt x="2755" y="2130"/>
                  </a:lnTo>
                  <a:lnTo>
                    <a:pt x="2819" y="2141"/>
                  </a:lnTo>
                  <a:lnTo>
                    <a:pt x="2861" y="2141"/>
                  </a:lnTo>
                  <a:lnTo>
                    <a:pt x="2840" y="2182"/>
                  </a:lnTo>
                  <a:close/>
                  <a:moveTo>
                    <a:pt x="2861" y="2192"/>
                  </a:moveTo>
                  <a:lnTo>
                    <a:pt x="2861" y="2141"/>
                  </a:lnTo>
                  <a:lnTo>
                    <a:pt x="2872" y="2141"/>
                  </a:lnTo>
                  <a:lnTo>
                    <a:pt x="2872" y="2161"/>
                  </a:lnTo>
                  <a:lnTo>
                    <a:pt x="2893" y="2161"/>
                  </a:lnTo>
                  <a:lnTo>
                    <a:pt x="2893" y="2172"/>
                  </a:lnTo>
                  <a:lnTo>
                    <a:pt x="2893" y="2182"/>
                  </a:lnTo>
                  <a:lnTo>
                    <a:pt x="2872" y="2192"/>
                  </a:lnTo>
                  <a:lnTo>
                    <a:pt x="2861" y="2192"/>
                  </a:lnTo>
                  <a:close/>
                  <a:moveTo>
                    <a:pt x="2861" y="1760"/>
                  </a:moveTo>
                  <a:lnTo>
                    <a:pt x="2861" y="1812"/>
                  </a:lnTo>
                  <a:lnTo>
                    <a:pt x="2893" y="1791"/>
                  </a:lnTo>
                  <a:lnTo>
                    <a:pt x="2893" y="1812"/>
                  </a:lnTo>
                  <a:lnTo>
                    <a:pt x="2872" y="1853"/>
                  </a:lnTo>
                  <a:lnTo>
                    <a:pt x="2872" y="1894"/>
                  </a:lnTo>
                  <a:lnTo>
                    <a:pt x="2861" y="1935"/>
                  </a:lnTo>
                  <a:lnTo>
                    <a:pt x="2861" y="1966"/>
                  </a:lnTo>
                  <a:lnTo>
                    <a:pt x="2861" y="1987"/>
                  </a:lnTo>
                  <a:lnTo>
                    <a:pt x="2861" y="2018"/>
                  </a:lnTo>
                  <a:lnTo>
                    <a:pt x="2861" y="2059"/>
                  </a:lnTo>
                  <a:lnTo>
                    <a:pt x="2861" y="2080"/>
                  </a:lnTo>
                  <a:lnTo>
                    <a:pt x="2872" y="2110"/>
                  </a:lnTo>
                  <a:lnTo>
                    <a:pt x="2872" y="2130"/>
                  </a:lnTo>
                  <a:lnTo>
                    <a:pt x="2893" y="2172"/>
                  </a:lnTo>
                  <a:lnTo>
                    <a:pt x="2840" y="2182"/>
                  </a:lnTo>
                  <a:lnTo>
                    <a:pt x="2819" y="2141"/>
                  </a:lnTo>
                  <a:lnTo>
                    <a:pt x="2819" y="2120"/>
                  </a:lnTo>
                  <a:lnTo>
                    <a:pt x="2808" y="2080"/>
                  </a:lnTo>
                  <a:lnTo>
                    <a:pt x="2808" y="2059"/>
                  </a:lnTo>
                  <a:lnTo>
                    <a:pt x="2808" y="2018"/>
                  </a:lnTo>
                  <a:lnTo>
                    <a:pt x="2808" y="1987"/>
                  </a:lnTo>
                  <a:lnTo>
                    <a:pt x="2808" y="1966"/>
                  </a:lnTo>
                  <a:lnTo>
                    <a:pt x="2808" y="1935"/>
                  </a:lnTo>
                  <a:lnTo>
                    <a:pt x="2819" y="1894"/>
                  </a:lnTo>
                  <a:lnTo>
                    <a:pt x="2819" y="1853"/>
                  </a:lnTo>
                  <a:lnTo>
                    <a:pt x="2840" y="1812"/>
                  </a:lnTo>
                  <a:lnTo>
                    <a:pt x="2840" y="1791"/>
                  </a:lnTo>
                  <a:lnTo>
                    <a:pt x="2861" y="1760"/>
                  </a:lnTo>
                  <a:close/>
                  <a:moveTo>
                    <a:pt x="2893" y="1791"/>
                  </a:moveTo>
                  <a:lnTo>
                    <a:pt x="2840" y="1791"/>
                  </a:lnTo>
                  <a:lnTo>
                    <a:pt x="2840" y="1771"/>
                  </a:lnTo>
                  <a:lnTo>
                    <a:pt x="2850" y="1760"/>
                  </a:lnTo>
                  <a:lnTo>
                    <a:pt x="2861" y="1760"/>
                  </a:lnTo>
                  <a:lnTo>
                    <a:pt x="2872" y="1760"/>
                  </a:lnTo>
                  <a:lnTo>
                    <a:pt x="2872" y="1771"/>
                  </a:lnTo>
                  <a:lnTo>
                    <a:pt x="2893" y="1771"/>
                  </a:lnTo>
                  <a:lnTo>
                    <a:pt x="2893" y="1791"/>
                  </a:lnTo>
                  <a:close/>
                  <a:moveTo>
                    <a:pt x="3222" y="1585"/>
                  </a:moveTo>
                  <a:lnTo>
                    <a:pt x="3253" y="1544"/>
                  </a:lnTo>
                  <a:lnTo>
                    <a:pt x="3264" y="1575"/>
                  </a:lnTo>
                  <a:lnTo>
                    <a:pt x="3253" y="1616"/>
                  </a:lnTo>
                  <a:lnTo>
                    <a:pt x="3242" y="1658"/>
                  </a:lnTo>
                  <a:lnTo>
                    <a:pt x="3231" y="1698"/>
                  </a:lnTo>
                  <a:lnTo>
                    <a:pt x="3222" y="1739"/>
                  </a:lnTo>
                  <a:lnTo>
                    <a:pt x="3200" y="1760"/>
                  </a:lnTo>
                  <a:lnTo>
                    <a:pt x="3189" y="1771"/>
                  </a:lnTo>
                  <a:lnTo>
                    <a:pt x="3180" y="1791"/>
                  </a:lnTo>
                  <a:lnTo>
                    <a:pt x="3169" y="1802"/>
                  </a:lnTo>
                  <a:lnTo>
                    <a:pt x="3147" y="1802"/>
                  </a:lnTo>
                  <a:lnTo>
                    <a:pt x="3136" y="1812"/>
                  </a:lnTo>
                  <a:lnTo>
                    <a:pt x="3116" y="1812"/>
                  </a:lnTo>
                  <a:lnTo>
                    <a:pt x="3084" y="1812"/>
                  </a:lnTo>
                  <a:lnTo>
                    <a:pt x="3062" y="1822"/>
                  </a:lnTo>
                  <a:lnTo>
                    <a:pt x="3020" y="1822"/>
                  </a:lnTo>
                  <a:lnTo>
                    <a:pt x="2956" y="1812"/>
                  </a:lnTo>
                  <a:lnTo>
                    <a:pt x="2861" y="1812"/>
                  </a:lnTo>
                  <a:lnTo>
                    <a:pt x="2861" y="1760"/>
                  </a:lnTo>
                  <a:lnTo>
                    <a:pt x="2956" y="1760"/>
                  </a:lnTo>
                  <a:lnTo>
                    <a:pt x="3031" y="1760"/>
                  </a:lnTo>
                  <a:lnTo>
                    <a:pt x="3062" y="1760"/>
                  </a:lnTo>
                  <a:lnTo>
                    <a:pt x="3084" y="1760"/>
                  </a:lnTo>
                  <a:lnTo>
                    <a:pt x="3116" y="1760"/>
                  </a:lnTo>
                  <a:lnTo>
                    <a:pt x="3126" y="1760"/>
                  </a:lnTo>
                  <a:lnTo>
                    <a:pt x="3126" y="1750"/>
                  </a:lnTo>
                  <a:lnTo>
                    <a:pt x="3136" y="1750"/>
                  </a:lnTo>
                  <a:lnTo>
                    <a:pt x="3147" y="1739"/>
                  </a:lnTo>
                  <a:lnTo>
                    <a:pt x="3169" y="1719"/>
                  </a:lnTo>
                  <a:lnTo>
                    <a:pt x="3180" y="1708"/>
                  </a:lnTo>
                  <a:lnTo>
                    <a:pt x="3189" y="1688"/>
                  </a:lnTo>
                  <a:lnTo>
                    <a:pt x="3189" y="1648"/>
                  </a:lnTo>
                  <a:lnTo>
                    <a:pt x="3200" y="1606"/>
                  </a:lnTo>
                  <a:lnTo>
                    <a:pt x="3222" y="1575"/>
                  </a:lnTo>
                  <a:lnTo>
                    <a:pt x="3222" y="1585"/>
                  </a:lnTo>
                  <a:close/>
                  <a:moveTo>
                    <a:pt x="3264" y="1575"/>
                  </a:moveTo>
                  <a:lnTo>
                    <a:pt x="3222" y="1575"/>
                  </a:lnTo>
                  <a:lnTo>
                    <a:pt x="3222" y="1554"/>
                  </a:lnTo>
                  <a:lnTo>
                    <a:pt x="3231" y="1544"/>
                  </a:lnTo>
                  <a:lnTo>
                    <a:pt x="3242" y="1544"/>
                  </a:lnTo>
                  <a:lnTo>
                    <a:pt x="3253" y="1544"/>
                  </a:lnTo>
                  <a:lnTo>
                    <a:pt x="3264" y="1554"/>
                  </a:lnTo>
                  <a:lnTo>
                    <a:pt x="3264" y="1575"/>
                  </a:lnTo>
                  <a:close/>
                  <a:moveTo>
                    <a:pt x="3116" y="1369"/>
                  </a:moveTo>
                  <a:lnTo>
                    <a:pt x="3147" y="1328"/>
                  </a:lnTo>
                  <a:lnTo>
                    <a:pt x="3169" y="1349"/>
                  </a:lnTo>
                  <a:lnTo>
                    <a:pt x="3169" y="1369"/>
                  </a:lnTo>
                  <a:lnTo>
                    <a:pt x="3169" y="1390"/>
                  </a:lnTo>
                  <a:lnTo>
                    <a:pt x="3180" y="1421"/>
                  </a:lnTo>
                  <a:lnTo>
                    <a:pt x="3189" y="1441"/>
                  </a:lnTo>
                  <a:lnTo>
                    <a:pt x="3200" y="1482"/>
                  </a:lnTo>
                  <a:lnTo>
                    <a:pt x="3231" y="1503"/>
                  </a:lnTo>
                  <a:lnTo>
                    <a:pt x="3242" y="1534"/>
                  </a:lnTo>
                  <a:lnTo>
                    <a:pt x="3253" y="1544"/>
                  </a:lnTo>
                  <a:lnTo>
                    <a:pt x="3222" y="1585"/>
                  </a:lnTo>
                  <a:lnTo>
                    <a:pt x="3200" y="1554"/>
                  </a:lnTo>
                  <a:lnTo>
                    <a:pt x="3180" y="1534"/>
                  </a:lnTo>
                  <a:lnTo>
                    <a:pt x="3169" y="1503"/>
                  </a:lnTo>
                  <a:lnTo>
                    <a:pt x="3136" y="1472"/>
                  </a:lnTo>
                  <a:lnTo>
                    <a:pt x="3126" y="1441"/>
                  </a:lnTo>
                  <a:lnTo>
                    <a:pt x="3116" y="1400"/>
                  </a:lnTo>
                  <a:lnTo>
                    <a:pt x="3116" y="1380"/>
                  </a:lnTo>
                  <a:lnTo>
                    <a:pt x="3116" y="1349"/>
                  </a:lnTo>
                  <a:lnTo>
                    <a:pt x="3116" y="1369"/>
                  </a:lnTo>
                  <a:close/>
                  <a:moveTo>
                    <a:pt x="3084" y="1318"/>
                  </a:moveTo>
                  <a:lnTo>
                    <a:pt x="3073" y="1276"/>
                  </a:lnTo>
                  <a:lnTo>
                    <a:pt x="3094" y="1276"/>
                  </a:lnTo>
                  <a:lnTo>
                    <a:pt x="3126" y="1297"/>
                  </a:lnTo>
                  <a:lnTo>
                    <a:pt x="3147" y="1328"/>
                  </a:lnTo>
                  <a:lnTo>
                    <a:pt x="3116" y="1369"/>
                  </a:lnTo>
                  <a:lnTo>
                    <a:pt x="3084" y="1338"/>
                  </a:lnTo>
                  <a:lnTo>
                    <a:pt x="3062" y="1318"/>
                  </a:lnTo>
                  <a:lnTo>
                    <a:pt x="3084" y="1318"/>
                  </a:lnTo>
                  <a:close/>
                  <a:moveTo>
                    <a:pt x="2659" y="1451"/>
                  </a:moveTo>
                  <a:lnTo>
                    <a:pt x="2712" y="1472"/>
                  </a:lnTo>
                  <a:lnTo>
                    <a:pt x="2692" y="1431"/>
                  </a:lnTo>
                  <a:lnTo>
                    <a:pt x="2712" y="1431"/>
                  </a:lnTo>
                  <a:lnTo>
                    <a:pt x="2745" y="1431"/>
                  </a:lnTo>
                  <a:lnTo>
                    <a:pt x="2766" y="1421"/>
                  </a:lnTo>
                  <a:lnTo>
                    <a:pt x="2798" y="1421"/>
                  </a:lnTo>
                  <a:lnTo>
                    <a:pt x="2819" y="1400"/>
                  </a:lnTo>
                  <a:lnTo>
                    <a:pt x="2850" y="1390"/>
                  </a:lnTo>
                  <a:lnTo>
                    <a:pt x="2872" y="1390"/>
                  </a:lnTo>
                  <a:lnTo>
                    <a:pt x="2893" y="1380"/>
                  </a:lnTo>
                  <a:lnTo>
                    <a:pt x="2936" y="1349"/>
                  </a:lnTo>
                  <a:lnTo>
                    <a:pt x="2978" y="1318"/>
                  </a:lnTo>
                  <a:lnTo>
                    <a:pt x="3020" y="1287"/>
                  </a:lnTo>
                  <a:lnTo>
                    <a:pt x="3073" y="1276"/>
                  </a:lnTo>
                  <a:lnTo>
                    <a:pt x="3084" y="1318"/>
                  </a:lnTo>
                  <a:lnTo>
                    <a:pt x="3041" y="1338"/>
                  </a:lnTo>
                  <a:lnTo>
                    <a:pt x="3009" y="1369"/>
                  </a:lnTo>
                  <a:lnTo>
                    <a:pt x="2967" y="1390"/>
                  </a:lnTo>
                  <a:lnTo>
                    <a:pt x="2914" y="1421"/>
                  </a:lnTo>
                  <a:lnTo>
                    <a:pt x="2903" y="1431"/>
                  </a:lnTo>
                  <a:lnTo>
                    <a:pt x="2872" y="1441"/>
                  </a:lnTo>
                  <a:lnTo>
                    <a:pt x="2850" y="1451"/>
                  </a:lnTo>
                  <a:lnTo>
                    <a:pt x="2819" y="1472"/>
                  </a:lnTo>
                  <a:lnTo>
                    <a:pt x="2787" y="1482"/>
                  </a:lnTo>
                  <a:lnTo>
                    <a:pt x="2755" y="1482"/>
                  </a:lnTo>
                  <a:lnTo>
                    <a:pt x="2734" y="1482"/>
                  </a:lnTo>
                  <a:lnTo>
                    <a:pt x="2692" y="1482"/>
                  </a:lnTo>
                  <a:lnTo>
                    <a:pt x="2659" y="1451"/>
                  </a:lnTo>
                  <a:close/>
                  <a:moveTo>
                    <a:pt x="2692" y="1431"/>
                  </a:moveTo>
                  <a:lnTo>
                    <a:pt x="2692" y="1482"/>
                  </a:lnTo>
                  <a:lnTo>
                    <a:pt x="2681" y="1482"/>
                  </a:lnTo>
                  <a:lnTo>
                    <a:pt x="2659" y="1472"/>
                  </a:lnTo>
                  <a:lnTo>
                    <a:pt x="2659" y="1451"/>
                  </a:lnTo>
                  <a:lnTo>
                    <a:pt x="2681" y="1441"/>
                  </a:lnTo>
                  <a:lnTo>
                    <a:pt x="2692" y="1431"/>
                  </a:lnTo>
                  <a:close/>
                  <a:moveTo>
                    <a:pt x="3317" y="742"/>
                  </a:moveTo>
                  <a:lnTo>
                    <a:pt x="3264" y="752"/>
                  </a:lnTo>
                  <a:lnTo>
                    <a:pt x="3317" y="752"/>
                  </a:lnTo>
                  <a:lnTo>
                    <a:pt x="3306" y="792"/>
                  </a:lnTo>
                  <a:lnTo>
                    <a:pt x="3295" y="813"/>
                  </a:lnTo>
                  <a:lnTo>
                    <a:pt x="3285" y="844"/>
                  </a:lnTo>
                  <a:lnTo>
                    <a:pt x="3264" y="865"/>
                  </a:lnTo>
                  <a:lnTo>
                    <a:pt x="3242" y="896"/>
                  </a:lnTo>
                  <a:lnTo>
                    <a:pt x="3231" y="916"/>
                  </a:lnTo>
                  <a:lnTo>
                    <a:pt x="3222" y="947"/>
                  </a:lnTo>
                  <a:lnTo>
                    <a:pt x="3189" y="968"/>
                  </a:lnTo>
                  <a:lnTo>
                    <a:pt x="3147" y="1008"/>
                  </a:lnTo>
                  <a:lnTo>
                    <a:pt x="3094" y="1050"/>
                  </a:lnTo>
                  <a:lnTo>
                    <a:pt x="3062" y="1081"/>
                  </a:lnTo>
                  <a:lnTo>
                    <a:pt x="3009" y="1122"/>
                  </a:lnTo>
                  <a:lnTo>
                    <a:pt x="2967" y="1163"/>
                  </a:lnTo>
                  <a:lnTo>
                    <a:pt x="2925" y="1205"/>
                  </a:lnTo>
                  <a:lnTo>
                    <a:pt x="2872" y="1235"/>
                  </a:lnTo>
                  <a:lnTo>
                    <a:pt x="2840" y="1276"/>
                  </a:lnTo>
                  <a:lnTo>
                    <a:pt x="2819" y="1287"/>
                  </a:lnTo>
                  <a:lnTo>
                    <a:pt x="2808" y="1318"/>
                  </a:lnTo>
                  <a:lnTo>
                    <a:pt x="2787" y="1338"/>
                  </a:lnTo>
                  <a:lnTo>
                    <a:pt x="2766" y="1369"/>
                  </a:lnTo>
                  <a:lnTo>
                    <a:pt x="2755" y="1390"/>
                  </a:lnTo>
                  <a:lnTo>
                    <a:pt x="2745" y="1421"/>
                  </a:lnTo>
                  <a:lnTo>
                    <a:pt x="2734" y="1441"/>
                  </a:lnTo>
                  <a:lnTo>
                    <a:pt x="2712" y="1472"/>
                  </a:lnTo>
                  <a:lnTo>
                    <a:pt x="2659" y="1451"/>
                  </a:lnTo>
                  <a:lnTo>
                    <a:pt x="2681" y="1421"/>
                  </a:lnTo>
                  <a:lnTo>
                    <a:pt x="2692" y="1390"/>
                  </a:lnTo>
                  <a:lnTo>
                    <a:pt x="2703" y="1369"/>
                  </a:lnTo>
                  <a:lnTo>
                    <a:pt x="2734" y="1328"/>
                  </a:lnTo>
                  <a:lnTo>
                    <a:pt x="2745" y="1297"/>
                  </a:lnTo>
                  <a:lnTo>
                    <a:pt x="2755" y="1287"/>
                  </a:lnTo>
                  <a:lnTo>
                    <a:pt x="2787" y="1266"/>
                  </a:lnTo>
                  <a:lnTo>
                    <a:pt x="2798" y="1235"/>
                  </a:lnTo>
                  <a:lnTo>
                    <a:pt x="2850" y="1205"/>
                  </a:lnTo>
                  <a:lnTo>
                    <a:pt x="2893" y="1163"/>
                  </a:lnTo>
                  <a:lnTo>
                    <a:pt x="2925" y="1122"/>
                  </a:lnTo>
                  <a:lnTo>
                    <a:pt x="2978" y="1081"/>
                  </a:lnTo>
                  <a:lnTo>
                    <a:pt x="3020" y="1050"/>
                  </a:lnTo>
                  <a:lnTo>
                    <a:pt x="3073" y="1008"/>
                  </a:lnTo>
                  <a:lnTo>
                    <a:pt x="3116" y="968"/>
                  </a:lnTo>
                  <a:lnTo>
                    <a:pt x="3147" y="927"/>
                  </a:lnTo>
                  <a:lnTo>
                    <a:pt x="3169" y="906"/>
                  </a:lnTo>
                  <a:lnTo>
                    <a:pt x="3189" y="896"/>
                  </a:lnTo>
                  <a:lnTo>
                    <a:pt x="3200" y="865"/>
                  </a:lnTo>
                  <a:lnTo>
                    <a:pt x="3222" y="844"/>
                  </a:lnTo>
                  <a:lnTo>
                    <a:pt x="3231" y="813"/>
                  </a:lnTo>
                  <a:lnTo>
                    <a:pt x="3242" y="792"/>
                  </a:lnTo>
                  <a:lnTo>
                    <a:pt x="3253" y="762"/>
                  </a:lnTo>
                  <a:lnTo>
                    <a:pt x="3264" y="742"/>
                  </a:lnTo>
                  <a:lnTo>
                    <a:pt x="3317" y="742"/>
                  </a:lnTo>
                  <a:close/>
                  <a:moveTo>
                    <a:pt x="3370" y="906"/>
                  </a:moveTo>
                  <a:lnTo>
                    <a:pt x="3317" y="906"/>
                  </a:lnTo>
                  <a:lnTo>
                    <a:pt x="3317" y="896"/>
                  </a:lnTo>
                  <a:lnTo>
                    <a:pt x="3317" y="865"/>
                  </a:lnTo>
                  <a:lnTo>
                    <a:pt x="3306" y="844"/>
                  </a:lnTo>
                  <a:lnTo>
                    <a:pt x="3295" y="813"/>
                  </a:lnTo>
                  <a:lnTo>
                    <a:pt x="3285" y="782"/>
                  </a:lnTo>
                  <a:lnTo>
                    <a:pt x="3264" y="752"/>
                  </a:lnTo>
                  <a:lnTo>
                    <a:pt x="3317" y="742"/>
                  </a:lnTo>
                  <a:lnTo>
                    <a:pt x="3338" y="752"/>
                  </a:lnTo>
                  <a:lnTo>
                    <a:pt x="3349" y="802"/>
                  </a:lnTo>
                  <a:lnTo>
                    <a:pt x="3359" y="834"/>
                  </a:lnTo>
                  <a:lnTo>
                    <a:pt x="3370" y="854"/>
                  </a:lnTo>
                  <a:lnTo>
                    <a:pt x="3370" y="885"/>
                  </a:lnTo>
                  <a:lnTo>
                    <a:pt x="3370" y="906"/>
                  </a:lnTo>
                  <a:close/>
                  <a:moveTo>
                    <a:pt x="3518" y="999"/>
                  </a:moveTo>
                  <a:lnTo>
                    <a:pt x="3518" y="1050"/>
                  </a:lnTo>
                  <a:lnTo>
                    <a:pt x="3497" y="1050"/>
                  </a:lnTo>
                  <a:lnTo>
                    <a:pt x="3455" y="1029"/>
                  </a:lnTo>
                  <a:lnTo>
                    <a:pt x="3422" y="1019"/>
                  </a:lnTo>
                  <a:lnTo>
                    <a:pt x="3402" y="1008"/>
                  </a:lnTo>
                  <a:lnTo>
                    <a:pt x="3391" y="999"/>
                  </a:lnTo>
                  <a:lnTo>
                    <a:pt x="3370" y="999"/>
                  </a:lnTo>
                  <a:lnTo>
                    <a:pt x="3359" y="978"/>
                  </a:lnTo>
                  <a:lnTo>
                    <a:pt x="3349" y="968"/>
                  </a:lnTo>
                  <a:lnTo>
                    <a:pt x="3338" y="958"/>
                  </a:lnTo>
                  <a:lnTo>
                    <a:pt x="3338" y="947"/>
                  </a:lnTo>
                  <a:lnTo>
                    <a:pt x="3317" y="927"/>
                  </a:lnTo>
                  <a:lnTo>
                    <a:pt x="3317" y="906"/>
                  </a:lnTo>
                  <a:lnTo>
                    <a:pt x="3370" y="906"/>
                  </a:lnTo>
                  <a:lnTo>
                    <a:pt x="3370" y="916"/>
                  </a:lnTo>
                  <a:lnTo>
                    <a:pt x="3391" y="927"/>
                  </a:lnTo>
                  <a:lnTo>
                    <a:pt x="3402" y="947"/>
                  </a:lnTo>
                  <a:lnTo>
                    <a:pt x="3412" y="958"/>
                  </a:lnTo>
                  <a:lnTo>
                    <a:pt x="3422" y="958"/>
                  </a:lnTo>
                  <a:lnTo>
                    <a:pt x="3455" y="968"/>
                  </a:lnTo>
                  <a:lnTo>
                    <a:pt x="3475" y="978"/>
                  </a:lnTo>
                  <a:lnTo>
                    <a:pt x="3497" y="999"/>
                  </a:lnTo>
                  <a:lnTo>
                    <a:pt x="3518" y="999"/>
                  </a:lnTo>
                  <a:close/>
                  <a:moveTo>
                    <a:pt x="3825" y="1019"/>
                  </a:moveTo>
                  <a:lnTo>
                    <a:pt x="3868" y="1019"/>
                  </a:lnTo>
                  <a:lnTo>
                    <a:pt x="3847" y="1050"/>
                  </a:lnTo>
                  <a:lnTo>
                    <a:pt x="3825" y="1050"/>
                  </a:lnTo>
                  <a:lnTo>
                    <a:pt x="3752" y="1050"/>
                  </a:lnTo>
                  <a:lnTo>
                    <a:pt x="3666" y="1050"/>
                  </a:lnTo>
                  <a:lnTo>
                    <a:pt x="3518" y="1050"/>
                  </a:lnTo>
                  <a:lnTo>
                    <a:pt x="3518" y="999"/>
                  </a:lnTo>
                  <a:lnTo>
                    <a:pt x="3666" y="999"/>
                  </a:lnTo>
                  <a:lnTo>
                    <a:pt x="3752" y="999"/>
                  </a:lnTo>
                  <a:lnTo>
                    <a:pt x="3825" y="999"/>
                  </a:lnTo>
                  <a:lnTo>
                    <a:pt x="3847" y="999"/>
                  </a:lnTo>
                  <a:lnTo>
                    <a:pt x="3825" y="1019"/>
                  </a:lnTo>
                  <a:close/>
                  <a:moveTo>
                    <a:pt x="3783" y="782"/>
                  </a:moveTo>
                  <a:lnTo>
                    <a:pt x="3794" y="834"/>
                  </a:lnTo>
                  <a:lnTo>
                    <a:pt x="3804" y="802"/>
                  </a:lnTo>
                  <a:lnTo>
                    <a:pt x="3825" y="844"/>
                  </a:lnTo>
                  <a:lnTo>
                    <a:pt x="3825" y="865"/>
                  </a:lnTo>
                  <a:lnTo>
                    <a:pt x="3836" y="896"/>
                  </a:lnTo>
                  <a:lnTo>
                    <a:pt x="3836" y="916"/>
                  </a:lnTo>
                  <a:lnTo>
                    <a:pt x="3847" y="947"/>
                  </a:lnTo>
                  <a:lnTo>
                    <a:pt x="3857" y="968"/>
                  </a:lnTo>
                  <a:lnTo>
                    <a:pt x="3857" y="999"/>
                  </a:lnTo>
                  <a:lnTo>
                    <a:pt x="3868" y="1019"/>
                  </a:lnTo>
                  <a:lnTo>
                    <a:pt x="3825" y="1019"/>
                  </a:lnTo>
                  <a:lnTo>
                    <a:pt x="3804" y="1008"/>
                  </a:lnTo>
                  <a:lnTo>
                    <a:pt x="3804" y="978"/>
                  </a:lnTo>
                  <a:lnTo>
                    <a:pt x="3794" y="968"/>
                  </a:lnTo>
                  <a:lnTo>
                    <a:pt x="3794" y="947"/>
                  </a:lnTo>
                  <a:lnTo>
                    <a:pt x="3783" y="916"/>
                  </a:lnTo>
                  <a:lnTo>
                    <a:pt x="3772" y="885"/>
                  </a:lnTo>
                  <a:lnTo>
                    <a:pt x="3772" y="844"/>
                  </a:lnTo>
                  <a:lnTo>
                    <a:pt x="3752" y="802"/>
                  </a:lnTo>
                  <a:lnTo>
                    <a:pt x="3783" y="782"/>
                  </a:lnTo>
                  <a:close/>
                  <a:moveTo>
                    <a:pt x="3804" y="802"/>
                  </a:moveTo>
                  <a:lnTo>
                    <a:pt x="3752" y="802"/>
                  </a:lnTo>
                  <a:lnTo>
                    <a:pt x="3772" y="792"/>
                  </a:lnTo>
                  <a:lnTo>
                    <a:pt x="3772" y="782"/>
                  </a:lnTo>
                  <a:lnTo>
                    <a:pt x="3783" y="782"/>
                  </a:lnTo>
                  <a:lnTo>
                    <a:pt x="3794" y="782"/>
                  </a:lnTo>
                  <a:lnTo>
                    <a:pt x="3804" y="782"/>
                  </a:lnTo>
                  <a:lnTo>
                    <a:pt x="3804" y="792"/>
                  </a:lnTo>
                  <a:lnTo>
                    <a:pt x="3804" y="802"/>
                  </a:lnTo>
                  <a:close/>
                  <a:moveTo>
                    <a:pt x="4429" y="566"/>
                  </a:moveTo>
                  <a:lnTo>
                    <a:pt x="4461" y="597"/>
                  </a:lnTo>
                  <a:lnTo>
                    <a:pt x="4440" y="607"/>
                  </a:lnTo>
                  <a:lnTo>
                    <a:pt x="4429" y="638"/>
                  </a:lnTo>
                  <a:lnTo>
                    <a:pt x="4408" y="648"/>
                  </a:lnTo>
                  <a:lnTo>
                    <a:pt x="4387" y="659"/>
                  </a:lnTo>
                  <a:lnTo>
                    <a:pt x="4344" y="679"/>
                  </a:lnTo>
                  <a:lnTo>
                    <a:pt x="4291" y="700"/>
                  </a:lnTo>
                  <a:lnTo>
                    <a:pt x="4249" y="711"/>
                  </a:lnTo>
                  <a:lnTo>
                    <a:pt x="4196" y="742"/>
                  </a:lnTo>
                  <a:lnTo>
                    <a:pt x="4154" y="752"/>
                  </a:lnTo>
                  <a:lnTo>
                    <a:pt x="4101" y="752"/>
                  </a:lnTo>
                  <a:lnTo>
                    <a:pt x="4005" y="782"/>
                  </a:lnTo>
                  <a:lnTo>
                    <a:pt x="3910" y="792"/>
                  </a:lnTo>
                  <a:lnTo>
                    <a:pt x="3868" y="802"/>
                  </a:lnTo>
                  <a:lnTo>
                    <a:pt x="3847" y="802"/>
                  </a:lnTo>
                  <a:lnTo>
                    <a:pt x="3825" y="813"/>
                  </a:lnTo>
                  <a:lnTo>
                    <a:pt x="3794" y="834"/>
                  </a:lnTo>
                  <a:lnTo>
                    <a:pt x="3783" y="782"/>
                  </a:lnTo>
                  <a:lnTo>
                    <a:pt x="3804" y="762"/>
                  </a:lnTo>
                  <a:lnTo>
                    <a:pt x="3836" y="752"/>
                  </a:lnTo>
                  <a:lnTo>
                    <a:pt x="3868" y="752"/>
                  </a:lnTo>
                  <a:lnTo>
                    <a:pt x="3910" y="742"/>
                  </a:lnTo>
                  <a:lnTo>
                    <a:pt x="3994" y="731"/>
                  </a:lnTo>
                  <a:lnTo>
                    <a:pt x="4080" y="700"/>
                  </a:lnTo>
                  <a:lnTo>
                    <a:pt x="4133" y="690"/>
                  </a:lnTo>
                  <a:lnTo>
                    <a:pt x="4185" y="690"/>
                  </a:lnTo>
                  <a:lnTo>
                    <a:pt x="4228" y="659"/>
                  </a:lnTo>
                  <a:lnTo>
                    <a:pt x="4280" y="648"/>
                  </a:lnTo>
                  <a:lnTo>
                    <a:pt x="4324" y="638"/>
                  </a:lnTo>
                  <a:lnTo>
                    <a:pt x="4355" y="607"/>
                  </a:lnTo>
                  <a:lnTo>
                    <a:pt x="4376" y="597"/>
                  </a:lnTo>
                  <a:lnTo>
                    <a:pt x="4397" y="586"/>
                  </a:lnTo>
                  <a:lnTo>
                    <a:pt x="4408" y="576"/>
                  </a:lnTo>
                  <a:lnTo>
                    <a:pt x="4429" y="566"/>
                  </a:lnTo>
                  <a:close/>
                  <a:moveTo>
                    <a:pt x="4737" y="474"/>
                  </a:moveTo>
                  <a:lnTo>
                    <a:pt x="4684" y="474"/>
                  </a:lnTo>
                  <a:lnTo>
                    <a:pt x="4715" y="494"/>
                  </a:lnTo>
                  <a:lnTo>
                    <a:pt x="4705" y="494"/>
                  </a:lnTo>
                  <a:lnTo>
                    <a:pt x="4673" y="494"/>
                  </a:lnTo>
                  <a:lnTo>
                    <a:pt x="4662" y="494"/>
                  </a:lnTo>
                  <a:lnTo>
                    <a:pt x="4630" y="515"/>
                  </a:lnTo>
                  <a:lnTo>
                    <a:pt x="4610" y="525"/>
                  </a:lnTo>
                  <a:lnTo>
                    <a:pt x="4566" y="536"/>
                  </a:lnTo>
                  <a:lnTo>
                    <a:pt x="4524" y="546"/>
                  </a:lnTo>
                  <a:lnTo>
                    <a:pt x="4504" y="566"/>
                  </a:lnTo>
                  <a:lnTo>
                    <a:pt x="4482" y="586"/>
                  </a:lnTo>
                  <a:lnTo>
                    <a:pt x="4461" y="597"/>
                  </a:lnTo>
                  <a:lnTo>
                    <a:pt x="4429" y="566"/>
                  </a:lnTo>
                  <a:lnTo>
                    <a:pt x="4451" y="536"/>
                  </a:lnTo>
                  <a:lnTo>
                    <a:pt x="4482" y="525"/>
                  </a:lnTo>
                  <a:lnTo>
                    <a:pt x="4515" y="494"/>
                  </a:lnTo>
                  <a:lnTo>
                    <a:pt x="4546" y="484"/>
                  </a:lnTo>
                  <a:lnTo>
                    <a:pt x="4577" y="474"/>
                  </a:lnTo>
                  <a:lnTo>
                    <a:pt x="4620" y="463"/>
                  </a:lnTo>
                  <a:lnTo>
                    <a:pt x="4652" y="443"/>
                  </a:lnTo>
                  <a:lnTo>
                    <a:pt x="4673" y="443"/>
                  </a:lnTo>
                  <a:lnTo>
                    <a:pt x="4684" y="443"/>
                  </a:lnTo>
                  <a:lnTo>
                    <a:pt x="4715" y="443"/>
                  </a:lnTo>
                  <a:lnTo>
                    <a:pt x="4737" y="474"/>
                  </a:lnTo>
                  <a:close/>
                  <a:moveTo>
                    <a:pt x="4715" y="494"/>
                  </a:moveTo>
                  <a:lnTo>
                    <a:pt x="4715" y="443"/>
                  </a:lnTo>
                  <a:lnTo>
                    <a:pt x="4726" y="443"/>
                  </a:lnTo>
                  <a:lnTo>
                    <a:pt x="4737" y="443"/>
                  </a:lnTo>
                  <a:lnTo>
                    <a:pt x="4737" y="463"/>
                  </a:lnTo>
                  <a:lnTo>
                    <a:pt x="4737" y="474"/>
                  </a:lnTo>
                  <a:lnTo>
                    <a:pt x="4737" y="484"/>
                  </a:lnTo>
                  <a:lnTo>
                    <a:pt x="4726" y="494"/>
                  </a:lnTo>
                  <a:lnTo>
                    <a:pt x="4715" y="494"/>
                  </a:lnTo>
                  <a:close/>
                  <a:moveTo>
                    <a:pt x="4821" y="607"/>
                  </a:moveTo>
                  <a:lnTo>
                    <a:pt x="4832" y="659"/>
                  </a:lnTo>
                  <a:lnTo>
                    <a:pt x="4821" y="659"/>
                  </a:lnTo>
                  <a:lnTo>
                    <a:pt x="4810" y="659"/>
                  </a:lnTo>
                  <a:lnTo>
                    <a:pt x="4790" y="648"/>
                  </a:lnTo>
                  <a:lnTo>
                    <a:pt x="4779" y="648"/>
                  </a:lnTo>
                  <a:lnTo>
                    <a:pt x="4768" y="638"/>
                  </a:lnTo>
                  <a:lnTo>
                    <a:pt x="4757" y="628"/>
                  </a:lnTo>
                  <a:lnTo>
                    <a:pt x="4737" y="607"/>
                  </a:lnTo>
                  <a:lnTo>
                    <a:pt x="4737" y="597"/>
                  </a:lnTo>
                  <a:lnTo>
                    <a:pt x="4726" y="586"/>
                  </a:lnTo>
                  <a:lnTo>
                    <a:pt x="4715" y="566"/>
                  </a:lnTo>
                  <a:lnTo>
                    <a:pt x="4705" y="525"/>
                  </a:lnTo>
                  <a:lnTo>
                    <a:pt x="4684" y="494"/>
                  </a:lnTo>
                  <a:lnTo>
                    <a:pt x="4684" y="474"/>
                  </a:lnTo>
                  <a:lnTo>
                    <a:pt x="4737" y="474"/>
                  </a:lnTo>
                  <a:lnTo>
                    <a:pt x="4737" y="484"/>
                  </a:lnTo>
                  <a:lnTo>
                    <a:pt x="4757" y="515"/>
                  </a:lnTo>
                  <a:lnTo>
                    <a:pt x="4757" y="536"/>
                  </a:lnTo>
                  <a:lnTo>
                    <a:pt x="4768" y="566"/>
                  </a:lnTo>
                  <a:lnTo>
                    <a:pt x="4779" y="576"/>
                  </a:lnTo>
                  <a:lnTo>
                    <a:pt x="4790" y="586"/>
                  </a:lnTo>
                  <a:lnTo>
                    <a:pt x="4810" y="597"/>
                  </a:lnTo>
                  <a:lnTo>
                    <a:pt x="4821" y="607"/>
                  </a:lnTo>
                  <a:close/>
                  <a:moveTo>
                    <a:pt x="5139" y="546"/>
                  </a:moveTo>
                  <a:lnTo>
                    <a:pt x="5171" y="515"/>
                  </a:lnTo>
                  <a:lnTo>
                    <a:pt x="5160" y="546"/>
                  </a:lnTo>
                  <a:lnTo>
                    <a:pt x="5107" y="576"/>
                  </a:lnTo>
                  <a:lnTo>
                    <a:pt x="4991" y="607"/>
                  </a:lnTo>
                  <a:lnTo>
                    <a:pt x="4885" y="648"/>
                  </a:lnTo>
                  <a:lnTo>
                    <a:pt x="4832" y="659"/>
                  </a:lnTo>
                  <a:lnTo>
                    <a:pt x="4821" y="607"/>
                  </a:lnTo>
                  <a:lnTo>
                    <a:pt x="4874" y="597"/>
                  </a:lnTo>
                  <a:lnTo>
                    <a:pt x="4980" y="566"/>
                  </a:lnTo>
                  <a:lnTo>
                    <a:pt x="5096" y="525"/>
                  </a:lnTo>
                  <a:lnTo>
                    <a:pt x="5149" y="494"/>
                  </a:lnTo>
                  <a:lnTo>
                    <a:pt x="5139" y="546"/>
                  </a:lnTo>
                  <a:close/>
                  <a:moveTo>
                    <a:pt x="5764" y="216"/>
                  </a:moveTo>
                  <a:lnTo>
                    <a:pt x="5743" y="175"/>
                  </a:lnTo>
                  <a:lnTo>
                    <a:pt x="5722" y="216"/>
                  </a:lnTo>
                  <a:lnTo>
                    <a:pt x="5722" y="206"/>
                  </a:lnTo>
                  <a:lnTo>
                    <a:pt x="5711" y="195"/>
                  </a:lnTo>
                  <a:lnTo>
                    <a:pt x="5701" y="195"/>
                  </a:lnTo>
                  <a:lnTo>
                    <a:pt x="5669" y="175"/>
                  </a:lnTo>
                  <a:lnTo>
                    <a:pt x="5658" y="175"/>
                  </a:lnTo>
                  <a:lnTo>
                    <a:pt x="5637" y="175"/>
                  </a:lnTo>
                  <a:lnTo>
                    <a:pt x="5606" y="175"/>
                  </a:lnTo>
                  <a:lnTo>
                    <a:pt x="5584" y="175"/>
                  </a:lnTo>
                  <a:lnTo>
                    <a:pt x="5553" y="175"/>
                  </a:lnTo>
                  <a:lnTo>
                    <a:pt x="5531" y="175"/>
                  </a:lnTo>
                  <a:lnTo>
                    <a:pt x="5489" y="195"/>
                  </a:lnTo>
                  <a:lnTo>
                    <a:pt x="5467" y="195"/>
                  </a:lnTo>
                  <a:lnTo>
                    <a:pt x="5436" y="206"/>
                  </a:lnTo>
                  <a:lnTo>
                    <a:pt x="5393" y="216"/>
                  </a:lnTo>
                  <a:lnTo>
                    <a:pt x="5372" y="226"/>
                  </a:lnTo>
                  <a:lnTo>
                    <a:pt x="5340" y="247"/>
                  </a:lnTo>
                  <a:lnTo>
                    <a:pt x="5309" y="258"/>
                  </a:lnTo>
                  <a:lnTo>
                    <a:pt x="5276" y="268"/>
                  </a:lnTo>
                  <a:lnTo>
                    <a:pt x="5256" y="289"/>
                  </a:lnTo>
                  <a:lnTo>
                    <a:pt x="5224" y="309"/>
                  </a:lnTo>
                  <a:lnTo>
                    <a:pt x="5213" y="320"/>
                  </a:lnTo>
                  <a:lnTo>
                    <a:pt x="5182" y="339"/>
                  </a:lnTo>
                  <a:lnTo>
                    <a:pt x="5171" y="360"/>
                  </a:lnTo>
                  <a:lnTo>
                    <a:pt x="5160" y="370"/>
                  </a:lnTo>
                  <a:lnTo>
                    <a:pt x="5149" y="391"/>
                  </a:lnTo>
                  <a:lnTo>
                    <a:pt x="5149" y="412"/>
                  </a:lnTo>
                  <a:lnTo>
                    <a:pt x="5139" y="422"/>
                  </a:lnTo>
                  <a:lnTo>
                    <a:pt x="5139" y="443"/>
                  </a:lnTo>
                  <a:lnTo>
                    <a:pt x="5139" y="463"/>
                  </a:lnTo>
                  <a:lnTo>
                    <a:pt x="5149" y="463"/>
                  </a:lnTo>
                  <a:lnTo>
                    <a:pt x="5149" y="474"/>
                  </a:lnTo>
                  <a:lnTo>
                    <a:pt x="5160" y="484"/>
                  </a:lnTo>
                  <a:lnTo>
                    <a:pt x="5171" y="515"/>
                  </a:lnTo>
                  <a:lnTo>
                    <a:pt x="5139" y="546"/>
                  </a:lnTo>
                  <a:lnTo>
                    <a:pt x="5107" y="525"/>
                  </a:lnTo>
                  <a:lnTo>
                    <a:pt x="5096" y="494"/>
                  </a:lnTo>
                  <a:lnTo>
                    <a:pt x="5096" y="484"/>
                  </a:lnTo>
                  <a:lnTo>
                    <a:pt x="5087" y="474"/>
                  </a:lnTo>
                  <a:lnTo>
                    <a:pt x="5087" y="463"/>
                  </a:lnTo>
                  <a:lnTo>
                    <a:pt x="5087" y="443"/>
                  </a:lnTo>
                  <a:lnTo>
                    <a:pt x="5087" y="422"/>
                  </a:lnTo>
                  <a:lnTo>
                    <a:pt x="5096" y="391"/>
                  </a:lnTo>
                  <a:lnTo>
                    <a:pt x="5096" y="370"/>
                  </a:lnTo>
                  <a:lnTo>
                    <a:pt x="5118" y="339"/>
                  </a:lnTo>
                  <a:lnTo>
                    <a:pt x="5139" y="320"/>
                  </a:lnTo>
                  <a:lnTo>
                    <a:pt x="5149" y="309"/>
                  </a:lnTo>
                  <a:lnTo>
                    <a:pt x="5171" y="278"/>
                  </a:lnTo>
                  <a:lnTo>
                    <a:pt x="5203" y="258"/>
                  </a:lnTo>
                  <a:lnTo>
                    <a:pt x="5224" y="247"/>
                  </a:lnTo>
                  <a:lnTo>
                    <a:pt x="5256" y="226"/>
                  </a:lnTo>
                  <a:lnTo>
                    <a:pt x="5287" y="206"/>
                  </a:lnTo>
                  <a:lnTo>
                    <a:pt x="5320" y="195"/>
                  </a:lnTo>
                  <a:lnTo>
                    <a:pt x="5340" y="175"/>
                  </a:lnTo>
                  <a:lnTo>
                    <a:pt x="5382" y="164"/>
                  </a:lnTo>
                  <a:lnTo>
                    <a:pt x="5415" y="154"/>
                  </a:lnTo>
                  <a:lnTo>
                    <a:pt x="5446" y="144"/>
                  </a:lnTo>
                  <a:lnTo>
                    <a:pt x="5478" y="144"/>
                  </a:lnTo>
                  <a:lnTo>
                    <a:pt x="5510" y="123"/>
                  </a:lnTo>
                  <a:lnTo>
                    <a:pt x="5542" y="123"/>
                  </a:lnTo>
                  <a:lnTo>
                    <a:pt x="5584" y="123"/>
                  </a:lnTo>
                  <a:lnTo>
                    <a:pt x="5606" y="113"/>
                  </a:lnTo>
                  <a:lnTo>
                    <a:pt x="5637" y="113"/>
                  </a:lnTo>
                  <a:lnTo>
                    <a:pt x="5669" y="123"/>
                  </a:lnTo>
                  <a:lnTo>
                    <a:pt x="5690" y="123"/>
                  </a:lnTo>
                  <a:lnTo>
                    <a:pt x="5711" y="144"/>
                  </a:lnTo>
                  <a:lnTo>
                    <a:pt x="5743" y="154"/>
                  </a:lnTo>
                  <a:lnTo>
                    <a:pt x="5764" y="164"/>
                  </a:lnTo>
                  <a:lnTo>
                    <a:pt x="5775" y="175"/>
                  </a:lnTo>
                  <a:lnTo>
                    <a:pt x="5764" y="216"/>
                  </a:lnTo>
                  <a:close/>
                  <a:moveTo>
                    <a:pt x="5722" y="216"/>
                  </a:moveTo>
                  <a:lnTo>
                    <a:pt x="5775" y="175"/>
                  </a:lnTo>
                  <a:lnTo>
                    <a:pt x="5775" y="195"/>
                  </a:lnTo>
                  <a:lnTo>
                    <a:pt x="5775" y="206"/>
                  </a:lnTo>
                  <a:lnTo>
                    <a:pt x="5775" y="216"/>
                  </a:lnTo>
                  <a:lnTo>
                    <a:pt x="5764" y="216"/>
                  </a:lnTo>
                  <a:lnTo>
                    <a:pt x="5753" y="226"/>
                  </a:lnTo>
                  <a:lnTo>
                    <a:pt x="5743" y="216"/>
                  </a:lnTo>
                  <a:lnTo>
                    <a:pt x="5722" y="216"/>
                  </a:lnTo>
                  <a:close/>
                  <a:moveTo>
                    <a:pt x="5606" y="339"/>
                  </a:moveTo>
                  <a:lnTo>
                    <a:pt x="5562" y="381"/>
                  </a:lnTo>
                  <a:lnTo>
                    <a:pt x="5553" y="360"/>
                  </a:lnTo>
                  <a:lnTo>
                    <a:pt x="5562" y="339"/>
                  </a:lnTo>
                  <a:lnTo>
                    <a:pt x="5562" y="330"/>
                  </a:lnTo>
                  <a:lnTo>
                    <a:pt x="5584" y="320"/>
                  </a:lnTo>
                  <a:lnTo>
                    <a:pt x="5584" y="309"/>
                  </a:lnTo>
                  <a:lnTo>
                    <a:pt x="5606" y="278"/>
                  </a:lnTo>
                  <a:lnTo>
                    <a:pt x="5637" y="258"/>
                  </a:lnTo>
                  <a:lnTo>
                    <a:pt x="5690" y="216"/>
                  </a:lnTo>
                  <a:lnTo>
                    <a:pt x="5743" y="175"/>
                  </a:lnTo>
                  <a:lnTo>
                    <a:pt x="5764" y="216"/>
                  </a:lnTo>
                  <a:lnTo>
                    <a:pt x="5722" y="258"/>
                  </a:lnTo>
                  <a:lnTo>
                    <a:pt x="5658" y="309"/>
                  </a:lnTo>
                  <a:lnTo>
                    <a:pt x="5648" y="320"/>
                  </a:lnTo>
                  <a:lnTo>
                    <a:pt x="5615" y="339"/>
                  </a:lnTo>
                  <a:lnTo>
                    <a:pt x="5615" y="360"/>
                  </a:lnTo>
                  <a:lnTo>
                    <a:pt x="5606" y="339"/>
                  </a:lnTo>
                  <a:close/>
                  <a:moveTo>
                    <a:pt x="5553" y="360"/>
                  </a:moveTo>
                  <a:lnTo>
                    <a:pt x="5615" y="360"/>
                  </a:lnTo>
                  <a:lnTo>
                    <a:pt x="5606" y="370"/>
                  </a:lnTo>
                  <a:lnTo>
                    <a:pt x="5606" y="381"/>
                  </a:lnTo>
                  <a:lnTo>
                    <a:pt x="5595" y="381"/>
                  </a:lnTo>
                  <a:lnTo>
                    <a:pt x="5584" y="381"/>
                  </a:lnTo>
                  <a:lnTo>
                    <a:pt x="5562" y="381"/>
                  </a:lnTo>
                  <a:lnTo>
                    <a:pt x="5562" y="370"/>
                  </a:lnTo>
                  <a:lnTo>
                    <a:pt x="5553" y="360"/>
                  </a:lnTo>
                  <a:close/>
                  <a:moveTo>
                    <a:pt x="5997" y="258"/>
                  </a:moveTo>
                  <a:lnTo>
                    <a:pt x="6050" y="258"/>
                  </a:lnTo>
                  <a:lnTo>
                    <a:pt x="6029" y="278"/>
                  </a:lnTo>
                  <a:lnTo>
                    <a:pt x="5997" y="278"/>
                  </a:lnTo>
                  <a:lnTo>
                    <a:pt x="5987" y="278"/>
                  </a:lnTo>
                  <a:lnTo>
                    <a:pt x="5976" y="278"/>
                  </a:lnTo>
                  <a:lnTo>
                    <a:pt x="5944" y="289"/>
                  </a:lnTo>
                  <a:lnTo>
                    <a:pt x="5923" y="289"/>
                  </a:lnTo>
                  <a:lnTo>
                    <a:pt x="5892" y="309"/>
                  </a:lnTo>
                  <a:lnTo>
                    <a:pt x="5828" y="339"/>
                  </a:lnTo>
                  <a:lnTo>
                    <a:pt x="5775" y="370"/>
                  </a:lnTo>
                  <a:lnTo>
                    <a:pt x="5753" y="381"/>
                  </a:lnTo>
                  <a:lnTo>
                    <a:pt x="5722" y="391"/>
                  </a:lnTo>
                  <a:lnTo>
                    <a:pt x="5701" y="412"/>
                  </a:lnTo>
                  <a:lnTo>
                    <a:pt x="5669" y="422"/>
                  </a:lnTo>
                  <a:lnTo>
                    <a:pt x="5658" y="422"/>
                  </a:lnTo>
                  <a:lnTo>
                    <a:pt x="5648" y="422"/>
                  </a:lnTo>
                  <a:lnTo>
                    <a:pt x="5637" y="422"/>
                  </a:lnTo>
                  <a:lnTo>
                    <a:pt x="5615" y="412"/>
                  </a:lnTo>
                  <a:lnTo>
                    <a:pt x="5606" y="412"/>
                  </a:lnTo>
                  <a:lnTo>
                    <a:pt x="5595" y="391"/>
                  </a:lnTo>
                  <a:lnTo>
                    <a:pt x="5584" y="391"/>
                  </a:lnTo>
                  <a:lnTo>
                    <a:pt x="5562" y="381"/>
                  </a:lnTo>
                  <a:lnTo>
                    <a:pt x="5606" y="339"/>
                  </a:lnTo>
                  <a:lnTo>
                    <a:pt x="5615" y="339"/>
                  </a:lnTo>
                  <a:lnTo>
                    <a:pt x="5615" y="360"/>
                  </a:lnTo>
                  <a:lnTo>
                    <a:pt x="5637" y="360"/>
                  </a:lnTo>
                  <a:lnTo>
                    <a:pt x="5648" y="370"/>
                  </a:lnTo>
                  <a:lnTo>
                    <a:pt x="5658" y="370"/>
                  </a:lnTo>
                  <a:lnTo>
                    <a:pt x="5690" y="360"/>
                  </a:lnTo>
                  <a:lnTo>
                    <a:pt x="5701" y="360"/>
                  </a:lnTo>
                  <a:lnTo>
                    <a:pt x="5722" y="339"/>
                  </a:lnTo>
                  <a:lnTo>
                    <a:pt x="5753" y="320"/>
                  </a:lnTo>
                  <a:lnTo>
                    <a:pt x="5806" y="289"/>
                  </a:lnTo>
                  <a:lnTo>
                    <a:pt x="5870" y="258"/>
                  </a:lnTo>
                  <a:lnTo>
                    <a:pt x="5912" y="247"/>
                  </a:lnTo>
                  <a:lnTo>
                    <a:pt x="5934" y="226"/>
                  </a:lnTo>
                  <a:lnTo>
                    <a:pt x="5965" y="226"/>
                  </a:lnTo>
                  <a:lnTo>
                    <a:pt x="5987" y="226"/>
                  </a:lnTo>
                  <a:lnTo>
                    <a:pt x="5997" y="226"/>
                  </a:lnTo>
                  <a:lnTo>
                    <a:pt x="6029" y="226"/>
                  </a:lnTo>
                  <a:lnTo>
                    <a:pt x="5997" y="258"/>
                  </a:lnTo>
                  <a:close/>
                  <a:moveTo>
                    <a:pt x="6029" y="278"/>
                  </a:moveTo>
                  <a:lnTo>
                    <a:pt x="6029" y="226"/>
                  </a:lnTo>
                  <a:lnTo>
                    <a:pt x="6039" y="226"/>
                  </a:lnTo>
                  <a:lnTo>
                    <a:pt x="6050" y="247"/>
                  </a:lnTo>
                  <a:lnTo>
                    <a:pt x="6050" y="258"/>
                  </a:lnTo>
                  <a:lnTo>
                    <a:pt x="6050" y="268"/>
                  </a:lnTo>
                  <a:lnTo>
                    <a:pt x="6039" y="268"/>
                  </a:lnTo>
                  <a:lnTo>
                    <a:pt x="6039" y="278"/>
                  </a:lnTo>
                  <a:lnTo>
                    <a:pt x="6029" y="278"/>
                  </a:lnTo>
                  <a:close/>
                  <a:moveTo>
                    <a:pt x="6029" y="62"/>
                  </a:moveTo>
                  <a:lnTo>
                    <a:pt x="6029" y="113"/>
                  </a:lnTo>
                  <a:lnTo>
                    <a:pt x="6050" y="93"/>
                  </a:lnTo>
                  <a:lnTo>
                    <a:pt x="6050" y="123"/>
                  </a:lnTo>
                  <a:lnTo>
                    <a:pt x="6050" y="164"/>
                  </a:lnTo>
                  <a:lnTo>
                    <a:pt x="6050" y="216"/>
                  </a:lnTo>
                  <a:lnTo>
                    <a:pt x="6050" y="258"/>
                  </a:lnTo>
                  <a:lnTo>
                    <a:pt x="5997" y="258"/>
                  </a:lnTo>
                  <a:lnTo>
                    <a:pt x="5997" y="216"/>
                  </a:lnTo>
                  <a:lnTo>
                    <a:pt x="5997" y="164"/>
                  </a:lnTo>
                  <a:lnTo>
                    <a:pt x="5997" y="123"/>
                  </a:lnTo>
                  <a:lnTo>
                    <a:pt x="5997" y="93"/>
                  </a:lnTo>
                  <a:lnTo>
                    <a:pt x="6029" y="62"/>
                  </a:lnTo>
                  <a:close/>
                  <a:moveTo>
                    <a:pt x="6050" y="93"/>
                  </a:moveTo>
                  <a:lnTo>
                    <a:pt x="5997" y="93"/>
                  </a:lnTo>
                  <a:lnTo>
                    <a:pt x="5997" y="72"/>
                  </a:lnTo>
                  <a:lnTo>
                    <a:pt x="5997" y="62"/>
                  </a:lnTo>
                  <a:lnTo>
                    <a:pt x="6019" y="62"/>
                  </a:lnTo>
                  <a:lnTo>
                    <a:pt x="6029" y="62"/>
                  </a:lnTo>
                  <a:lnTo>
                    <a:pt x="6039" y="62"/>
                  </a:lnTo>
                  <a:lnTo>
                    <a:pt x="6050" y="72"/>
                  </a:lnTo>
                  <a:lnTo>
                    <a:pt x="6050" y="93"/>
                  </a:lnTo>
                  <a:close/>
                  <a:moveTo>
                    <a:pt x="6485" y="103"/>
                  </a:moveTo>
                  <a:lnTo>
                    <a:pt x="6431" y="72"/>
                  </a:lnTo>
                  <a:lnTo>
                    <a:pt x="6464" y="113"/>
                  </a:lnTo>
                  <a:lnTo>
                    <a:pt x="6431" y="113"/>
                  </a:lnTo>
                  <a:lnTo>
                    <a:pt x="6400" y="113"/>
                  </a:lnTo>
                  <a:lnTo>
                    <a:pt x="6358" y="113"/>
                  </a:lnTo>
                  <a:lnTo>
                    <a:pt x="6305" y="113"/>
                  </a:lnTo>
                  <a:lnTo>
                    <a:pt x="6241" y="113"/>
                  </a:lnTo>
                  <a:lnTo>
                    <a:pt x="6167" y="113"/>
                  </a:lnTo>
                  <a:lnTo>
                    <a:pt x="6103" y="113"/>
                  </a:lnTo>
                  <a:lnTo>
                    <a:pt x="6029" y="113"/>
                  </a:lnTo>
                  <a:lnTo>
                    <a:pt x="6029" y="62"/>
                  </a:lnTo>
                  <a:lnTo>
                    <a:pt x="6103" y="62"/>
                  </a:lnTo>
                  <a:lnTo>
                    <a:pt x="6167" y="62"/>
                  </a:lnTo>
                  <a:lnTo>
                    <a:pt x="6241" y="62"/>
                  </a:lnTo>
                  <a:lnTo>
                    <a:pt x="6305" y="62"/>
                  </a:lnTo>
                  <a:lnTo>
                    <a:pt x="6358" y="62"/>
                  </a:lnTo>
                  <a:lnTo>
                    <a:pt x="6400" y="62"/>
                  </a:lnTo>
                  <a:lnTo>
                    <a:pt x="6431" y="62"/>
                  </a:lnTo>
                  <a:lnTo>
                    <a:pt x="6464" y="62"/>
                  </a:lnTo>
                  <a:lnTo>
                    <a:pt x="6485" y="103"/>
                  </a:lnTo>
                  <a:close/>
                  <a:moveTo>
                    <a:pt x="6464" y="113"/>
                  </a:moveTo>
                  <a:lnTo>
                    <a:pt x="6464" y="62"/>
                  </a:lnTo>
                  <a:lnTo>
                    <a:pt x="6474" y="62"/>
                  </a:lnTo>
                  <a:lnTo>
                    <a:pt x="6485" y="72"/>
                  </a:lnTo>
                  <a:lnTo>
                    <a:pt x="6485" y="93"/>
                  </a:lnTo>
                  <a:lnTo>
                    <a:pt x="6485" y="103"/>
                  </a:lnTo>
                  <a:lnTo>
                    <a:pt x="6474" y="103"/>
                  </a:lnTo>
                  <a:lnTo>
                    <a:pt x="6474" y="113"/>
                  </a:lnTo>
                  <a:lnTo>
                    <a:pt x="6464" y="113"/>
                  </a:lnTo>
                  <a:close/>
                  <a:moveTo>
                    <a:pt x="6273" y="339"/>
                  </a:moveTo>
                  <a:lnTo>
                    <a:pt x="6316" y="381"/>
                  </a:lnTo>
                  <a:lnTo>
                    <a:pt x="6273" y="339"/>
                  </a:lnTo>
                  <a:lnTo>
                    <a:pt x="6294" y="309"/>
                  </a:lnTo>
                  <a:lnTo>
                    <a:pt x="6316" y="268"/>
                  </a:lnTo>
                  <a:lnTo>
                    <a:pt x="6347" y="247"/>
                  </a:lnTo>
                  <a:lnTo>
                    <a:pt x="6358" y="206"/>
                  </a:lnTo>
                  <a:lnTo>
                    <a:pt x="6378" y="175"/>
                  </a:lnTo>
                  <a:lnTo>
                    <a:pt x="6400" y="154"/>
                  </a:lnTo>
                  <a:lnTo>
                    <a:pt x="6421" y="113"/>
                  </a:lnTo>
                  <a:lnTo>
                    <a:pt x="6431" y="72"/>
                  </a:lnTo>
                  <a:lnTo>
                    <a:pt x="6485" y="103"/>
                  </a:lnTo>
                  <a:lnTo>
                    <a:pt x="6464" y="144"/>
                  </a:lnTo>
                  <a:lnTo>
                    <a:pt x="6453" y="175"/>
                  </a:lnTo>
                  <a:lnTo>
                    <a:pt x="6421" y="206"/>
                  </a:lnTo>
                  <a:lnTo>
                    <a:pt x="6400" y="247"/>
                  </a:lnTo>
                  <a:lnTo>
                    <a:pt x="6378" y="268"/>
                  </a:lnTo>
                  <a:lnTo>
                    <a:pt x="6358" y="309"/>
                  </a:lnTo>
                  <a:lnTo>
                    <a:pt x="6347" y="330"/>
                  </a:lnTo>
                  <a:lnTo>
                    <a:pt x="6316" y="370"/>
                  </a:lnTo>
                  <a:lnTo>
                    <a:pt x="6273" y="339"/>
                  </a:lnTo>
                  <a:close/>
                  <a:moveTo>
                    <a:pt x="6273" y="339"/>
                  </a:moveTo>
                  <a:lnTo>
                    <a:pt x="6316" y="370"/>
                  </a:lnTo>
                  <a:lnTo>
                    <a:pt x="6316" y="381"/>
                  </a:lnTo>
                  <a:lnTo>
                    <a:pt x="6305" y="381"/>
                  </a:lnTo>
                  <a:lnTo>
                    <a:pt x="6294" y="381"/>
                  </a:lnTo>
                  <a:lnTo>
                    <a:pt x="6273" y="381"/>
                  </a:lnTo>
                  <a:lnTo>
                    <a:pt x="6273" y="370"/>
                  </a:lnTo>
                  <a:lnTo>
                    <a:pt x="6262" y="360"/>
                  </a:lnTo>
                  <a:lnTo>
                    <a:pt x="6273" y="339"/>
                  </a:lnTo>
                  <a:close/>
                  <a:moveTo>
                    <a:pt x="6813" y="41"/>
                  </a:moveTo>
                  <a:lnTo>
                    <a:pt x="6760" y="41"/>
                  </a:lnTo>
                  <a:lnTo>
                    <a:pt x="6802" y="52"/>
                  </a:lnTo>
                  <a:lnTo>
                    <a:pt x="6771" y="72"/>
                  </a:lnTo>
                  <a:lnTo>
                    <a:pt x="6750" y="103"/>
                  </a:lnTo>
                  <a:lnTo>
                    <a:pt x="6728" y="123"/>
                  </a:lnTo>
                  <a:lnTo>
                    <a:pt x="6686" y="154"/>
                  </a:lnTo>
                  <a:lnTo>
                    <a:pt x="6633" y="195"/>
                  </a:lnTo>
                  <a:lnTo>
                    <a:pt x="6580" y="216"/>
                  </a:lnTo>
                  <a:lnTo>
                    <a:pt x="6516" y="258"/>
                  </a:lnTo>
                  <a:lnTo>
                    <a:pt x="6464" y="289"/>
                  </a:lnTo>
                  <a:lnTo>
                    <a:pt x="6421" y="309"/>
                  </a:lnTo>
                  <a:lnTo>
                    <a:pt x="6400" y="330"/>
                  </a:lnTo>
                  <a:lnTo>
                    <a:pt x="6358" y="360"/>
                  </a:lnTo>
                  <a:lnTo>
                    <a:pt x="6316" y="381"/>
                  </a:lnTo>
                  <a:lnTo>
                    <a:pt x="6273" y="339"/>
                  </a:lnTo>
                  <a:lnTo>
                    <a:pt x="6316" y="309"/>
                  </a:lnTo>
                  <a:lnTo>
                    <a:pt x="6358" y="278"/>
                  </a:lnTo>
                  <a:lnTo>
                    <a:pt x="6400" y="268"/>
                  </a:lnTo>
                  <a:lnTo>
                    <a:pt x="6431" y="247"/>
                  </a:lnTo>
                  <a:lnTo>
                    <a:pt x="6485" y="206"/>
                  </a:lnTo>
                  <a:lnTo>
                    <a:pt x="6548" y="175"/>
                  </a:lnTo>
                  <a:lnTo>
                    <a:pt x="6602" y="144"/>
                  </a:lnTo>
                  <a:lnTo>
                    <a:pt x="6655" y="103"/>
                  </a:lnTo>
                  <a:lnTo>
                    <a:pt x="6686" y="93"/>
                  </a:lnTo>
                  <a:lnTo>
                    <a:pt x="6707" y="62"/>
                  </a:lnTo>
                  <a:lnTo>
                    <a:pt x="6739" y="41"/>
                  </a:lnTo>
                  <a:lnTo>
                    <a:pt x="6760" y="10"/>
                  </a:lnTo>
                  <a:lnTo>
                    <a:pt x="6813" y="41"/>
                  </a:lnTo>
                  <a:close/>
                  <a:moveTo>
                    <a:pt x="6802" y="52"/>
                  </a:moveTo>
                  <a:lnTo>
                    <a:pt x="6760" y="10"/>
                  </a:lnTo>
                  <a:lnTo>
                    <a:pt x="6771" y="10"/>
                  </a:lnTo>
                  <a:lnTo>
                    <a:pt x="6792" y="0"/>
                  </a:lnTo>
                  <a:lnTo>
                    <a:pt x="6802" y="10"/>
                  </a:lnTo>
                  <a:lnTo>
                    <a:pt x="6813" y="21"/>
                  </a:lnTo>
                  <a:lnTo>
                    <a:pt x="6813" y="41"/>
                  </a:lnTo>
                  <a:lnTo>
                    <a:pt x="6802" y="52"/>
                  </a:lnTo>
                  <a:close/>
                  <a:moveTo>
                    <a:pt x="6760" y="175"/>
                  </a:moveTo>
                  <a:lnTo>
                    <a:pt x="6802" y="216"/>
                  </a:lnTo>
                  <a:lnTo>
                    <a:pt x="6760" y="195"/>
                  </a:lnTo>
                  <a:lnTo>
                    <a:pt x="6760" y="154"/>
                  </a:lnTo>
                  <a:lnTo>
                    <a:pt x="6760" y="113"/>
                  </a:lnTo>
                  <a:lnTo>
                    <a:pt x="6760" y="72"/>
                  </a:lnTo>
                  <a:lnTo>
                    <a:pt x="6760" y="41"/>
                  </a:lnTo>
                  <a:lnTo>
                    <a:pt x="6813" y="41"/>
                  </a:lnTo>
                  <a:lnTo>
                    <a:pt x="6813" y="72"/>
                  </a:lnTo>
                  <a:lnTo>
                    <a:pt x="6813" y="113"/>
                  </a:lnTo>
                  <a:lnTo>
                    <a:pt x="6813" y="154"/>
                  </a:lnTo>
                  <a:lnTo>
                    <a:pt x="6813" y="195"/>
                  </a:lnTo>
                  <a:lnTo>
                    <a:pt x="6760" y="175"/>
                  </a:lnTo>
                  <a:close/>
                  <a:moveTo>
                    <a:pt x="6760" y="195"/>
                  </a:moveTo>
                  <a:lnTo>
                    <a:pt x="6813" y="195"/>
                  </a:lnTo>
                  <a:lnTo>
                    <a:pt x="6813" y="206"/>
                  </a:lnTo>
                  <a:lnTo>
                    <a:pt x="6802" y="216"/>
                  </a:lnTo>
                  <a:lnTo>
                    <a:pt x="6792" y="226"/>
                  </a:lnTo>
                  <a:lnTo>
                    <a:pt x="6771" y="216"/>
                  </a:lnTo>
                  <a:lnTo>
                    <a:pt x="6760" y="216"/>
                  </a:lnTo>
                  <a:lnTo>
                    <a:pt x="6760" y="206"/>
                  </a:lnTo>
                  <a:lnTo>
                    <a:pt x="6760" y="195"/>
                  </a:lnTo>
                  <a:close/>
                  <a:moveTo>
                    <a:pt x="6950" y="62"/>
                  </a:moveTo>
                  <a:lnTo>
                    <a:pt x="6950" y="113"/>
                  </a:lnTo>
                  <a:lnTo>
                    <a:pt x="6930" y="113"/>
                  </a:lnTo>
                  <a:lnTo>
                    <a:pt x="6919" y="123"/>
                  </a:lnTo>
                  <a:lnTo>
                    <a:pt x="6908" y="123"/>
                  </a:lnTo>
                  <a:lnTo>
                    <a:pt x="6877" y="144"/>
                  </a:lnTo>
                  <a:lnTo>
                    <a:pt x="6845" y="175"/>
                  </a:lnTo>
                  <a:lnTo>
                    <a:pt x="6802" y="216"/>
                  </a:lnTo>
                  <a:lnTo>
                    <a:pt x="6760" y="175"/>
                  </a:lnTo>
                  <a:lnTo>
                    <a:pt x="6813" y="144"/>
                  </a:lnTo>
                  <a:lnTo>
                    <a:pt x="6855" y="103"/>
                  </a:lnTo>
                  <a:lnTo>
                    <a:pt x="6877" y="93"/>
                  </a:lnTo>
                  <a:lnTo>
                    <a:pt x="6897" y="72"/>
                  </a:lnTo>
                  <a:lnTo>
                    <a:pt x="6908" y="62"/>
                  </a:lnTo>
                  <a:lnTo>
                    <a:pt x="6919" y="62"/>
                  </a:lnTo>
                  <a:lnTo>
                    <a:pt x="6930" y="62"/>
                  </a:lnTo>
                  <a:lnTo>
                    <a:pt x="6950" y="62"/>
                  </a:lnTo>
                  <a:close/>
                  <a:moveTo>
                    <a:pt x="7354" y="72"/>
                  </a:moveTo>
                  <a:lnTo>
                    <a:pt x="7311" y="103"/>
                  </a:lnTo>
                  <a:lnTo>
                    <a:pt x="7332" y="113"/>
                  </a:lnTo>
                  <a:lnTo>
                    <a:pt x="7311" y="113"/>
                  </a:lnTo>
                  <a:lnTo>
                    <a:pt x="7290" y="113"/>
                  </a:lnTo>
                  <a:lnTo>
                    <a:pt x="7227" y="113"/>
                  </a:lnTo>
                  <a:lnTo>
                    <a:pt x="7174" y="113"/>
                  </a:lnTo>
                  <a:lnTo>
                    <a:pt x="7088" y="113"/>
                  </a:lnTo>
                  <a:lnTo>
                    <a:pt x="7036" y="113"/>
                  </a:lnTo>
                  <a:lnTo>
                    <a:pt x="6983" y="113"/>
                  </a:lnTo>
                  <a:lnTo>
                    <a:pt x="6950" y="113"/>
                  </a:lnTo>
                  <a:lnTo>
                    <a:pt x="6950" y="62"/>
                  </a:lnTo>
                  <a:lnTo>
                    <a:pt x="6983" y="62"/>
                  </a:lnTo>
                  <a:lnTo>
                    <a:pt x="7036" y="62"/>
                  </a:lnTo>
                  <a:lnTo>
                    <a:pt x="7088" y="62"/>
                  </a:lnTo>
                  <a:lnTo>
                    <a:pt x="7174" y="62"/>
                  </a:lnTo>
                  <a:lnTo>
                    <a:pt x="7227" y="62"/>
                  </a:lnTo>
                  <a:lnTo>
                    <a:pt x="7290" y="62"/>
                  </a:lnTo>
                  <a:lnTo>
                    <a:pt x="7311" y="62"/>
                  </a:lnTo>
                  <a:lnTo>
                    <a:pt x="7332" y="62"/>
                  </a:lnTo>
                  <a:lnTo>
                    <a:pt x="7354" y="72"/>
                  </a:lnTo>
                  <a:close/>
                  <a:moveTo>
                    <a:pt x="8180" y="432"/>
                  </a:moveTo>
                  <a:lnTo>
                    <a:pt x="8127" y="412"/>
                  </a:lnTo>
                  <a:lnTo>
                    <a:pt x="8137" y="443"/>
                  </a:lnTo>
                  <a:lnTo>
                    <a:pt x="8063" y="422"/>
                  </a:lnTo>
                  <a:lnTo>
                    <a:pt x="7957" y="381"/>
                  </a:lnTo>
                  <a:lnTo>
                    <a:pt x="7830" y="339"/>
                  </a:lnTo>
                  <a:lnTo>
                    <a:pt x="7693" y="289"/>
                  </a:lnTo>
                  <a:lnTo>
                    <a:pt x="7629" y="278"/>
                  </a:lnTo>
                  <a:lnTo>
                    <a:pt x="7565" y="258"/>
                  </a:lnTo>
                  <a:lnTo>
                    <a:pt x="7502" y="226"/>
                  </a:lnTo>
                  <a:lnTo>
                    <a:pt x="7449" y="206"/>
                  </a:lnTo>
                  <a:lnTo>
                    <a:pt x="7407" y="175"/>
                  </a:lnTo>
                  <a:lnTo>
                    <a:pt x="7364" y="154"/>
                  </a:lnTo>
                  <a:lnTo>
                    <a:pt x="7343" y="144"/>
                  </a:lnTo>
                  <a:lnTo>
                    <a:pt x="7332" y="123"/>
                  </a:lnTo>
                  <a:lnTo>
                    <a:pt x="7311" y="113"/>
                  </a:lnTo>
                  <a:lnTo>
                    <a:pt x="7311" y="103"/>
                  </a:lnTo>
                  <a:lnTo>
                    <a:pt x="7354" y="72"/>
                  </a:lnTo>
                  <a:lnTo>
                    <a:pt x="7364" y="72"/>
                  </a:lnTo>
                  <a:lnTo>
                    <a:pt x="7364" y="93"/>
                  </a:lnTo>
                  <a:lnTo>
                    <a:pt x="7385" y="103"/>
                  </a:lnTo>
                  <a:lnTo>
                    <a:pt x="7396" y="113"/>
                  </a:lnTo>
                  <a:lnTo>
                    <a:pt x="7427" y="123"/>
                  </a:lnTo>
                  <a:lnTo>
                    <a:pt x="7469" y="154"/>
                  </a:lnTo>
                  <a:lnTo>
                    <a:pt x="7523" y="175"/>
                  </a:lnTo>
                  <a:lnTo>
                    <a:pt x="7576" y="206"/>
                  </a:lnTo>
                  <a:lnTo>
                    <a:pt x="7640" y="226"/>
                  </a:lnTo>
                  <a:lnTo>
                    <a:pt x="7713" y="247"/>
                  </a:lnTo>
                  <a:lnTo>
                    <a:pt x="7841" y="289"/>
                  </a:lnTo>
                  <a:lnTo>
                    <a:pt x="7968" y="330"/>
                  </a:lnTo>
                  <a:lnTo>
                    <a:pt x="8074" y="370"/>
                  </a:lnTo>
                  <a:lnTo>
                    <a:pt x="8159" y="391"/>
                  </a:lnTo>
                  <a:lnTo>
                    <a:pt x="8180" y="432"/>
                  </a:lnTo>
                  <a:close/>
                  <a:moveTo>
                    <a:pt x="8137" y="443"/>
                  </a:moveTo>
                  <a:lnTo>
                    <a:pt x="8159" y="391"/>
                  </a:lnTo>
                  <a:lnTo>
                    <a:pt x="8170" y="391"/>
                  </a:lnTo>
                  <a:lnTo>
                    <a:pt x="8180" y="412"/>
                  </a:lnTo>
                  <a:lnTo>
                    <a:pt x="8180" y="422"/>
                  </a:lnTo>
                  <a:lnTo>
                    <a:pt x="8170" y="432"/>
                  </a:lnTo>
                  <a:lnTo>
                    <a:pt x="8170" y="443"/>
                  </a:lnTo>
                  <a:lnTo>
                    <a:pt x="8159" y="443"/>
                  </a:lnTo>
                  <a:lnTo>
                    <a:pt x="8137" y="443"/>
                  </a:lnTo>
                  <a:close/>
                  <a:moveTo>
                    <a:pt x="7990" y="782"/>
                  </a:moveTo>
                  <a:lnTo>
                    <a:pt x="7990" y="711"/>
                  </a:lnTo>
                  <a:lnTo>
                    <a:pt x="7957" y="742"/>
                  </a:lnTo>
                  <a:lnTo>
                    <a:pt x="7957" y="731"/>
                  </a:lnTo>
                  <a:lnTo>
                    <a:pt x="7968" y="700"/>
                  </a:lnTo>
                  <a:lnTo>
                    <a:pt x="7968" y="679"/>
                  </a:lnTo>
                  <a:lnTo>
                    <a:pt x="7990" y="648"/>
                  </a:lnTo>
                  <a:lnTo>
                    <a:pt x="7999" y="607"/>
                  </a:lnTo>
                  <a:lnTo>
                    <a:pt x="8021" y="566"/>
                  </a:lnTo>
                  <a:lnTo>
                    <a:pt x="8053" y="525"/>
                  </a:lnTo>
                  <a:lnTo>
                    <a:pt x="8074" y="484"/>
                  </a:lnTo>
                  <a:lnTo>
                    <a:pt x="8106" y="443"/>
                  </a:lnTo>
                  <a:lnTo>
                    <a:pt x="8127" y="412"/>
                  </a:lnTo>
                  <a:lnTo>
                    <a:pt x="8180" y="432"/>
                  </a:lnTo>
                  <a:lnTo>
                    <a:pt x="8159" y="474"/>
                  </a:lnTo>
                  <a:lnTo>
                    <a:pt x="8127" y="515"/>
                  </a:lnTo>
                  <a:lnTo>
                    <a:pt x="8106" y="566"/>
                  </a:lnTo>
                  <a:lnTo>
                    <a:pt x="8074" y="597"/>
                  </a:lnTo>
                  <a:lnTo>
                    <a:pt x="8053" y="638"/>
                  </a:lnTo>
                  <a:lnTo>
                    <a:pt x="8042" y="679"/>
                  </a:lnTo>
                  <a:lnTo>
                    <a:pt x="8021" y="690"/>
                  </a:lnTo>
                  <a:lnTo>
                    <a:pt x="8021" y="711"/>
                  </a:lnTo>
                  <a:lnTo>
                    <a:pt x="8010" y="731"/>
                  </a:lnTo>
                  <a:lnTo>
                    <a:pt x="8010" y="742"/>
                  </a:lnTo>
                  <a:lnTo>
                    <a:pt x="7990" y="782"/>
                  </a:lnTo>
                  <a:close/>
                  <a:moveTo>
                    <a:pt x="7957" y="742"/>
                  </a:moveTo>
                  <a:lnTo>
                    <a:pt x="8010" y="742"/>
                  </a:lnTo>
                  <a:lnTo>
                    <a:pt x="8010" y="752"/>
                  </a:lnTo>
                  <a:lnTo>
                    <a:pt x="8010" y="762"/>
                  </a:lnTo>
                  <a:lnTo>
                    <a:pt x="7999" y="762"/>
                  </a:lnTo>
                  <a:lnTo>
                    <a:pt x="7990" y="782"/>
                  </a:lnTo>
                  <a:lnTo>
                    <a:pt x="7990" y="762"/>
                  </a:lnTo>
                  <a:lnTo>
                    <a:pt x="7968" y="762"/>
                  </a:lnTo>
                  <a:lnTo>
                    <a:pt x="7957" y="752"/>
                  </a:lnTo>
                  <a:lnTo>
                    <a:pt x="7957" y="742"/>
                  </a:lnTo>
                  <a:close/>
                  <a:moveTo>
                    <a:pt x="7332" y="546"/>
                  </a:moveTo>
                  <a:lnTo>
                    <a:pt x="7332" y="494"/>
                  </a:lnTo>
                  <a:lnTo>
                    <a:pt x="7354" y="494"/>
                  </a:lnTo>
                  <a:lnTo>
                    <a:pt x="7385" y="494"/>
                  </a:lnTo>
                  <a:lnTo>
                    <a:pt x="7396" y="515"/>
                  </a:lnTo>
                  <a:lnTo>
                    <a:pt x="7418" y="515"/>
                  </a:lnTo>
                  <a:lnTo>
                    <a:pt x="7460" y="525"/>
                  </a:lnTo>
                  <a:lnTo>
                    <a:pt x="7513" y="536"/>
                  </a:lnTo>
                  <a:lnTo>
                    <a:pt x="7555" y="546"/>
                  </a:lnTo>
                  <a:lnTo>
                    <a:pt x="7587" y="576"/>
                  </a:lnTo>
                  <a:lnTo>
                    <a:pt x="7629" y="586"/>
                  </a:lnTo>
                  <a:lnTo>
                    <a:pt x="7671" y="607"/>
                  </a:lnTo>
                  <a:lnTo>
                    <a:pt x="7713" y="638"/>
                  </a:lnTo>
                  <a:lnTo>
                    <a:pt x="7756" y="648"/>
                  </a:lnTo>
                  <a:lnTo>
                    <a:pt x="7799" y="679"/>
                  </a:lnTo>
                  <a:lnTo>
                    <a:pt x="7841" y="690"/>
                  </a:lnTo>
                  <a:lnTo>
                    <a:pt x="7884" y="700"/>
                  </a:lnTo>
                  <a:lnTo>
                    <a:pt x="7915" y="711"/>
                  </a:lnTo>
                  <a:lnTo>
                    <a:pt x="7937" y="711"/>
                  </a:lnTo>
                  <a:lnTo>
                    <a:pt x="7946" y="711"/>
                  </a:lnTo>
                  <a:lnTo>
                    <a:pt x="7968" y="711"/>
                  </a:lnTo>
                  <a:lnTo>
                    <a:pt x="7990" y="711"/>
                  </a:lnTo>
                  <a:lnTo>
                    <a:pt x="7990" y="782"/>
                  </a:lnTo>
                  <a:lnTo>
                    <a:pt x="7968" y="782"/>
                  </a:lnTo>
                  <a:lnTo>
                    <a:pt x="7946" y="762"/>
                  </a:lnTo>
                  <a:lnTo>
                    <a:pt x="7915" y="762"/>
                  </a:lnTo>
                  <a:lnTo>
                    <a:pt x="7904" y="762"/>
                  </a:lnTo>
                  <a:lnTo>
                    <a:pt x="7851" y="752"/>
                  </a:lnTo>
                  <a:lnTo>
                    <a:pt x="7809" y="742"/>
                  </a:lnTo>
                  <a:lnTo>
                    <a:pt x="7777" y="711"/>
                  </a:lnTo>
                  <a:lnTo>
                    <a:pt x="7735" y="700"/>
                  </a:lnTo>
                  <a:lnTo>
                    <a:pt x="7693" y="679"/>
                  </a:lnTo>
                  <a:lnTo>
                    <a:pt x="7640" y="659"/>
                  </a:lnTo>
                  <a:lnTo>
                    <a:pt x="7608" y="638"/>
                  </a:lnTo>
                  <a:lnTo>
                    <a:pt x="7565" y="628"/>
                  </a:lnTo>
                  <a:lnTo>
                    <a:pt x="7523" y="597"/>
                  </a:lnTo>
                  <a:lnTo>
                    <a:pt x="7480" y="586"/>
                  </a:lnTo>
                  <a:lnTo>
                    <a:pt x="7449" y="576"/>
                  </a:lnTo>
                  <a:lnTo>
                    <a:pt x="7407" y="566"/>
                  </a:lnTo>
                  <a:lnTo>
                    <a:pt x="7396" y="566"/>
                  </a:lnTo>
                  <a:lnTo>
                    <a:pt x="7364" y="566"/>
                  </a:lnTo>
                  <a:lnTo>
                    <a:pt x="7354" y="546"/>
                  </a:lnTo>
                  <a:lnTo>
                    <a:pt x="7332" y="546"/>
                  </a:lnTo>
                  <a:close/>
                  <a:moveTo>
                    <a:pt x="6972" y="536"/>
                  </a:moveTo>
                  <a:lnTo>
                    <a:pt x="6919" y="525"/>
                  </a:lnTo>
                  <a:lnTo>
                    <a:pt x="6950" y="494"/>
                  </a:lnTo>
                  <a:lnTo>
                    <a:pt x="7014" y="494"/>
                  </a:lnTo>
                  <a:lnTo>
                    <a:pt x="7068" y="494"/>
                  </a:lnTo>
                  <a:lnTo>
                    <a:pt x="7121" y="494"/>
                  </a:lnTo>
                  <a:lnTo>
                    <a:pt x="7174" y="494"/>
                  </a:lnTo>
                  <a:lnTo>
                    <a:pt x="7205" y="494"/>
                  </a:lnTo>
                  <a:lnTo>
                    <a:pt x="7247" y="494"/>
                  </a:lnTo>
                  <a:lnTo>
                    <a:pt x="7290" y="494"/>
                  </a:lnTo>
                  <a:lnTo>
                    <a:pt x="7332" y="494"/>
                  </a:lnTo>
                  <a:lnTo>
                    <a:pt x="7332" y="546"/>
                  </a:lnTo>
                  <a:lnTo>
                    <a:pt x="7290" y="546"/>
                  </a:lnTo>
                  <a:lnTo>
                    <a:pt x="7247" y="546"/>
                  </a:lnTo>
                  <a:lnTo>
                    <a:pt x="7205" y="546"/>
                  </a:lnTo>
                  <a:lnTo>
                    <a:pt x="7174" y="546"/>
                  </a:lnTo>
                  <a:lnTo>
                    <a:pt x="7121" y="546"/>
                  </a:lnTo>
                  <a:lnTo>
                    <a:pt x="7068" y="546"/>
                  </a:lnTo>
                  <a:lnTo>
                    <a:pt x="7014" y="546"/>
                  </a:lnTo>
                  <a:lnTo>
                    <a:pt x="6950" y="546"/>
                  </a:lnTo>
                  <a:lnTo>
                    <a:pt x="6972" y="536"/>
                  </a:lnTo>
                  <a:close/>
                  <a:moveTo>
                    <a:pt x="6950" y="494"/>
                  </a:moveTo>
                  <a:lnTo>
                    <a:pt x="6950" y="546"/>
                  </a:lnTo>
                  <a:lnTo>
                    <a:pt x="6930" y="546"/>
                  </a:lnTo>
                  <a:lnTo>
                    <a:pt x="6930" y="536"/>
                  </a:lnTo>
                  <a:lnTo>
                    <a:pt x="6919" y="525"/>
                  </a:lnTo>
                  <a:lnTo>
                    <a:pt x="6930" y="515"/>
                  </a:lnTo>
                  <a:lnTo>
                    <a:pt x="6950" y="494"/>
                  </a:lnTo>
                  <a:close/>
                  <a:moveTo>
                    <a:pt x="6802" y="1050"/>
                  </a:moveTo>
                  <a:lnTo>
                    <a:pt x="6771" y="999"/>
                  </a:lnTo>
                  <a:lnTo>
                    <a:pt x="6760" y="1019"/>
                  </a:lnTo>
                  <a:lnTo>
                    <a:pt x="6760" y="978"/>
                  </a:lnTo>
                  <a:lnTo>
                    <a:pt x="6760" y="947"/>
                  </a:lnTo>
                  <a:lnTo>
                    <a:pt x="6771" y="906"/>
                  </a:lnTo>
                  <a:lnTo>
                    <a:pt x="6771" y="865"/>
                  </a:lnTo>
                  <a:lnTo>
                    <a:pt x="6792" y="834"/>
                  </a:lnTo>
                  <a:lnTo>
                    <a:pt x="6802" y="802"/>
                  </a:lnTo>
                  <a:lnTo>
                    <a:pt x="6813" y="762"/>
                  </a:lnTo>
                  <a:lnTo>
                    <a:pt x="6824" y="742"/>
                  </a:lnTo>
                  <a:lnTo>
                    <a:pt x="6855" y="690"/>
                  </a:lnTo>
                  <a:lnTo>
                    <a:pt x="6877" y="628"/>
                  </a:lnTo>
                  <a:lnTo>
                    <a:pt x="6908" y="576"/>
                  </a:lnTo>
                  <a:lnTo>
                    <a:pt x="6919" y="525"/>
                  </a:lnTo>
                  <a:lnTo>
                    <a:pt x="6972" y="536"/>
                  </a:lnTo>
                  <a:lnTo>
                    <a:pt x="6961" y="597"/>
                  </a:lnTo>
                  <a:lnTo>
                    <a:pt x="6930" y="648"/>
                  </a:lnTo>
                  <a:lnTo>
                    <a:pt x="6897" y="711"/>
                  </a:lnTo>
                  <a:lnTo>
                    <a:pt x="6866" y="762"/>
                  </a:lnTo>
                  <a:lnTo>
                    <a:pt x="6866" y="792"/>
                  </a:lnTo>
                  <a:lnTo>
                    <a:pt x="6855" y="813"/>
                  </a:lnTo>
                  <a:lnTo>
                    <a:pt x="6845" y="854"/>
                  </a:lnTo>
                  <a:lnTo>
                    <a:pt x="6824" y="885"/>
                  </a:lnTo>
                  <a:lnTo>
                    <a:pt x="6824" y="906"/>
                  </a:lnTo>
                  <a:lnTo>
                    <a:pt x="6813" y="947"/>
                  </a:lnTo>
                  <a:lnTo>
                    <a:pt x="6813" y="978"/>
                  </a:lnTo>
                  <a:lnTo>
                    <a:pt x="6813" y="1019"/>
                  </a:lnTo>
                  <a:lnTo>
                    <a:pt x="6802" y="1050"/>
                  </a:lnTo>
                  <a:close/>
                  <a:moveTo>
                    <a:pt x="6760" y="1019"/>
                  </a:moveTo>
                  <a:lnTo>
                    <a:pt x="6813" y="1019"/>
                  </a:lnTo>
                  <a:lnTo>
                    <a:pt x="6813" y="1029"/>
                  </a:lnTo>
                  <a:lnTo>
                    <a:pt x="6802" y="1029"/>
                  </a:lnTo>
                  <a:lnTo>
                    <a:pt x="6802" y="1050"/>
                  </a:lnTo>
                  <a:lnTo>
                    <a:pt x="6792" y="1050"/>
                  </a:lnTo>
                  <a:lnTo>
                    <a:pt x="6771" y="1050"/>
                  </a:lnTo>
                  <a:lnTo>
                    <a:pt x="6760" y="1029"/>
                  </a:lnTo>
                  <a:lnTo>
                    <a:pt x="6760" y="1019"/>
                  </a:lnTo>
                  <a:close/>
                  <a:moveTo>
                    <a:pt x="6464" y="1050"/>
                  </a:moveTo>
                  <a:lnTo>
                    <a:pt x="6464" y="999"/>
                  </a:lnTo>
                  <a:lnTo>
                    <a:pt x="6495" y="999"/>
                  </a:lnTo>
                  <a:lnTo>
                    <a:pt x="6538" y="999"/>
                  </a:lnTo>
                  <a:lnTo>
                    <a:pt x="6569" y="1008"/>
                  </a:lnTo>
                  <a:lnTo>
                    <a:pt x="6591" y="1008"/>
                  </a:lnTo>
                  <a:lnTo>
                    <a:pt x="6633" y="1019"/>
                  </a:lnTo>
                  <a:lnTo>
                    <a:pt x="6655" y="1029"/>
                  </a:lnTo>
                  <a:lnTo>
                    <a:pt x="6675" y="1029"/>
                  </a:lnTo>
                  <a:lnTo>
                    <a:pt x="6675" y="1050"/>
                  </a:lnTo>
                  <a:lnTo>
                    <a:pt x="6686" y="1050"/>
                  </a:lnTo>
                  <a:lnTo>
                    <a:pt x="6697" y="1050"/>
                  </a:lnTo>
                  <a:lnTo>
                    <a:pt x="6707" y="1029"/>
                  </a:lnTo>
                  <a:lnTo>
                    <a:pt x="6728" y="1029"/>
                  </a:lnTo>
                  <a:lnTo>
                    <a:pt x="6750" y="1019"/>
                  </a:lnTo>
                  <a:lnTo>
                    <a:pt x="6771" y="999"/>
                  </a:lnTo>
                  <a:lnTo>
                    <a:pt x="6802" y="1050"/>
                  </a:lnTo>
                  <a:lnTo>
                    <a:pt x="6771" y="1060"/>
                  </a:lnTo>
                  <a:lnTo>
                    <a:pt x="6750" y="1070"/>
                  </a:lnTo>
                  <a:lnTo>
                    <a:pt x="6728" y="1081"/>
                  </a:lnTo>
                  <a:lnTo>
                    <a:pt x="6707" y="1101"/>
                  </a:lnTo>
                  <a:lnTo>
                    <a:pt x="6686" y="1101"/>
                  </a:lnTo>
                  <a:lnTo>
                    <a:pt x="6675" y="1101"/>
                  </a:lnTo>
                  <a:lnTo>
                    <a:pt x="6644" y="1101"/>
                  </a:lnTo>
                  <a:lnTo>
                    <a:pt x="6633" y="1081"/>
                  </a:lnTo>
                  <a:lnTo>
                    <a:pt x="6602" y="1070"/>
                  </a:lnTo>
                  <a:lnTo>
                    <a:pt x="6580" y="1060"/>
                  </a:lnTo>
                  <a:lnTo>
                    <a:pt x="6548" y="1060"/>
                  </a:lnTo>
                  <a:lnTo>
                    <a:pt x="6527" y="1050"/>
                  </a:lnTo>
                  <a:lnTo>
                    <a:pt x="6495" y="1050"/>
                  </a:lnTo>
                  <a:lnTo>
                    <a:pt x="6464" y="1050"/>
                  </a:lnTo>
                  <a:close/>
                  <a:moveTo>
                    <a:pt x="6029" y="1163"/>
                  </a:moveTo>
                  <a:lnTo>
                    <a:pt x="6029" y="1101"/>
                  </a:lnTo>
                  <a:lnTo>
                    <a:pt x="6019" y="1112"/>
                  </a:lnTo>
                  <a:lnTo>
                    <a:pt x="6083" y="1081"/>
                  </a:lnTo>
                  <a:lnTo>
                    <a:pt x="6134" y="1060"/>
                  </a:lnTo>
                  <a:lnTo>
                    <a:pt x="6188" y="1050"/>
                  </a:lnTo>
                  <a:lnTo>
                    <a:pt x="6241" y="1029"/>
                  </a:lnTo>
                  <a:lnTo>
                    <a:pt x="6294" y="1008"/>
                  </a:lnTo>
                  <a:lnTo>
                    <a:pt x="6347" y="1008"/>
                  </a:lnTo>
                  <a:lnTo>
                    <a:pt x="6369" y="999"/>
                  </a:lnTo>
                  <a:lnTo>
                    <a:pt x="6400" y="999"/>
                  </a:lnTo>
                  <a:lnTo>
                    <a:pt x="6431" y="999"/>
                  </a:lnTo>
                  <a:lnTo>
                    <a:pt x="6464" y="999"/>
                  </a:lnTo>
                  <a:lnTo>
                    <a:pt x="6464" y="1050"/>
                  </a:lnTo>
                  <a:lnTo>
                    <a:pt x="6431" y="1050"/>
                  </a:lnTo>
                  <a:lnTo>
                    <a:pt x="6411" y="1050"/>
                  </a:lnTo>
                  <a:lnTo>
                    <a:pt x="6378" y="1050"/>
                  </a:lnTo>
                  <a:lnTo>
                    <a:pt x="6358" y="1060"/>
                  </a:lnTo>
                  <a:lnTo>
                    <a:pt x="6305" y="1070"/>
                  </a:lnTo>
                  <a:lnTo>
                    <a:pt x="6252" y="1081"/>
                  </a:lnTo>
                  <a:lnTo>
                    <a:pt x="6198" y="1101"/>
                  </a:lnTo>
                  <a:lnTo>
                    <a:pt x="6145" y="1112"/>
                  </a:lnTo>
                  <a:lnTo>
                    <a:pt x="6092" y="1132"/>
                  </a:lnTo>
                  <a:lnTo>
                    <a:pt x="6029" y="1163"/>
                  </a:lnTo>
                  <a:close/>
                  <a:moveTo>
                    <a:pt x="6019" y="1112"/>
                  </a:moveTo>
                  <a:lnTo>
                    <a:pt x="6029" y="1163"/>
                  </a:lnTo>
                  <a:lnTo>
                    <a:pt x="6019" y="1153"/>
                  </a:lnTo>
                  <a:lnTo>
                    <a:pt x="5997" y="1153"/>
                  </a:lnTo>
                  <a:lnTo>
                    <a:pt x="5997" y="1132"/>
                  </a:lnTo>
                  <a:lnTo>
                    <a:pt x="5997" y="1122"/>
                  </a:lnTo>
                  <a:lnTo>
                    <a:pt x="5997" y="1112"/>
                  </a:lnTo>
                  <a:lnTo>
                    <a:pt x="6019" y="1112"/>
                  </a:lnTo>
                  <a:close/>
                  <a:moveTo>
                    <a:pt x="5489" y="834"/>
                  </a:moveTo>
                  <a:lnTo>
                    <a:pt x="5467" y="782"/>
                  </a:lnTo>
                  <a:lnTo>
                    <a:pt x="5489" y="782"/>
                  </a:lnTo>
                  <a:lnTo>
                    <a:pt x="5531" y="802"/>
                  </a:lnTo>
                  <a:lnTo>
                    <a:pt x="5553" y="834"/>
                  </a:lnTo>
                  <a:lnTo>
                    <a:pt x="5584" y="854"/>
                  </a:lnTo>
                  <a:lnTo>
                    <a:pt x="5606" y="885"/>
                  </a:lnTo>
                  <a:lnTo>
                    <a:pt x="5658" y="927"/>
                  </a:lnTo>
                  <a:lnTo>
                    <a:pt x="5711" y="978"/>
                  </a:lnTo>
                  <a:lnTo>
                    <a:pt x="5743" y="1008"/>
                  </a:lnTo>
                  <a:lnTo>
                    <a:pt x="5764" y="1029"/>
                  </a:lnTo>
                  <a:lnTo>
                    <a:pt x="5806" y="1050"/>
                  </a:lnTo>
                  <a:lnTo>
                    <a:pt x="5828" y="1070"/>
                  </a:lnTo>
                  <a:lnTo>
                    <a:pt x="5859" y="1070"/>
                  </a:lnTo>
                  <a:lnTo>
                    <a:pt x="5870" y="1081"/>
                  </a:lnTo>
                  <a:lnTo>
                    <a:pt x="5892" y="1081"/>
                  </a:lnTo>
                  <a:lnTo>
                    <a:pt x="5923" y="1101"/>
                  </a:lnTo>
                  <a:lnTo>
                    <a:pt x="5944" y="1101"/>
                  </a:lnTo>
                  <a:lnTo>
                    <a:pt x="5976" y="1101"/>
                  </a:lnTo>
                  <a:lnTo>
                    <a:pt x="5997" y="1101"/>
                  </a:lnTo>
                  <a:lnTo>
                    <a:pt x="6029" y="1101"/>
                  </a:lnTo>
                  <a:lnTo>
                    <a:pt x="6029" y="1163"/>
                  </a:lnTo>
                  <a:lnTo>
                    <a:pt x="5987" y="1163"/>
                  </a:lnTo>
                  <a:lnTo>
                    <a:pt x="5965" y="1153"/>
                  </a:lnTo>
                  <a:lnTo>
                    <a:pt x="5934" y="1153"/>
                  </a:lnTo>
                  <a:lnTo>
                    <a:pt x="5912" y="1153"/>
                  </a:lnTo>
                  <a:lnTo>
                    <a:pt x="5881" y="1132"/>
                  </a:lnTo>
                  <a:lnTo>
                    <a:pt x="5859" y="1132"/>
                  </a:lnTo>
                  <a:lnTo>
                    <a:pt x="5828" y="1122"/>
                  </a:lnTo>
                  <a:lnTo>
                    <a:pt x="5817" y="1122"/>
                  </a:lnTo>
                  <a:lnTo>
                    <a:pt x="5775" y="1101"/>
                  </a:lnTo>
                  <a:lnTo>
                    <a:pt x="5743" y="1070"/>
                  </a:lnTo>
                  <a:lnTo>
                    <a:pt x="5701" y="1050"/>
                  </a:lnTo>
                  <a:lnTo>
                    <a:pt x="5669" y="1019"/>
                  </a:lnTo>
                  <a:lnTo>
                    <a:pt x="5615" y="968"/>
                  </a:lnTo>
                  <a:lnTo>
                    <a:pt x="5562" y="916"/>
                  </a:lnTo>
                  <a:lnTo>
                    <a:pt x="5542" y="896"/>
                  </a:lnTo>
                  <a:lnTo>
                    <a:pt x="5510" y="865"/>
                  </a:lnTo>
                  <a:lnTo>
                    <a:pt x="5489" y="844"/>
                  </a:lnTo>
                  <a:lnTo>
                    <a:pt x="5467" y="834"/>
                  </a:lnTo>
                  <a:lnTo>
                    <a:pt x="5489" y="834"/>
                  </a:lnTo>
                  <a:close/>
                  <a:moveTo>
                    <a:pt x="5489" y="782"/>
                  </a:moveTo>
                  <a:lnTo>
                    <a:pt x="5467" y="834"/>
                  </a:lnTo>
                  <a:lnTo>
                    <a:pt x="5467" y="813"/>
                  </a:lnTo>
                  <a:lnTo>
                    <a:pt x="5446" y="802"/>
                  </a:lnTo>
                  <a:lnTo>
                    <a:pt x="5446" y="792"/>
                  </a:lnTo>
                  <a:lnTo>
                    <a:pt x="5467" y="792"/>
                  </a:lnTo>
                  <a:lnTo>
                    <a:pt x="5467" y="782"/>
                  </a:lnTo>
                  <a:lnTo>
                    <a:pt x="5478" y="782"/>
                  </a:lnTo>
                  <a:lnTo>
                    <a:pt x="5489" y="782"/>
                  </a:lnTo>
                  <a:close/>
                  <a:moveTo>
                    <a:pt x="4344" y="1153"/>
                  </a:moveTo>
                  <a:lnTo>
                    <a:pt x="4324" y="1112"/>
                  </a:lnTo>
                  <a:lnTo>
                    <a:pt x="4324" y="1101"/>
                  </a:lnTo>
                  <a:lnTo>
                    <a:pt x="4408" y="1081"/>
                  </a:lnTo>
                  <a:lnTo>
                    <a:pt x="4493" y="1070"/>
                  </a:lnTo>
                  <a:lnTo>
                    <a:pt x="4566" y="1050"/>
                  </a:lnTo>
                  <a:lnTo>
                    <a:pt x="4652" y="1029"/>
                  </a:lnTo>
                  <a:lnTo>
                    <a:pt x="4790" y="1008"/>
                  </a:lnTo>
                  <a:lnTo>
                    <a:pt x="4938" y="978"/>
                  </a:lnTo>
                  <a:lnTo>
                    <a:pt x="5012" y="968"/>
                  </a:lnTo>
                  <a:lnTo>
                    <a:pt x="5087" y="947"/>
                  </a:lnTo>
                  <a:lnTo>
                    <a:pt x="5149" y="927"/>
                  </a:lnTo>
                  <a:lnTo>
                    <a:pt x="5213" y="906"/>
                  </a:lnTo>
                  <a:lnTo>
                    <a:pt x="5276" y="885"/>
                  </a:lnTo>
                  <a:lnTo>
                    <a:pt x="5340" y="854"/>
                  </a:lnTo>
                  <a:lnTo>
                    <a:pt x="5372" y="834"/>
                  </a:lnTo>
                  <a:lnTo>
                    <a:pt x="5393" y="813"/>
                  </a:lnTo>
                  <a:lnTo>
                    <a:pt x="5436" y="802"/>
                  </a:lnTo>
                  <a:lnTo>
                    <a:pt x="5467" y="782"/>
                  </a:lnTo>
                  <a:lnTo>
                    <a:pt x="5489" y="834"/>
                  </a:lnTo>
                  <a:lnTo>
                    <a:pt x="5467" y="844"/>
                  </a:lnTo>
                  <a:lnTo>
                    <a:pt x="5436" y="865"/>
                  </a:lnTo>
                  <a:lnTo>
                    <a:pt x="5393" y="885"/>
                  </a:lnTo>
                  <a:lnTo>
                    <a:pt x="5372" y="896"/>
                  </a:lnTo>
                  <a:lnTo>
                    <a:pt x="5309" y="927"/>
                  </a:lnTo>
                  <a:lnTo>
                    <a:pt x="5224" y="958"/>
                  </a:lnTo>
                  <a:lnTo>
                    <a:pt x="5160" y="978"/>
                  </a:lnTo>
                  <a:lnTo>
                    <a:pt x="5096" y="999"/>
                  </a:lnTo>
                  <a:lnTo>
                    <a:pt x="5034" y="1019"/>
                  </a:lnTo>
                  <a:lnTo>
                    <a:pt x="4948" y="1029"/>
                  </a:lnTo>
                  <a:lnTo>
                    <a:pt x="4810" y="1060"/>
                  </a:lnTo>
                  <a:lnTo>
                    <a:pt x="4652" y="1081"/>
                  </a:lnTo>
                  <a:lnTo>
                    <a:pt x="4577" y="1112"/>
                  </a:lnTo>
                  <a:lnTo>
                    <a:pt x="4504" y="1122"/>
                  </a:lnTo>
                  <a:lnTo>
                    <a:pt x="4429" y="1132"/>
                  </a:lnTo>
                  <a:lnTo>
                    <a:pt x="4334" y="1163"/>
                  </a:lnTo>
                  <a:lnTo>
                    <a:pt x="4344" y="1153"/>
                  </a:lnTo>
                  <a:close/>
                  <a:moveTo>
                    <a:pt x="4324" y="1101"/>
                  </a:moveTo>
                  <a:lnTo>
                    <a:pt x="4334" y="1163"/>
                  </a:lnTo>
                  <a:lnTo>
                    <a:pt x="4324" y="1153"/>
                  </a:lnTo>
                  <a:lnTo>
                    <a:pt x="4302" y="1153"/>
                  </a:lnTo>
                  <a:lnTo>
                    <a:pt x="4302" y="1132"/>
                  </a:lnTo>
                  <a:lnTo>
                    <a:pt x="4302" y="1122"/>
                  </a:lnTo>
                  <a:lnTo>
                    <a:pt x="4302" y="1112"/>
                  </a:lnTo>
                  <a:lnTo>
                    <a:pt x="4324" y="1112"/>
                  </a:lnTo>
                  <a:lnTo>
                    <a:pt x="4324" y="1101"/>
                  </a:lnTo>
                  <a:close/>
                  <a:moveTo>
                    <a:pt x="3921" y="1853"/>
                  </a:moveTo>
                  <a:lnTo>
                    <a:pt x="3868" y="1843"/>
                  </a:lnTo>
                  <a:lnTo>
                    <a:pt x="3899" y="1771"/>
                  </a:lnTo>
                  <a:lnTo>
                    <a:pt x="3910" y="1719"/>
                  </a:lnTo>
                  <a:lnTo>
                    <a:pt x="3942" y="1667"/>
                  </a:lnTo>
                  <a:lnTo>
                    <a:pt x="3963" y="1606"/>
                  </a:lnTo>
                  <a:lnTo>
                    <a:pt x="4005" y="1554"/>
                  </a:lnTo>
                  <a:lnTo>
                    <a:pt x="4027" y="1492"/>
                  </a:lnTo>
                  <a:lnTo>
                    <a:pt x="4058" y="1441"/>
                  </a:lnTo>
                  <a:lnTo>
                    <a:pt x="4101" y="1390"/>
                  </a:lnTo>
                  <a:lnTo>
                    <a:pt x="4122" y="1338"/>
                  </a:lnTo>
                  <a:lnTo>
                    <a:pt x="4154" y="1287"/>
                  </a:lnTo>
                  <a:lnTo>
                    <a:pt x="4185" y="1245"/>
                  </a:lnTo>
                  <a:lnTo>
                    <a:pt x="4218" y="1215"/>
                  </a:lnTo>
                  <a:lnTo>
                    <a:pt x="4238" y="1174"/>
                  </a:lnTo>
                  <a:lnTo>
                    <a:pt x="4271" y="1153"/>
                  </a:lnTo>
                  <a:lnTo>
                    <a:pt x="4291" y="1122"/>
                  </a:lnTo>
                  <a:lnTo>
                    <a:pt x="4324" y="1112"/>
                  </a:lnTo>
                  <a:lnTo>
                    <a:pt x="4344" y="1153"/>
                  </a:lnTo>
                  <a:lnTo>
                    <a:pt x="4334" y="1163"/>
                  </a:lnTo>
                  <a:lnTo>
                    <a:pt x="4302" y="1184"/>
                  </a:lnTo>
                  <a:lnTo>
                    <a:pt x="4280" y="1215"/>
                  </a:lnTo>
                  <a:lnTo>
                    <a:pt x="4249" y="1235"/>
                  </a:lnTo>
                  <a:lnTo>
                    <a:pt x="4228" y="1276"/>
                  </a:lnTo>
                  <a:lnTo>
                    <a:pt x="4196" y="1328"/>
                  </a:lnTo>
                  <a:lnTo>
                    <a:pt x="4165" y="1369"/>
                  </a:lnTo>
                  <a:lnTo>
                    <a:pt x="4133" y="1421"/>
                  </a:lnTo>
                  <a:lnTo>
                    <a:pt x="4111" y="1472"/>
                  </a:lnTo>
                  <a:lnTo>
                    <a:pt x="4080" y="1523"/>
                  </a:lnTo>
                  <a:lnTo>
                    <a:pt x="4047" y="1585"/>
                  </a:lnTo>
                  <a:lnTo>
                    <a:pt x="4016" y="1637"/>
                  </a:lnTo>
                  <a:lnTo>
                    <a:pt x="3994" y="1698"/>
                  </a:lnTo>
                  <a:lnTo>
                    <a:pt x="3963" y="1750"/>
                  </a:lnTo>
                  <a:lnTo>
                    <a:pt x="3942" y="1802"/>
                  </a:lnTo>
                  <a:lnTo>
                    <a:pt x="3921" y="1853"/>
                  </a:lnTo>
                  <a:close/>
                  <a:moveTo>
                    <a:pt x="3868" y="1843"/>
                  </a:moveTo>
                  <a:lnTo>
                    <a:pt x="3921" y="1853"/>
                  </a:lnTo>
                  <a:lnTo>
                    <a:pt x="3910" y="1864"/>
                  </a:lnTo>
                  <a:lnTo>
                    <a:pt x="3899" y="1874"/>
                  </a:lnTo>
                  <a:lnTo>
                    <a:pt x="3889" y="1864"/>
                  </a:lnTo>
                  <a:lnTo>
                    <a:pt x="3868" y="1864"/>
                  </a:lnTo>
                  <a:lnTo>
                    <a:pt x="3868" y="1853"/>
                  </a:lnTo>
                  <a:lnTo>
                    <a:pt x="3868" y="1843"/>
                  </a:lnTo>
                  <a:close/>
                  <a:moveTo>
                    <a:pt x="3242" y="3129"/>
                  </a:moveTo>
                  <a:lnTo>
                    <a:pt x="3242" y="3078"/>
                  </a:lnTo>
                  <a:lnTo>
                    <a:pt x="3222" y="3098"/>
                  </a:lnTo>
                  <a:lnTo>
                    <a:pt x="3222" y="3036"/>
                  </a:lnTo>
                  <a:lnTo>
                    <a:pt x="3222" y="2986"/>
                  </a:lnTo>
                  <a:lnTo>
                    <a:pt x="3231" y="2924"/>
                  </a:lnTo>
                  <a:lnTo>
                    <a:pt x="3242" y="2872"/>
                  </a:lnTo>
                  <a:lnTo>
                    <a:pt x="3253" y="2820"/>
                  </a:lnTo>
                  <a:lnTo>
                    <a:pt x="3264" y="2770"/>
                  </a:lnTo>
                  <a:lnTo>
                    <a:pt x="3285" y="2718"/>
                  </a:lnTo>
                  <a:lnTo>
                    <a:pt x="3306" y="2666"/>
                  </a:lnTo>
                  <a:lnTo>
                    <a:pt x="3317" y="2625"/>
                  </a:lnTo>
                  <a:lnTo>
                    <a:pt x="3349" y="2594"/>
                  </a:lnTo>
                  <a:lnTo>
                    <a:pt x="3370" y="2543"/>
                  </a:lnTo>
                  <a:lnTo>
                    <a:pt x="3402" y="2502"/>
                  </a:lnTo>
                  <a:lnTo>
                    <a:pt x="3422" y="2460"/>
                  </a:lnTo>
                  <a:lnTo>
                    <a:pt x="3455" y="2429"/>
                  </a:lnTo>
                  <a:lnTo>
                    <a:pt x="3475" y="2388"/>
                  </a:lnTo>
                  <a:lnTo>
                    <a:pt x="3508" y="2347"/>
                  </a:lnTo>
                  <a:lnTo>
                    <a:pt x="3624" y="2223"/>
                  </a:lnTo>
                  <a:lnTo>
                    <a:pt x="3730" y="2090"/>
                  </a:lnTo>
                  <a:lnTo>
                    <a:pt x="3752" y="2069"/>
                  </a:lnTo>
                  <a:lnTo>
                    <a:pt x="3772" y="2028"/>
                  </a:lnTo>
                  <a:lnTo>
                    <a:pt x="3794" y="2007"/>
                  </a:lnTo>
                  <a:lnTo>
                    <a:pt x="3804" y="1966"/>
                  </a:lnTo>
                  <a:lnTo>
                    <a:pt x="3836" y="1935"/>
                  </a:lnTo>
                  <a:lnTo>
                    <a:pt x="3847" y="1904"/>
                  </a:lnTo>
                  <a:lnTo>
                    <a:pt x="3857" y="1864"/>
                  </a:lnTo>
                  <a:lnTo>
                    <a:pt x="3868" y="1843"/>
                  </a:lnTo>
                  <a:lnTo>
                    <a:pt x="3921" y="1853"/>
                  </a:lnTo>
                  <a:lnTo>
                    <a:pt x="3910" y="1894"/>
                  </a:lnTo>
                  <a:lnTo>
                    <a:pt x="3899" y="1925"/>
                  </a:lnTo>
                  <a:lnTo>
                    <a:pt x="3868" y="1966"/>
                  </a:lnTo>
                  <a:lnTo>
                    <a:pt x="3857" y="1987"/>
                  </a:lnTo>
                  <a:lnTo>
                    <a:pt x="3836" y="2028"/>
                  </a:lnTo>
                  <a:lnTo>
                    <a:pt x="3825" y="2069"/>
                  </a:lnTo>
                  <a:lnTo>
                    <a:pt x="3794" y="2090"/>
                  </a:lnTo>
                  <a:lnTo>
                    <a:pt x="3772" y="2130"/>
                  </a:lnTo>
                  <a:lnTo>
                    <a:pt x="3666" y="2255"/>
                  </a:lnTo>
                  <a:lnTo>
                    <a:pt x="3550" y="2388"/>
                  </a:lnTo>
                  <a:lnTo>
                    <a:pt x="3518" y="2429"/>
                  </a:lnTo>
                  <a:lnTo>
                    <a:pt x="3497" y="2460"/>
                  </a:lnTo>
                  <a:lnTo>
                    <a:pt x="3466" y="2502"/>
                  </a:lnTo>
                  <a:lnTo>
                    <a:pt x="3444" y="2533"/>
                  </a:lnTo>
                  <a:lnTo>
                    <a:pt x="3412" y="2563"/>
                  </a:lnTo>
                  <a:lnTo>
                    <a:pt x="3402" y="2614"/>
                  </a:lnTo>
                  <a:lnTo>
                    <a:pt x="3370" y="2656"/>
                  </a:lnTo>
                  <a:lnTo>
                    <a:pt x="3349" y="2697"/>
                  </a:lnTo>
                  <a:lnTo>
                    <a:pt x="3338" y="2749"/>
                  </a:lnTo>
                  <a:lnTo>
                    <a:pt x="3317" y="2779"/>
                  </a:lnTo>
                  <a:lnTo>
                    <a:pt x="3306" y="2831"/>
                  </a:lnTo>
                  <a:lnTo>
                    <a:pt x="3295" y="2882"/>
                  </a:lnTo>
                  <a:lnTo>
                    <a:pt x="3285" y="2934"/>
                  </a:lnTo>
                  <a:lnTo>
                    <a:pt x="3264" y="2986"/>
                  </a:lnTo>
                  <a:lnTo>
                    <a:pt x="3264" y="3047"/>
                  </a:lnTo>
                  <a:lnTo>
                    <a:pt x="3264" y="3098"/>
                  </a:lnTo>
                  <a:lnTo>
                    <a:pt x="3242" y="3129"/>
                  </a:lnTo>
                  <a:close/>
                  <a:moveTo>
                    <a:pt x="3222" y="3098"/>
                  </a:moveTo>
                  <a:lnTo>
                    <a:pt x="3264" y="3098"/>
                  </a:lnTo>
                  <a:lnTo>
                    <a:pt x="3264" y="3119"/>
                  </a:lnTo>
                  <a:lnTo>
                    <a:pt x="3253" y="3129"/>
                  </a:lnTo>
                  <a:lnTo>
                    <a:pt x="3242" y="3129"/>
                  </a:lnTo>
                  <a:lnTo>
                    <a:pt x="3231" y="3129"/>
                  </a:lnTo>
                  <a:lnTo>
                    <a:pt x="3222" y="3129"/>
                  </a:lnTo>
                  <a:lnTo>
                    <a:pt x="3222" y="3119"/>
                  </a:lnTo>
                  <a:lnTo>
                    <a:pt x="3222" y="3098"/>
                  </a:lnTo>
                  <a:close/>
                  <a:moveTo>
                    <a:pt x="2893" y="3119"/>
                  </a:moveTo>
                  <a:lnTo>
                    <a:pt x="2840" y="3098"/>
                  </a:lnTo>
                  <a:lnTo>
                    <a:pt x="2861" y="3078"/>
                  </a:lnTo>
                  <a:lnTo>
                    <a:pt x="2936" y="3078"/>
                  </a:lnTo>
                  <a:lnTo>
                    <a:pt x="3009" y="3078"/>
                  </a:lnTo>
                  <a:lnTo>
                    <a:pt x="3062" y="3078"/>
                  </a:lnTo>
                  <a:lnTo>
                    <a:pt x="3116" y="3078"/>
                  </a:lnTo>
                  <a:lnTo>
                    <a:pt x="3147" y="3078"/>
                  </a:lnTo>
                  <a:lnTo>
                    <a:pt x="3189" y="3078"/>
                  </a:lnTo>
                  <a:lnTo>
                    <a:pt x="3222" y="3078"/>
                  </a:lnTo>
                  <a:lnTo>
                    <a:pt x="3242" y="3078"/>
                  </a:lnTo>
                  <a:lnTo>
                    <a:pt x="3242" y="3129"/>
                  </a:lnTo>
                  <a:lnTo>
                    <a:pt x="3222" y="3129"/>
                  </a:lnTo>
                  <a:lnTo>
                    <a:pt x="3189" y="3129"/>
                  </a:lnTo>
                  <a:lnTo>
                    <a:pt x="3147" y="3129"/>
                  </a:lnTo>
                  <a:lnTo>
                    <a:pt x="3116" y="3129"/>
                  </a:lnTo>
                  <a:lnTo>
                    <a:pt x="3062" y="3129"/>
                  </a:lnTo>
                  <a:lnTo>
                    <a:pt x="3009" y="3129"/>
                  </a:lnTo>
                  <a:lnTo>
                    <a:pt x="2936" y="3129"/>
                  </a:lnTo>
                  <a:lnTo>
                    <a:pt x="2861" y="3129"/>
                  </a:lnTo>
                  <a:lnTo>
                    <a:pt x="2893" y="3119"/>
                  </a:lnTo>
                  <a:close/>
                  <a:moveTo>
                    <a:pt x="2840" y="3098"/>
                  </a:moveTo>
                  <a:lnTo>
                    <a:pt x="2861" y="3098"/>
                  </a:lnTo>
                  <a:lnTo>
                    <a:pt x="2840" y="3098"/>
                  </a:lnTo>
                  <a:close/>
                  <a:moveTo>
                    <a:pt x="2861" y="3078"/>
                  </a:moveTo>
                  <a:lnTo>
                    <a:pt x="2861" y="3129"/>
                  </a:lnTo>
                  <a:lnTo>
                    <a:pt x="2850" y="3129"/>
                  </a:lnTo>
                  <a:lnTo>
                    <a:pt x="2840" y="3129"/>
                  </a:lnTo>
                  <a:lnTo>
                    <a:pt x="2840" y="3119"/>
                  </a:lnTo>
                  <a:lnTo>
                    <a:pt x="2840" y="3098"/>
                  </a:lnTo>
                  <a:lnTo>
                    <a:pt x="2840" y="3088"/>
                  </a:lnTo>
                  <a:lnTo>
                    <a:pt x="2850" y="3078"/>
                  </a:lnTo>
                  <a:lnTo>
                    <a:pt x="2861" y="3078"/>
                  </a:lnTo>
                  <a:close/>
                  <a:moveTo>
                    <a:pt x="2659" y="3655"/>
                  </a:moveTo>
                  <a:lnTo>
                    <a:pt x="2840" y="3098"/>
                  </a:lnTo>
                  <a:lnTo>
                    <a:pt x="2893" y="3119"/>
                  </a:lnTo>
                  <a:lnTo>
                    <a:pt x="2712" y="3664"/>
                  </a:lnTo>
                  <a:lnTo>
                    <a:pt x="2659" y="3655"/>
                  </a:lnTo>
                  <a:close/>
                  <a:moveTo>
                    <a:pt x="2659" y="3655"/>
                  </a:moveTo>
                  <a:lnTo>
                    <a:pt x="2712" y="3664"/>
                  </a:lnTo>
                  <a:lnTo>
                    <a:pt x="2712" y="3674"/>
                  </a:lnTo>
                  <a:lnTo>
                    <a:pt x="2703" y="3674"/>
                  </a:lnTo>
                  <a:lnTo>
                    <a:pt x="2692" y="3674"/>
                  </a:lnTo>
                  <a:lnTo>
                    <a:pt x="2681" y="3674"/>
                  </a:lnTo>
                  <a:lnTo>
                    <a:pt x="2681" y="3664"/>
                  </a:lnTo>
                  <a:lnTo>
                    <a:pt x="2659" y="3664"/>
                  </a:lnTo>
                  <a:lnTo>
                    <a:pt x="2659" y="3655"/>
                  </a:lnTo>
                  <a:close/>
                  <a:moveTo>
                    <a:pt x="2659" y="3655"/>
                  </a:moveTo>
                  <a:lnTo>
                    <a:pt x="2692" y="3655"/>
                  </a:lnTo>
                  <a:lnTo>
                    <a:pt x="2659" y="3655"/>
                  </a:lnTo>
                  <a:close/>
                  <a:moveTo>
                    <a:pt x="2659" y="3655"/>
                  </a:moveTo>
                  <a:lnTo>
                    <a:pt x="2712" y="3664"/>
                  </a:lnTo>
                  <a:lnTo>
                    <a:pt x="2712" y="3674"/>
                  </a:lnTo>
                  <a:lnTo>
                    <a:pt x="2703" y="3674"/>
                  </a:lnTo>
                  <a:lnTo>
                    <a:pt x="2692" y="3674"/>
                  </a:lnTo>
                  <a:lnTo>
                    <a:pt x="2681" y="3674"/>
                  </a:lnTo>
                  <a:lnTo>
                    <a:pt x="2681" y="3664"/>
                  </a:lnTo>
                  <a:lnTo>
                    <a:pt x="2659" y="3664"/>
                  </a:lnTo>
                  <a:lnTo>
                    <a:pt x="2659" y="3655"/>
                  </a:lnTo>
                  <a:close/>
                  <a:moveTo>
                    <a:pt x="2989" y="4314"/>
                  </a:moveTo>
                  <a:lnTo>
                    <a:pt x="2936" y="4314"/>
                  </a:lnTo>
                  <a:lnTo>
                    <a:pt x="2967" y="4344"/>
                  </a:lnTo>
                  <a:lnTo>
                    <a:pt x="2936" y="4323"/>
                  </a:lnTo>
                  <a:lnTo>
                    <a:pt x="2914" y="4323"/>
                  </a:lnTo>
                  <a:lnTo>
                    <a:pt x="2893" y="4314"/>
                  </a:lnTo>
                  <a:lnTo>
                    <a:pt x="2861" y="4303"/>
                  </a:lnTo>
                  <a:lnTo>
                    <a:pt x="2850" y="4272"/>
                  </a:lnTo>
                  <a:lnTo>
                    <a:pt x="2819" y="4262"/>
                  </a:lnTo>
                  <a:lnTo>
                    <a:pt x="2808" y="4252"/>
                  </a:lnTo>
                  <a:lnTo>
                    <a:pt x="2787" y="4221"/>
                  </a:lnTo>
                  <a:lnTo>
                    <a:pt x="2766" y="4200"/>
                  </a:lnTo>
                  <a:lnTo>
                    <a:pt x="2755" y="4189"/>
                  </a:lnTo>
                  <a:lnTo>
                    <a:pt x="2745" y="4158"/>
                  </a:lnTo>
                  <a:lnTo>
                    <a:pt x="2745" y="4138"/>
                  </a:lnTo>
                  <a:lnTo>
                    <a:pt x="2712" y="4087"/>
                  </a:lnTo>
                  <a:lnTo>
                    <a:pt x="2703" y="4035"/>
                  </a:lnTo>
                  <a:lnTo>
                    <a:pt x="2692" y="3984"/>
                  </a:lnTo>
                  <a:lnTo>
                    <a:pt x="2681" y="3922"/>
                  </a:lnTo>
                  <a:lnTo>
                    <a:pt x="2681" y="3871"/>
                  </a:lnTo>
                  <a:lnTo>
                    <a:pt x="2681" y="3819"/>
                  </a:lnTo>
                  <a:lnTo>
                    <a:pt x="2659" y="3726"/>
                  </a:lnTo>
                  <a:lnTo>
                    <a:pt x="2659" y="3655"/>
                  </a:lnTo>
                  <a:lnTo>
                    <a:pt x="2712" y="3655"/>
                  </a:lnTo>
                  <a:lnTo>
                    <a:pt x="2712" y="3726"/>
                  </a:lnTo>
                  <a:lnTo>
                    <a:pt x="2734" y="3819"/>
                  </a:lnTo>
                  <a:lnTo>
                    <a:pt x="2734" y="3871"/>
                  </a:lnTo>
                  <a:lnTo>
                    <a:pt x="2734" y="3922"/>
                  </a:lnTo>
                  <a:lnTo>
                    <a:pt x="2745" y="3973"/>
                  </a:lnTo>
                  <a:lnTo>
                    <a:pt x="2755" y="4025"/>
                  </a:lnTo>
                  <a:lnTo>
                    <a:pt x="2766" y="4077"/>
                  </a:lnTo>
                  <a:lnTo>
                    <a:pt x="2787" y="4107"/>
                  </a:lnTo>
                  <a:lnTo>
                    <a:pt x="2798" y="4138"/>
                  </a:lnTo>
                  <a:lnTo>
                    <a:pt x="2808" y="4158"/>
                  </a:lnTo>
                  <a:lnTo>
                    <a:pt x="2819" y="4169"/>
                  </a:lnTo>
                  <a:lnTo>
                    <a:pt x="2840" y="4200"/>
                  </a:lnTo>
                  <a:lnTo>
                    <a:pt x="2850" y="4210"/>
                  </a:lnTo>
                  <a:lnTo>
                    <a:pt x="2861" y="4221"/>
                  </a:lnTo>
                  <a:lnTo>
                    <a:pt x="2872" y="4241"/>
                  </a:lnTo>
                  <a:lnTo>
                    <a:pt x="2893" y="4252"/>
                  </a:lnTo>
                  <a:lnTo>
                    <a:pt x="2914" y="4262"/>
                  </a:lnTo>
                  <a:lnTo>
                    <a:pt x="2925" y="4272"/>
                  </a:lnTo>
                  <a:lnTo>
                    <a:pt x="2956" y="4272"/>
                  </a:lnTo>
                  <a:lnTo>
                    <a:pt x="2978" y="4293"/>
                  </a:lnTo>
                  <a:lnTo>
                    <a:pt x="2989" y="4314"/>
                  </a:lnTo>
                  <a:close/>
                  <a:moveTo>
                    <a:pt x="2967" y="4344"/>
                  </a:moveTo>
                  <a:lnTo>
                    <a:pt x="2978" y="4293"/>
                  </a:lnTo>
                  <a:lnTo>
                    <a:pt x="2989" y="4303"/>
                  </a:lnTo>
                  <a:lnTo>
                    <a:pt x="2989" y="4314"/>
                  </a:lnTo>
                  <a:lnTo>
                    <a:pt x="2989" y="4323"/>
                  </a:lnTo>
                  <a:lnTo>
                    <a:pt x="2978" y="4344"/>
                  </a:lnTo>
                  <a:lnTo>
                    <a:pt x="2967" y="4344"/>
                  </a:lnTo>
                  <a:close/>
                  <a:moveTo>
                    <a:pt x="2978" y="5054"/>
                  </a:moveTo>
                  <a:lnTo>
                    <a:pt x="2956" y="5002"/>
                  </a:lnTo>
                  <a:lnTo>
                    <a:pt x="2936" y="5044"/>
                  </a:lnTo>
                  <a:lnTo>
                    <a:pt x="2914" y="4983"/>
                  </a:lnTo>
                  <a:lnTo>
                    <a:pt x="2903" y="4931"/>
                  </a:lnTo>
                  <a:lnTo>
                    <a:pt x="2893" y="4890"/>
                  </a:lnTo>
                  <a:lnTo>
                    <a:pt x="2872" y="4838"/>
                  </a:lnTo>
                  <a:lnTo>
                    <a:pt x="2872" y="4796"/>
                  </a:lnTo>
                  <a:lnTo>
                    <a:pt x="2872" y="4776"/>
                  </a:lnTo>
                  <a:lnTo>
                    <a:pt x="2872" y="4736"/>
                  </a:lnTo>
                  <a:lnTo>
                    <a:pt x="2872" y="4715"/>
                  </a:lnTo>
                  <a:lnTo>
                    <a:pt x="2903" y="4632"/>
                  </a:lnTo>
                  <a:lnTo>
                    <a:pt x="2914" y="4560"/>
                  </a:lnTo>
                  <a:lnTo>
                    <a:pt x="2925" y="4509"/>
                  </a:lnTo>
                  <a:lnTo>
                    <a:pt x="2936" y="4457"/>
                  </a:lnTo>
                  <a:lnTo>
                    <a:pt x="2936" y="4395"/>
                  </a:lnTo>
                  <a:lnTo>
                    <a:pt x="2936" y="4314"/>
                  </a:lnTo>
                  <a:lnTo>
                    <a:pt x="2989" y="4314"/>
                  </a:lnTo>
                  <a:lnTo>
                    <a:pt x="2989" y="4395"/>
                  </a:lnTo>
                  <a:lnTo>
                    <a:pt x="2989" y="4457"/>
                  </a:lnTo>
                  <a:lnTo>
                    <a:pt x="2978" y="4519"/>
                  </a:lnTo>
                  <a:lnTo>
                    <a:pt x="2967" y="4570"/>
                  </a:lnTo>
                  <a:lnTo>
                    <a:pt x="2956" y="4642"/>
                  </a:lnTo>
                  <a:lnTo>
                    <a:pt x="2925" y="4725"/>
                  </a:lnTo>
                  <a:lnTo>
                    <a:pt x="2925" y="4746"/>
                  </a:lnTo>
                  <a:lnTo>
                    <a:pt x="2925" y="4776"/>
                  </a:lnTo>
                  <a:lnTo>
                    <a:pt x="2925" y="4796"/>
                  </a:lnTo>
                  <a:lnTo>
                    <a:pt x="2925" y="4838"/>
                  </a:lnTo>
                  <a:lnTo>
                    <a:pt x="2925" y="4859"/>
                  </a:lnTo>
                  <a:lnTo>
                    <a:pt x="2936" y="4910"/>
                  </a:lnTo>
                  <a:lnTo>
                    <a:pt x="2967" y="4952"/>
                  </a:lnTo>
                  <a:lnTo>
                    <a:pt x="2989" y="5013"/>
                  </a:lnTo>
                  <a:lnTo>
                    <a:pt x="2978" y="5054"/>
                  </a:lnTo>
                  <a:close/>
                  <a:moveTo>
                    <a:pt x="2936" y="5044"/>
                  </a:moveTo>
                  <a:lnTo>
                    <a:pt x="2989" y="5013"/>
                  </a:lnTo>
                  <a:lnTo>
                    <a:pt x="2989" y="5033"/>
                  </a:lnTo>
                  <a:lnTo>
                    <a:pt x="2989" y="5044"/>
                  </a:lnTo>
                  <a:lnTo>
                    <a:pt x="2978" y="5054"/>
                  </a:lnTo>
                  <a:lnTo>
                    <a:pt x="2967" y="5054"/>
                  </a:lnTo>
                  <a:lnTo>
                    <a:pt x="2956" y="5054"/>
                  </a:lnTo>
                  <a:lnTo>
                    <a:pt x="2956" y="5044"/>
                  </a:lnTo>
                  <a:lnTo>
                    <a:pt x="2936" y="5044"/>
                  </a:lnTo>
                  <a:close/>
                  <a:moveTo>
                    <a:pt x="2692" y="5600"/>
                  </a:moveTo>
                  <a:lnTo>
                    <a:pt x="2692" y="5548"/>
                  </a:lnTo>
                  <a:lnTo>
                    <a:pt x="2659" y="5579"/>
                  </a:lnTo>
                  <a:lnTo>
                    <a:pt x="2659" y="5528"/>
                  </a:lnTo>
                  <a:lnTo>
                    <a:pt x="2681" y="5476"/>
                  </a:lnTo>
                  <a:lnTo>
                    <a:pt x="2681" y="5425"/>
                  </a:lnTo>
                  <a:lnTo>
                    <a:pt x="2692" y="5384"/>
                  </a:lnTo>
                  <a:lnTo>
                    <a:pt x="2703" y="5332"/>
                  </a:lnTo>
                  <a:lnTo>
                    <a:pt x="2712" y="5301"/>
                  </a:lnTo>
                  <a:lnTo>
                    <a:pt x="2734" y="5260"/>
                  </a:lnTo>
                  <a:lnTo>
                    <a:pt x="2745" y="5218"/>
                  </a:lnTo>
                  <a:lnTo>
                    <a:pt x="2766" y="5199"/>
                  </a:lnTo>
                  <a:lnTo>
                    <a:pt x="2787" y="5157"/>
                  </a:lnTo>
                  <a:lnTo>
                    <a:pt x="2808" y="5137"/>
                  </a:lnTo>
                  <a:lnTo>
                    <a:pt x="2840" y="5106"/>
                  </a:lnTo>
                  <a:lnTo>
                    <a:pt x="2861" y="5085"/>
                  </a:lnTo>
                  <a:lnTo>
                    <a:pt x="2893" y="5054"/>
                  </a:lnTo>
                  <a:lnTo>
                    <a:pt x="2925" y="5033"/>
                  </a:lnTo>
                  <a:lnTo>
                    <a:pt x="2956" y="5002"/>
                  </a:lnTo>
                  <a:lnTo>
                    <a:pt x="2978" y="5054"/>
                  </a:lnTo>
                  <a:lnTo>
                    <a:pt x="2956" y="5064"/>
                  </a:lnTo>
                  <a:lnTo>
                    <a:pt x="2925" y="5095"/>
                  </a:lnTo>
                  <a:lnTo>
                    <a:pt x="2903" y="5116"/>
                  </a:lnTo>
                  <a:lnTo>
                    <a:pt x="2872" y="5147"/>
                  </a:lnTo>
                  <a:lnTo>
                    <a:pt x="2850" y="5168"/>
                  </a:lnTo>
                  <a:lnTo>
                    <a:pt x="2840" y="5199"/>
                  </a:lnTo>
                  <a:lnTo>
                    <a:pt x="2808" y="5218"/>
                  </a:lnTo>
                  <a:lnTo>
                    <a:pt x="2798" y="5249"/>
                  </a:lnTo>
                  <a:lnTo>
                    <a:pt x="2787" y="5281"/>
                  </a:lnTo>
                  <a:lnTo>
                    <a:pt x="2766" y="5322"/>
                  </a:lnTo>
                  <a:lnTo>
                    <a:pt x="2755" y="5363"/>
                  </a:lnTo>
                  <a:lnTo>
                    <a:pt x="2745" y="5405"/>
                  </a:lnTo>
                  <a:lnTo>
                    <a:pt x="2734" y="5435"/>
                  </a:lnTo>
                  <a:lnTo>
                    <a:pt x="2734" y="5476"/>
                  </a:lnTo>
                  <a:lnTo>
                    <a:pt x="2712" y="5528"/>
                  </a:lnTo>
                  <a:lnTo>
                    <a:pt x="2712" y="5579"/>
                  </a:lnTo>
                  <a:lnTo>
                    <a:pt x="2692" y="5600"/>
                  </a:lnTo>
                  <a:close/>
                  <a:moveTo>
                    <a:pt x="2659" y="5579"/>
                  </a:moveTo>
                  <a:lnTo>
                    <a:pt x="2712" y="5579"/>
                  </a:lnTo>
                  <a:lnTo>
                    <a:pt x="2712" y="5590"/>
                  </a:lnTo>
                  <a:lnTo>
                    <a:pt x="2703" y="5600"/>
                  </a:lnTo>
                  <a:lnTo>
                    <a:pt x="2692" y="5600"/>
                  </a:lnTo>
                  <a:lnTo>
                    <a:pt x="2681" y="5590"/>
                  </a:lnTo>
                  <a:lnTo>
                    <a:pt x="2659" y="5590"/>
                  </a:lnTo>
                  <a:lnTo>
                    <a:pt x="2659" y="5579"/>
                  </a:lnTo>
                  <a:close/>
                  <a:moveTo>
                    <a:pt x="2353" y="5538"/>
                  </a:moveTo>
                  <a:lnTo>
                    <a:pt x="2384" y="5497"/>
                  </a:lnTo>
                  <a:lnTo>
                    <a:pt x="2364" y="5486"/>
                  </a:lnTo>
                  <a:lnTo>
                    <a:pt x="2406" y="5497"/>
                  </a:lnTo>
                  <a:lnTo>
                    <a:pt x="2426" y="5497"/>
                  </a:lnTo>
                  <a:lnTo>
                    <a:pt x="2470" y="5517"/>
                  </a:lnTo>
                  <a:lnTo>
                    <a:pt x="2522" y="5528"/>
                  </a:lnTo>
                  <a:lnTo>
                    <a:pt x="2564" y="5528"/>
                  </a:lnTo>
                  <a:lnTo>
                    <a:pt x="2607" y="5538"/>
                  </a:lnTo>
                  <a:lnTo>
                    <a:pt x="2650" y="5538"/>
                  </a:lnTo>
                  <a:lnTo>
                    <a:pt x="2692" y="5548"/>
                  </a:lnTo>
                  <a:lnTo>
                    <a:pt x="2692" y="5600"/>
                  </a:lnTo>
                  <a:lnTo>
                    <a:pt x="2650" y="5600"/>
                  </a:lnTo>
                  <a:lnTo>
                    <a:pt x="2597" y="5590"/>
                  </a:lnTo>
                  <a:lnTo>
                    <a:pt x="2564" y="5579"/>
                  </a:lnTo>
                  <a:lnTo>
                    <a:pt x="2512" y="5579"/>
                  </a:lnTo>
                  <a:lnTo>
                    <a:pt x="2459" y="5569"/>
                  </a:lnTo>
                  <a:lnTo>
                    <a:pt x="2417" y="5548"/>
                  </a:lnTo>
                  <a:lnTo>
                    <a:pt x="2384" y="5548"/>
                  </a:lnTo>
                  <a:lnTo>
                    <a:pt x="2364" y="5548"/>
                  </a:lnTo>
                  <a:lnTo>
                    <a:pt x="2353" y="5538"/>
                  </a:lnTo>
                  <a:close/>
                  <a:moveTo>
                    <a:pt x="2384" y="5497"/>
                  </a:moveTo>
                  <a:lnTo>
                    <a:pt x="2364" y="5517"/>
                  </a:lnTo>
                  <a:lnTo>
                    <a:pt x="2384" y="5497"/>
                  </a:lnTo>
                  <a:close/>
                  <a:moveTo>
                    <a:pt x="2364" y="5486"/>
                  </a:moveTo>
                  <a:lnTo>
                    <a:pt x="2364" y="5548"/>
                  </a:lnTo>
                  <a:lnTo>
                    <a:pt x="2364" y="5538"/>
                  </a:lnTo>
                  <a:lnTo>
                    <a:pt x="2353" y="5538"/>
                  </a:lnTo>
                  <a:lnTo>
                    <a:pt x="2353" y="5528"/>
                  </a:lnTo>
                  <a:lnTo>
                    <a:pt x="2331" y="5517"/>
                  </a:lnTo>
                  <a:lnTo>
                    <a:pt x="2353" y="5517"/>
                  </a:lnTo>
                  <a:lnTo>
                    <a:pt x="2353" y="5497"/>
                  </a:lnTo>
                  <a:lnTo>
                    <a:pt x="2364" y="5486"/>
                  </a:lnTo>
                  <a:close/>
                  <a:moveTo>
                    <a:pt x="2384" y="5497"/>
                  </a:moveTo>
                  <a:lnTo>
                    <a:pt x="2364" y="5517"/>
                  </a:lnTo>
                  <a:lnTo>
                    <a:pt x="2384" y="5497"/>
                  </a:lnTo>
                  <a:close/>
                  <a:moveTo>
                    <a:pt x="2364" y="5486"/>
                  </a:moveTo>
                  <a:lnTo>
                    <a:pt x="2364" y="5548"/>
                  </a:lnTo>
                  <a:lnTo>
                    <a:pt x="2364" y="5538"/>
                  </a:lnTo>
                  <a:lnTo>
                    <a:pt x="2353" y="5538"/>
                  </a:lnTo>
                  <a:lnTo>
                    <a:pt x="2353" y="5528"/>
                  </a:lnTo>
                  <a:lnTo>
                    <a:pt x="2331" y="5517"/>
                  </a:lnTo>
                  <a:lnTo>
                    <a:pt x="2353" y="5517"/>
                  </a:lnTo>
                  <a:lnTo>
                    <a:pt x="2353" y="5497"/>
                  </a:lnTo>
                  <a:lnTo>
                    <a:pt x="2364" y="5486"/>
                  </a:lnTo>
                  <a:close/>
                </a:path>
              </a:pathLst>
            </a:custGeom>
            <a:solidFill>
              <a:srgbClr val="FFFFFF"/>
            </a:solidFill>
            <a:ln w="9525">
              <a:noFill/>
              <a:round/>
              <a:headEnd/>
              <a:tailEnd/>
            </a:ln>
          </p:spPr>
          <p:txBody>
            <a:bodyPr/>
            <a:lstStyle/>
            <a:p>
              <a:endParaRPr lang="uk-UA"/>
            </a:p>
          </p:txBody>
        </p:sp>
        <p:sp>
          <p:nvSpPr>
            <p:cNvPr id="16415" name="Freeform 35"/>
            <p:cNvSpPr>
              <a:spLocks/>
            </p:cNvSpPr>
            <p:nvPr/>
          </p:nvSpPr>
          <p:spPr bwMode="auto">
            <a:xfrm>
              <a:off x="7081838" y="4889500"/>
              <a:ext cx="776287" cy="487363"/>
            </a:xfrm>
            <a:custGeom>
              <a:avLst/>
              <a:gdLst>
                <a:gd name="T0" fmla="*/ 2147483647 w 2447"/>
                <a:gd name="T1" fmla="*/ 2147483647 h 1534"/>
                <a:gd name="T2" fmla="*/ 2147483647 w 2447"/>
                <a:gd name="T3" fmla="*/ 2147483647 h 1534"/>
                <a:gd name="T4" fmla="*/ 2147483647 w 2447"/>
                <a:gd name="T5" fmla="*/ 2147483647 h 1534"/>
                <a:gd name="T6" fmla="*/ 2147483647 w 2447"/>
                <a:gd name="T7" fmla="*/ 2147483647 h 1534"/>
                <a:gd name="T8" fmla="*/ 2147483647 w 2447"/>
                <a:gd name="T9" fmla="*/ 0 h 1534"/>
                <a:gd name="T10" fmla="*/ 2147483647 w 2447"/>
                <a:gd name="T11" fmla="*/ 2147483647 h 1534"/>
                <a:gd name="T12" fmla="*/ 2147483647 w 2447"/>
                <a:gd name="T13" fmla="*/ 2147483647 h 1534"/>
                <a:gd name="T14" fmla="*/ 2147483647 w 2447"/>
                <a:gd name="T15" fmla="*/ 2147483647 h 1534"/>
                <a:gd name="T16" fmla="*/ 2147483647 w 2447"/>
                <a:gd name="T17" fmla="*/ 2147483647 h 1534"/>
                <a:gd name="T18" fmla="*/ 2147483647 w 2447"/>
                <a:gd name="T19" fmla="*/ 2147483647 h 1534"/>
                <a:gd name="T20" fmla="*/ 2147483647 w 2447"/>
                <a:gd name="T21" fmla="*/ 2147483647 h 1534"/>
                <a:gd name="T22" fmla="*/ 2147483647 w 2447"/>
                <a:gd name="T23" fmla="*/ 2147483647 h 1534"/>
                <a:gd name="T24" fmla="*/ 2147483647 w 2447"/>
                <a:gd name="T25" fmla="*/ 2147483647 h 1534"/>
                <a:gd name="T26" fmla="*/ 2147483647 w 2447"/>
                <a:gd name="T27" fmla="*/ 2147483647 h 1534"/>
                <a:gd name="T28" fmla="*/ 2147483647 w 2447"/>
                <a:gd name="T29" fmla="*/ 2147483647 h 1534"/>
                <a:gd name="T30" fmla="*/ 2147483647 w 2447"/>
                <a:gd name="T31" fmla="*/ 2147483647 h 1534"/>
                <a:gd name="T32" fmla="*/ 2147483647 w 2447"/>
                <a:gd name="T33" fmla="*/ 2147483647 h 1534"/>
                <a:gd name="T34" fmla="*/ 2147483647 w 2447"/>
                <a:gd name="T35" fmla="*/ 2147483647 h 1534"/>
                <a:gd name="T36" fmla="*/ 2147483647 w 2447"/>
                <a:gd name="T37" fmla="*/ 2147483647 h 1534"/>
                <a:gd name="T38" fmla="*/ 2147483647 w 2447"/>
                <a:gd name="T39" fmla="*/ 2147483647 h 1534"/>
                <a:gd name="T40" fmla="*/ 2147483647 w 2447"/>
                <a:gd name="T41" fmla="*/ 2147483647 h 1534"/>
                <a:gd name="T42" fmla="*/ 2147483647 w 2447"/>
                <a:gd name="T43" fmla="*/ 2147483647 h 1534"/>
                <a:gd name="T44" fmla="*/ 2147483647 w 2447"/>
                <a:gd name="T45" fmla="*/ 2147483647 h 1534"/>
                <a:gd name="T46" fmla="*/ 2147483647 w 2447"/>
                <a:gd name="T47" fmla="*/ 2147483647 h 1534"/>
                <a:gd name="T48" fmla="*/ 2147483647 w 2447"/>
                <a:gd name="T49" fmla="*/ 2147483647 h 1534"/>
                <a:gd name="T50" fmla="*/ 2147483647 w 2447"/>
                <a:gd name="T51" fmla="*/ 2147483647 h 1534"/>
                <a:gd name="T52" fmla="*/ 2147483647 w 2447"/>
                <a:gd name="T53" fmla="*/ 2147483647 h 1534"/>
                <a:gd name="T54" fmla="*/ 2147483647 w 2447"/>
                <a:gd name="T55" fmla="*/ 2147483647 h 1534"/>
                <a:gd name="T56" fmla="*/ 2147483647 w 2447"/>
                <a:gd name="T57" fmla="*/ 2147483647 h 1534"/>
                <a:gd name="T58" fmla="*/ 2147483647 w 2447"/>
                <a:gd name="T59" fmla="*/ 2147483647 h 1534"/>
                <a:gd name="T60" fmla="*/ 2147483647 w 2447"/>
                <a:gd name="T61" fmla="*/ 2147483647 h 1534"/>
                <a:gd name="T62" fmla="*/ 2147483647 w 2447"/>
                <a:gd name="T63" fmla="*/ 2147483647 h 1534"/>
                <a:gd name="T64" fmla="*/ 2147483647 w 2447"/>
                <a:gd name="T65" fmla="*/ 2147483647 h 1534"/>
                <a:gd name="T66" fmla="*/ 2147483647 w 2447"/>
                <a:gd name="T67" fmla="*/ 2147483647 h 1534"/>
                <a:gd name="T68" fmla="*/ 0 w 2447"/>
                <a:gd name="T69" fmla="*/ 2147483647 h 1534"/>
                <a:gd name="T70" fmla="*/ 2147483647 w 2447"/>
                <a:gd name="T71" fmla="*/ 2147483647 h 1534"/>
                <a:gd name="T72" fmla="*/ 2147483647 w 2447"/>
                <a:gd name="T73" fmla="*/ 2147483647 h 1534"/>
                <a:gd name="T74" fmla="*/ 2147483647 w 2447"/>
                <a:gd name="T75" fmla="*/ 2147483647 h 1534"/>
                <a:gd name="T76" fmla="*/ 2147483647 w 2447"/>
                <a:gd name="T77" fmla="*/ 2147483647 h 1534"/>
                <a:gd name="T78" fmla="*/ 2147483647 w 2447"/>
                <a:gd name="T79" fmla="*/ 2147483647 h 1534"/>
                <a:gd name="T80" fmla="*/ 2147483647 w 2447"/>
                <a:gd name="T81" fmla="*/ 2147483647 h 1534"/>
                <a:gd name="T82" fmla="*/ 2147483647 w 2447"/>
                <a:gd name="T83" fmla="*/ 2147483647 h 1534"/>
                <a:gd name="T84" fmla="*/ 2147483647 w 2447"/>
                <a:gd name="T85" fmla="*/ 2147483647 h 1534"/>
                <a:gd name="T86" fmla="*/ 0 w 2447"/>
                <a:gd name="T87" fmla="*/ 2147483647 h 15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47"/>
                <a:gd name="T133" fmla="*/ 0 h 1534"/>
                <a:gd name="T134" fmla="*/ 2447 w 2447"/>
                <a:gd name="T135" fmla="*/ 1534 h 15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47" h="1534">
                  <a:moveTo>
                    <a:pt x="0" y="103"/>
                  </a:moveTo>
                  <a:lnTo>
                    <a:pt x="604" y="330"/>
                  </a:lnTo>
                  <a:lnTo>
                    <a:pt x="763" y="299"/>
                  </a:lnTo>
                  <a:lnTo>
                    <a:pt x="901" y="257"/>
                  </a:lnTo>
                  <a:lnTo>
                    <a:pt x="1038" y="206"/>
                  </a:lnTo>
                  <a:lnTo>
                    <a:pt x="1165" y="145"/>
                  </a:lnTo>
                  <a:lnTo>
                    <a:pt x="1292" y="93"/>
                  </a:lnTo>
                  <a:lnTo>
                    <a:pt x="1420" y="41"/>
                  </a:lnTo>
                  <a:lnTo>
                    <a:pt x="1547" y="10"/>
                  </a:lnTo>
                  <a:lnTo>
                    <a:pt x="1695" y="0"/>
                  </a:lnTo>
                  <a:lnTo>
                    <a:pt x="1769" y="0"/>
                  </a:lnTo>
                  <a:lnTo>
                    <a:pt x="1844" y="31"/>
                  </a:lnTo>
                  <a:lnTo>
                    <a:pt x="1939" y="52"/>
                  </a:lnTo>
                  <a:lnTo>
                    <a:pt x="2002" y="83"/>
                  </a:lnTo>
                  <a:lnTo>
                    <a:pt x="2161" y="145"/>
                  </a:lnTo>
                  <a:lnTo>
                    <a:pt x="2299" y="165"/>
                  </a:lnTo>
                  <a:lnTo>
                    <a:pt x="2278" y="247"/>
                  </a:lnTo>
                  <a:lnTo>
                    <a:pt x="2256" y="309"/>
                  </a:lnTo>
                  <a:lnTo>
                    <a:pt x="2214" y="361"/>
                  </a:lnTo>
                  <a:lnTo>
                    <a:pt x="2172" y="402"/>
                  </a:lnTo>
                  <a:lnTo>
                    <a:pt x="2140" y="432"/>
                  </a:lnTo>
                  <a:lnTo>
                    <a:pt x="2108" y="474"/>
                  </a:lnTo>
                  <a:lnTo>
                    <a:pt x="2087" y="515"/>
                  </a:lnTo>
                  <a:lnTo>
                    <a:pt x="2066" y="546"/>
                  </a:lnTo>
                  <a:lnTo>
                    <a:pt x="2087" y="587"/>
                  </a:lnTo>
                  <a:lnTo>
                    <a:pt x="2119" y="629"/>
                  </a:lnTo>
                  <a:lnTo>
                    <a:pt x="2161" y="669"/>
                  </a:lnTo>
                  <a:lnTo>
                    <a:pt x="2225" y="700"/>
                  </a:lnTo>
                  <a:lnTo>
                    <a:pt x="2352" y="772"/>
                  </a:lnTo>
                  <a:lnTo>
                    <a:pt x="2447" y="814"/>
                  </a:lnTo>
                  <a:lnTo>
                    <a:pt x="2352" y="895"/>
                  </a:lnTo>
                  <a:lnTo>
                    <a:pt x="2256" y="937"/>
                  </a:lnTo>
                  <a:lnTo>
                    <a:pt x="2225" y="968"/>
                  </a:lnTo>
                  <a:lnTo>
                    <a:pt x="2203" y="999"/>
                  </a:lnTo>
                  <a:lnTo>
                    <a:pt x="2192" y="1051"/>
                  </a:lnTo>
                  <a:lnTo>
                    <a:pt x="2172" y="1101"/>
                  </a:lnTo>
                  <a:lnTo>
                    <a:pt x="2119" y="1122"/>
                  </a:lnTo>
                  <a:lnTo>
                    <a:pt x="1970" y="1184"/>
                  </a:lnTo>
                  <a:lnTo>
                    <a:pt x="1790" y="1267"/>
                  </a:lnTo>
                  <a:lnTo>
                    <a:pt x="1642" y="1317"/>
                  </a:lnTo>
                  <a:lnTo>
                    <a:pt x="1589" y="1379"/>
                  </a:lnTo>
                  <a:lnTo>
                    <a:pt x="1515" y="1442"/>
                  </a:lnTo>
                  <a:lnTo>
                    <a:pt x="1462" y="1483"/>
                  </a:lnTo>
                  <a:lnTo>
                    <a:pt x="1429" y="1504"/>
                  </a:lnTo>
                  <a:lnTo>
                    <a:pt x="1367" y="1534"/>
                  </a:lnTo>
                  <a:lnTo>
                    <a:pt x="1314" y="1534"/>
                  </a:lnTo>
                  <a:lnTo>
                    <a:pt x="1239" y="1534"/>
                  </a:lnTo>
                  <a:lnTo>
                    <a:pt x="1187" y="1504"/>
                  </a:lnTo>
                  <a:lnTo>
                    <a:pt x="1134" y="1483"/>
                  </a:lnTo>
                  <a:lnTo>
                    <a:pt x="1092" y="1462"/>
                  </a:lnTo>
                  <a:lnTo>
                    <a:pt x="1017" y="1421"/>
                  </a:lnTo>
                  <a:lnTo>
                    <a:pt x="964" y="1390"/>
                  </a:lnTo>
                  <a:lnTo>
                    <a:pt x="890" y="1379"/>
                  </a:lnTo>
                  <a:lnTo>
                    <a:pt x="826" y="1369"/>
                  </a:lnTo>
                  <a:lnTo>
                    <a:pt x="688" y="1369"/>
                  </a:lnTo>
                  <a:lnTo>
                    <a:pt x="551" y="1359"/>
                  </a:lnTo>
                  <a:lnTo>
                    <a:pt x="477" y="1338"/>
                  </a:lnTo>
                  <a:lnTo>
                    <a:pt x="434" y="1359"/>
                  </a:lnTo>
                  <a:lnTo>
                    <a:pt x="382" y="1359"/>
                  </a:lnTo>
                  <a:lnTo>
                    <a:pt x="329" y="1369"/>
                  </a:lnTo>
                  <a:lnTo>
                    <a:pt x="296" y="1256"/>
                  </a:lnTo>
                  <a:lnTo>
                    <a:pt x="276" y="1101"/>
                  </a:lnTo>
                  <a:lnTo>
                    <a:pt x="180" y="1122"/>
                  </a:lnTo>
                  <a:lnTo>
                    <a:pt x="116" y="1122"/>
                  </a:lnTo>
                  <a:lnTo>
                    <a:pt x="63" y="1101"/>
                  </a:lnTo>
                  <a:lnTo>
                    <a:pt x="32" y="1061"/>
                  </a:lnTo>
                  <a:lnTo>
                    <a:pt x="10" y="999"/>
                  </a:lnTo>
                  <a:lnTo>
                    <a:pt x="10" y="937"/>
                  </a:lnTo>
                  <a:lnTo>
                    <a:pt x="0" y="845"/>
                  </a:lnTo>
                  <a:lnTo>
                    <a:pt x="0" y="772"/>
                  </a:lnTo>
                  <a:lnTo>
                    <a:pt x="32" y="731"/>
                  </a:lnTo>
                  <a:lnTo>
                    <a:pt x="116" y="700"/>
                  </a:lnTo>
                  <a:lnTo>
                    <a:pt x="148" y="679"/>
                  </a:lnTo>
                  <a:lnTo>
                    <a:pt x="180" y="639"/>
                  </a:lnTo>
                  <a:lnTo>
                    <a:pt x="201" y="598"/>
                  </a:lnTo>
                  <a:lnTo>
                    <a:pt x="222" y="546"/>
                  </a:lnTo>
                  <a:lnTo>
                    <a:pt x="201" y="463"/>
                  </a:lnTo>
                  <a:lnTo>
                    <a:pt x="169" y="382"/>
                  </a:lnTo>
                  <a:lnTo>
                    <a:pt x="127" y="330"/>
                  </a:lnTo>
                  <a:lnTo>
                    <a:pt x="74" y="278"/>
                  </a:lnTo>
                  <a:lnTo>
                    <a:pt x="32" y="247"/>
                  </a:lnTo>
                  <a:lnTo>
                    <a:pt x="10" y="206"/>
                  </a:lnTo>
                  <a:lnTo>
                    <a:pt x="10" y="196"/>
                  </a:lnTo>
                  <a:lnTo>
                    <a:pt x="10" y="165"/>
                  </a:lnTo>
                  <a:lnTo>
                    <a:pt x="32" y="145"/>
                  </a:lnTo>
                  <a:lnTo>
                    <a:pt x="52" y="103"/>
                  </a:lnTo>
                  <a:lnTo>
                    <a:pt x="21" y="103"/>
                  </a:lnTo>
                  <a:lnTo>
                    <a:pt x="0" y="103"/>
                  </a:lnTo>
                  <a:close/>
                </a:path>
              </a:pathLst>
            </a:custGeom>
            <a:solidFill>
              <a:srgbClr val="008EC8"/>
            </a:solidFill>
            <a:ln w="9525">
              <a:noFill/>
              <a:round/>
              <a:headEnd/>
              <a:tailEnd/>
            </a:ln>
          </p:spPr>
          <p:txBody>
            <a:bodyPr/>
            <a:lstStyle/>
            <a:p>
              <a:endParaRPr lang="uk-UA"/>
            </a:p>
          </p:txBody>
        </p:sp>
        <p:sp>
          <p:nvSpPr>
            <p:cNvPr id="16416" name="Freeform 36"/>
            <p:cNvSpPr>
              <a:spLocks noEditPoints="1"/>
            </p:cNvSpPr>
            <p:nvPr/>
          </p:nvSpPr>
          <p:spPr bwMode="auto">
            <a:xfrm>
              <a:off x="7072313" y="4883150"/>
              <a:ext cx="796925" cy="500063"/>
            </a:xfrm>
            <a:custGeom>
              <a:avLst/>
              <a:gdLst>
                <a:gd name="T0" fmla="*/ 2147483647 w 2510"/>
                <a:gd name="T1" fmla="*/ 2147483647 h 1574"/>
                <a:gd name="T2" fmla="*/ 2147483647 w 2510"/>
                <a:gd name="T3" fmla="*/ 2147483647 h 1574"/>
                <a:gd name="T4" fmla="*/ 2147483647 w 2510"/>
                <a:gd name="T5" fmla="*/ 2147483647 h 1574"/>
                <a:gd name="T6" fmla="*/ 2147483647 w 2510"/>
                <a:gd name="T7" fmla="*/ 2147483647 h 1574"/>
                <a:gd name="T8" fmla="*/ 2147483647 w 2510"/>
                <a:gd name="T9" fmla="*/ 2147483647 h 1574"/>
                <a:gd name="T10" fmla="*/ 2147483647 w 2510"/>
                <a:gd name="T11" fmla="*/ 2147483647 h 1574"/>
                <a:gd name="T12" fmla="*/ 2147483647 w 2510"/>
                <a:gd name="T13" fmla="*/ 2147483647 h 1574"/>
                <a:gd name="T14" fmla="*/ 2147483647 w 2510"/>
                <a:gd name="T15" fmla="*/ 0 h 1574"/>
                <a:gd name="T16" fmla="*/ 2147483647 w 2510"/>
                <a:gd name="T17" fmla="*/ 2147483647 h 1574"/>
                <a:gd name="T18" fmla="*/ 2147483647 w 2510"/>
                <a:gd name="T19" fmla="*/ 0 h 1574"/>
                <a:gd name="T20" fmla="*/ 2147483647 w 2510"/>
                <a:gd name="T21" fmla="*/ 2147483647 h 1574"/>
                <a:gd name="T22" fmla="*/ 2147483647 w 2510"/>
                <a:gd name="T23" fmla="*/ 2147483647 h 1574"/>
                <a:gd name="T24" fmla="*/ 2147483647 w 2510"/>
                <a:gd name="T25" fmla="*/ 2147483647 h 1574"/>
                <a:gd name="T26" fmla="*/ 2147483647 w 2510"/>
                <a:gd name="T27" fmla="*/ 2147483647 h 1574"/>
                <a:gd name="T28" fmla="*/ 2147483647 w 2510"/>
                <a:gd name="T29" fmla="*/ 2147483647 h 1574"/>
                <a:gd name="T30" fmla="*/ 2147483647 w 2510"/>
                <a:gd name="T31" fmla="*/ 2147483647 h 1574"/>
                <a:gd name="T32" fmla="*/ 2147483647 w 2510"/>
                <a:gd name="T33" fmla="*/ 2147483647 h 1574"/>
                <a:gd name="T34" fmla="*/ 2147483647 w 2510"/>
                <a:gd name="T35" fmla="*/ 2147483647 h 1574"/>
                <a:gd name="T36" fmla="*/ 2147483647 w 2510"/>
                <a:gd name="T37" fmla="*/ 2147483647 h 1574"/>
                <a:gd name="T38" fmla="*/ 2147483647 w 2510"/>
                <a:gd name="T39" fmla="*/ 2147483647 h 1574"/>
                <a:gd name="T40" fmla="*/ 2147483647 w 2510"/>
                <a:gd name="T41" fmla="*/ 2147483647 h 1574"/>
                <a:gd name="T42" fmla="*/ 2147483647 w 2510"/>
                <a:gd name="T43" fmla="*/ 2147483647 h 1574"/>
                <a:gd name="T44" fmla="*/ 2147483647 w 2510"/>
                <a:gd name="T45" fmla="*/ 2147483647 h 1574"/>
                <a:gd name="T46" fmla="*/ 2147483647 w 2510"/>
                <a:gd name="T47" fmla="*/ 2147483647 h 1574"/>
                <a:gd name="T48" fmla="*/ 2147483647 w 2510"/>
                <a:gd name="T49" fmla="*/ 2147483647 h 1574"/>
                <a:gd name="T50" fmla="*/ 2147483647 w 2510"/>
                <a:gd name="T51" fmla="*/ 2147483647 h 1574"/>
                <a:gd name="T52" fmla="*/ 2147483647 w 2510"/>
                <a:gd name="T53" fmla="*/ 2147483647 h 1574"/>
                <a:gd name="T54" fmla="*/ 2147483647 w 2510"/>
                <a:gd name="T55" fmla="*/ 2147483647 h 1574"/>
                <a:gd name="T56" fmla="*/ 2147483647 w 2510"/>
                <a:gd name="T57" fmla="*/ 2147483647 h 1574"/>
                <a:gd name="T58" fmla="*/ 2147483647 w 2510"/>
                <a:gd name="T59" fmla="*/ 2147483647 h 1574"/>
                <a:gd name="T60" fmla="*/ 2147483647 w 2510"/>
                <a:gd name="T61" fmla="*/ 2147483647 h 1574"/>
                <a:gd name="T62" fmla="*/ 2147483647 w 2510"/>
                <a:gd name="T63" fmla="*/ 2147483647 h 1574"/>
                <a:gd name="T64" fmla="*/ 2147483647 w 2510"/>
                <a:gd name="T65" fmla="*/ 2147483647 h 1574"/>
                <a:gd name="T66" fmla="*/ 2147483647 w 2510"/>
                <a:gd name="T67" fmla="*/ 2147483647 h 1574"/>
                <a:gd name="T68" fmla="*/ 2147483647 w 2510"/>
                <a:gd name="T69" fmla="*/ 2147483647 h 1574"/>
                <a:gd name="T70" fmla="*/ 2147483647 w 2510"/>
                <a:gd name="T71" fmla="*/ 2147483647 h 1574"/>
                <a:gd name="T72" fmla="*/ 2147483647 w 2510"/>
                <a:gd name="T73" fmla="*/ 2147483647 h 1574"/>
                <a:gd name="T74" fmla="*/ 2147483647 w 2510"/>
                <a:gd name="T75" fmla="*/ 2147483647 h 1574"/>
                <a:gd name="T76" fmla="*/ 2147483647 w 2510"/>
                <a:gd name="T77" fmla="*/ 2147483647 h 1574"/>
                <a:gd name="T78" fmla="*/ 2147483647 w 2510"/>
                <a:gd name="T79" fmla="*/ 2147483647 h 1574"/>
                <a:gd name="T80" fmla="*/ 2147483647 w 2510"/>
                <a:gd name="T81" fmla="*/ 2147483647 h 1574"/>
                <a:gd name="T82" fmla="*/ 2147483647 w 2510"/>
                <a:gd name="T83" fmla="*/ 2147483647 h 1574"/>
                <a:gd name="T84" fmla="*/ 2147483647 w 2510"/>
                <a:gd name="T85" fmla="*/ 2147483647 h 1574"/>
                <a:gd name="T86" fmla="*/ 2147483647 w 2510"/>
                <a:gd name="T87" fmla="*/ 2147483647 h 1574"/>
                <a:gd name="T88" fmla="*/ 2147483647 w 2510"/>
                <a:gd name="T89" fmla="*/ 2147483647 h 1574"/>
                <a:gd name="T90" fmla="*/ 2147483647 w 2510"/>
                <a:gd name="T91" fmla="*/ 2147483647 h 1574"/>
                <a:gd name="T92" fmla="*/ 2147483647 w 2510"/>
                <a:gd name="T93" fmla="*/ 2147483647 h 1574"/>
                <a:gd name="T94" fmla="*/ 2147483647 w 2510"/>
                <a:gd name="T95" fmla="*/ 2147483647 h 1574"/>
                <a:gd name="T96" fmla="*/ 2147483647 w 2510"/>
                <a:gd name="T97" fmla="*/ 2147483647 h 1574"/>
                <a:gd name="T98" fmla="*/ 2147483647 w 2510"/>
                <a:gd name="T99" fmla="*/ 2147483647 h 1574"/>
                <a:gd name="T100" fmla="*/ 2147483647 w 2510"/>
                <a:gd name="T101" fmla="*/ 2147483647 h 1574"/>
                <a:gd name="T102" fmla="*/ 2147483647 w 2510"/>
                <a:gd name="T103" fmla="*/ 2147483647 h 1574"/>
                <a:gd name="T104" fmla="*/ 2147483647 w 2510"/>
                <a:gd name="T105" fmla="*/ 2147483647 h 1574"/>
                <a:gd name="T106" fmla="*/ 2147483647 w 2510"/>
                <a:gd name="T107" fmla="*/ 2147483647 h 1574"/>
                <a:gd name="T108" fmla="*/ 2147483647 w 2510"/>
                <a:gd name="T109" fmla="*/ 2147483647 h 1574"/>
                <a:gd name="T110" fmla="*/ 2147483647 w 2510"/>
                <a:gd name="T111" fmla="*/ 2147483647 h 1574"/>
                <a:gd name="T112" fmla="*/ 2147483647 w 2510"/>
                <a:gd name="T113" fmla="*/ 2147483647 h 1574"/>
                <a:gd name="T114" fmla="*/ 2147483647 w 2510"/>
                <a:gd name="T115" fmla="*/ 2147483647 h 1574"/>
                <a:gd name="T116" fmla="*/ 0 w 2510"/>
                <a:gd name="T117" fmla="*/ 2147483647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10"/>
                <a:gd name="T178" fmla="*/ 0 h 1574"/>
                <a:gd name="T179" fmla="*/ 2510 w 2510"/>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10" h="1574">
                  <a:moveTo>
                    <a:pt x="636" y="381"/>
                  </a:moveTo>
                  <a:lnTo>
                    <a:pt x="614" y="381"/>
                  </a:lnTo>
                  <a:lnTo>
                    <a:pt x="32" y="154"/>
                  </a:lnTo>
                  <a:lnTo>
                    <a:pt x="42" y="103"/>
                  </a:lnTo>
                  <a:lnTo>
                    <a:pt x="647" y="329"/>
                  </a:lnTo>
                  <a:lnTo>
                    <a:pt x="636" y="381"/>
                  </a:lnTo>
                  <a:close/>
                  <a:moveTo>
                    <a:pt x="614" y="381"/>
                  </a:moveTo>
                  <a:lnTo>
                    <a:pt x="647" y="329"/>
                  </a:lnTo>
                  <a:lnTo>
                    <a:pt x="656" y="339"/>
                  </a:lnTo>
                  <a:lnTo>
                    <a:pt x="656" y="350"/>
                  </a:lnTo>
                  <a:lnTo>
                    <a:pt x="647" y="370"/>
                  </a:lnTo>
                  <a:lnTo>
                    <a:pt x="647" y="381"/>
                  </a:lnTo>
                  <a:lnTo>
                    <a:pt x="636" y="381"/>
                  </a:lnTo>
                  <a:lnTo>
                    <a:pt x="614" y="381"/>
                  </a:lnTo>
                  <a:close/>
                  <a:moveTo>
                    <a:pt x="636" y="381"/>
                  </a:moveTo>
                  <a:lnTo>
                    <a:pt x="636" y="350"/>
                  </a:lnTo>
                  <a:lnTo>
                    <a:pt x="636" y="381"/>
                  </a:lnTo>
                  <a:close/>
                  <a:moveTo>
                    <a:pt x="614" y="381"/>
                  </a:moveTo>
                  <a:lnTo>
                    <a:pt x="647" y="329"/>
                  </a:lnTo>
                  <a:lnTo>
                    <a:pt x="656" y="339"/>
                  </a:lnTo>
                  <a:lnTo>
                    <a:pt x="656" y="350"/>
                  </a:lnTo>
                  <a:lnTo>
                    <a:pt x="647" y="370"/>
                  </a:lnTo>
                  <a:lnTo>
                    <a:pt x="647" y="381"/>
                  </a:lnTo>
                  <a:lnTo>
                    <a:pt x="636" y="381"/>
                  </a:lnTo>
                  <a:lnTo>
                    <a:pt x="614" y="381"/>
                  </a:lnTo>
                  <a:close/>
                  <a:moveTo>
                    <a:pt x="1727" y="0"/>
                  </a:moveTo>
                  <a:lnTo>
                    <a:pt x="1727" y="51"/>
                  </a:lnTo>
                  <a:lnTo>
                    <a:pt x="1685" y="51"/>
                  </a:lnTo>
                  <a:lnTo>
                    <a:pt x="1652" y="51"/>
                  </a:lnTo>
                  <a:lnTo>
                    <a:pt x="1621" y="51"/>
                  </a:lnTo>
                  <a:lnTo>
                    <a:pt x="1589" y="61"/>
                  </a:lnTo>
                  <a:lnTo>
                    <a:pt x="1547" y="61"/>
                  </a:lnTo>
                  <a:lnTo>
                    <a:pt x="1525" y="72"/>
                  </a:lnTo>
                  <a:lnTo>
                    <a:pt x="1483" y="82"/>
                  </a:lnTo>
                  <a:lnTo>
                    <a:pt x="1461" y="82"/>
                  </a:lnTo>
                  <a:lnTo>
                    <a:pt x="1399" y="113"/>
                  </a:lnTo>
                  <a:lnTo>
                    <a:pt x="1346" y="134"/>
                  </a:lnTo>
                  <a:lnTo>
                    <a:pt x="1271" y="165"/>
                  </a:lnTo>
                  <a:lnTo>
                    <a:pt x="1208" y="185"/>
                  </a:lnTo>
                  <a:lnTo>
                    <a:pt x="1144" y="216"/>
                  </a:lnTo>
                  <a:lnTo>
                    <a:pt x="1080" y="246"/>
                  </a:lnTo>
                  <a:lnTo>
                    <a:pt x="1017" y="277"/>
                  </a:lnTo>
                  <a:lnTo>
                    <a:pt x="942" y="298"/>
                  </a:lnTo>
                  <a:lnTo>
                    <a:pt x="869" y="329"/>
                  </a:lnTo>
                  <a:lnTo>
                    <a:pt x="795" y="339"/>
                  </a:lnTo>
                  <a:lnTo>
                    <a:pt x="752" y="350"/>
                  </a:lnTo>
                  <a:lnTo>
                    <a:pt x="709" y="370"/>
                  </a:lnTo>
                  <a:lnTo>
                    <a:pt x="667" y="370"/>
                  </a:lnTo>
                  <a:lnTo>
                    <a:pt x="636" y="381"/>
                  </a:lnTo>
                  <a:lnTo>
                    <a:pt x="636" y="329"/>
                  </a:lnTo>
                  <a:lnTo>
                    <a:pt x="667" y="319"/>
                  </a:lnTo>
                  <a:lnTo>
                    <a:pt x="709" y="319"/>
                  </a:lnTo>
                  <a:lnTo>
                    <a:pt x="752" y="298"/>
                  </a:lnTo>
                  <a:lnTo>
                    <a:pt x="773" y="288"/>
                  </a:lnTo>
                  <a:lnTo>
                    <a:pt x="858" y="277"/>
                  </a:lnTo>
                  <a:lnTo>
                    <a:pt x="922" y="246"/>
                  </a:lnTo>
                  <a:lnTo>
                    <a:pt x="986" y="226"/>
                  </a:lnTo>
                  <a:lnTo>
                    <a:pt x="1049" y="196"/>
                  </a:lnTo>
                  <a:lnTo>
                    <a:pt x="1124" y="165"/>
                  </a:lnTo>
                  <a:lnTo>
                    <a:pt x="1186" y="134"/>
                  </a:lnTo>
                  <a:lnTo>
                    <a:pt x="1250" y="113"/>
                  </a:lnTo>
                  <a:lnTo>
                    <a:pt x="1314" y="82"/>
                  </a:lnTo>
                  <a:lnTo>
                    <a:pt x="1377" y="61"/>
                  </a:lnTo>
                  <a:lnTo>
                    <a:pt x="1452" y="30"/>
                  </a:lnTo>
                  <a:lnTo>
                    <a:pt x="1472" y="30"/>
                  </a:lnTo>
                  <a:lnTo>
                    <a:pt x="1515" y="20"/>
                  </a:lnTo>
                  <a:lnTo>
                    <a:pt x="1547" y="9"/>
                  </a:lnTo>
                  <a:lnTo>
                    <a:pt x="1579" y="9"/>
                  </a:lnTo>
                  <a:lnTo>
                    <a:pt x="1621" y="0"/>
                  </a:lnTo>
                  <a:lnTo>
                    <a:pt x="1652" y="0"/>
                  </a:lnTo>
                  <a:lnTo>
                    <a:pt x="1685" y="0"/>
                  </a:lnTo>
                  <a:lnTo>
                    <a:pt x="1727" y="0"/>
                  </a:lnTo>
                  <a:close/>
                  <a:moveTo>
                    <a:pt x="2352" y="185"/>
                  </a:moveTo>
                  <a:lnTo>
                    <a:pt x="2299" y="185"/>
                  </a:lnTo>
                  <a:lnTo>
                    <a:pt x="2331" y="216"/>
                  </a:lnTo>
                  <a:lnTo>
                    <a:pt x="2288" y="216"/>
                  </a:lnTo>
                  <a:lnTo>
                    <a:pt x="2246" y="196"/>
                  </a:lnTo>
                  <a:lnTo>
                    <a:pt x="2224" y="196"/>
                  </a:lnTo>
                  <a:lnTo>
                    <a:pt x="2182" y="185"/>
                  </a:lnTo>
                  <a:lnTo>
                    <a:pt x="2098" y="165"/>
                  </a:lnTo>
                  <a:lnTo>
                    <a:pt x="2034" y="123"/>
                  </a:lnTo>
                  <a:lnTo>
                    <a:pt x="1960" y="103"/>
                  </a:lnTo>
                  <a:lnTo>
                    <a:pt x="1876" y="72"/>
                  </a:lnTo>
                  <a:lnTo>
                    <a:pt x="1843" y="61"/>
                  </a:lnTo>
                  <a:lnTo>
                    <a:pt x="1801" y="61"/>
                  </a:lnTo>
                  <a:lnTo>
                    <a:pt x="1758" y="51"/>
                  </a:lnTo>
                  <a:lnTo>
                    <a:pt x="1727" y="51"/>
                  </a:lnTo>
                  <a:lnTo>
                    <a:pt x="1727" y="0"/>
                  </a:lnTo>
                  <a:lnTo>
                    <a:pt x="1758" y="0"/>
                  </a:lnTo>
                  <a:lnTo>
                    <a:pt x="1812" y="0"/>
                  </a:lnTo>
                  <a:lnTo>
                    <a:pt x="1854" y="9"/>
                  </a:lnTo>
                  <a:lnTo>
                    <a:pt x="1896" y="20"/>
                  </a:lnTo>
                  <a:lnTo>
                    <a:pt x="1971" y="51"/>
                  </a:lnTo>
                  <a:lnTo>
                    <a:pt x="2055" y="72"/>
                  </a:lnTo>
                  <a:lnTo>
                    <a:pt x="2129" y="113"/>
                  </a:lnTo>
                  <a:lnTo>
                    <a:pt x="2193" y="134"/>
                  </a:lnTo>
                  <a:lnTo>
                    <a:pt x="2235" y="154"/>
                  </a:lnTo>
                  <a:lnTo>
                    <a:pt x="2257" y="154"/>
                  </a:lnTo>
                  <a:lnTo>
                    <a:pt x="2299" y="165"/>
                  </a:lnTo>
                  <a:lnTo>
                    <a:pt x="2331" y="165"/>
                  </a:lnTo>
                  <a:lnTo>
                    <a:pt x="2352" y="185"/>
                  </a:lnTo>
                  <a:close/>
                  <a:moveTo>
                    <a:pt x="2331" y="216"/>
                  </a:moveTo>
                  <a:lnTo>
                    <a:pt x="2331" y="165"/>
                  </a:lnTo>
                  <a:lnTo>
                    <a:pt x="2341" y="165"/>
                  </a:lnTo>
                  <a:lnTo>
                    <a:pt x="2352" y="175"/>
                  </a:lnTo>
                  <a:lnTo>
                    <a:pt x="2352" y="185"/>
                  </a:lnTo>
                  <a:lnTo>
                    <a:pt x="2352" y="196"/>
                  </a:lnTo>
                  <a:lnTo>
                    <a:pt x="2341" y="196"/>
                  </a:lnTo>
                  <a:lnTo>
                    <a:pt x="2341" y="216"/>
                  </a:lnTo>
                  <a:lnTo>
                    <a:pt x="2331" y="216"/>
                  </a:lnTo>
                  <a:close/>
                  <a:moveTo>
                    <a:pt x="2129" y="566"/>
                  </a:moveTo>
                  <a:lnTo>
                    <a:pt x="2077" y="566"/>
                  </a:lnTo>
                  <a:lnTo>
                    <a:pt x="2077" y="556"/>
                  </a:lnTo>
                  <a:lnTo>
                    <a:pt x="2077" y="545"/>
                  </a:lnTo>
                  <a:lnTo>
                    <a:pt x="2087" y="535"/>
                  </a:lnTo>
                  <a:lnTo>
                    <a:pt x="2087" y="514"/>
                  </a:lnTo>
                  <a:lnTo>
                    <a:pt x="2098" y="494"/>
                  </a:lnTo>
                  <a:lnTo>
                    <a:pt x="2119" y="483"/>
                  </a:lnTo>
                  <a:lnTo>
                    <a:pt x="2151" y="443"/>
                  </a:lnTo>
                  <a:lnTo>
                    <a:pt x="2193" y="402"/>
                  </a:lnTo>
                  <a:lnTo>
                    <a:pt x="2204" y="381"/>
                  </a:lnTo>
                  <a:lnTo>
                    <a:pt x="2235" y="350"/>
                  </a:lnTo>
                  <a:lnTo>
                    <a:pt x="2246" y="329"/>
                  </a:lnTo>
                  <a:lnTo>
                    <a:pt x="2257" y="319"/>
                  </a:lnTo>
                  <a:lnTo>
                    <a:pt x="2277" y="277"/>
                  </a:lnTo>
                  <a:lnTo>
                    <a:pt x="2288" y="246"/>
                  </a:lnTo>
                  <a:lnTo>
                    <a:pt x="2288" y="236"/>
                  </a:lnTo>
                  <a:lnTo>
                    <a:pt x="2299" y="226"/>
                  </a:lnTo>
                  <a:lnTo>
                    <a:pt x="2299" y="196"/>
                  </a:lnTo>
                  <a:lnTo>
                    <a:pt x="2299" y="185"/>
                  </a:lnTo>
                  <a:lnTo>
                    <a:pt x="2352" y="185"/>
                  </a:lnTo>
                  <a:lnTo>
                    <a:pt x="2352" y="196"/>
                  </a:lnTo>
                  <a:lnTo>
                    <a:pt x="2352" y="226"/>
                  </a:lnTo>
                  <a:lnTo>
                    <a:pt x="2341" y="246"/>
                  </a:lnTo>
                  <a:lnTo>
                    <a:pt x="2341" y="267"/>
                  </a:lnTo>
                  <a:lnTo>
                    <a:pt x="2331" y="298"/>
                  </a:lnTo>
                  <a:lnTo>
                    <a:pt x="2310" y="339"/>
                  </a:lnTo>
                  <a:lnTo>
                    <a:pt x="2299" y="370"/>
                  </a:lnTo>
                  <a:lnTo>
                    <a:pt x="2277" y="391"/>
                  </a:lnTo>
                  <a:lnTo>
                    <a:pt x="2257" y="422"/>
                  </a:lnTo>
                  <a:lnTo>
                    <a:pt x="2235" y="443"/>
                  </a:lnTo>
                  <a:lnTo>
                    <a:pt x="2193" y="483"/>
                  </a:lnTo>
                  <a:lnTo>
                    <a:pt x="2151" y="504"/>
                  </a:lnTo>
                  <a:lnTo>
                    <a:pt x="2140" y="535"/>
                  </a:lnTo>
                  <a:lnTo>
                    <a:pt x="2140" y="545"/>
                  </a:lnTo>
                  <a:lnTo>
                    <a:pt x="2129" y="545"/>
                  </a:lnTo>
                  <a:lnTo>
                    <a:pt x="2129" y="556"/>
                  </a:lnTo>
                  <a:lnTo>
                    <a:pt x="2129" y="566"/>
                  </a:lnTo>
                  <a:close/>
                  <a:moveTo>
                    <a:pt x="2501" y="865"/>
                  </a:moveTo>
                  <a:lnTo>
                    <a:pt x="2468" y="823"/>
                  </a:lnTo>
                  <a:lnTo>
                    <a:pt x="2468" y="865"/>
                  </a:lnTo>
                  <a:lnTo>
                    <a:pt x="2426" y="834"/>
                  </a:lnTo>
                  <a:lnTo>
                    <a:pt x="2363" y="813"/>
                  </a:lnTo>
                  <a:lnTo>
                    <a:pt x="2299" y="792"/>
                  </a:lnTo>
                  <a:lnTo>
                    <a:pt x="2246" y="751"/>
                  </a:lnTo>
                  <a:lnTo>
                    <a:pt x="2204" y="741"/>
                  </a:lnTo>
                  <a:lnTo>
                    <a:pt x="2182" y="710"/>
                  </a:lnTo>
                  <a:lnTo>
                    <a:pt x="2151" y="689"/>
                  </a:lnTo>
                  <a:lnTo>
                    <a:pt x="2129" y="668"/>
                  </a:lnTo>
                  <a:lnTo>
                    <a:pt x="2119" y="649"/>
                  </a:lnTo>
                  <a:lnTo>
                    <a:pt x="2087" y="618"/>
                  </a:lnTo>
                  <a:lnTo>
                    <a:pt x="2087" y="607"/>
                  </a:lnTo>
                  <a:lnTo>
                    <a:pt x="2077" y="597"/>
                  </a:lnTo>
                  <a:lnTo>
                    <a:pt x="2077" y="587"/>
                  </a:lnTo>
                  <a:lnTo>
                    <a:pt x="2077" y="566"/>
                  </a:lnTo>
                  <a:lnTo>
                    <a:pt x="2129" y="566"/>
                  </a:lnTo>
                  <a:lnTo>
                    <a:pt x="2129" y="587"/>
                  </a:lnTo>
                  <a:lnTo>
                    <a:pt x="2140" y="587"/>
                  </a:lnTo>
                  <a:lnTo>
                    <a:pt x="2140" y="597"/>
                  </a:lnTo>
                  <a:lnTo>
                    <a:pt x="2151" y="607"/>
                  </a:lnTo>
                  <a:lnTo>
                    <a:pt x="2172" y="638"/>
                  </a:lnTo>
                  <a:lnTo>
                    <a:pt x="2193" y="649"/>
                  </a:lnTo>
                  <a:lnTo>
                    <a:pt x="2204" y="668"/>
                  </a:lnTo>
                  <a:lnTo>
                    <a:pt x="2235" y="689"/>
                  </a:lnTo>
                  <a:lnTo>
                    <a:pt x="2277" y="699"/>
                  </a:lnTo>
                  <a:lnTo>
                    <a:pt x="2331" y="741"/>
                  </a:lnTo>
                  <a:lnTo>
                    <a:pt x="2395" y="761"/>
                  </a:lnTo>
                  <a:lnTo>
                    <a:pt x="2448" y="803"/>
                  </a:lnTo>
                  <a:lnTo>
                    <a:pt x="2501" y="813"/>
                  </a:lnTo>
                  <a:lnTo>
                    <a:pt x="2501" y="865"/>
                  </a:lnTo>
                  <a:close/>
                  <a:moveTo>
                    <a:pt x="2468" y="865"/>
                  </a:moveTo>
                  <a:lnTo>
                    <a:pt x="2501" y="813"/>
                  </a:lnTo>
                  <a:lnTo>
                    <a:pt x="2510" y="823"/>
                  </a:lnTo>
                  <a:lnTo>
                    <a:pt x="2510" y="834"/>
                  </a:lnTo>
                  <a:lnTo>
                    <a:pt x="2510" y="855"/>
                  </a:lnTo>
                  <a:lnTo>
                    <a:pt x="2510" y="865"/>
                  </a:lnTo>
                  <a:lnTo>
                    <a:pt x="2501" y="865"/>
                  </a:lnTo>
                  <a:lnTo>
                    <a:pt x="2479" y="865"/>
                  </a:lnTo>
                  <a:lnTo>
                    <a:pt x="2468" y="865"/>
                  </a:lnTo>
                  <a:close/>
                  <a:moveTo>
                    <a:pt x="2224" y="1142"/>
                  </a:moveTo>
                  <a:lnTo>
                    <a:pt x="2204" y="1091"/>
                  </a:lnTo>
                  <a:lnTo>
                    <a:pt x="2182" y="1121"/>
                  </a:lnTo>
                  <a:lnTo>
                    <a:pt x="2193" y="1081"/>
                  </a:lnTo>
                  <a:lnTo>
                    <a:pt x="2193" y="1060"/>
                  </a:lnTo>
                  <a:lnTo>
                    <a:pt x="2193" y="1029"/>
                  </a:lnTo>
                  <a:lnTo>
                    <a:pt x="2204" y="1009"/>
                  </a:lnTo>
                  <a:lnTo>
                    <a:pt x="2224" y="988"/>
                  </a:lnTo>
                  <a:lnTo>
                    <a:pt x="2235" y="967"/>
                  </a:lnTo>
                  <a:lnTo>
                    <a:pt x="2257" y="957"/>
                  </a:lnTo>
                  <a:lnTo>
                    <a:pt x="2277" y="936"/>
                  </a:lnTo>
                  <a:lnTo>
                    <a:pt x="2363" y="886"/>
                  </a:lnTo>
                  <a:lnTo>
                    <a:pt x="2468" y="823"/>
                  </a:lnTo>
                  <a:lnTo>
                    <a:pt x="2501" y="865"/>
                  </a:lnTo>
                  <a:lnTo>
                    <a:pt x="2395" y="926"/>
                  </a:lnTo>
                  <a:lnTo>
                    <a:pt x="2299" y="978"/>
                  </a:lnTo>
                  <a:lnTo>
                    <a:pt x="2288" y="988"/>
                  </a:lnTo>
                  <a:lnTo>
                    <a:pt x="2277" y="1009"/>
                  </a:lnTo>
                  <a:lnTo>
                    <a:pt x="2257" y="1019"/>
                  </a:lnTo>
                  <a:lnTo>
                    <a:pt x="2257" y="1029"/>
                  </a:lnTo>
                  <a:lnTo>
                    <a:pt x="2246" y="1040"/>
                  </a:lnTo>
                  <a:lnTo>
                    <a:pt x="2246" y="1071"/>
                  </a:lnTo>
                  <a:lnTo>
                    <a:pt x="2246" y="1091"/>
                  </a:lnTo>
                  <a:lnTo>
                    <a:pt x="2246" y="1121"/>
                  </a:lnTo>
                  <a:lnTo>
                    <a:pt x="2224" y="1142"/>
                  </a:lnTo>
                  <a:close/>
                  <a:moveTo>
                    <a:pt x="1685" y="1358"/>
                  </a:moveTo>
                  <a:lnTo>
                    <a:pt x="1643" y="1328"/>
                  </a:lnTo>
                  <a:lnTo>
                    <a:pt x="1652" y="1307"/>
                  </a:lnTo>
                  <a:lnTo>
                    <a:pt x="1738" y="1287"/>
                  </a:lnTo>
                  <a:lnTo>
                    <a:pt x="1812" y="1256"/>
                  </a:lnTo>
                  <a:lnTo>
                    <a:pt x="1907" y="1225"/>
                  </a:lnTo>
                  <a:lnTo>
                    <a:pt x="2002" y="1183"/>
                  </a:lnTo>
                  <a:lnTo>
                    <a:pt x="2077" y="1142"/>
                  </a:lnTo>
                  <a:lnTo>
                    <a:pt x="2140" y="1121"/>
                  </a:lnTo>
                  <a:lnTo>
                    <a:pt x="2182" y="1091"/>
                  </a:lnTo>
                  <a:lnTo>
                    <a:pt x="2204" y="1091"/>
                  </a:lnTo>
                  <a:lnTo>
                    <a:pt x="2224" y="1142"/>
                  </a:lnTo>
                  <a:lnTo>
                    <a:pt x="2204" y="1142"/>
                  </a:lnTo>
                  <a:lnTo>
                    <a:pt x="2172" y="1173"/>
                  </a:lnTo>
                  <a:lnTo>
                    <a:pt x="2087" y="1194"/>
                  </a:lnTo>
                  <a:lnTo>
                    <a:pt x="2013" y="1235"/>
                  </a:lnTo>
                  <a:lnTo>
                    <a:pt x="1918" y="1276"/>
                  </a:lnTo>
                  <a:lnTo>
                    <a:pt x="1822" y="1297"/>
                  </a:lnTo>
                  <a:lnTo>
                    <a:pt x="1748" y="1337"/>
                  </a:lnTo>
                  <a:lnTo>
                    <a:pt x="1685" y="1358"/>
                  </a:lnTo>
                  <a:close/>
                  <a:moveTo>
                    <a:pt x="1652" y="1307"/>
                  </a:moveTo>
                  <a:lnTo>
                    <a:pt x="1685" y="1358"/>
                  </a:lnTo>
                  <a:lnTo>
                    <a:pt x="1674" y="1358"/>
                  </a:lnTo>
                  <a:lnTo>
                    <a:pt x="1652" y="1358"/>
                  </a:lnTo>
                  <a:lnTo>
                    <a:pt x="1643" y="1348"/>
                  </a:lnTo>
                  <a:lnTo>
                    <a:pt x="1643" y="1337"/>
                  </a:lnTo>
                  <a:lnTo>
                    <a:pt x="1643" y="1328"/>
                  </a:lnTo>
                  <a:lnTo>
                    <a:pt x="1652" y="1307"/>
                  </a:lnTo>
                  <a:close/>
                  <a:moveTo>
                    <a:pt x="1346" y="1574"/>
                  </a:moveTo>
                  <a:lnTo>
                    <a:pt x="1346" y="1524"/>
                  </a:lnTo>
                  <a:lnTo>
                    <a:pt x="1366" y="1524"/>
                  </a:lnTo>
                  <a:lnTo>
                    <a:pt x="1399" y="1524"/>
                  </a:lnTo>
                  <a:lnTo>
                    <a:pt x="1419" y="1513"/>
                  </a:lnTo>
                  <a:lnTo>
                    <a:pt x="1452" y="1503"/>
                  </a:lnTo>
                  <a:lnTo>
                    <a:pt x="1461" y="1493"/>
                  </a:lnTo>
                  <a:lnTo>
                    <a:pt x="1483" y="1482"/>
                  </a:lnTo>
                  <a:lnTo>
                    <a:pt x="1515" y="1462"/>
                  </a:lnTo>
                  <a:lnTo>
                    <a:pt x="1525" y="1451"/>
                  </a:lnTo>
                  <a:lnTo>
                    <a:pt x="1600" y="1379"/>
                  </a:lnTo>
                  <a:lnTo>
                    <a:pt x="1643" y="1328"/>
                  </a:lnTo>
                  <a:lnTo>
                    <a:pt x="1685" y="1358"/>
                  </a:lnTo>
                  <a:lnTo>
                    <a:pt x="1632" y="1410"/>
                  </a:lnTo>
                  <a:lnTo>
                    <a:pt x="1568" y="1493"/>
                  </a:lnTo>
                  <a:lnTo>
                    <a:pt x="1536" y="1503"/>
                  </a:lnTo>
                  <a:lnTo>
                    <a:pt x="1515" y="1524"/>
                  </a:lnTo>
                  <a:lnTo>
                    <a:pt x="1483" y="1544"/>
                  </a:lnTo>
                  <a:lnTo>
                    <a:pt x="1461" y="1554"/>
                  </a:lnTo>
                  <a:lnTo>
                    <a:pt x="1430" y="1564"/>
                  </a:lnTo>
                  <a:lnTo>
                    <a:pt x="1410" y="1574"/>
                  </a:lnTo>
                  <a:lnTo>
                    <a:pt x="1377" y="1574"/>
                  </a:lnTo>
                  <a:lnTo>
                    <a:pt x="1346" y="1574"/>
                  </a:lnTo>
                  <a:close/>
                  <a:moveTo>
                    <a:pt x="858" y="1410"/>
                  </a:moveTo>
                  <a:lnTo>
                    <a:pt x="858" y="1358"/>
                  </a:lnTo>
                  <a:lnTo>
                    <a:pt x="891" y="1358"/>
                  </a:lnTo>
                  <a:lnTo>
                    <a:pt x="933" y="1379"/>
                  </a:lnTo>
                  <a:lnTo>
                    <a:pt x="975" y="1379"/>
                  </a:lnTo>
                  <a:lnTo>
                    <a:pt x="996" y="1389"/>
                  </a:lnTo>
                  <a:lnTo>
                    <a:pt x="1038" y="1399"/>
                  </a:lnTo>
                  <a:lnTo>
                    <a:pt x="1070" y="1410"/>
                  </a:lnTo>
                  <a:lnTo>
                    <a:pt x="1102" y="1441"/>
                  </a:lnTo>
                  <a:lnTo>
                    <a:pt x="1133" y="1451"/>
                  </a:lnTo>
                  <a:lnTo>
                    <a:pt x="1186" y="1482"/>
                  </a:lnTo>
                  <a:lnTo>
                    <a:pt x="1239" y="1503"/>
                  </a:lnTo>
                  <a:lnTo>
                    <a:pt x="1261" y="1513"/>
                  </a:lnTo>
                  <a:lnTo>
                    <a:pt x="1293" y="1524"/>
                  </a:lnTo>
                  <a:lnTo>
                    <a:pt x="1314" y="1524"/>
                  </a:lnTo>
                  <a:lnTo>
                    <a:pt x="1346" y="1524"/>
                  </a:lnTo>
                  <a:lnTo>
                    <a:pt x="1346" y="1574"/>
                  </a:lnTo>
                  <a:lnTo>
                    <a:pt x="1303" y="1574"/>
                  </a:lnTo>
                  <a:lnTo>
                    <a:pt x="1271" y="1574"/>
                  </a:lnTo>
                  <a:lnTo>
                    <a:pt x="1250" y="1564"/>
                  </a:lnTo>
                  <a:lnTo>
                    <a:pt x="1208" y="1554"/>
                  </a:lnTo>
                  <a:lnTo>
                    <a:pt x="1155" y="1524"/>
                  </a:lnTo>
                  <a:lnTo>
                    <a:pt x="1102" y="1503"/>
                  </a:lnTo>
                  <a:lnTo>
                    <a:pt x="1080" y="1482"/>
                  </a:lnTo>
                  <a:lnTo>
                    <a:pt x="1049" y="1462"/>
                  </a:lnTo>
                  <a:lnTo>
                    <a:pt x="1017" y="1451"/>
                  </a:lnTo>
                  <a:lnTo>
                    <a:pt x="986" y="1441"/>
                  </a:lnTo>
                  <a:lnTo>
                    <a:pt x="964" y="1441"/>
                  </a:lnTo>
                  <a:lnTo>
                    <a:pt x="922" y="1430"/>
                  </a:lnTo>
                  <a:lnTo>
                    <a:pt x="880" y="1430"/>
                  </a:lnTo>
                  <a:lnTo>
                    <a:pt x="858" y="1410"/>
                  </a:lnTo>
                  <a:close/>
                  <a:moveTo>
                    <a:pt x="328" y="1389"/>
                  </a:moveTo>
                  <a:lnTo>
                    <a:pt x="381" y="1389"/>
                  </a:lnTo>
                  <a:lnTo>
                    <a:pt x="339" y="1358"/>
                  </a:lnTo>
                  <a:lnTo>
                    <a:pt x="370" y="1358"/>
                  </a:lnTo>
                  <a:lnTo>
                    <a:pt x="392" y="1348"/>
                  </a:lnTo>
                  <a:lnTo>
                    <a:pt x="423" y="1348"/>
                  </a:lnTo>
                  <a:lnTo>
                    <a:pt x="466" y="1337"/>
                  </a:lnTo>
                  <a:lnTo>
                    <a:pt x="487" y="1337"/>
                  </a:lnTo>
                  <a:lnTo>
                    <a:pt x="509" y="1337"/>
                  </a:lnTo>
                  <a:lnTo>
                    <a:pt x="551" y="1337"/>
                  </a:lnTo>
                  <a:lnTo>
                    <a:pt x="583" y="1348"/>
                  </a:lnTo>
                  <a:lnTo>
                    <a:pt x="656" y="1348"/>
                  </a:lnTo>
                  <a:lnTo>
                    <a:pt x="720" y="1358"/>
                  </a:lnTo>
                  <a:lnTo>
                    <a:pt x="795" y="1358"/>
                  </a:lnTo>
                  <a:lnTo>
                    <a:pt x="858" y="1358"/>
                  </a:lnTo>
                  <a:lnTo>
                    <a:pt x="858" y="1410"/>
                  </a:lnTo>
                  <a:lnTo>
                    <a:pt x="795" y="1410"/>
                  </a:lnTo>
                  <a:lnTo>
                    <a:pt x="709" y="1410"/>
                  </a:lnTo>
                  <a:lnTo>
                    <a:pt x="647" y="1399"/>
                  </a:lnTo>
                  <a:lnTo>
                    <a:pt x="583" y="1399"/>
                  </a:lnTo>
                  <a:lnTo>
                    <a:pt x="551" y="1399"/>
                  </a:lnTo>
                  <a:lnTo>
                    <a:pt x="509" y="1399"/>
                  </a:lnTo>
                  <a:lnTo>
                    <a:pt x="487" y="1399"/>
                  </a:lnTo>
                  <a:lnTo>
                    <a:pt x="466" y="1399"/>
                  </a:lnTo>
                  <a:lnTo>
                    <a:pt x="434" y="1399"/>
                  </a:lnTo>
                  <a:lnTo>
                    <a:pt x="414" y="1399"/>
                  </a:lnTo>
                  <a:lnTo>
                    <a:pt x="392" y="1410"/>
                  </a:lnTo>
                  <a:lnTo>
                    <a:pt x="370" y="1410"/>
                  </a:lnTo>
                  <a:lnTo>
                    <a:pt x="328" y="1389"/>
                  </a:lnTo>
                  <a:close/>
                  <a:moveTo>
                    <a:pt x="339" y="1358"/>
                  </a:moveTo>
                  <a:lnTo>
                    <a:pt x="370" y="1410"/>
                  </a:lnTo>
                  <a:lnTo>
                    <a:pt x="361" y="1410"/>
                  </a:lnTo>
                  <a:lnTo>
                    <a:pt x="339" y="1410"/>
                  </a:lnTo>
                  <a:lnTo>
                    <a:pt x="328" y="1399"/>
                  </a:lnTo>
                  <a:lnTo>
                    <a:pt x="328" y="1389"/>
                  </a:lnTo>
                  <a:lnTo>
                    <a:pt x="339" y="1379"/>
                  </a:lnTo>
                  <a:lnTo>
                    <a:pt x="339" y="1358"/>
                  </a:lnTo>
                  <a:close/>
                  <a:moveTo>
                    <a:pt x="318" y="1142"/>
                  </a:moveTo>
                  <a:lnTo>
                    <a:pt x="286" y="1091"/>
                  </a:lnTo>
                  <a:lnTo>
                    <a:pt x="328" y="1121"/>
                  </a:lnTo>
                  <a:lnTo>
                    <a:pt x="328" y="1163"/>
                  </a:lnTo>
                  <a:lnTo>
                    <a:pt x="339" y="1194"/>
                  </a:lnTo>
                  <a:lnTo>
                    <a:pt x="339" y="1235"/>
                  </a:lnTo>
                  <a:lnTo>
                    <a:pt x="361" y="1276"/>
                  </a:lnTo>
                  <a:lnTo>
                    <a:pt x="370" y="1297"/>
                  </a:lnTo>
                  <a:lnTo>
                    <a:pt x="381" y="1337"/>
                  </a:lnTo>
                  <a:lnTo>
                    <a:pt x="381" y="1358"/>
                  </a:lnTo>
                  <a:lnTo>
                    <a:pt x="381" y="1389"/>
                  </a:lnTo>
                  <a:lnTo>
                    <a:pt x="328" y="1389"/>
                  </a:lnTo>
                  <a:lnTo>
                    <a:pt x="328" y="1379"/>
                  </a:lnTo>
                  <a:lnTo>
                    <a:pt x="328" y="1348"/>
                  </a:lnTo>
                  <a:lnTo>
                    <a:pt x="318" y="1307"/>
                  </a:lnTo>
                  <a:lnTo>
                    <a:pt x="308" y="1287"/>
                  </a:lnTo>
                  <a:lnTo>
                    <a:pt x="286" y="1245"/>
                  </a:lnTo>
                  <a:lnTo>
                    <a:pt x="286" y="1204"/>
                  </a:lnTo>
                  <a:lnTo>
                    <a:pt x="275" y="1163"/>
                  </a:lnTo>
                  <a:lnTo>
                    <a:pt x="275" y="1121"/>
                  </a:lnTo>
                  <a:lnTo>
                    <a:pt x="318" y="1142"/>
                  </a:lnTo>
                  <a:close/>
                  <a:moveTo>
                    <a:pt x="328" y="1121"/>
                  </a:moveTo>
                  <a:lnTo>
                    <a:pt x="275" y="1121"/>
                  </a:lnTo>
                  <a:lnTo>
                    <a:pt x="275" y="1111"/>
                  </a:lnTo>
                  <a:lnTo>
                    <a:pt x="286" y="1091"/>
                  </a:lnTo>
                  <a:lnTo>
                    <a:pt x="308" y="1091"/>
                  </a:lnTo>
                  <a:lnTo>
                    <a:pt x="318" y="1091"/>
                  </a:lnTo>
                  <a:lnTo>
                    <a:pt x="328" y="1111"/>
                  </a:lnTo>
                  <a:lnTo>
                    <a:pt x="328" y="1121"/>
                  </a:lnTo>
                  <a:close/>
                  <a:moveTo>
                    <a:pt x="0" y="792"/>
                  </a:moveTo>
                  <a:lnTo>
                    <a:pt x="53" y="792"/>
                  </a:lnTo>
                  <a:lnTo>
                    <a:pt x="53" y="865"/>
                  </a:lnTo>
                  <a:lnTo>
                    <a:pt x="64" y="936"/>
                  </a:lnTo>
                  <a:lnTo>
                    <a:pt x="64" y="978"/>
                  </a:lnTo>
                  <a:lnTo>
                    <a:pt x="64" y="1019"/>
                  </a:lnTo>
                  <a:lnTo>
                    <a:pt x="84" y="1040"/>
                  </a:lnTo>
                  <a:lnTo>
                    <a:pt x="95" y="1071"/>
                  </a:lnTo>
                  <a:lnTo>
                    <a:pt x="106" y="1081"/>
                  </a:lnTo>
                  <a:lnTo>
                    <a:pt x="106" y="1091"/>
                  </a:lnTo>
                  <a:lnTo>
                    <a:pt x="117" y="1091"/>
                  </a:lnTo>
                  <a:lnTo>
                    <a:pt x="117" y="1111"/>
                  </a:lnTo>
                  <a:lnTo>
                    <a:pt x="137" y="1111"/>
                  </a:lnTo>
                  <a:lnTo>
                    <a:pt x="148" y="1121"/>
                  </a:lnTo>
                  <a:lnTo>
                    <a:pt x="159" y="1121"/>
                  </a:lnTo>
                  <a:lnTo>
                    <a:pt x="170" y="1121"/>
                  </a:lnTo>
                  <a:lnTo>
                    <a:pt x="201" y="1121"/>
                  </a:lnTo>
                  <a:lnTo>
                    <a:pt x="212" y="1121"/>
                  </a:lnTo>
                  <a:lnTo>
                    <a:pt x="223" y="1121"/>
                  </a:lnTo>
                  <a:lnTo>
                    <a:pt x="254" y="1111"/>
                  </a:lnTo>
                  <a:lnTo>
                    <a:pt x="265" y="1111"/>
                  </a:lnTo>
                  <a:lnTo>
                    <a:pt x="286" y="1091"/>
                  </a:lnTo>
                  <a:lnTo>
                    <a:pt x="318" y="1142"/>
                  </a:lnTo>
                  <a:lnTo>
                    <a:pt x="286" y="1163"/>
                  </a:lnTo>
                  <a:lnTo>
                    <a:pt x="265" y="1163"/>
                  </a:lnTo>
                  <a:lnTo>
                    <a:pt x="233" y="1173"/>
                  </a:lnTo>
                  <a:lnTo>
                    <a:pt x="212" y="1173"/>
                  </a:lnTo>
                  <a:lnTo>
                    <a:pt x="201" y="1173"/>
                  </a:lnTo>
                  <a:lnTo>
                    <a:pt x="170" y="1173"/>
                  </a:lnTo>
                  <a:lnTo>
                    <a:pt x="159" y="1173"/>
                  </a:lnTo>
                  <a:lnTo>
                    <a:pt x="148" y="1173"/>
                  </a:lnTo>
                  <a:lnTo>
                    <a:pt x="117" y="1173"/>
                  </a:lnTo>
                  <a:lnTo>
                    <a:pt x="106" y="1163"/>
                  </a:lnTo>
                  <a:lnTo>
                    <a:pt x="95" y="1142"/>
                  </a:lnTo>
                  <a:lnTo>
                    <a:pt x="84" y="1142"/>
                  </a:lnTo>
                  <a:lnTo>
                    <a:pt x="64" y="1132"/>
                  </a:lnTo>
                  <a:lnTo>
                    <a:pt x="53" y="1121"/>
                  </a:lnTo>
                  <a:lnTo>
                    <a:pt x="53" y="1111"/>
                  </a:lnTo>
                  <a:lnTo>
                    <a:pt x="42" y="1081"/>
                  </a:lnTo>
                  <a:lnTo>
                    <a:pt x="32" y="1060"/>
                  </a:lnTo>
                  <a:lnTo>
                    <a:pt x="11" y="1019"/>
                  </a:lnTo>
                  <a:lnTo>
                    <a:pt x="11" y="988"/>
                  </a:lnTo>
                  <a:lnTo>
                    <a:pt x="11" y="957"/>
                  </a:lnTo>
                  <a:lnTo>
                    <a:pt x="0" y="865"/>
                  </a:lnTo>
                  <a:lnTo>
                    <a:pt x="0" y="792"/>
                  </a:lnTo>
                  <a:close/>
                  <a:moveTo>
                    <a:pt x="223" y="566"/>
                  </a:moveTo>
                  <a:lnTo>
                    <a:pt x="275" y="566"/>
                  </a:lnTo>
                  <a:lnTo>
                    <a:pt x="275" y="587"/>
                  </a:lnTo>
                  <a:lnTo>
                    <a:pt x="275" y="597"/>
                  </a:lnTo>
                  <a:lnTo>
                    <a:pt x="265" y="618"/>
                  </a:lnTo>
                  <a:lnTo>
                    <a:pt x="265" y="638"/>
                  </a:lnTo>
                  <a:lnTo>
                    <a:pt x="254" y="659"/>
                  </a:lnTo>
                  <a:lnTo>
                    <a:pt x="233" y="689"/>
                  </a:lnTo>
                  <a:lnTo>
                    <a:pt x="212" y="699"/>
                  </a:lnTo>
                  <a:lnTo>
                    <a:pt x="201" y="720"/>
                  </a:lnTo>
                  <a:lnTo>
                    <a:pt x="170" y="741"/>
                  </a:lnTo>
                  <a:lnTo>
                    <a:pt x="148" y="751"/>
                  </a:lnTo>
                  <a:lnTo>
                    <a:pt x="106" y="761"/>
                  </a:lnTo>
                  <a:lnTo>
                    <a:pt x="84" y="772"/>
                  </a:lnTo>
                  <a:lnTo>
                    <a:pt x="64" y="792"/>
                  </a:lnTo>
                  <a:lnTo>
                    <a:pt x="53" y="792"/>
                  </a:lnTo>
                  <a:lnTo>
                    <a:pt x="0" y="792"/>
                  </a:lnTo>
                  <a:lnTo>
                    <a:pt x="0" y="772"/>
                  </a:lnTo>
                  <a:lnTo>
                    <a:pt x="11" y="761"/>
                  </a:lnTo>
                  <a:lnTo>
                    <a:pt x="32" y="751"/>
                  </a:lnTo>
                  <a:lnTo>
                    <a:pt x="42" y="741"/>
                  </a:lnTo>
                  <a:lnTo>
                    <a:pt x="53" y="720"/>
                  </a:lnTo>
                  <a:lnTo>
                    <a:pt x="95" y="710"/>
                  </a:lnTo>
                  <a:lnTo>
                    <a:pt x="137" y="699"/>
                  </a:lnTo>
                  <a:lnTo>
                    <a:pt x="148" y="689"/>
                  </a:lnTo>
                  <a:lnTo>
                    <a:pt x="159" y="668"/>
                  </a:lnTo>
                  <a:lnTo>
                    <a:pt x="180" y="659"/>
                  </a:lnTo>
                  <a:lnTo>
                    <a:pt x="201" y="649"/>
                  </a:lnTo>
                  <a:lnTo>
                    <a:pt x="212" y="638"/>
                  </a:lnTo>
                  <a:lnTo>
                    <a:pt x="212" y="607"/>
                  </a:lnTo>
                  <a:lnTo>
                    <a:pt x="223" y="597"/>
                  </a:lnTo>
                  <a:lnTo>
                    <a:pt x="223" y="587"/>
                  </a:lnTo>
                  <a:lnTo>
                    <a:pt x="223" y="566"/>
                  </a:lnTo>
                  <a:close/>
                  <a:moveTo>
                    <a:pt x="84" y="165"/>
                  </a:moveTo>
                  <a:lnTo>
                    <a:pt x="84" y="103"/>
                  </a:lnTo>
                  <a:lnTo>
                    <a:pt x="106" y="154"/>
                  </a:lnTo>
                  <a:lnTo>
                    <a:pt x="95" y="165"/>
                  </a:lnTo>
                  <a:lnTo>
                    <a:pt x="84" y="175"/>
                  </a:lnTo>
                  <a:lnTo>
                    <a:pt x="84" y="185"/>
                  </a:lnTo>
                  <a:lnTo>
                    <a:pt x="64" y="196"/>
                  </a:lnTo>
                  <a:lnTo>
                    <a:pt x="64" y="216"/>
                  </a:lnTo>
                  <a:lnTo>
                    <a:pt x="64" y="226"/>
                  </a:lnTo>
                  <a:lnTo>
                    <a:pt x="84" y="236"/>
                  </a:lnTo>
                  <a:lnTo>
                    <a:pt x="84" y="246"/>
                  </a:lnTo>
                  <a:lnTo>
                    <a:pt x="106" y="267"/>
                  </a:lnTo>
                  <a:lnTo>
                    <a:pt x="117" y="288"/>
                  </a:lnTo>
                  <a:lnTo>
                    <a:pt x="148" y="319"/>
                  </a:lnTo>
                  <a:lnTo>
                    <a:pt x="170" y="329"/>
                  </a:lnTo>
                  <a:lnTo>
                    <a:pt x="201" y="370"/>
                  </a:lnTo>
                  <a:lnTo>
                    <a:pt x="223" y="391"/>
                  </a:lnTo>
                  <a:lnTo>
                    <a:pt x="233" y="402"/>
                  </a:lnTo>
                  <a:lnTo>
                    <a:pt x="233" y="433"/>
                  </a:lnTo>
                  <a:lnTo>
                    <a:pt x="254" y="443"/>
                  </a:lnTo>
                  <a:lnTo>
                    <a:pt x="265" y="473"/>
                  </a:lnTo>
                  <a:lnTo>
                    <a:pt x="265" y="494"/>
                  </a:lnTo>
                  <a:lnTo>
                    <a:pt x="275" y="514"/>
                  </a:lnTo>
                  <a:lnTo>
                    <a:pt x="275" y="545"/>
                  </a:lnTo>
                  <a:lnTo>
                    <a:pt x="275" y="566"/>
                  </a:lnTo>
                  <a:lnTo>
                    <a:pt x="223" y="566"/>
                  </a:lnTo>
                  <a:lnTo>
                    <a:pt x="223" y="545"/>
                  </a:lnTo>
                  <a:lnTo>
                    <a:pt x="223" y="514"/>
                  </a:lnTo>
                  <a:lnTo>
                    <a:pt x="212" y="504"/>
                  </a:lnTo>
                  <a:lnTo>
                    <a:pt x="212" y="483"/>
                  </a:lnTo>
                  <a:lnTo>
                    <a:pt x="201" y="473"/>
                  </a:lnTo>
                  <a:lnTo>
                    <a:pt x="201" y="452"/>
                  </a:lnTo>
                  <a:lnTo>
                    <a:pt x="180" y="443"/>
                  </a:lnTo>
                  <a:lnTo>
                    <a:pt x="180" y="422"/>
                  </a:lnTo>
                  <a:lnTo>
                    <a:pt x="159" y="391"/>
                  </a:lnTo>
                  <a:lnTo>
                    <a:pt x="137" y="370"/>
                  </a:lnTo>
                  <a:lnTo>
                    <a:pt x="106" y="350"/>
                  </a:lnTo>
                  <a:lnTo>
                    <a:pt x="95" y="329"/>
                  </a:lnTo>
                  <a:lnTo>
                    <a:pt x="64" y="298"/>
                  </a:lnTo>
                  <a:lnTo>
                    <a:pt x="42" y="288"/>
                  </a:lnTo>
                  <a:lnTo>
                    <a:pt x="42" y="277"/>
                  </a:lnTo>
                  <a:lnTo>
                    <a:pt x="32" y="267"/>
                  </a:lnTo>
                  <a:lnTo>
                    <a:pt x="32" y="246"/>
                  </a:lnTo>
                  <a:lnTo>
                    <a:pt x="11" y="236"/>
                  </a:lnTo>
                  <a:lnTo>
                    <a:pt x="11" y="226"/>
                  </a:lnTo>
                  <a:lnTo>
                    <a:pt x="11" y="196"/>
                  </a:lnTo>
                  <a:lnTo>
                    <a:pt x="11" y="185"/>
                  </a:lnTo>
                  <a:lnTo>
                    <a:pt x="11" y="175"/>
                  </a:lnTo>
                  <a:lnTo>
                    <a:pt x="32" y="165"/>
                  </a:lnTo>
                  <a:lnTo>
                    <a:pt x="42" y="134"/>
                  </a:lnTo>
                  <a:lnTo>
                    <a:pt x="53" y="123"/>
                  </a:lnTo>
                  <a:lnTo>
                    <a:pt x="64" y="113"/>
                  </a:lnTo>
                  <a:lnTo>
                    <a:pt x="84" y="165"/>
                  </a:lnTo>
                  <a:close/>
                  <a:moveTo>
                    <a:pt x="106" y="154"/>
                  </a:moveTo>
                  <a:lnTo>
                    <a:pt x="64" y="113"/>
                  </a:lnTo>
                  <a:lnTo>
                    <a:pt x="84" y="113"/>
                  </a:lnTo>
                  <a:lnTo>
                    <a:pt x="84" y="103"/>
                  </a:lnTo>
                  <a:lnTo>
                    <a:pt x="95" y="103"/>
                  </a:lnTo>
                  <a:lnTo>
                    <a:pt x="106" y="113"/>
                  </a:lnTo>
                  <a:lnTo>
                    <a:pt x="106" y="123"/>
                  </a:lnTo>
                  <a:lnTo>
                    <a:pt x="106" y="134"/>
                  </a:lnTo>
                  <a:lnTo>
                    <a:pt x="106" y="154"/>
                  </a:lnTo>
                  <a:close/>
                  <a:moveTo>
                    <a:pt x="42" y="103"/>
                  </a:moveTo>
                  <a:lnTo>
                    <a:pt x="32" y="154"/>
                  </a:lnTo>
                  <a:lnTo>
                    <a:pt x="32" y="103"/>
                  </a:lnTo>
                  <a:lnTo>
                    <a:pt x="53" y="103"/>
                  </a:lnTo>
                  <a:lnTo>
                    <a:pt x="64" y="103"/>
                  </a:lnTo>
                  <a:lnTo>
                    <a:pt x="84" y="103"/>
                  </a:lnTo>
                  <a:lnTo>
                    <a:pt x="84" y="165"/>
                  </a:lnTo>
                  <a:lnTo>
                    <a:pt x="64" y="165"/>
                  </a:lnTo>
                  <a:lnTo>
                    <a:pt x="53" y="165"/>
                  </a:lnTo>
                  <a:lnTo>
                    <a:pt x="32" y="165"/>
                  </a:lnTo>
                  <a:lnTo>
                    <a:pt x="42" y="103"/>
                  </a:lnTo>
                  <a:close/>
                  <a:moveTo>
                    <a:pt x="32" y="154"/>
                  </a:moveTo>
                  <a:lnTo>
                    <a:pt x="32" y="123"/>
                  </a:lnTo>
                  <a:lnTo>
                    <a:pt x="32" y="154"/>
                  </a:lnTo>
                  <a:close/>
                  <a:moveTo>
                    <a:pt x="32" y="103"/>
                  </a:moveTo>
                  <a:lnTo>
                    <a:pt x="32" y="165"/>
                  </a:lnTo>
                  <a:lnTo>
                    <a:pt x="11" y="154"/>
                  </a:lnTo>
                  <a:lnTo>
                    <a:pt x="0" y="134"/>
                  </a:lnTo>
                  <a:lnTo>
                    <a:pt x="0" y="123"/>
                  </a:lnTo>
                  <a:lnTo>
                    <a:pt x="11" y="113"/>
                  </a:lnTo>
                  <a:lnTo>
                    <a:pt x="32" y="103"/>
                  </a:lnTo>
                  <a:close/>
                  <a:moveTo>
                    <a:pt x="32" y="154"/>
                  </a:moveTo>
                  <a:lnTo>
                    <a:pt x="32" y="123"/>
                  </a:lnTo>
                  <a:lnTo>
                    <a:pt x="32" y="154"/>
                  </a:lnTo>
                  <a:close/>
                  <a:moveTo>
                    <a:pt x="32" y="103"/>
                  </a:moveTo>
                  <a:lnTo>
                    <a:pt x="32" y="165"/>
                  </a:lnTo>
                  <a:lnTo>
                    <a:pt x="11" y="154"/>
                  </a:lnTo>
                  <a:lnTo>
                    <a:pt x="0" y="134"/>
                  </a:lnTo>
                  <a:lnTo>
                    <a:pt x="0" y="123"/>
                  </a:lnTo>
                  <a:lnTo>
                    <a:pt x="11" y="113"/>
                  </a:lnTo>
                  <a:lnTo>
                    <a:pt x="32" y="103"/>
                  </a:lnTo>
                  <a:close/>
                </a:path>
              </a:pathLst>
            </a:custGeom>
            <a:solidFill>
              <a:srgbClr val="FFFFFF"/>
            </a:solidFill>
            <a:ln w="9525">
              <a:noFill/>
              <a:round/>
              <a:headEnd/>
              <a:tailEnd/>
            </a:ln>
          </p:spPr>
          <p:txBody>
            <a:bodyPr/>
            <a:lstStyle/>
            <a:p>
              <a:endParaRPr lang="uk-UA"/>
            </a:p>
          </p:txBody>
        </p:sp>
        <p:sp>
          <p:nvSpPr>
            <p:cNvPr id="16417" name="Freeform 37"/>
            <p:cNvSpPr>
              <a:spLocks/>
            </p:cNvSpPr>
            <p:nvPr/>
          </p:nvSpPr>
          <p:spPr bwMode="auto">
            <a:xfrm>
              <a:off x="7602538" y="5254625"/>
              <a:ext cx="255587" cy="209550"/>
            </a:xfrm>
            <a:custGeom>
              <a:avLst/>
              <a:gdLst>
                <a:gd name="T0" fmla="*/ 0 w 805"/>
                <a:gd name="T1" fmla="*/ 2147483647 h 659"/>
                <a:gd name="T2" fmla="*/ 2147483647 w 805"/>
                <a:gd name="T3" fmla="*/ 2147483647 h 659"/>
                <a:gd name="T4" fmla="*/ 2147483647 w 805"/>
                <a:gd name="T5" fmla="*/ 2147483647 h 659"/>
                <a:gd name="T6" fmla="*/ 2147483647 w 805"/>
                <a:gd name="T7" fmla="*/ 2147483647 h 659"/>
                <a:gd name="T8" fmla="*/ 2147483647 w 805"/>
                <a:gd name="T9" fmla="*/ 2147483647 h 659"/>
                <a:gd name="T10" fmla="*/ 2147483647 w 805"/>
                <a:gd name="T11" fmla="*/ 2147483647 h 659"/>
                <a:gd name="T12" fmla="*/ 2147483647 w 805"/>
                <a:gd name="T13" fmla="*/ 2147483647 h 659"/>
                <a:gd name="T14" fmla="*/ 2147483647 w 805"/>
                <a:gd name="T15" fmla="*/ 2147483647 h 659"/>
                <a:gd name="T16" fmla="*/ 2147483647 w 805"/>
                <a:gd name="T17" fmla="*/ 2147483647 h 659"/>
                <a:gd name="T18" fmla="*/ 2147483647 w 805"/>
                <a:gd name="T19" fmla="*/ 2147483647 h 659"/>
                <a:gd name="T20" fmla="*/ 2147483647 w 805"/>
                <a:gd name="T21" fmla="*/ 2147483647 h 659"/>
                <a:gd name="T22" fmla="*/ 2147483647 w 805"/>
                <a:gd name="T23" fmla="*/ 2147483647 h 659"/>
                <a:gd name="T24" fmla="*/ 2147483647 w 805"/>
                <a:gd name="T25" fmla="*/ 2147483647 h 659"/>
                <a:gd name="T26" fmla="*/ 2147483647 w 805"/>
                <a:gd name="T27" fmla="*/ 2147483647 h 659"/>
                <a:gd name="T28" fmla="*/ 2147483647 w 805"/>
                <a:gd name="T29" fmla="*/ 2147483647 h 659"/>
                <a:gd name="T30" fmla="*/ 2147483647 w 805"/>
                <a:gd name="T31" fmla="*/ 2147483647 h 659"/>
                <a:gd name="T32" fmla="*/ 2147483647 w 805"/>
                <a:gd name="T33" fmla="*/ 0 h 659"/>
                <a:gd name="T34" fmla="*/ 2147483647 w 805"/>
                <a:gd name="T35" fmla="*/ 2147483647 h 659"/>
                <a:gd name="T36" fmla="*/ 2147483647 w 805"/>
                <a:gd name="T37" fmla="*/ 2147483647 h 659"/>
                <a:gd name="T38" fmla="*/ 2147483647 w 805"/>
                <a:gd name="T39" fmla="*/ 2147483647 h 659"/>
                <a:gd name="T40" fmla="*/ 0 w 805"/>
                <a:gd name="T41" fmla="*/ 2147483647 h 6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5"/>
                <a:gd name="T64" fmla="*/ 0 h 659"/>
                <a:gd name="T65" fmla="*/ 805 w 805"/>
                <a:gd name="T66" fmla="*/ 659 h 6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5" h="659">
                  <a:moveTo>
                    <a:pt x="0" y="114"/>
                  </a:moveTo>
                  <a:lnTo>
                    <a:pt x="22" y="268"/>
                  </a:lnTo>
                  <a:lnTo>
                    <a:pt x="53" y="443"/>
                  </a:lnTo>
                  <a:lnTo>
                    <a:pt x="53" y="598"/>
                  </a:lnTo>
                  <a:lnTo>
                    <a:pt x="53" y="659"/>
                  </a:lnTo>
                  <a:lnTo>
                    <a:pt x="148" y="628"/>
                  </a:lnTo>
                  <a:lnTo>
                    <a:pt x="392" y="546"/>
                  </a:lnTo>
                  <a:lnTo>
                    <a:pt x="657" y="443"/>
                  </a:lnTo>
                  <a:lnTo>
                    <a:pt x="805" y="381"/>
                  </a:lnTo>
                  <a:lnTo>
                    <a:pt x="785" y="330"/>
                  </a:lnTo>
                  <a:lnTo>
                    <a:pt x="741" y="289"/>
                  </a:lnTo>
                  <a:lnTo>
                    <a:pt x="689" y="268"/>
                  </a:lnTo>
                  <a:lnTo>
                    <a:pt x="625" y="226"/>
                  </a:lnTo>
                  <a:lnTo>
                    <a:pt x="572" y="206"/>
                  </a:lnTo>
                  <a:lnTo>
                    <a:pt x="530" y="155"/>
                  </a:lnTo>
                  <a:lnTo>
                    <a:pt x="498" y="83"/>
                  </a:lnTo>
                  <a:lnTo>
                    <a:pt x="477" y="0"/>
                  </a:lnTo>
                  <a:lnTo>
                    <a:pt x="424" y="10"/>
                  </a:lnTo>
                  <a:lnTo>
                    <a:pt x="297" y="31"/>
                  </a:lnTo>
                  <a:lnTo>
                    <a:pt x="138" y="72"/>
                  </a:lnTo>
                  <a:lnTo>
                    <a:pt x="0" y="114"/>
                  </a:lnTo>
                  <a:close/>
                </a:path>
              </a:pathLst>
            </a:custGeom>
            <a:solidFill>
              <a:srgbClr val="008EC8"/>
            </a:solidFill>
            <a:ln w="9525">
              <a:noFill/>
              <a:round/>
              <a:headEnd/>
              <a:tailEnd/>
            </a:ln>
          </p:spPr>
          <p:txBody>
            <a:bodyPr/>
            <a:lstStyle/>
            <a:p>
              <a:endParaRPr lang="uk-UA"/>
            </a:p>
          </p:txBody>
        </p:sp>
        <p:sp>
          <p:nvSpPr>
            <p:cNvPr id="16418" name="Freeform 38"/>
            <p:cNvSpPr>
              <a:spLocks noEditPoints="1"/>
            </p:cNvSpPr>
            <p:nvPr/>
          </p:nvSpPr>
          <p:spPr bwMode="auto">
            <a:xfrm>
              <a:off x="7593013" y="5245100"/>
              <a:ext cx="276225" cy="228600"/>
            </a:xfrm>
            <a:custGeom>
              <a:avLst/>
              <a:gdLst>
                <a:gd name="T0" fmla="*/ 2147483647 w 867"/>
                <a:gd name="T1" fmla="*/ 2147483647 h 721"/>
                <a:gd name="T2" fmla="*/ 2147483647 w 867"/>
                <a:gd name="T3" fmla="*/ 2147483647 h 721"/>
                <a:gd name="T4" fmla="*/ 2147483647 w 867"/>
                <a:gd name="T5" fmla="*/ 2147483647 h 721"/>
                <a:gd name="T6" fmla="*/ 2147483647 w 867"/>
                <a:gd name="T7" fmla="*/ 2147483647 h 721"/>
                <a:gd name="T8" fmla="*/ 2147483647 w 867"/>
                <a:gd name="T9" fmla="*/ 2147483647 h 721"/>
                <a:gd name="T10" fmla="*/ 2147483647 w 867"/>
                <a:gd name="T11" fmla="*/ 2147483647 h 721"/>
                <a:gd name="T12" fmla="*/ 2147483647 w 867"/>
                <a:gd name="T13" fmla="*/ 2147483647 h 721"/>
                <a:gd name="T14" fmla="*/ 2147483647 w 867"/>
                <a:gd name="T15" fmla="*/ 2147483647 h 721"/>
                <a:gd name="T16" fmla="*/ 2147483647 w 867"/>
                <a:gd name="T17" fmla="*/ 2147483647 h 721"/>
                <a:gd name="T18" fmla="*/ 2147483647 w 867"/>
                <a:gd name="T19" fmla="*/ 2147483647 h 721"/>
                <a:gd name="T20" fmla="*/ 2147483647 w 867"/>
                <a:gd name="T21" fmla="*/ 2147483647 h 721"/>
                <a:gd name="T22" fmla="*/ 2147483647 w 867"/>
                <a:gd name="T23" fmla="*/ 2147483647 h 721"/>
                <a:gd name="T24" fmla="*/ 2147483647 w 867"/>
                <a:gd name="T25" fmla="*/ 2147483647 h 721"/>
                <a:gd name="T26" fmla="*/ 2147483647 w 867"/>
                <a:gd name="T27" fmla="*/ 2147483647 h 721"/>
                <a:gd name="T28" fmla="*/ 2147483647 w 867"/>
                <a:gd name="T29" fmla="*/ 2147483647 h 721"/>
                <a:gd name="T30" fmla="*/ 2147483647 w 867"/>
                <a:gd name="T31" fmla="*/ 2147483647 h 721"/>
                <a:gd name="T32" fmla="*/ 2147483647 w 867"/>
                <a:gd name="T33" fmla="*/ 2147483647 h 721"/>
                <a:gd name="T34" fmla="*/ 2147483647 w 867"/>
                <a:gd name="T35" fmla="*/ 2147483647 h 721"/>
                <a:gd name="T36" fmla="*/ 2147483647 w 867"/>
                <a:gd name="T37" fmla="*/ 0 h 721"/>
                <a:gd name="T38" fmla="*/ 2147483647 w 867"/>
                <a:gd name="T39" fmla="*/ 2147483647 h 721"/>
                <a:gd name="T40" fmla="*/ 2147483647 w 867"/>
                <a:gd name="T41" fmla="*/ 2147483647 h 721"/>
                <a:gd name="T42" fmla="*/ 2147483647 w 867"/>
                <a:gd name="T43" fmla="*/ 2147483647 h 721"/>
                <a:gd name="T44" fmla="*/ 2147483647 w 867"/>
                <a:gd name="T45" fmla="*/ 2147483647 h 721"/>
                <a:gd name="T46" fmla="*/ 2147483647 w 867"/>
                <a:gd name="T47" fmla="*/ 2147483647 h 721"/>
                <a:gd name="T48" fmla="*/ 2147483647 w 867"/>
                <a:gd name="T49" fmla="*/ 2147483647 h 721"/>
                <a:gd name="T50" fmla="*/ 2147483647 w 867"/>
                <a:gd name="T51" fmla="*/ 2147483647 h 721"/>
                <a:gd name="T52" fmla="*/ 2147483647 w 867"/>
                <a:gd name="T53" fmla="*/ 2147483647 h 721"/>
                <a:gd name="T54" fmla="*/ 2147483647 w 867"/>
                <a:gd name="T55" fmla="*/ 2147483647 h 721"/>
                <a:gd name="T56" fmla="*/ 2147483647 w 867"/>
                <a:gd name="T57" fmla="*/ 2147483647 h 721"/>
                <a:gd name="T58" fmla="*/ 2147483647 w 867"/>
                <a:gd name="T59" fmla="*/ 2147483647 h 721"/>
                <a:gd name="T60" fmla="*/ 2147483647 w 867"/>
                <a:gd name="T61" fmla="*/ 2147483647 h 721"/>
                <a:gd name="T62" fmla="*/ 2147483647 w 867"/>
                <a:gd name="T63" fmla="*/ 2147483647 h 721"/>
                <a:gd name="T64" fmla="*/ 2147483647 w 867"/>
                <a:gd name="T65" fmla="*/ 2147483647 h 721"/>
                <a:gd name="T66" fmla="*/ 2147483647 w 867"/>
                <a:gd name="T67" fmla="*/ 2147483647 h 721"/>
                <a:gd name="T68" fmla="*/ 0 w 867"/>
                <a:gd name="T69" fmla="*/ 2147483647 h 721"/>
                <a:gd name="T70" fmla="*/ 2147483647 w 867"/>
                <a:gd name="T71" fmla="*/ 2147483647 h 721"/>
                <a:gd name="T72" fmla="*/ 2147483647 w 867"/>
                <a:gd name="T73" fmla="*/ 2147483647 h 721"/>
                <a:gd name="T74" fmla="*/ 2147483647 w 867"/>
                <a:gd name="T75" fmla="*/ 0 h 721"/>
                <a:gd name="T76" fmla="*/ 2147483647 w 867"/>
                <a:gd name="T77" fmla="*/ 2147483647 h 721"/>
                <a:gd name="T78" fmla="*/ 2147483647 w 867"/>
                <a:gd name="T79" fmla="*/ 2147483647 h 721"/>
                <a:gd name="T80" fmla="*/ 2147483647 w 867"/>
                <a:gd name="T81" fmla="*/ 2147483647 h 721"/>
                <a:gd name="T82" fmla="*/ 2147483647 w 867"/>
                <a:gd name="T83" fmla="*/ 2147483647 h 721"/>
                <a:gd name="T84" fmla="*/ 2147483647 w 867"/>
                <a:gd name="T85" fmla="*/ 2147483647 h 721"/>
                <a:gd name="T86" fmla="*/ 0 w 867"/>
                <a:gd name="T87" fmla="*/ 2147483647 h 721"/>
                <a:gd name="T88" fmla="*/ 2147483647 w 867"/>
                <a:gd name="T89" fmla="*/ 2147483647 h 721"/>
                <a:gd name="T90" fmla="*/ 0 w 867"/>
                <a:gd name="T91" fmla="*/ 2147483647 h 721"/>
                <a:gd name="T92" fmla="*/ 2147483647 w 867"/>
                <a:gd name="T93" fmla="*/ 2147483647 h 721"/>
                <a:gd name="T94" fmla="*/ 0 w 867"/>
                <a:gd name="T95" fmla="*/ 2147483647 h 7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67"/>
                <a:gd name="T145" fmla="*/ 0 h 721"/>
                <a:gd name="T146" fmla="*/ 867 w 867"/>
                <a:gd name="T147" fmla="*/ 721 h 7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67" h="721">
                  <a:moveTo>
                    <a:pt x="62" y="669"/>
                  </a:moveTo>
                  <a:lnTo>
                    <a:pt x="95" y="721"/>
                  </a:lnTo>
                  <a:lnTo>
                    <a:pt x="53" y="690"/>
                  </a:lnTo>
                  <a:lnTo>
                    <a:pt x="53" y="669"/>
                  </a:lnTo>
                  <a:lnTo>
                    <a:pt x="53" y="629"/>
                  </a:lnTo>
                  <a:lnTo>
                    <a:pt x="53" y="567"/>
                  </a:lnTo>
                  <a:lnTo>
                    <a:pt x="42" y="474"/>
                  </a:lnTo>
                  <a:lnTo>
                    <a:pt x="42" y="382"/>
                  </a:lnTo>
                  <a:lnTo>
                    <a:pt x="31" y="299"/>
                  </a:lnTo>
                  <a:lnTo>
                    <a:pt x="31" y="257"/>
                  </a:lnTo>
                  <a:lnTo>
                    <a:pt x="9" y="216"/>
                  </a:lnTo>
                  <a:lnTo>
                    <a:pt x="9" y="186"/>
                  </a:lnTo>
                  <a:lnTo>
                    <a:pt x="0" y="145"/>
                  </a:lnTo>
                  <a:lnTo>
                    <a:pt x="53" y="134"/>
                  </a:lnTo>
                  <a:lnTo>
                    <a:pt x="62" y="165"/>
                  </a:lnTo>
                  <a:lnTo>
                    <a:pt x="62" y="206"/>
                  </a:lnTo>
                  <a:lnTo>
                    <a:pt x="84" y="247"/>
                  </a:lnTo>
                  <a:lnTo>
                    <a:pt x="84" y="299"/>
                  </a:lnTo>
                  <a:lnTo>
                    <a:pt x="95" y="382"/>
                  </a:lnTo>
                  <a:lnTo>
                    <a:pt x="105" y="474"/>
                  </a:lnTo>
                  <a:lnTo>
                    <a:pt x="105" y="556"/>
                  </a:lnTo>
                  <a:lnTo>
                    <a:pt x="105" y="629"/>
                  </a:lnTo>
                  <a:lnTo>
                    <a:pt x="105" y="669"/>
                  </a:lnTo>
                  <a:lnTo>
                    <a:pt x="105" y="690"/>
                  </a:lnTo>
                  <a:lnTo>
                    <a:pt x="62" y="669"/>
                  </a:lnTo>
                  <a:close/>
                  <a:moveTo>
                    <a:pt x="816" y="422"/>
                  </a:moveTo>
                  <a:lnTo>
                    <a:pt x="867" y="412"/>
                  </a:lnTo>
                  <a:lnTo>
                    <a:pt x="858" y="432"/>
                  </a:lnTo>
                  <a:lnTo>
                    <a:pt x="783" y="463"/>
                  </a:lnTo>
                  <a:lnTo>
                    <a:pt x="688" y="505"/>
                  </a:lnTo>
                  <a:lnTo>
                    <a:pt x="561" y="556"/>
                  </a:lnTo>
                  <a:lnTo>
                    <a:pt x="434" y="608"/>
                  </a:lnTo>
                  <a:lnTo>
                    <a:pt x="306" y="638"/>
                  </a:lnTo>
                  <a:lnTo>
                    <a:pt x="200" y="679"/>
                  </a:lnTo>
                  <a:lnTo>
                    <a:pt x="115" y="700"/>
                  </a:lnTo>
                  <a:lnTo>
                    <a:pt x="95" y="721"/>
                  </a:lnTo>
                  <a:lnTo>
                    <a:pt x="62" y="669"/>
                  </a:lnTo>
                  <a:lnTo>
                    <a:pt x="105" y="659"/>
                  </a:lnTo>
                  <a:lnTo>
                    <a:pt x="169" y="629"/>
                  </a:lnTo>
                  <a:lnTo>
                    <a:pt x="286" y="587"/>
                  </a:lnTo>
                  <a:lnTo>
                    <a:pt x="412" y="556"/>
                  </a:lnTo>
                  <a:lnTo>
                    <a:pt x="539" y="505"/>
                  </a:lnTo>
                  <a:lnTo>
                    <a:pt x="667" y="453"/>
                  </a:lnTo>
                  <a:lnTo>
                    <a:pt x="772" y="412"/>
                  </a:lnTo>
                  <a:lnTo>
                    <a:pt x="825" y="382"/>
                  </a:lnTo>
                  <a:lnTo>
                    <a:pt x="816" y="422"/>
                  </a:lnTo>
                  <a:close/>
                  <a:moveTo>
                    <a:pt x="858" y="432"/>
                  </a:moveTo>
                  <a:lnTo>
                    <a:pt x="825" y="382"/>
                  </a:lnTo>
                  <a:lnTo>
                    <a:pt x="836" y="382"/>
                  </a:lnTo>
                  <a:lnTo>
                    <a:pt x="858" y="382"/>
                  </a:lnTo>
                  <a:lnTo>
                    <a:pt x="867" y="402"/>
                  </a:lnTo>
                  <a:lnTo>
                    <a:pt x="867" y="412"/>
                  </a:lnTo>
                  <a:lnTo>
                    <a:pt x="867" y="422"/>
                  </a:lnTo>
                  <a:lnTo>
                    <a:pt x="867" y="432"/>
                  </a:lnTo>
                  <a:lnTo>
                    <a:pt x="858" y="432"/>
                  </a:lnTo>
                  <a:close/>
                  <a:moveTo>
                    <a:pt x="529" y="52"/>
                  </a:moveTo>
                  <a:lnTo>
                    <a:pt x="508" y="0"/>
                  </a:lnTo>
                  <a:lnTo>
                    <a:pt x="539" y="31"/>
                  </a:lnTo>
                  <a:lnTo>
                    <a:pt x="539" y="52"/>
                  </a:lnTo>
                  <a:lnTo>
                    <a:pt x="550" y="83"/>
                  </a:lnTo>
                  <a:lnTo>
                    <a:pt x="550" y="93"/>
                  </a:lnTo>
                  <a:lnTo>
                    <a:pt x="550" y="103"/>
                  </a:lnTo>
                  <a:lnTo>
                    <a:pt x="561" y="134"/>
                  </a:lnTo>
                  <a:lnTo>
                    <a:pt x="561" y="145"/>
                  </a:lnTo>
                  <a:lnTo>
                    <a:pt x="581" y="155"/>
                  </a:lnTo>
                  <a:lnTo>
                    <a:pt x="581" y="165"/>
                  </a:lnTo>
                  <a:lnTo>
                    <a:pt x="592" y="186"/>
                  </a:lnTo>
                  <a:lnTo>
                    <a:pt x="603" y="195"/>
                  </a:lnTo>
                  <a:lnTo>
                    <a:pt x="614" y="206"/>
                  </a:lnTo>
                  <a:lnTo>
                    <a:pt x="645" y="216"/>
                  </a:lnTo>
                  <a:lnTo>
                    <a:pt x="667" y="247"/>
                  </a:lnTo>
                  <a:lnTo>
                    <a:pt x="720" y="268"/>
                  </a:lnTo>
                  <a:lnTo>
                    <a:pt x="783" y="299"/>
                  </a:lnTo>
                  <a:lnTo>
                    <a:pt x="816" y="320"/>
                  </a:lnTo>
                  <a:lnTo>
                    <a:pt x="825" y="351"/>
                  </a:lnTo>
                  <a:lnTo>
                    <a:pt x="836" y="361"/>
                  </a:lnTo>
                  <a:lnTo>
                    <a:pt x="858" y="371"/>
                  </a:lnTo>
                  <a:lnTo>
                    <a:pt x="867" y="382"/>
                  </a:lnTo>
                  <a:lnTo>
                    <a:pt x="867" y="412"/>
                  </a:lnTo>
                  <a:lnTo>
                    <a:pt x="816" y="422"/>
                  </a:lnTo>
                  <a:lnTo>
                    <a:pt x="816" y="412"/>
                  </a:lnTo>
                  <a:lnTo>
                    <a:pt x="805" y="402"/>
                  </a:lnTo>
                  <a:lnTo>
                    <a:pt x="805" y="382"/>
                  </a:lnTo>
                  <a:lnTo>
                    <a:pt x="783" y="382"/>
                  </a:lnTo>
                  <a:lnTo>
                    <a:pt x="772" y="361"/>
                  </a:lnTo>
                  <a:lnTo>
                    <a:pt x="752" y="351"/>
                  </a:lnTo>
                  <a:lnTo>
                    <a:pt x="709" y="320"/>
                  </a:lnTo>
                  <a:lnTo>
                    <a:pt x="645" y="288"/>
                  </a:lnTo>
                  <a:lnTo>
                    <a:pt x="614" y="268"/>
                  </a:lnTo>
                  <a:lnTo>
                    <a:pt x="592" y="247"/>
                  </a:lnTo>
                  <a:lnTo>
                    <a:pt x="581" y="237"/>
                  </a:lnTo>
                  <a:lnTo>
                    <a:pt x="561" y="237"/>
                  </a:lnTo>
                  <a:lnTo>
                    <a:pt x="550" y="206"/>
                  </a:lnTo>
                  <a:lnTo>
                    <a:pt x="539" y="195"/>
                  </a:lnTo>
                  <a:lnTo>
                    <a:pt x="529" y="186"/>
                  </a:lnTo>
                  <a:lnTo>
                    <a:pt x="508" y="165"/>
                  </a:lnTo>
                  <a:lnTo>
                    <a:pt x="508" y="145"/>
                  </a:lnTo>
                  <a:lnTo>
                    <a:pt x="497" y="134"/>
                  </a:lnTo>
                  <a:lnTo>
                    <a:pt x="497" y="103"/>
                  </a:lnTo>
                  <a:lnTo>
                    <a:pt x="486" y="83"/>
                  </a:lnTo>
                  <a:lnTo>
                    <a:pt x="486" y="52"/>
                  </a:lnTo>
                  <a:lnTo>
                    <a:pt x="486" y="31"/>
                  </a:lnTo>
                  <a:lnTo>
                    <a:pt x="529" y="52"/>
                  </a:lnTo>
                  <a:close/>
                  <a:moveTo>
                    <a:pt x="53" y="134"/>
                  </a:moveTo>
                  <a:lnTo>
                    <a:pt x="0" y="145"/>
                  </a:lnTo>
                  <a:lnTo>
                    <a:pt x="9" y="114"/>
                  </a:lnTo>
                  <a:lnTo>
                    <a:pt x="95" y="93"/>
                  </a:lnTo>
                  <a:lnTo>
                    <a:pt x="169" y="83"/>
                  </a:lnTo>
                  <a:lnTo>
                    <a:pt x="253" y="52"/>
                  </a:lnTo>
                  <a:lnTo>
                    <a:pt x="328" y="41"/>
                  </a:lnTo>
                  <a:lnTo>
                    <a:pt x="391" y="31"/>
                  </a:lnTo>
                  <a:lnTo>
                    <a:pt x="455" y="21"/>
                  </a:lnTo>
                  <a:lnTo>
                    <a:pt x="497" y="0"/>
                  </a:lnTo>
                  <a:lnTo>
                    <a:pt x="508" y="0"/>
                  </a:lnTo>
                  <a:lnTo>
                    <a:pt x="529" y="52"/>
                  </a:lnTo>
                  <a:lnTo>
                    <a:pt x="508" y="52"/>
                  </a:lnTo>
                  <a:lnTo>
                    <a:pt x="476" y="62"/>
                  </a:lnTo>
                  <a:lnTo>
                    <a:pt x="412" y="83"/>
                  </a:lnTo>
                  <a:lnTo>
                    <a:pt x="339" y="93"/>
                  </a:lnTo>
                  <a:lnTo>
                    <a:pt x="264" y="103"/>
                  </a:lnTo>
                  <a:lnTo>
                    <a:pt x="169" y="134"/>
                  </a:lnTo>
                  <a:lnTo>
                    <a:pt x="105" y="145"/>
                  </a:lnTo>
                  <a:lnTo>
                    <a:pt x="42" y="165"/>
                  </a:lnTo>
                  <a:lnTo>
                    <a:pt x="53" y="134"/>
                  </a:lnTo>
                  <a:close/>
                  <a:moveTo>
                    <a:pt x="0" y="145"/>
                  </a:moveTo>
                  <a:lnTo>
                    <a:pt x="31" y="145"/>
                  </a:lnTo>
                  <a:lnTo>
                    <a:pt x="0" y="145"/>
                  </a:lnTo>
                  <a:close/>
                  <a:moveTo>
                    <a:pt x="9" y="114"/>
                  </a:moveTo>
                  <a:lnTo>
                    <a:pt x="42" y="165"/>
                  </a:lnTo>
                  <a:lnTo>
                    <a:pt x="31" y="165"/>
                  </a:lnTo>
                  <a:lnTo>
                    <a:pt x="9" y="165"/>
                  </a:lnTo>
                  <a:lnTo>
                    <a:pt x="0" y="155"/>
                  </a:lnTo>
                  <a:lnTo>
                    <a:pt x="0" y="145"/>
                  </a:lnTo>
                  <a:lnTo>
                    <a:pt x="0" y="134"/>
                  </a:lnTo>
                  <a:lnTo>
                    <a:pt x="9" y="114"/>
                  </a:lnTo>
                  <a:close/>
                  <a:moveTo>
                    <a:pt x="0" y="145"/>
                  </a:moveTo>
                  <a:lnTo>
                    <a:pt x="31" y="145"/>
                  </a:lnTo>
                  <a:lnTo>
                    <a:pt x="0" y="145"/>
                  </a:lnTo>
                  <a:close/>
                  <a:moveTo>
                    <a:pt x="9" y="114"/>
                  </a:moveTo>
                  <a:lnTo>
                    <a:pt x="42" y="165"/>
                  </a:lnTo>
                  <a:lnTo>
                    <a:pt x="31" y="165"/>
                  </a:lnTo>
                  <a:lnTo>
                    <a:pt x="9" y="165"/>
                  </a:lnTo>
                  <a:lnTo>
                    <a:pt x="0" y="155"/>
                  </a:lnTo>
                  <a:lnTo>
                    <a:pt x="0" y="145"/>
                  </a:lnTo>
                  <a:lnTo>
                    <a:pt x="0" y="134"/>
                  </a:lnTo>
                  <a:lnTo>
                    <a:pt x="9" y="114"/>
                  </a:lnTo>
                  <a:close/>
                </a:path>
              </a:pathLst>
            </a:custGeom>
            <a:solidFill>
              <a:srgbClr val="FFFFFF"/>
            </a:solidFill>
            <a:ln w="9525">
              <a:noFill/>
              <a:round/>
              <a:headEnd/>
              <a:tailEnd/>
            </a:ln>
          </p:spPr>
          <p:txBody>
            <a:bodyPr/>
            <a:lstStyle/>
            <a:p>
              <a:endParaRPr lang="uk-UA"/>
            </a:p>
          </p:txBody>
        </p:sp>
        <p:sp>
          <p:nvSpPr>
            <p:cNvPr id="16419" name="Freeform 39"/>
            <p:cNvSpPr>
              <a:spLocks/>
            </p:cNvSpPr>
            <p:nvPr/>
          </p:nvSpPr>
          <p:spPr bwMode="auto">
            <a:xfrm>
              <a:off x="6789738" y="5291138"/>
              <a:ext cx="812800" cy="885825"/>
            </a:xfrm>
            <a:custGeom>
              <a:avLst/>
              <a:gdLst>
                <a:gd name="T0" fmla="*/ 2147483647 w 2564"/>
                <a:gd name="T1" fmla="*/ 2147483647 h 2789"/>
                <a:gd name="T2" fmla="*/ 2147483647 w 2564"/>
                <a:gd name="T3" fmla="*/ 2147483647 h 2789"/>
                <a:gd name="T4" fmla="*/ 2147483647 w 2564"/>
                <a:gd name="T5" fmla="*/ 2147483647 h 2789"/>
                <a:gd name="T6" fmla="*/ 2147483647 w 2564"/>
                <a:gd name="T7" fmla="*/ 2147483647 h 2789"/>
                <a:gd name="T8" fmla="*/ 2147483647 w 2564"/>
                <a:gd name="T9" fmla="*/ 2147483647 h 2789"/>
                <a:gd name="T10" fmla="*/ 2147483647 w 2564"/>
                <a:gd name="T11" fmla="*/ 2147483647 h 2789"/>
                <a:gd name="T12" fmla="*/ 2147483647 w 2564"/>
                <a:gd name="T13" fmla="*/ 2147483647 h 2789"/>
                <a:gd name="T14" fmla="*/ 2147483647 w 2564"/>
                <a:gd name="T15" fmla="*/ 2147483647 h 2789"/>
                <a:gd name="T16" fmla="*/ 2147483647 w 2564"/>
                <a:gd name="T17" fmla="*/ 2147483647 h 2789"/>
                <a:gd name="T18" fmla="*/ 2147483647 w 2564"/>
                <a:gd name="T19" fmla="*/ 2147483647 h 2789"/>
                <a:gd name="T20" fmla="*/ 2147483647 w 2564"/>
                <a:gd name="T21" fmla="*/ 2147483647 h 2789"/>
                <a:gd name="T22" fmla="*/ 2147483647 w 2564"/>
                <a:gd name="T23" fmla="*/ 2147483647 h 2789"/>
                <a:gd name="T24" fmla="*/ 2147483647 w 2564"/>
                <a:gd name="T25" fmla="*/ 2147483647 h 2789"/>
                <a:gd name="T26" fmla="*/ 2147483647 w 2564"/>
                <a:gd name="T27" fmla="*/ 2147483647 h 2789"/>
                <a:gd name="T28" fmla="*/ 2147483647 w 2564"/>
                <a:gd name="T29" fmla="*/ 2147483647 h 2789"/>
                <a:gd name="T30" fmla="*/ 2147483647 w 2564"/>
                <a:gd name="T31" fmla="*/ 2147483647 h 2789"/>
                <a:gd name="T32" fmla="*/ 2147483647 w 2564"/>
                <a:gd name="T33" fmla="*/ 2147483647 h 2789"/>
                <a:gd name="T34" fmla="*/ 2147483647 w 2564"/>
                <a:gd name="T35" fmla="*/ 2147483647 h 2789"/>
                <a:gd name="T36" fmla="*/ 2147483647 w 2564"/>
                <a:gd name="T37" fmla="*/ 2147483647 h 2789"/>
                <a:gd name="T38" fmla="*/ 2147483647 w 2564"/>
                <a:gd name="T39" fmla="*/ 2147483647 h 2789"/>
                <a:gd name="T40" fmla="*/ 2147483647 w 2564"/>
                <a:gd name="T41" fmla="*/ 2147483647 h 2789"/>
                <a:gd name="T42" fmla="*/ 2147483647 w 2564"/>
                <a:gd name="T43" fmla="*/ 2147483647 h 2789"/>
                <a:gd name="T44" fmla="*/ 2147483647 w 2564"/>
                <a:gd name="T45" fmla="*/ 2147483647 h 2789"/>
                <a:gd name="T46" fmla="*/ 2147483647 w 2564"/>
                <a:gd name="T47" fmla="*/ 2147483647 h 2789"/>
                <a:gd name="T48" fmla="*/ 2147483647 w 2564"/>
                <a:gd name="T49" fmla="*/ 2147483647 h 2789"/>
                <a:gd name="T50" fmla="*/ 2147483647 w 2564"/>
                <a:gd name="T51" fmla="*/ 2147483647 h 2789"/>
                <a:gd name="T52" fmla="*/ 2147483647 w 2564"/>
                <a:gd name="T53" fmla="*/ 2147483647 h 2789"/>
                <a:gd name="T54" fmla="*/ 2147483647 w 2564"/>
                <a:gd name="T55" fmla="*/ 2147483647 h 2789"/>
                <a:gd name="T56" fmla="*/ 2147483647 w 2564"/>
                <a:gd name="T57" fmla="*/ 2147483647 h 2789"/>
                <a:gd name="T58" fmla="*/ 2147483647 w 2564"/>
                <a:gd name="T59" fmla="*/ 2147483647 h 2789"/>
                <a:gd name="T60" fmla="*/ 2147483647 w 2564"/>
                <a:gd name="T61" fmla="*/ 2147483647 h 2789"/>
                <a:gd name="T62" fmla="*/ 2147483647 w 2564"/>
                <a:gd name="T63" fmla="*/ 2147483647 h 2789"/>
                <a:gd name="T64" fmla="*/ 2147483647 w 2564"/>
                <a:gd name="T65" fmla="*/ 2147483647 h 2789"/>
                <a:gd name="T66" fmla="*/ 2147483647 w 2564"/>
                <a:gd name="T67" fmla="*/ 2147483647 h 2789"/>
                <a:gd name="T68" fmla="*/ 2147483647 w 2564"/>
                <a:gd name="T69" fmla="*/ 2147483647 h 2789"/>
                <a:gd name="T70" fmla="*/ 2147483647 w 2564"/>
                <a:gd name="T71" fmla="*/ 2147483647 h 2789"/>
                <a:gd name="T72" fmla="*/ 2147483647 w 2564"/>
                <a:gd name="T73" fmla="*/ 2147483647 h 2789"/>
                <a:gd name="T74" fmla="*/ 2147483647 w 2564"/>
                <a:gd name="T75" fmla="*/ 2147483647 h 2789"/>
                <a:gd name="T76" fmla="*/ 2147483647 w 2564"/>
                <a:gd name="T77" fmla="*/ 2147483647 h 2789"/>
                <a:gd name="T78" fmla="*/ 2147483647 w 2564"/>
                <a:gd name="T79" fmla="*/ 2147483647 h 2789"/>
                <a:gd name="T80" fmla="*/ 0 w 2564"/>
                <a:gd name="T81" fmla="*/ 2147483647 h 2789"/>
                <a:gd name="T82" fmla="*/ 2147483647 w 2564"/>
                <a:gd name="T83" fmla="*/ 2147483647 h 2789"/>
                <a:gd name="T84" fmla="*/ 2147483647 w 2564"/>
                <a:gd name="T85" fmla="*/ 2147483647 h 2789"/>
                <a:gd name="T86" fmla="*/ 2147483647 w 2564"/>
                <a:gd name="T87" fmla="*/ 2147483647 h 2789"/>
                <a:gd name="T88" fmla="*/ 2147483647 w 2564"/>
                <a:gd name="T89" fmla="*/ 2147483647 h 2789"/>
                <a:gd name="T90" fmla="*/ 2147483647 w 2564"/>
                <a:gd name="T91" fmla="*/ 2147483647 h 2789"/>
                <a:gd name="T92" fmla="*/ 2147483647 w 2564"/>
                <a:gd name="T93" fmla="*/ 2147483647 h 2789"/>
                <a:gd name="T94" fmla="*/ 2147483647 w 2564"/>
                <a:gd name="T95" fmla="*/ 2147483647 h 2789"/>
                <a:gd name="T96" fmla="*/ 2147483647 w 2564"/>
                <a:gd name="T97" fmla="*/ 2147483647 h 2789"/>
                <a:gd name="T98" fmla="*/ 2147483647 w 2564"/>
                <a:gd name="T99" fmla="*/ 2147483647 h 2789"/>
                <a:gd name="T100" fmla="*/ 2147483647 w 2564"/>
                <a:gd name="T101" fmla="*/ 2147483647 h 2789"/>
                <a:gd name="T102" fmla="*/ 2147483647 w 2564"/>
                <a:gd name="T103" fmla="*/ 2147483647 h 2789"/>
                <a:gd name="T104" fmla="*/ 2147483647 w 2564"/>
                <a:gd name="T105" fmla="*/ 2147483647 h 2789"/>
                <a:gd name="T106" fmla="*/ 2147483647 w 2564"/>
                <a:gd name="T107" fmla="*/ 2147483647 h 2789"/>
                <a:gd name="T108" fmla="*/ 2147483647 w 2564"/>
                <a:gd name="T109" fmla="*/ 2147483647 h 2789"/>
                <a:gd name="T110" fmla="*/ 2147483647 w 2564"/>
                <a:gd name="T111" fmla="*/ 2147483647 h 2789"/>
                <a:gd name="T112" fmla="*/ 2147483647 w 2564"/>
                <a:gd name="T113" fmla="*/ 0 h 2789"/>
                <a:gd name="T114" fmla="*/ 2147483647 w 2564"/>
                <a:gd name="T115" fmla="*/ 2147483647 h 2789"/>
                <a:gd name="T116" fmla="*/ 2147483647 w 2564"/>
                <a:gd name="T117" fmla="*/ 2147483647 h 27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4"/>
                <a:gd name="T178" fmla="*/ 0 h 2789"/>
                <a:gd name="T179" fmla="*/ 2564 w 2564"/>
                <a:gd name="T180" fmla="*/ 2789 h 27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4" h="2789">
                  <a:moveTo>
                    <a:pt x="2564" y="545"/>
                  </a:moveTo>
                  <a:lnTo>
                    <a:pt x="1907" y="329"/>
                  </a:lnTo>
                  <a:lnTo>
                    <a:pt x="1801" y="360"/>
                  </a:lnTo>
                  <a:lnTo>
                    <a:pt x="1695" y="380"/>
                  </a:lnTo>
                  <a:lnTo>
                    <a:pt x="1599" y="432"/>
                  </a:lnTo>
                  <a:lnTo>
                    <a:pt x="1526" y="484"/>
                  </a:lnTo>
                  <a:lnTo>
                    <a:pt x="1451" y="545"/>
                  </a:lnTo>
                  <a:lnTo>
                    <a:pt x="1430" y="607"/>
                  </a:lnTo>
                  <a:lnTo>
                    <a:pt x="1420" y="648"/>
                  </a:lnTo>
                  <a:lnTo>
                    <a:pt x="1430" y="690"/>
                  </a:lnTo>
                  <a:lnTo>
                    <a:pt x="1441" y="730"/>
                  </a:lnTo>
                  <a:lnTo>
                    <a:pt x="1473" y="761"/>
                  </a:lnTo>
                  <a:lnTo>
                    <a:pt x="1430" y="802"/>
                  </a:lnTo>
                  <a:lnTo>
                    <a:pt x="1388" y="844"/>
                  </a:lnTo>
                  <a:lnTo>
                    <a:pt x="1335" y="864"/>
                  </a:lnTo>
                  <a:lnTo>
                    <a:pt x="1304" y="875"/>
                  </a:lnTo>
                  <a:lnTo>
                    <a:pt x="1260" y="864"/>
                  </a:lnTo>
                  <a:lnTo>
                    <a:pt x="1229" y="844"/>
                  </a:lnTo>
                  <a:lnTo>
                    <a:pt x="1208" y="802"/>
                  </a:lnTo>
                  <a:lnTo>
                    <a:pt x="1198" y="761"/>
                  </a:lnTo>
                  <a:lnTo>
                    <a:pt x="1144" y="751"/>
                  </a:lnTo>
                  <a:lnTo>
                    <a:pt x="1091" y="730"/>
                  </a:lnTo>
                  <a:lnTo>
                    <a:pt x="1027" y="690"/>
                  </a:lnTo>
                  <a:lnTo>
                    <a:pt x="974" y="648"/>
                  </a:lnTo>
                  <a:lnTo>
                    <a:pt x="974" y="709"/>
                  </a:lnTo>
                  <a:lnTo>
                    <a:pt x="974" y="761"/>
                  </a:lnTo>
                  <a:lnTo>
                    <a:pt x="985" y="813"/>
                  </a:lnTo>
                  <a:lnTo>
                    <a:pt x="1007" y="864"/>
                  </a:lnTo>
                  <a:lnTo>
                    <a:pt x="1049" y="926"/>
                  </a:lnTo>
                  <a:lnTo>
                    <a:pt x="1091" y="998"/>
                  </a:lnTo>
                  <a:lnTo>
                    <a:pt x="1144" y="1060"/>
                  </a:lnTo>
                  <a:lnTo>
                    <a:pt x="1176" y="1112"/>
                  </a:lnTo>
                  <a:lnTo>
                    <a:pt x="1218" y="1132"/>
                  </a:lnTo>
                  <a:lnTo>
                    <a:pt x="1251" y="1152"/>
                  </a:lnTo>
                  <a:lnTo>
                    <a:pt x="1251" y="1286"/>
                  </a:lnTo>
                  <a:lnTo>
                    <a:pt x="1251" y="1420"/>
                  </a:lnTo>
                  <a:lnTo>
                    <a:pt x="1251" y="1533"/>
                  </a:lnTo>
                  <a:lnTo>
                    <a:pt x="1251" y="1646"/>
                  </a:lnTo>
                  <a:lnTo>
                    <a:pt x="1260" y="1831"/>
                  </a:lnTo>
                  <a:lnTo>
                    <a:pt x="1251" y="2037"/>
                  </a:lnTo>
                  <a:lnTo>
                    <a:pt x="1229" y="2130"/>
                  </a:lnTo>
                  <a:lnTo>
                    <a:pt x="1208" y="2203"/>
                  </a:lnTo>
                  <a:lnTo>
                    <a:pt x="1176" y="2234"/>
                  </a:lnTo>
                  <a:lnTo>
                    <a:pt x="1155" y="2244"/>
                  </a:lnTo>
                  <a:lnTo>
                    <a:pt x="1123" y="2244"/>
                  </a:lnTo>
                  <a:lnTo>
                    <a:pt x="1091" y="2244"/>
                  </a:lnTo>
                  <a:lnTo>
                    <a:pt x="1198" y="2326"/>
                  </a:lnTo>
                  <a:lnTo>
                    <a:pt x="1304" y="2408"/>
                  </a:lnTo>
                  <a:lnTo>
                    <a:pt x="1282" y="2460"/>
                  </a:lnTo>
                  <a:lnTo>
                    <a:pt x="1251" y="2500"/>
                  </a:lnTo>
                  <a:lnTo>
                    <a:pt x="1218" y="2521"/>
                  </a:lnTo>
                  <a:lnTo>
                    <a:pt x="1198" y="2542"/>
                  </a:lnTo>
                  <a:lnTo>
                    <a:pt x="1165" y="2542"/>
                  </a:lnTo>
                  <a:lnTo>
                    <a:pt x="1144" y="2511"/>
                  </a:lnTo>
                  <a:lnTo>
                    <a:pt x="1060" y="2562"/>
                  </a:lnTo>
                  <a:lnTo>
                    <a:pt x="1027" y="2645"/>
                  </a:lnTo>
                  <a:lnTo>
                    <a:pt x="985" y="2716"/>
                  </a:lnTo>
                  <a:lnTo>
                    <a:pt x="974" y="2789"/>
                  </a:lnTo>
                  <a:lnTo>
                    <a:pt x="943" y="2676"/>
                  </a:lnTo>
                  <a:lnTo>
                    <a:pt x="932" y="2573"/>
                  </a:lnTo>
                  <a:lnTo>
                    <a:pt x="943" y="2490"/>
                  </a:lnTo>
                  <a:lnTo>
                    <a:pt x="974" y="2408"/>
                  </a:lnTo>
                  <a:lnTo>
                    <a:pt x="741" y="2490"/>
                  </a:lnTo>
                  <a:lnTo>
                    <a:pt x="593" y="2511"/>
                  </a:lnTo>
                  <a:lnTo>
                    <a:pt x="572" y="2336"/>
                  </a:lnTo>
                  <a:lnTo>
                    <a:pt x="551" y="2172"/>
                  </a:lnTo>
                  <a:lnTo>
                    <a:pt x="551" y="2089"/>
                  </a:lnTo>
                  <a:lnTo>
                    <a:pt x="551" y="2017"/>
                  </a:lnTo>
                  <a:lnTo>
                    <a:pt x="561" y="1935"/>
                  </a:lnTo>
                  <a:lnTo>
                    <a:pt x="593" y="1862"/>
                  </a:lnTo>
                  <a:lnTo>
                    <a:pt x="497" y="1852"/>
                  </a:lnTo>
                  <a:lnTo>
                    <a:pt x="413" y="1831"/>
                  </a:lnTo>
                  <a:lnTo>
                    <a:pt x="339" y="1821"/>
                  </a:lnTo>
                  <a:lnTo>
                    <a:pt x="275" y="1791"/>
                  </a:lnTo>
                  <a:lnTo>
                    <a:pt x="222" y="1750"/>
                  </a:lnTo>
                  <a:lnTo>
                    <a:pt x="180" y="1708"/>
                  </a:lnTo>
                  <a:lnTo>
                    <a:pt x="138" y="1656"/>
                  </a:lnTo>
                  <a:lnTo>
                    <a:pt x="106" y="1605"/>
                  </a:lnTo>
                  <a:lnTo>
                    <a:pt x="64" y="1492"/>
                  </a:lnTo>
                  <a:lnTo>
                    <a:pt x="42" y="1378"/>
                  </a:lnTo>
                  <a:lnTo>
                    <a:pt x="11" y="1266"/>
                  </a:lnTo>
                  <a:lnTo>
                    <a:pt x="0" y="1152"/>
                  </a:lnTo>
                  <a:lnTo>
                    <a:pt x="74" y="1080"/>
                  </a:lnTo>
                  <a:lnTo>
                    <a:pt x="138" y="1018"/>
                  </a:lnTo>
                  <a:lnTo>
                    <a:pt x="211" y="946"/>
                  </a:lnTo>
                  <a:lnTo>
                    <a:pt x="275" y="854"/>
                  </a:lnTo>
                  <a:lnTo>
                    <a:pt x="328" y="782"/>
                  </a:lnTo>
                  <a:lnTo>
                    <a:pt x="371" y="690"/>
                  </a:lnTo>
                  <a:lnTo>
                    <a:pt x="402" y="586"/>
                  </a:lnTo>
                  <a:lnTo>
                    <a:pt x="435" y="484"/>
                  </a:lnTo>
                  <a:lnTo>
                    <a:pt x="561" y="484"/>
                  </a:lnTo>
                  <a:lnTo>
                    <a:pt x="699" y="463"/>
                  </a:lnTo>
                  <a:lnTo>
                    <a:pt x="794" y="432"/>
                  </a:lnTo>
                  <a:lnTo>
                    <a:pt x="901" y="380"/>
                  </a:lnTo>
                  <a:lnTo>
                    <a:pt x="1102" y="277"/>
                  </a:lnTo>
                  <a:lnTo>
                    <a:pt x="1304" y="164"/>
                  </a:lnTo>
                  <a:lnTo>
                    <a:pt x="1388" y="123"/>
                  </a:lnTo>
                  <a:lnTo>
                    <a:pt x="1494" y="112"/>
                  </a:lnTo>
                  <a:lnTo>
                    <a:pt x="1610" y="102"/>
                  </a:lnTo>
                  <a:lnTo>
                    <a:pt x="1748" y="102"/>
                  </a:lnTo>
                  <a:lnTo>
                    <a:pt x="1812" y="112"/>
                  </a:lnTo>
                  <a:lnTo>
                    <a:pt x="1886" y="123"/>
                  </a:lnTo>
                  <a:lnTo>
                    <a:pt x="1939" y="154"/>
                  </a:lnTo>
                  <a:lnTo>
                    <a:pt x="2014" y="195"/>
                  </a:lnTo>
                  <a:lnTo>
                    <a:pt x="2056" y="216"/>
                  </a:lnTo>
                  <a:lnTo>
                    <a:pt x="2109" y="237"/>
                  </a:lnTo>
                  <a:lnTo>
                    <a:pt x="2161" y="267"/>
                  </a:lnTo>
                  <a:lnTo>
                    <a:pt x="2236" y="267"/>
                  </a:lnTo>
                  <a:lnTo>
                    <a:pt x="2289" y="267"/>
                  </a:lnTo>
                  <a:lnTo>
                    <a:pt x="2342" y="237"/>
                  </a:lnTo>
                  <a:lnTo>
                    <a:pt x="2373" y="216"/>
                  </a:lnTo>
                  <a:lnTo>
                    <a:pt x="2405" y="175"/>
                  </a:lnTo>
                  <a:lnTo>
                    <a:pt x="2469" y="92"/>
                  </a:lnTo>
                  <a:lnTo>
                    <a:pt x="2511" y="0"/>
                  </a:lnTo>
                  <a:lnTo>
                    <a:pt x="2533" y="154"/>
                  </a:lnTo>
                  <a:lnTo>
                    <a:pt x="2542" y="329"/>
                  </a:lnTo>
                  <a:lnTo>
                    <a:pt x="2564" y="484"/>
                  </a:lnTo>
                  <a:lnTo>
                    <a:pt x="2564" y="545"/>
                  </a:lnTo>
                  <a:close/>
                </a:path>
              </a:pathLst>
            </a:custGeom>
            <a:solidFill>
              <a:srgbClr val="008EC8"/>
            </a:solidFill>
            <a:ln w="9525">
              <a:noFill/>
              <a:round/>
              <a:headEnd/>
              <a:tailEnd/>
            </a:ln>
          </p:spPr>
          <p:txBody>
            <a:bodyPr/>
            <a:lstStyle/>
            <a:p>
              <a:endParaRPr lang="uk-UA"/>
            </a:p>
          </p:txBody>
        </p:sp>
        <p:sp>
          <p:nvSpPr>
            <p:cNvPr id="16420" name="Freeform 40"/>
            <p:cNvSpPr>
              <a:spLocks noEditPoints="1"/>
            </p:cNvSpPr>
            <p:nvPr/>
          </p:nvSpPr>
          <p:spPr bwMode="auto">
            <a:xfrm>
              <a:off x="6778625" y="5281613"/>
              <a:ext cx="831850" cy="904875"/>
            </a:xfrm>
            <a:custGeom>
              <a:avLst/>
              <a:gdLst>
                <a:gd name="T0" fmla="*/ 2147483647 w 2617"/>
                <a:gd name="T1" fmla="*/ 2147483647 h 2851"/>
                <a:gd name="T2" fmla="*/ 2147483647 w 2617"/>
                <a:gd name="T3" fmla="*/ 2147483647 h 2851"/>
                <a:gd name="T4" fmla="*/ 2147483647 w 2617"/>
                <a:gd name="T5" fmla="*/ 2147483647 h 2851"/>
                <a:gd name="T6" fmla="*/ 2147483647 w 2617"/>
                <a:gd name="T7" fmla="*/ 2147483647 h 2851"/>
                <a:gd name="T8" fmla="*/ 2147483647 w 2617"/>
                <a:gd name="T9" fmla="*/ 2147483647 h 2851"/>
                <a:gd name="T10" fmla="*/ 2147483647 w 2617"/>
                <a:gd name="T11" fmla="*/ 2147483647 h 2851"/>
                <a:gd name="T12" fmla="*/ 2147483647 w 2617"/>
                <a:gd name="T13" fmla="*/ 2147483647 h 2851"/>
                <a:gd name="T14" fmla="*/ 2147483647 w 2617"/>
                <a:gd name="T15" fmla="*/ 2147483647 h 2851"/>
                <a:gd name="T16" fmla="*/ 2147483647 w 2617"/>
                <a:gd name="T17" fmla="*/ 2147483647 h 2851"/>
                <a:gd name="T18" fmla="*/ 2147483647 w 2617"/>
                <a:gd name="T19" fmla="*/ 2147483647 h 2851"/>
                <a:gd name="T20" fmla="*/ 2147483647 w 2617"/>
                <a:gd name="T21" fmla="*/ 2147483647 h 2851"/>
                <a:gd name="T22" fmla="*/ 2147483647 w 2617"/>
                <a:gd name="T23" fmla="*/ 2147483647 h 2851"/>
                <a:gd name="T24" fmla="*/ 2147483647 w 2617"/>
                <a:gd name="T25" fmla="*/ 2147483647 h 2851"/>
                <a:gd name="T26" fmla="*/ 2147483647 w 2617"/>
                <a:gd name="T27" fmla="*/ 2147483647 h 2851"/>
                <a:gd name="T28" fmla="*/ 2147483647 w 2617"/>
                <a:gd name="T29" fmla="*/ 2147483647 h 2851"/>
                <a:gd name="T30" fmla="*/ 2147483647 w 2617"/>
                <a:gd name="T31" fmla="*/ 2147483647 h 2851"/>
                <a:gd name="T32" fmla="*/ 2147483647 w 2617"/>
                <a:gd name="T33" fmla="*/ 2147483647 h 2851"/>
                <a:gd name="T34" fmla="*/ 2147483647 w 2617"/>
                <a:gd name="T35" fmla="*/ 2147483647 h 2851"/>
                <a:gd name="T36" fmla="*/ 2147483647 w 2617"/>
                <a:gd name="T37" fmla="*/ 2147483647 h 2851"/>
                <a:gd name="T38" fmla="*/ 2147483647 w 2617"/>
                <a:gd name="T39" fmla="*/ 2147483647 h 2851"/>
                <a:gd name="T40" fmla="*/ 2147483647 w 2617"/>
                <a:gd name="T41" fmla="*/ 2147483647 h 2851"/>
                <a:gd name="T42" fmla="*/ 2147483647 w 2617"/>
                <a:gd name="T43" fmla="*/ 2147483647 h 2851"/>
                <a:gd name="T44" fmla="*/ 2147483647 w 2617"/>
                <a:gd name="T45" fmla="*/ 2147483647 h 2851"/>
                <a:gd name="T46" fmla="*/ 2147483647 w 2617"/>
                <a:gd name="T47" fmla="*/ 2147483647 h 2851"/>
                <a:gd name="T48" fmla="*/ 2147483647 w 2617"/>
                <a:gd name="T49" fmla="*/ 2147483647 h 2851"/>
                <a:gd name="T50" fmla="*/ 2147483647 w 2617"/>
                <a:gd name="T51" fmla="*/ 2147483647 h 2851"/>
                <a:gd name="T52" fmla="*/ 2147483647 w 2617"/>
                <a:gd name="T53" fmla="*/ 2147483647 h 2851"/>
                <a:gd name="T54" fmla="*/ 2147483647 w 2617"/>
                <a:gd name="T55" fmla="*/ 2147483647 h 2851"/>
                <a:gd name="T56" fmla="*/ 2147483647 w 2617"/>
                <a:gd name="T57" fmla="*/ 2147483647 h 2851"/>
                <a:gd name="T58" fmla="*/ 2147483647 w 2617"/>
                <a:gd name="T59" fmla="*/ 2147483647 h 2851"/>
                <a:gd name="T60" fmla="*/ 2147483647 w 2617"/>
                <a:gd name="T61" fmla="*/ 2147483647 h 2851"/>
                <a:gd name="T62" fmla="*/ 2147483647 w 2617"/>
                <a:gd name="T63" fmla="*/ 2147483647 h 2851"/>
                <a:gd name="T64" fmla="*/ 2147483647 w 2617"/>
                <a:gd name="T65" fmla="*/ 2147483647 h 2851"/>
                <a:gd name="T66" fmla="*/ 2147483647 w 2617"/>
                <a:gd name="T67" fmla="*/ 2147483647 h 2851"/>
                <a:gd name="T68" fmla="*/ 2147483647 w 2617"/>
                <a:gd name="T69" fmla="*/ 2147483647 h 2851"/>
                <a:gd name="T70" fmla="*/ 2147483647 w 2617"/>
                <a:gd name="T71" fmla="*/ 2147483647 h 2851"/>
                <a:gd name="T72" fmla="*/ 2147483647 w 2617"/>
                <a:gd name="T73" fmla="*/ 2147483647 h 2851"/>
                <a:gd name="T74" fmla="*/ 2147483647 w 2617"/>
                <a:gd name="T75" fmla="*/ 2147483647 h 2851"/>
                <a:gd name="T76" fmla="*/ 2147483647 w 2617"/>
                <a:gd name="T77" fmla="*/ 2147483647 h 2851"/>
                <a:gd name="T78" fmla="*/ 0 w 2617"/>
                <a:gd name="T79" fmla="*/ 2147483647 h 2851"/>
                <a:gd name="T80" fmla="*/ 2147483647 w 2617"/>
                <a:gd name="T81" fmla="*/ 2147483647 h 2851"/>
                <a:gd name="T82" fmla="*/ 2147483647 w 2617"/>
                <a:gd name="T83" fmla="*/ 2147483647 h 2851"/>
                <a:gd name="T84" fmla="*/ 2147483647 w 2617"/>
                <a:gd name="T85" fmla="*/ 2147483647 h 2851"/>
                <a:gd name="T86" fmla="*/ 0 w 2617"/>
                <a:gd name="T87" fmla="*/ 2147483647 h 2851"/>
                <a:gd name="T88" fmla="*/ 2147483647 w 2617"/>
                <a:gd name="T89" fmla="*/ 2147483647 h 2851"/>
                <a:gd name="T90" fmla="*/ 2147483647 w 2617"/>
                <a:gd name="T91" fmla="*/ 2147483647 h 2851"/>
                <a:gd name="T92" fmla="*/ 2147483647 w 2617"/>
                <a:gd name="T93" fmla="*/ 2147483647 h 2851"/>
                <a:gd name="T94" fmla="*/ 2147483647 w 2617"/>
                <a:gd name="T95" fmla="*/ 2147483647 h 2851"/>
                <a:gd name="T96" fmla="*/ 2147483647 w 2617"/>
                <a:gd name="T97" fmla="*/ 2147483647 h 2851"/>
                <a:gd name="T98" fmla="*/ 2147483647 w 2617"/>
                <a:gd name="T99" fmla="*/ 2147483647 h 2851"/>
                <a:gd name="T100" fmla="*/ 2147483647 w 2617"/>
                <a:gd name="T101" fmla="*/ 2147483647 h 2851"/>
                <a:gd name="T102" fmla="*/ 2147483647 w 2617"/>
                <a:gd name="T103" fmla="*/ 2147483647 h 2851"/>
                <a:gd name="T104" fmla="*/ 2147483647 w 2617"/>
                <a:gd name="T105" fmla="*/ 2147483647 h 2851"/>
                <a:gd name="T106" fmla="*/ 2147483647 w 2617"/>
                <a:gd name="T107" fmla="*/ 2147483647 h 2851"/>
                <a:gd name="T108" fmla="*/ 2147483647 w 2617"/>
                <a:gd name="T109" fmla="*/ 2147483647 h 2851"/>
                <a:gd name="T110" fmla="*/ 2147483647 w 2617"/>
                <a:gd name="T111" fmla="*/ 2147483647 h 2851"/>
                <a:gd name="T112" fmla="*/ 2147483647 w 2617"/>
                <a:gd name="T113" fmla="*/ 2147483647 h 2851"/>
                <a:gd name="T114" fmla="*/ 2147483647 w 2617"/>
                <a:gd name="T115" fmla="*/ 2147483647 h 2851"/>
                <a:gd name="T116" fmla="*/ 2147483647 w 2617"/>
                <a:gd name="T117" fmla="*/ 2147483647 h 2851"/>
                <a:gd name="T118" fmla="*/ 2147483647 w 2617"/>
                <a:gd name="T119" fmla="*/ 2147483647 h 2851"/>
                <a:gd name="T120" fmla="*/ 2147483647 w 2617"/>
                <a:gd name="T121" fmla="*/ 2147483647 h 2851"/>
                <a:gd name="T122" fmla="*/ 2147483647 w 2617"/>
                <a:gd name="T123" fmla="*/ 2147483647 h 2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17"/>
                <a:gd name="T187" fmla="*/ 0 h 2851"/>
                <a:gd name="T188" fmla="*/ 2617 w 2617"/>
                <a:gd name="T189" fmla="*/ 2851 h 2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17" h="2851">
                  <a:moveTo>
                    <a:pt x="1938" y="318"/>
                  </a:moveTo>
                  <a:lnTo>
                    <a:pt x="1949" y="339"/>
                  </a:lnTo>
                  <a:lnTo>
                    <a:pt x="2606" y="555"/>
                  </a:lnTo>
                  <a:lnTo>
                    <a:pt x="2573" y="607"/>
                  </a:lnTo>
                  <a:lnTo>
                    <a:pt x="1917" y="391"/>
                  </a:lnTo>
                  <a:lnTo>
                    <a:pt x="1938" y="318"/>
                  </a:lnTo>
                  <a:close/>
                  <a:moveTo>
                    <a:pt x="1949" y="339"/>
                  </a:moveTo>
                  <a:lnTo>
                    <a:pt x="1917" y="391"/>
                  </a:lnTo>
                  <a:lnTo>
                    <a:pt x="1917" y="370"/>
                  </a:lnTo>
                  <a:lnTo>
                    <a:pt x="1907" y="360"/>
                  </a:lnTo>
                  <a:lnTo>
                    <a:pt x="1907" y="349"/>
                  </a:lnTo>
                  <a:lnTo>
                    <a:pt x="1917" y="339"/>
                  </a:lnTo>
                  <a:lnTo>
                    <a:pt x="1938" y="318"/>
                  </a:lnTo>
                  <a:lnTo>
                    <a:pt x="1949" y="339"/>
                  </a:lnTo>
                  <a:close/>
                  <a:moveTo>
                    <a:pt x="1938" y="318"/>
                  </a:moveTo>
                  <a:lnTo>
                    <a:pt x="1938" y="360"/>
                  </a:lnTo>
                  <a:lnTo>
                    <a:pt x="1938" y="318"/>
                  </a:lnTo>
                  <a:close/>
                  <a:moveTo>
                    <a:pt x="1949" y="339"/>
                  </a:moveTo>
                  <a:lnTo>
                    <a:pt x="1917" y="391"/>
                  </a:lnTo>
                  <a:lnTo>
                    <a:pt x="1917" y="370"/>
                  </a:lnTo>
                  <a:lnTo>
                    <a:pt x="1907" y="360"/>
                  </a:lnTo>
                  <a:lnTo>
                    <a:pt x="1907" y="349"/>
                  </a:lnTo>
                  <a:lnTo>
                    <a:pt x="1917" y="339"/>
                  </a:lnTo>
                  <a:lnTo>
                    <a:pt x="1938" y="318"/>
                  </a:lnTo>
                  <a:lnTo>
                    <a:pt x="1949" y="339"/>
                  </a:lnTo>
                  <a:close/>
                  <a:moveTo>
                    <a:pt x="1515" y="813"/>
                  </a:moveTo>
                  <a:lnTo>
                    <a:pt x="1472" y="771"/>
                  </a:lnTo>
                  <a:lnTo>
                    <a:pt x="1472" y="813"/>
                  </a:lnTo>
                  <a:lnTo>
                    <a:pt x="1461" y="782"/>
                  </a:lnTo>
                  <a:lnTo>
                    <a:pt x="1451" y="771"/>
                  </a:lnTo>
                  <a:lnTo>
                    <a:pt x="1430" y="740"/>
                  </a:lnTo>
                  <a:lnTo>
                    <a:pt x="1430" y="721"/>
                  </a:lnTo>
                  <a:lnTo>
                    <a:pt x="1430" y="690"/>
                  </a:lnTo>
                  <a:lnTo>
                    <a:pt x="1419" y="679"/>
                  </a:lnTo>
                  <a:lnTo>
                    <a:pt x="1430" y="659"/>
                  </a:lnTo>
                  <a:lnTo>
                    <a:pt x="1430" y="627"/>
                  </a:lnTo>
                  <a:lnTo>
                    <a:pt x="1430" y="617"/>
                  </a:lnTo>
                  <a:lnTo>
                    <a:pt x="1451" y="586"/>
                  </a:lnTo>
                  <a:lnTo>
                    <a:pt x="1461" y="576"/>
                  </a:lnTo>
                  <a:lnTo>
                    <a:pt x="1472" y="555"/>
                  </a:lnTo>
                  <a:lnTo>
                    <a:pt x="1482" y="545"/>
                  </a:lnTo>
                  <a:lnTo>
                    <a:pt x="1504" y="524"/>
                  </a:lnTo>
                  <a:lnTo>
                    <a:pt x="1515" y="504"/>
                  </a:lnTo>
                  <a:lnTo>
                    <a:pt x="1535" y="494"/>
                  </a:lnTo>
                  <a:lnTo>
                    <a:pt x="1577" y="463"/>
                  </a:lnTo>
                  <a:lnTo>
                    <a:pt x="1621" y="442"/>
                  </a:lnTo>
                  <a:lnTo>
                    <a:pt x="1673" y="411"/>
                  </a:lnTo>
                  <a:lnTo>
                    <a:pt x="1726" y="391"/>
                  </a:lnTo>
                  <a:lnTo>
                    <a:pt x="1779" y="370"/>
                  </a:lnTo>
                  <a:lnTo>
                    <a:pt x="1832" y="349"/>
                  </a:lnTo>
                  <a:lnTo>
                    <a:pt x="1885" y="339"/>
                  </a:lnTo>
                  <a:lnTo>
                    <a:pt x="1938" y="318"/>
                  </a:lnTo>
                  <a:lnTo>
                    <a:pt x="1938" y="391"/>
                  </a:lnTo>
                  <a:lnTo>
                    <a:pt x="1896" y="391"/>
                  </a:lnTo>
                  <a:lnTo>
                    <a:pt x="1843" y="411"/>
                  </a:lnTo>
                  <a:lnTo>
                    <a:pt x="1790" y="422"/>
                  </a:lnTo>
                  <a:lnTo>
                    <a:pt x="1737" y="442"/>
                  </a:lnTo>
                  <a:lnTo>
                    <a:pt x="1684" y="463"/>
                  </a:lnTo>
                  <a:lnTo>
                    <a:pt x="1641" y="494"/>
                  </a:lnTo>
                  <a:lnTo>
                    <a:pt x="1610" y="515"/>
                  </a:lnTo>
                  <a:lnTo>
                    <a:pt x="1568" y="545"/>
                  </a:lnTo>
                  <a:lnTo>
                    <a:pt x="1557" y="555"/>
                  </a:lnTo>
                  <a:lnTo>
                    <a:pt x="1535" y="565"/>
                  </a:lnTo>
                  <a:lnTo>
                    <a:pt x="1525" y="576"/>
                  </a:lnTo>
                  <a:lnTo>
                    <a:pt x="1515" y="586"/>
                  </a:lnTo>
                  <a:lnTo>
                    <a:pt x="1504" y="607"/>
                  </a:lnTo>
                  <a:lnTo>
                    <a:pt x="1504" y="617"/>
                  </a:lnTo>
                  <a:lnTo>
                    <a:pt x="1482" y="627"/>
                  </a:lnTo>
                  <a:lnTo>
                    <a:pt x="1482" y="638"/>
                  </a:lnTo>
                  <a:lnTo>
                    <a:pt x="1482" y="669"/>
                  </a:lnTo>
                  <a:lnTo>
                    <a:pt x="1482" y="679"/>
                  </a:lnTo>
                  <a:lnTo>
                    <a:pt x="1482" y="690"/>
                  </a:lnTo>
                  <a:lnTo>
                    <a:pt x="1482" y="710"/>
                  </a:lnTo>
                  <a:lnTo>
                    <a:pt x="1482" y="721"/>
                  </a:lnTo>
                  <a:lnTo>
                    <a:pt x="1504" y="740"/>
                  </a:lnTo>
                  <a:lnTo>
                    <a:pt x="1504" y="761"/>
                  </a:lnTo>
                  <a:lnTo>
                    <a:pt x="1515" y="782"/>
                  </a:lnTo>
                  <a:lnTo>
                    <a:pt x="1515" y="813"/>
                  </a:lnTo>
                  <a:close/>
                  <a:moveTo>
                    <a:pt x="1472" y="813"/>
                  </a:moveTo>
                  <a:lnTo>
                    <a:pt x="1515" y="782"/>
                  </a:lnTo>
                  <a:lnTo>
                    <a:pt x="1525" y="782"/>
                  </a:lnTo>
                  <a:lnTo>
                    <a:pt x="1525" y="792"/>
                  </a:lnTo>
                  <a:lnTo>
                    <a:pt x="1525" y="813"/>
                  </a:lnTo>
                  <a:lnTo>
                    <a:pt x="1515" y="823"/>
                  </a:lnTo>
                  <a:lnTo>
                    <a:pt x="1504" y="823"/>
                  </a:lnTo>
                  <a:lnTo>
                    <a:pt x="1482" y="823"/>
                  </a:lnTo>
                  <a:lnTo>
                    <a:pt x="1472" y="813"/>
                  </a:lnTo>
                  <a:close/>
                  <a:moveTo>
                    <a:pt x="1335" y="937"/>
                  </a:moveTo>
                  <a:lnTo>
                    <a:pt x="1335" y="875"/>
                  </a:lnTo>
                  <a:lnTo>
                    <a:pt x="1344" y="875"/>
                  </a:lnTo>
                  <a:lnTo>
                    <a:pt x="1355" y="875"/>
                  </a:lnTo>
                  <a:lnTo>
                    <a:pt x="1366" y="875"/>
                  </a:lnTo>
                  <a:lnTo>
                    <a:pt x="1387" y="864"/>
                  </a:lnTo>
                  <a:lnTo>
                    <a:pt x="1398" y="844"/>
                  </a:lnTo>
                  <a:lnTo>
                    <a:pt x="1430" y="823"/>
                  </a:lnTo>
                  <a:lnTo>
                    <a:pt x="1472" y="771"/>
                  </a:lnTo>
                  <a:lnTo>
                    <a:pt x="1515" y="813"/>
                  </a:lnTo>
                  <a:lnTo>
                    <a:pt x="1472" y="864"/>
                  </a:lnTo>
                  <a:lnTo>
                    <a:pt x="1430" y="885"/>
                  </a:lnTo>
                  <a:lnTo>
                    <a:pt x="1408" y="906"/>
                  </a:lnTo>
                  <a:lnTo>
                    <a:pt x="1387" y="926"/>
                  </a:lnTo>
                  <a:lnTo>
                    <a:pt x="1366" y="926"/>
                  </a:lnTo>
                  <a:lnTo>
                    <a:pt x="1355" y="926"/>
                  </a:lnTo>
                  <a:lnTo>
                    <a:pt x="1344" y="937"/>
                  </a:lnTo>
                  <a:lnTo>
                    <a:pt x="1335" y="937"/>
                  </a:lnTo>
                  <a:close/>
                  <a:moveTo>
                    <a:pt x="1229" y="823"/>
                  </a:moveTo>
                  <a:lnTo>
                    <a:pt x="1229" y="771"/>
                  </a:lnTo>
                  <a:lnTo>
                    <a:pt x="1249" y="792"/>
                  </a:lnTo>
                  <a:lnTo>
                    <a:pt x="1249" y="813"/>
                  </a:lnTo>
                  <a:lnTo>
                    <a:pt x="1249" y="823"/>
                  </a:lnTo>
                  <a:lnTo>
                    <a:pt x="1260" y="823"/>
                  </a:lnTo>
                  <a:lnTo>
                    <a:pt x="1260" y="833"/>
                  </a:lnTo>
                  <a:lnTo>
                    <a:pt x="1282" y="844"/>
                  </a:lnTo>
                  <a:lnTo>
                    <a:pt x="1291" y="864"/>
                  </a:lnTo>
                  <a:lnTo>
                    <a:pt x="1302" y="875"/>
                  </a:lnTo>
                  <a:lnTo>
                    <a:pt x="1313" y="875"/>
                  </a:lnTo>
                  <a:lnTo>
                    <a:pt x="1335" y="875"/>
                  </a:lnTo>
                  <a:lnTo>
                    <a:pt x="1335" y="937"/>
                  </a:lnTo>
                  <a:lnTo>
                    <a:pt x="1313" y="937"/>
                  </a:lnTo>
                  <a:lnTo>
                    <a:pt x="1302" y="926"/>
                  </a:lnTo>
                  <a:lnTo>
                    <a:pt x="1291" y="926"/>
                  </a:lnTo>
                  <a:lnTo>
                    <a:pt x="1282" y="926"/>
                  </a:lnTo>
                  <a:lnTo>
                    <a:pt x="1260" y="906"/>
                  </a:lnTo>
                  <a:lnTo>
                    <a:pt x="1239" y="885"/>
                  </a:lnTo>
                  <a:lnTo>
                    <a:pt x="1229" y="875"/>
                  </a:lnTo>
                  <a:lnTo>
                    <a:pt x="1207" y="844"/>
                  </a:lnTo>
                  <a:lnTo>
                    <a:pt x="1207" y="833"/>
                  </a:lnTo>
                  <a:lnTo>
                    <a:pt x="1196" y="823"/>
                  </a:lnTo>
                  <a:lnTo>
                    <a:pt x="1196" y="813"/>
                  </a:lnTo>
                  <a:lnTo>
                    <a:pt x="1196" y="792"/>
                  </a:lnTo>
                  <a:lnTo>
                    <a:pt x="1229" y="823"/>
                  </a:lnTo>
                  <a:close/>
                  <a:moveTo>
                    <a:pt x="1249" y="792"/>
                  </a:moveTo>
                  <a:lnTo>
                    <a:pt x="1196" y="792"/>
                  </a:lnTo>
                  <a:lnTo>
                    <a:pt x="1196" y="782"/>
                  </a:lnTo>
                  <a:lnTo>
                    <a:pt x="1207" y="771"/>
                  </a:lnTo>
                  <a:lnTo>
                    <a:pt x="1229" y="771"/>
                  </a:lnTo>
                  <a:lnTo>
                    <a:pt x="1239" y="771"/>
                  </a:lnTo>
                  <a:lnTo>
                    <a:pt x="1249" y="782"/>
                  </a:lnTo>
                  <a:lnTo>
                    <a:pt x="1249" y="792"/>
                  </a:lnTo>
                  <a:close/>
                  <a:moveTo>
                    <a:pt x="1027" y="679"/>
                  </a:moveTo>
                  <a:lnTo>
                    <a:pt x="974" y="679"/>
                  </a:lnTo>
                  <a:lnTo>
                    <a:pt x="1027" y="669"/>
                  </a:lnTo>
                  <a:lnTo>
                    <a:pt x="1038" y="679"/>
                  </a:lnTo>
                  <a:lnTo>
                    <a:pt x="1069" y="710"/>
                  </a:lnTo>
                  <a:lnTo>
                    <a:pt x="1091" y="721"/>
                  </a:lnTo>
                  <a:lnTo>
                    <a:pt x="1133" y="731"/>
                  </a:lnTo>
                  <a:lnTo>
                    <a:pt x="1154" y="740"/>
                  </a:lnTo>
                  <a:lnTo>
                    <a:pt x="1186" y="761"/>
                  </a:lnTo>
                  <a:lnTo>
                    <a:pt x="1207" y="771"/>
                  </a:lnTo>
                  <a:lnTo>
                    <a:pt x="1229" y="771"/>
                  </a:lnTo>
                  <a:lnTo>
                    <a:pt x="1229" y="823"/>
                  </a:lnTo>
                  <a:lnTo>
                    <a:pt x="1196" y="823"/>
                  </a:lnTo>
                  <a:lnTo>
                    <a:pt x="1175" y="813"/>
                  </a:lnTo>
                  <a:lnTo>
                    <a:pt x="1133" y="792"/>
                  </a:lnTo>
                  <a:lnTo>
                    <a:pt x="1101" y="782"/>
                  </a:lnTo>
                  <a:lnTo>
                    <a:pt x="1069" y="771"/>
                  </a:lnTo>
                  <a:lnTo>
                    <a:pt x="1038" y="740"/>
                  </a:lnTo>
                  <a:lnTo>
                    <a:pt x="1016" y="731"/>
                  </a:lnTo>
                  <a:lnTo>
                    <a:pt x="985" y="710"/>
                  </a:lnTo>
                  <a:lnTo>
                    <a:pt x="1027" y="679"/>
                  </a:lnTo>
                  <a:close/>
                  <a:moveTo>
                    <a:pt x="1027" y="792"/>
                  </a:moveTo>
                  <a:lnTo>
                    <a:pt x="974" y="792"/>
                  </a:lnTo>
                  <a:lnTo>
                    <a:pt x="974" y="782"/>
                  </a:lnTo>
                  <a:lnTo>
                    <a:pt x="974" y="740"/>
                  </a:lnTo>
                  <a:lnTo>
                    <a:pt x="974" y="710"/>
                  </a:lnTo>
                  <a:lnTo>
                    <a:pt x="974" y="679"/>
                  </a:lnTo>
                  <a:lnTo>
                    <a:pt x="1027" y="679"/>
                  </a:lnTo>
                  <a:lnTo>
                    <a:pt x="1027" y="710"/>
                  </a:lnTo>
                  <a:lnTo>
                    <a:pt x="1027" y="740"/>
                  </a:lnTo>
                  <a:lnTo>
                    <a:pt x="1027" y="782"/>
                  </a:lnTo>
                  <a:lnTo>
                    <a:pt x="1027" y="792"/>
                  </a:lnTo>
                  <a:close/>
                  <a:moveTo>
                    <a:pt x="1302" y="1183"/>
                  </a:moveTo>
                  <a:lnTo>
                    <a:pt x="1249" y="1183"/>
                  </a:lnTo>
                  <a:lnTo>
                    <a:pt x="1282" y="1203"/>
                  </a:lnTo>
                  <a:lnTo>
                    <a:pt x="1249" y="1203"/>
                  </a:lnTo>
                  <a:lnTo>
                    <a:pt x="1239" y="1193"/>
                  </a:lnTo>
                  <a:lnTo>
                    <a:pt x="1207" y="1183"/>
                  </a:lnTo>
                  <a:lnTo>
                    <a:pt x="1196" y="1153"/>
                  </a:lnTo>
                  <a:lnTo>
                    <a:pt x="1175" y="1132"/>
                  </a:lnTo>
                  <a:lnTo>
                    <a:pt x="1144" y="1101"/>
                  </a:lnTo>
                  <a:lnTo>
                    <a:pt x="1122" y="1080"/>
                  </a:lnTo>
                  <a:lnTo>
                    <a:pt x="1101" y="1039"/>
                  </a:lnTo>
                  <a:lnTo>
                    <a:pt x="1080" y="1008"/>
                  </a:lnTo>
                  <a:lnTo>
                    <a:pt x="1058" y="977"/>
                  </a:lnTo>
                  <a:lnTo>
                    <a:pt x="1038" y="947"/>
                  </a:lnTo>
                  <a:lnTo>
                    <a:pt x="1016" y="906"/>
                  </a:lnTo>
                  <a:lnTo>
                    <a:pt x="1005" y="885"/>
                  </a:lnTo>
                  <a:lnTo>
                    <a:pt x="985" y="844"/>
                  </a:lnTo>
                  <a:lnTo>
                    <a:pt x="985" y="823"/>
                  </a:lnTo>
                  <a:lnTo>
                    <a:pt x="974" y="792"/>
                  </a:lnTo>
                  <a:lnTo>
                    <a:pt x="1027" y="792"/>
                  </a:lnTo>
                  <a:lnTo>
                    <a:pt x="1038" y="813"/>
                  </a:lnTo>
                  <a:lnTo>
                    <a:pt x="1038" y="833"/>
                  </a:lnTo>
                  <a:lnTo>
                    <a:pt x="1058" y="864"/>
                  </a:lnTo>
                  <a:lnTo>
                    <a:pt x="1069" y="885"/>
                  </a:lnTo>
                  <a:lnTo>
                    <a:pt x="1080" y="926"/>
                  </a:lnTo>
                  <a:lnTo>
                    <a:pt x="1101" y="947"/>
                  </a:lnTo>
                  <a:lnTo>
                    <a:pt x="1122" y="987"/>
                  </a:lnTo>
                  <a:lnTo>
                    <a:pt x="1144" y="1008"/>
                  </a:lnTo>
                  <a:lnTo>
                    <a:pt x="1175" y="1039"/>
                  </a:lnTo>
                  <a:lnTo>
                    <a:pt x="1186" y="1060"/>
                  </a:lnTo>
                  <a:lnTo>
                    <a:pt x="1207" y="1091"/>
                  </a:lnTo>
                  <a:lnTo>
                    <a:pt x="1239" y="1111"/>
                  </a:lnTo>
                  <a:lnTo>
                    <a:pt x="1249" y="1132"/>
                  </a:lnTo>
                  <a:lnTo>
                    <a:pt x="1260" y="1143"/>
                  </a:lnTo>
                  <a:lnTo>
                    <a:pt x="1282" y="1153"/>
                  </a:lnTo>
                  <a:lnTo>
                    <a:pt x="1302" y="1183"/>
                  </a:lnTo>
                  <a:close/>
                  <a:moveTo>
                    <a:pt x="1282" y="1203"/>
                  </a:moveTo>
                  <a:lnTo>
                    <a:pt x="1282" y="1153"/>
                  </a:lnTo>
                  <a:lnTo>
                    <a:pt x="1291" y="1153"/>
                  </a:lnTo>
                  <a:lnTo>
                    <a:pt x="1302" y="1153"/>
                  </a:lnTo>
                  <a:lnTo>
                    <a:pt x="1302" y="1163"/>
                  </a:lnTo>
                  <a:lnTo>
                    <a:pt x="1302" y="1183"/>
                  </a:lnTo>
                  <a:lnTo>
                    <a:pt x="1302" y="1193"/>
                  </a:lnTo>
                  <a:lnTo>
                    <a:pt x="1291" y="1203"/>
                  </a:lnTo>
                  <a:lnTo>
                    <a:pt x="1282" y="1203"/>
                  </a:lnTo>
                  <a:close/>
                  <a:moveTo>
                    <a:pt x="1302" y="1677"/>
                  </a:moveTo>
                  <a:lnTo>
                    <a:pt x="1249" y="1677"/>
                  </a:lnTo>
                  <a:lnTo>
                    <a:pt x="1249" y="1616"/>
                  </a:lnTo>
                  <a:lnTo>
                    <a:pt x="1249" y="1564"/>
                  </a:lnTo>
                  <a:lnTo>
                    <a:pt x="1249" y="1502"/>
                  </a:lnTo>
                  <a:lnTo>
                    <a:pt x="1249" y="1451"/>
                  </a:lnTo>
                  <a:lnTo>
                    <a:pt x="1249" y="1379"/>
                  </a:lnTo>
                  <a:lnTo>
                    <a:pt x="1249" y="1317"/>
                  </a:lnTo>
                  <a:lnTo>
                    <a:pt x="1249" y="1255"/>
                  </a:lnTo>
                  <a:lnTo>
                    <a:pt x="1249" y="1183"/>
                  </a:lnTo>
                  <a:lnTo>
                    <a:pt x="1302" y="1183"/>
                  </a:lnTo>
                  <a:lnTo>
                    <a:pt x="1302" y="1255"/>
                  </a:lnTo>
                  <a:lnTo>
                    <a:pt x="1302" y="1317"/>
                  </a:lnTo>
                  <a:lnTo>
                    <a:pt x="1302" y="1379"/>
                  </a:lnTo>
                  <a:lnTo>
                    <a:pt x="1302" y="1451"/>
                  </a:lnTo>
                  <a:lnTo>
                    <a:pt x="1302" y="1502"/>
                  </a:lnTo>
                  <a:lnTo>
                    <a:pt x="1302" y="1564"/>
                  </a:lnTo>
                  <a:lnTo>
                    <a:pt x="1302" y="1616"/>
                  </a:lnTo>
                  <a:lnTo>
                    <a:pt x="1302" y="1677"/>
                  </a:lnTo>
                  <a:close/>
                  <a:moveTo>
                    <a:pt x="1133" y="2254"/>
                  </a:moveTo>
                  <a:lnTo>
                    <a:pt x="1091" y="2285"/>
                  </a:lnTo>
                  <a:lnTo>
                    <a:pt x="1122" y="2254"/>
                  </a:lnTo>
                  <a:lnTo>
                    <a:pt x="1133" y="2254"/>
                  </a:lnTo>
                  <a:lnTo>
                    <a:pt x="1154" y="2254"/>
                  </a:lnTo>
                  <a:lnTo>
                    <a:pt x="1175" y="2254"/>
                  </a:lnTo>
                  <a:lnTo>
                    <a:pt x="1186" y="2254"/>
                  </a:lnTo>
                  <a:lnTo>
                    <a:pt x="1196" y="2234"/>
                  </a:lnTo>
                  <a:lnTo>
                    <a:pt x="1196" y="2223"/>
                  </a:lnTo>
                  <a:lnTo>
                    <a:pt x="1207" y="2223"/>
                  </a:lnTo>
                  <a:lnTo>
                    <a:pt x="1229" y="2213"/>
                  </a:lnTo>
                  <a:lnTo>
                    <a:pt x="1229" y="2203"/>
                  </a:lnTo>
                  <a:lnTo>
                    <a:pt x="1239" y="2172"/>
                  </a:lnTo>
                  <a:lnTo>
                    <a:pt x="1239" y="2161"/>
                  </a:lnTo>
                  <a:lnTo>
                    <a:pt x="1249" y="2120"/>
                  </a:lnTo>
                  <a:lnTo>
                    <a:pt x="1249" y="2068"/>
                  </a:lnTo>
                  <a:lnTo>
                    <a:pt x="1249" y="2017"/>
                  </a:lnTo>
                  <a:lnTo>
                    <a:pt x="1260" y="1966"/>
                  </a:lnTo>
                  <a:lnTo>
                    <a:pt x="1260" y="1914"/>
                  </a:lnTo>
                  <a:lnTo>
                    <a:pt x="1260" y="1862"/>
                  </a:lnTo>
                  <a:lnTo>
                    <a:pt x="1249" y="1770"/>
                  </a:lnTo>
                  <a:lnTo>
                    <a:pt x="1249" y="1677"/>
                  </a:lnTo>
                  <a:lnTo>
                    <a:pt x="1302" y="1677"/>
                  </a:lnTo>
                  <a:lnTo>
                    <a:pt x="1302" y="1770"/>
                  </a:lnTo>
                  <a:lnTo>
                    <a:pt x="1313" y="1862"/>
                  </a:lnTo>
                  <a:lnTo>
                    <a:pt x="1313" y="1914"/>
                  </a:lnTo>
                  <a:lnTo>
                    <a:pt x="1313" y="1966"/>
                  </a:lnTo>
                  <a:lnTo>
                    <a:pt x="1313" y="2038"/>
                  </a:lnTo>
                  <a:lnTo>
                    <a:pt x="1302" y="2089"/>
                  </a:lnTo>
                  <a:lnTo>
                    <a:pt x="1302" y="2120"/>
                  </a:lnTo>
                  <a:lnTo>
                    <a:pt x="1291" y="2172"/>
                  </a:lnTo>
                  <a:lnTo>
                    <a:pt x="1282" y="2203"/>
                  </a:lnTo>
                  <a:lnTo>
                    <a:pt x="1282" y="2213"/>
                  </a:lnTo>
                  <a:lnTo>
                    <a:pt x="1260" y="2234"/>
                  </a:lnTo>
                  <a:lnTo>
                    <a:pt x="1249" y="2254"/>
                  </a:lnTo>
                  <a:lnTo>
                    <a:pt x="1239" y="2265"/>
                  </a:lnTo>
                  <a:lnTo>
                    <a:pt x="1229" y="2275"/>
                  </a:lnTo>
                  <a:lnTo>
                    <a:pt x="1207" y="2285"/>
                  </a:lnTo>
                  <a:lnTo>
                    <a:pt x="1196" y="2305"/>
                  </a:lnTo>
                  <a:lnTo>
                    <a:pt x="1175" y="2305"/>
                  </a:lnTo>
                  <a:lnTo>
                    <a:pt x="1154" y="2305"/>
                  </a:lnTo>
                  <a:lnTo>
                    <a:pt x="1133" y="2305"/>
                  </a:lnTo>
                  <a:lnTo>
                    <a:pt x="1101" y="2305"/>
                  </a:lnTo>
                  <a:lnTo>
                    <a:pt x="1133" y="2254"/>
                  </a:lnTo>
                  <a:close/>
                  <a:moveTo>
                    <a:pt x="1122" y="2254"/>
                  </a:moveTo>
                  <a:lnTo>
                    <a:pt x="1101" y="2305"/>
                  </a:lnTo>
                  <a:lnTo>
                    <a:pt x="1091" y="2305"/>
                  </a:lnTo>
                  <a:lnTo>
                    <a:pt x="1091" y="2285"/>
                  </a:lnTo>
                  <a:lnTo>
                    <a:pt x="1091" y="2275"/>
                  </a:lnTo>
                  <a:lnTo>
                    <a:pt x="1091" y="2265"/>
                  </a:lnTo>
                  <a:lnTo>
                    <a:pt x="1101" y="2254"/>
                  </a:lnTo>
                  <a:lnTo>
                    <a:pt x="1122" y="2254"/>
                  </a:lnTo>
                  <a:close/>
                  <a:moveTo>
                    <a:pt x="1355" y="2439"/>
                  </a:moveTo>
                  <a:lnTo>
                    <a:pt x="1302" y="2439"/>
                  </a:lnTo>
                  <a:lnTo>
                    <a:pt x="1313" y="2460"/>
                  </a:lnTo>
                  <a:lnTo>
                    <a:pt x="1291" y="2439"/>
                  </a:lnTo>
                  <a:lnTo>
                    <a:pt x="1260" y="2419"/>
                  </a:lnTo>
                  <a:lnTo>
                    <a:pt x="1239" y="2408"/>
                  </a:lnTo>
                  <a:lnTo>
                    <a:pt x="1207" y="2377"/>
                  </a:lnTo>
                  <a:lnTo>
                    <a:pt x="1186" y="2367"/>
                  </a:lnTo>
                  <a:lnTo>
                    <a:pt x="1144" y="2336"/>
                  </a:lnTo>
                  <a:lnTo>
                    <a:pt x="1122" y="2315"/>
                  </a:lnTo>
                  <a:lnTo>
                    <a:pt x="1091" y="2285"/>
                  </a:lnTo>
                  <a:lnTo>
                    <a:pt x="1133" y="2254"/>
                  </a:lnTo>
                  <a:lnTo>
                    <a:pt x="1154" y="2275"/>
                  </a:lnTo>
                  <a:lnTo>
                    <a:pt x="1186" y="2285"/>
                  </a:lnTo>
                  <a:lnTo>
                    <a:pt x="1207" y="2315"/>
                  </a:lnTo>
                  <a:lnTo>
                    <a:pt x="1239" y="2336"/>
                  </a:lnTo>
                  <a:lnTo>
                    <a:pt x="1282" y="2357"/>
                  </a:lnTo>
                  <a:lnTo>
                    <a:pt x="1302" y="2377"/>
                  </a:lnTo>
                  <a:lnTo>
                    <a:pt x="1335" y="2408"/>
                  </a:lnTo>
                  <a:lnTo>
                    <a:pt x="1355" y="2419"/>
                  </a:lnTo>
                  <a:lnTo>
                    <a:pt x="1355" y="2439"/>
                  </a:lnTo>
                  <a:close/>
                  <a:moveTo>
                    <a:pt x="1313" y="2460"/>
                  </a:moveTo>
                  <a:lnTo>
                    <a:pt x="1355" y="2419"/>
                  </a:lnTo>
                  <a:lnTo>
                    <a:pt x="1355" y="2429"/>
                  </a:lnTo>
                  <a:lnTo>
                    <a:pt x="1355" y="2439"/>
                  </a:lnTo>
                  <a:lnTo>
                    <a:pt x="1355" y="2460"/>
                  </a:lnTo>
                  <a:lnTo>
                    <a:pt x="1344" y="2470"/>
                  </a:lnTo>
                  <a:lnTo>
                    <a:pt x="1335" y="2470"/>
                  </a:lnTo>
                  <a:lnTo>
                    <a:pt x="1313" y="2460"/>
                  </a:lnTo>
                  <a:close/>
                  <a:moveTo>
                    <a:pt x="1186" y="2573"/>
                  </a:moveTo>
                  <a:lnTo>
                    <a:pt x="1154" y="2531"/>
                  </a:lnTo>
                  <a:lnTo>
                    <a:pt x="1186" y="2531"/>
                  </a:lnTo>
                  <a:lnTo>
                    <a:pt x="1196" y="2531"/>
                  </a:lnTo>
                  <a:lnTo>
                    <a:pt x="1207" y="2542"/>
                  </a:lnTo>
                  <a:lnTo>
                    <a:pt x="1207" y="2531"/>
                  </a:lnTo>
                  <a:lnTo>
                    <a:pt x="1229" y="2531"/>
                  </a:lnTo>
                  <a:lnTo>
                    <a:pt x="1239" y="2531"/>
                  </a:lnTo>
                  <a:lnTo>
                    <a:pt x="1249" y="2521"/>
                  </a:lnTo>
                  <a:lnTo>
                    <a:pt x="1260" y="2501"/>
                  </a:lnTo>
                  <a:lnTo>
                    <a:pt x="1282" y="2491"/>
                  </a:lnTo>
                  <a:lnTo>
                    <a:pt x="1291" y="2481"/>
                  </a:lnTo>
                  <a:lnTo>
                    <a:pt x="1291" y="2470"/>
                  </a:lnTo>
                  <a:lnTo>
                    <a:pt x="1302" y="2470"/>
                  </a:lnTo>
                  <a:lnTo>
                    <a:pt x="1302" y="2460"/>
                  </a:lnTo>
                  <a:lnTo>
                    <a:pt x="1302" y="2439"/>
                  </a:lnTo>
                  <a:lnTo>
                    <a:pt x="1355" y="2439"/>
                  </a:lnTo>
                  <a:lnTo>
                    <a:pt x="1355" y="2460"/>
                  </a:lnTo>
                  <a:lnTo>
                    <a:pt x="1355" y="2470"/>
                  </a:lnTo>
                  <a:lnTo>
                    <a:pt x="1344" y="2491"/>
                  </a:lnTo>
                  <a:lnTo>
                    <a:pt x="1344" y="2501"/>
                  </a:lnTo>
                  <a:lnTo>
                    <a:pt x="1335" y="2521"/>
                  </a:lnTo>
                  <a:lnTo>
                    <a:pt x="1313" y="2531"/>
                  </a:lnTo>
                  <a:lnTo>
                    <a:pt x="1302" y="2542"/>
                  </a:lnTo>
                  <a:lnTo>
                    <a:pt x="1291" y="2552"/>
                  </a:lnTo>
                  <a:lnTo>
                    <a:pt x="1282" y="2573"/>
                  </a:lnTo>
                  <a:lnTo>
                    <a:pt x="1260" y="2583"/>
                  </a:lnTo>
                  <a:lnTo>
                    <a:pt x="1239" y="2583"/>
                  </a:lnTo>
                  <a:lnTo>
                    <a:pt x="1229" y="2593"/>
                  </a:lnTo>
                  <a:lnTo>
                    <a:pt x="1207" y="2593"/>
                  </a:lnTo>
                  <a:lnTo>
                    <a:pt x="1186" y="2593"/>
                  </a:lnTo>
                  <a:lnTo>
                    <a:pt x="1175" y="2583"/>
                  </a:lnTo>
                  <a:lnTo>
                    <a:pt x="1144" y="2573"/>
                  </a:lnTo>
                  <a:lnTo>
                    <a:pt x="1186" y="2573"/>
                  </a:lnTo>
                  <a:close/>
                  <a:moveTo>
                    <a:pt x="1186" y="2531"/>
                  </a:moveTo>
                  <a:lnTo>
                    <a:pt x="1144" y="2573"/>
                  </a:lnTo>
                  <a:lnTo>
                    <a:pt x="1144" y="2552"/>
                  </a:lnTo>
                  <a:lnTo>
                    <a:pt x="1144" y="2542"/>
                  </a:lnTo>
                  <a:lnTo>
                    <a:pt x="1144" y="2531"/>
                  </a:lnTo>
                  <a:lnTo>
                    <a:pt x="1154" y="2531"/>
                  </a:lnTo>
                  <a:lnTo>
                    <a:pt x="1175" y="2521"/>
                  </a:lnTo>
                  <a:lnTo>
                    <a:pt x="1186" y="2531"/>
                  </a:lnTo>
                  <a:close/>
                  <a:moveTo>
                    <a:pt x="974" y="2841"/>
                  </a:moveTo>
                  <a:lnTo>
                    <a:pt x="1027" y="2810"/>
                  </a:lnTo>
                  <a:lnTo>
                    <a:pt x="974" y="2820"/>
                  </a:lnTo>
                  <a:lnTo>
                    <a:pt x="974" y="2799"/>
                  </a:lnTo>
                  <a:lnTo>
                    <a:pt x="985" y="2779"/>
                  </a:lnTo>
                  <a:lnTo>
                    <a:pt x="985" y="2758"/>
                  </a:lnTo>
                  <a:lnTo>
                    <a:pt x="985" y="2737"/>
                  </a:lnTo>
                  <a:lnTo>
                    <a:pt x="1005" y="2707"/>
                  </a:lnTo>
                  <a:lnTo>
                    <a:pt x="1005" y="2697"/>
                  </a:lnTo>
                  <a:lnTo>
                    <a:pt x="1016" y="2676"/>
                  </a:lnTo>
                  <a:lnTo>
                    <a:pt x="1027" y="2656"/>
                  </a:lnTo>
                  <a:lnTo>
                    <a:pt x="1038" y="2635"/>
                  </a:lnTo>
                  <a:lnTo>
                    <a:pt x="1058" y="2624"/>
                  </a:lnTo>
                  <a:lnTo>
                    <a:pt x="1069" y="2593"/>
                  </a:lnTo>
                  <a:lnTo>
                    <a:pt x="1080" y="2583"/>
                  </a:lnTo>
                  <a:lnTo>
                    <a:pt x="1091" y="2573"/>
                  </a:lnTo>
                  <a:lnTo>
                    <a:pt x="1122" y="2552"/>
                  </a:lnTo>
                  <a:lnTo>
                    <a:pt x="1133" y="2542"/>
                  </a:lnTo>
                  <a:lnTo>
                    <a:pt x="1154" y="2531"/>
                  </a:lnTo>
                  <a:lnTo>
                    <a:pt x="1186" y="2573"/>
                  </a:lnTo>
                  <a:lnTo>
                    <a:pt x="1154" y="2583"/>
                  </a:lnTo>
                  <a:lnTo>
                    <a:pt x="1144" y="2593"/>
                  </a:lnTo>
                  <a:lnTo>
                    <a:pt x="1133" y="2604"/>
                  </a:lnTo>
                  <a:lnTo>
                    <a:pt x="1122" y="2624"/>
                  </a:lnTo>
                  <a:lnTo>
                    <a:pt x="1101" y="2635"/>
                  </a:lnTo>
                  <a:lnTo>
                    <a:pt x="1091" y="2645"/>
                  </a:lnTo>
                  <a:lnTo>
                    <a:pt x="1080" y="2656"/>
                  </a:lnTo>
                  <a:lnTo>
                    <a:pt x="1069" y="2687"/>
                  </a:lnTo>
                  <a:lnTo>
                    <a:pt x="1069" y="2697"/>
                  </a:lnTo>
                  <a:lnTo>
                    <a:pt x="1058" y="2707"/>
                  </a:lnTo>
                  <a:lnTo>
                    <a:pt x="1058" y="2737"/>
                  </a:lnTo>
                  <a:lnTo>
                    <a:pt x="1038" y="2747"/>
                  </a:lnTo>
                  <a:lnTo>
                    <a:pt x="1038" y="2779"/>
                  </a:lnTo>
                  <a:lnTo>
                    <a:pt x="1038" y="2789"/>
                  </a:lnTo>
                  <a:lnTo>
                    <a:pt x="1038" y="2799"/>
                  </a:lnTo>
                  <a:lnTo>
                    <a:pt x="1027" y="2820"/>
                  </a:lnTo>
                  <a:lnTo>
                    <a:pt x="974" y="2841"/>
                  </a:lnTo>
                  <a:close/>
                  <a:moveTo>
                    <a:pt x="974" y="2820"/>
                  </a:moveTo>
                  <a:lnTo>
                    <a:pt x="1027" y="2820"/>
                  </a:lnTo>
                  <a:lnTo>
                    <a:pt x="1027" y="2841"/>
                  </a:lnTo>
                  <a:lnTo>
                    <a:pt x="1016" y="2851"/>
                  </a:lnTo>
                  <a:lnTo>
                    <a:pt x="1005" y="2851"/>
                  </a:lnTo>
                  <a:lnTo>
                    <a:pt x="985" y="2841"/>
                  </a:lnTo>
                  <a:lnTo>
                    <a:pt x="974" y="2820"/>
                  </a:lnTo>
                  <a:close/>
                  <a:moveTo>
                    <a:pt x="1016" y="2470"/>
                  </a:moveTo>
                  <a:lnTo>
                    <a:pt x="1005" y="2419"/>
                  </a:lnTo>
                  <a:lnTo>
                    <a:pt x="1027" y="2460"/>
                  </a:lnTo>
                  <a:lnTo>
                    <a:pt x="1027" y="2470"/>
                  </a:lnTo>
                  <a:lnTo>
                    <a:pt x="1016" y="2491"/>
                  </a:lnTo>
                  <a:lnTo>
                    <a:pt x="1005" y="2501"/>
                  </a:lnTo>
                  <a:lnTo>
                    <a:pt x="1005" y="2531"/>
                  </a:lnTo>
                  <a:lnTo>
                    <a:pt x="1005" y="2542"/>
                  </a:lnTo>
                  <a:lnTo>
                    <a:pt x="1005" y="2573"/>
                  </a:lnTo>
                  <a:lnTo>
                    <a:pt x="985" y="2593"/>
                  </a:lnTo>
                  <a:lnTo>
                    <a:pt x="985" y="2604"/>
                  </a:lnTo>
                  <a:lnTo>
                    <a:pt x="985" y="2635"/>
                  </a:lnTo>
                  <a:lnTo>
                    <a:pt x="1005" y="2656"/>
                  </a:lnTo>
                  <a:lnTo>
                    <a:pt x="1005" y="2687"/>
                  </a:lnTo>
                  <a:lnTo>
                    <a:pt x="1005" y="2707"/>
                  </a:lnTo>
                  <a:lnTo>
                    <a:pt x="1016" y="2758"/>
                  </a:lnTo>
                  <a:lnTo>
                    <a:pt x="1027" y="2810"/>
                  </a:lnTo>
                  <a:lnTo>
                    <a:pt x="974" y="2841"/>
                  </a:lnTo>
                  <a:lnTo>
                    <a:pt x="963" y="2779"/>
                  </a:lnTo>
                  <a:lnTo>
                    <a:pt x="953" y="2707"/>
                  </a:lnTo>
                  <a:lnTo>
                    <a:pt x="953" y="2687"/>
                  </a:lnTo>
                  <a:lnTo>
                    <a:pt x="932" y="2656"/>
                  </a:lnTo>
                  <a:lnTo>
                    <a:pt x="932" y="2635"/>
                  </a:lnTo>
                  <a:lnTo>
                    <a:pt x="932" y="2604"/>
                  </a:lnTo>
                  <a:lnTo>
                    <a:pt x="932" y="2583"/>
                  </a:lnTo>
                  <a:lnTo>
                    <a:pt x="932" y="2573"/>
                  </a:lnTo>
                  <a:lnTo>
                    <a:pt x="953" y="2542"/>
                  </a:lnTo>
                  <a:lnTo>
                    <a:pt x="953" y="2521"/>
                  </a:lnTo>
                  <a:lnTo>
                    <a:pt x="963" y="2491"/>
                  </a:lnTo>
                  <a:lnTo>
                    <a:pt x="963" y="2470"/>
                  </a:lnTo>
                  <a:lnTo>
                    <a:pt x="974" y="2460"/>
                  </a:lnTo>
                  <a:lnTo>
                    <a:pt x="985" y="2429"/>
                  </a:lnTo>
                  <a:lnTo>
                    <a:pt x="1016" y="2470"/>
                  </a:lnTo>
                  <a:close/>
                  <a:moveTo>
                    <a:pt x="1027" y="2460"/>
                  </a:moveTo>
                  <a:lnTo>
                    <a:pt x="985" y="2429"/>
                  </a:lnTo>
                  <a:lnTo>
                    <a:pt x="985" y="2419"/>
                  </a:lnTo>
                  <a:lnTo>
                    <a:pt x="1005" y="2419"/>
                  </a:lnTo>
                  <a:lnTo>
                    <a:pt x="1016" y="2419"/>
                  </a:lnTo>
                  <a:lnTo>
                    <a:pt x="1027" y="2419"/>
                  </a:lnTo>
                  <a:lnTo>
                    <a:pt x="1027" y="2429"/>
                  </a:lnTo>
                  <a:lnTo>
                    <a:pt x="1027" y="2439"/>
                  </a:lnTo>
                  <a:lnTo>
                    <a:pt x="1027" y="2460"/>
                  </a:lnTo>
                  <a:close/>
                  <a:moveTo>
                    <a:pt x="592" y="2542"/>
                  </a:moveTo>
                  <a:lnTo>
                    <a:pt x="646" y="2542"/>
                  </a:lnTo>
                  <a:lnTo>
                    <a:pt x="624" y="2521"/>
                  </a:lnTo>
                  <a:lnTo>
                    <a:pt x="646" y="2521"/>
                  </a:lnTo>
                  <a:lnTo>
                    <a:pt x="656" y="2521"/>
                  </a:lnTo>
                  <a:lnTo>
                    <a:pt x="677" y="2521"/>
                  </a:lnTo>
                  <a:lnTo>
                    <a:pt x="699" y="2521"/>
                  </a:lnTo>
                  <a:lnTo>
                    <a:pt x="730" y="2501"/>
                  </a:lnTo>
                  <a:lnTo>
                    <a:pt x="763" y="2491"/>
                  </a:lnTo>
                  <a:lnTo>
                    <a:pt x="805" y="2470"/>
                  </a:lnTo>
                  <a:lnTo>
                    <a:pt x="858" y="2460"/>
                  </a:lnTo>
                  <a:lnTo>
                    <a:pt x="921" y="2429"/>
                  </a:lnTo>
                  <a:lnTo>
                    <a:pt x="1005" y="2419"/>
                  </a:lnTo>
                  <a:lnTo>
                    <a:pt x="1016" y="2470"/>
                  </a:lnTo>
                  <a:lnTo>
                    <a:pt x="932" y="2481"/>
                  </a:lnTo>
                  <a:lnTo>
                    <a:pt x="878" y="2501"/>
                  </a:lnTo>
                  <a:lnTo>
                    <a:pt x="825" y="2521"/>
                  </a:lnTo>
                  <a:lnTo>
                    <a:pt x="772" y="2542"/>
                  </a:lnTo>
                  <a:lnTo>
                    <a:pt x="741" y="2552"/>
                  </a:lnTo>
                  <a:lnTo>
                    <a:pt x="709" y="2573"/>
                  </a:lnTo>
                  <a:lnTo>
                    <a:pt x="688" y="2573"/>
                  </a:lnTo>
                  <a:lnTo>
                    <a:pt x="677" y="2573"/>
                  </a:lnTo>
                  <a:lnTo>
                    <a:pt x="646" y="2583"/>
                  </a:lnTo>
                  <a:lnTo>
                    <a:pt x="624" y="2583"/>
                  </a:lnTo>
                  <a:lnTo>
                    <a:pt x="592" y="2542"/>
                  </a:lnTo>
                  <a:close/>
                  <a:moveTo>
                    <a:pt x="624" y="2521"/>
                  </a:moveTo>
                  <a:lnTo>
                    <a:pt x="624" y="2583"/>
                  </a:lnTo>
                  <a:lnTo>
                    <a:pt x="624" y="2573"/>
                  </a:lnTo>
                  <a:lnTo>
                    <a:pt x="603" y="2573"/>
                  </a:lnTo>
                  <a:lnTo>
                    <a:pt x="592" y="2552"/>
                  </a:lnTo>
                  <a:lnTo>
                    <a:pt x="592" y="2542"/>
                  </a:lnTo>
                  <a:lnTo>
                    <a:pt x="603" y="2531"/>
                  </a:lnTo>
                  <a:lnTo>
                    <a:pt x="624" y="2531"/>
                  </a:lnTo>
                  <a:lnTo>
                    <a:pt x="624" y="2521"/>
                  </a:lnTo>
                  <a:close/>
                  <a:moveTo>
                    <a:pt x="624" y="1914"/>
                  </a:moveTo>
                  <a:lnTo>
                    <a:pt x="624" y="1862"/>
                  </a:lnTo>
                  <a:lnTo>
                    <a:pt x="646" y="1904"/>
                  </a:lnTo>
                  <a:lnTo>
                    <a:pt x="635" y="1945"/>
                  </a:lnTo>
                  <a:lnTo>
                    <a:pt x="624" y="1986"/>
                  </a:lnTo>
                  <a:lnTo>
                    <a:pt x="603" y="2017"/>
                  </a:lnTo>
                  <a:lnTo>
                    <a:pt x="603" y="2048"/>
                  </a:lnTo>
                  <a:lnTo>
                    <a:pt x="603" y="2089"/>
                  </a:lnTo>
                  <a:lnTo>
                    <a:pt x="603" y="2120"/>
                  </a:lnTo>
                  <a:lnTo>
                    <a:pt x="603" y="2161"/>
                  </a:lnTo>
                  <a:lnTo>
                    <a:pt x="603" y="2203"/>
                  </a:lnTo>
                  <a:lnTo>
                    <a:pt x="624" y="2275"/>
                  </a:lnTo>
                  <a:lnTo>
                    <a:pt x="635" y="2357"/>
                  </a:lnTo>
                  <a:lnTo>
                    <a:pt x="646" y="2408"/>
                  </a:lnTo>
                  <a:lnTo>
                    <a:pt x="646" y="2460"/>
                  </a:lnTo>
                  <a:lnTo>
                    <a:pt x="646" y="2491"/>
                  </a:lnTo>
                  <a:lnTo>
                    <a:pt x="646" y="2542"/>
                  </a:lnTo>
                  <a:lnTo>
                    <a:pt x="592" y="2542"/>
                  </a:lnTo>
                  <a:lnTo>
                    <a:pt x="592" y="2501"/>
                  </a:lnTo>
                  <a:lnTo>
                    <a:pt x="592" y="2460"/>
                  </a:lnTo>
                  <a:lnTo>
                    <a:pt x="592" y="2408"/>
                  </a:lnTo>
                  <a:lnTo>
                    <a:pt x="582" y="2367"/>
                  </a:lnTo>
                  <a:lnTo>
                    <a:pt x="572" y="2285"/>
                  </a:lnTo>
                  <a:lnTo>
                    <a:pt x="550" y="2203"/>
                  </a:lnTo>
                  <a:lnTo>
                    <a:pt x="550" y="2161"/>
                  </a:lnTo>
                  <a:lnTo>
                    <a:pt x="550" y="2120"/>
                  </a:lnTo>
                  <a:lnTo>
                    <a:pt x="550" y="2089"/>
                  </a:lnTo>
                  <a:lnTo>
                    <a:pt x="550" y="2048"/>
                  </a:lnTo>
                  <a:lnTo>
                    <a:pt x="550" y="2007"/>
                  </a:lnTo>
                  <a:lnTo>
                    <a:pt x="572" y="1966"/>
                  </a:lnTo>
                  <a:lnTo>
                    <a:pt x="582" y="1914"/>
                  </a:lnTo>
                  <a:lnTo>
                    <a:pt x="592" y="1883"/>
                  </a:lnTo>
                  <a:lnTo>
                    <a:pt x="624" y="1914"/>
                  </a:lnTo>
                  <a:close/>
                  <a:moveTo>
                    <a:pt x="646" y="1904"/>
                  </a:moveTo>
                  <a:lnTo>
                    <a:pt x="592" y="1883"/>
                  </a:lnTo>
                  <a:lnTo>
                    <a:pt x="603" y="1862"/>
                  </a:lnTo>
                  <a:lnTo>
                    <a:pt x="624" y="1862"/>
                  </a:lnTo>
                  <a:lnTo>
                    <a:pt x="635" y="1862"/>
                  </a:lnTo>
                  <a:lnTo>
                    <a:pt x="646" y="1883"/>
                  </a:lnTo>
                  <a:lnTo>
                    <a:pt x="646" y="1893"/>
                  </a:lnTo>
                  <a:lnTo>
                    <a:pt x="646" y="1904"/>
                  </a:lnTo>
                  <a:close/>
                  <a:moveTo>
                    <a:pt x="0" y="1153"/>
                  </a:moveTo>
                  <a:lnTo>
                    <a:pt x="42" y="1203"/>
                  </a:lnTo>
                  <a:lnTo>
                    <a:pt x="52" y="1183"/>
                  </a:lnTo>
                  <a:lnTo>
                    <a:pt x="73" y="1276"/>
                  </a:lnTo>
                  <a:lnTo>
                    <a:pt x="95" y="1400"/>
                  </a:lnTo>
                  <a:lnTo>
                    <a:pt x="105" y="1461"/>
                  </a:lnTo>
                  <a:lnTo>
                    <a:pt x="116" y="1523"/>
                  </a:lnTo>
                  <a:lnTo>
                    <a:pt x="137" y="1544"/>
                  </a:lnTo>
                  <a:lnTo>
                    <a:pt x="137" y="1575"/>
                  </a:lnTo>
                  <a:lnTo>
                    <a:pt x="147" y="1596"/>
                  </a:lnTo>
                  <a:lnTo>
                    <a:pt x="158" y="1627"/>
                  </a:lnTo>
                  <a:lnTo>
                    <a:pt x="169" y="1646"/>
                  </a:lnTo>
                  <a:lnTo>
                    <a:pt x="200" y="1677"/>
                  </a:lnTo>
                  <a:lnTo>
                    <a:pt x="211" y="1698"/>
                  </a:lnTo>
                  <a:lnTo>
                    <a:pt x="222" y="1719"/>
                  </a:lnTo>
                  <a:lnTo>
                    <a:pt x="253" y="1739"/>
                  </a:lnTo>
                  <a:lnTo>
                    <a:pt x="264" y="1770"/>
                  </a:lnTo>
                  <a:lnTo>
                    <a:pt x="295" y="1781"/>
                  </a:lnTo>
                  <a:lnTo>
                    <a:pt x="317" y="1791"/>
                  </a:lnTo>
                  <a:lnTo>
                    <a:pt x="349" y="1822"/>
                  </a:lnTo>
                  <a:lnTo>
                    <a:pt x="381" y="1832"/>
                  </a:lnTo>
                  <a:lnTo>
                    <a:pt x="413" y="1843"/>
                  </a:lnTo>
                  <a:lnTo>
                    <a:pt x="444" y="1843"/>
                  </a:lnTo>
                  <a:lnTo>
                    <a:pt x="486" y="1852"/>
                  </a:lnTo>
                  <a:lnTo>
                    <a:pt x="528" y="1852"/>
                  </a:lnTo>
                  <a:lnTo>
                    <a:pt x="582" y="1862"/>
                  </a:lnTo>
                  <a:lnTo>
                    <a:pt x="624" y="1862"/>
                  </a:lnTo>
                  <a:lnTo>
                    <a:pt x="624" y="1914"/>
                  </a:lnTo>
                  <a:lnTo>
                    <a:pt x="572" y="1914"/>
                  </a:lnTo>
                  <a:lnTo>
                    <a:pt x="528" y="1914"/>
                  </a:lnTo>
                  <a:lnTo>
                    <a:pt x="477" y="1904"/>
                  </a:lnTo>
                  <a:lnTo>
                    <a:pt x="433" y="1893"/>
                  </a:lnTo>
                  <a:lnTo>
                    <a:pt x="402" y="1893"/>
                  </a:lnTo>
                  <a:lnTo>
                    <a:pt x="359" y="1883"/>
                  </a:lnTo>
                  <a:lnTo>
                    <a:pt x="328" y="1852"/>
                  </a:lnTo>
                  <a:lnTo>
                    <a:pt x="295" y="1843"/>
                  </a:lnTo>
                  <a:lnTo>
                    <a:pt x="264" y="1832"/>
                  </a:lnTo>
                  <a:lnTo>
                    <a:pt x="242" y="1801"/>
                  </a:lnTo>
                  <a:lnTo>
                    <a:pt x="211" y="1781"/>
                  </a:lnTo>
                  <a:lnTo>
                    <a:pt x="190" y="1750"/>
                  </a:lnTo>
                  <a:lnTo>
                    <a:pt x="169" y="1729"/>
                  </a:lnTo>
                  <a:lnTo>
                    <a:pt x="147" y="1698"/>
                  </a:lnTo>
                  <a:lnTo>
                    <a:pt x="137" y="1677"/>
                  </a:lnTo>
                  <a:lnTo>
                    <a:pt x="116" y="1646"/>
                  </a:lnTo>
                  <a:lnTo>
                    <a:pt x="105" y="1627"/>
                  </a:lnTo>
                  <a:lnTo>
                    <a:pt x="95" y="1585"/>
                  </a:lnTo>
                  <a:lnTo>
                    <a:pt x="84" y="1564"/>
                  </a:lnTo>
                  <a:lnTo>
                    <a:pt x="73" y="1533"/>
                  </a:lnTo>
                  <a:lnTo>
                    <a:pt x="52" y="1471"/>
                  </a:lnTo>
                  <a:lnTo>
                    <a:pt x="42" y="1409"/>
                  </a:lnTo>
                  <a:lnTo>
                    <a:pt x="20" y="1297"/>
                  </a:lnTo>
                  <a:lnTo>
                    <a:pt x="0" y="1183"/>
                  </a:lnTo>
                  <a:lnTo>
                    <a:pt x="0" y="1153"/>
                  </a:lnTo>
                  <a:close/>
                  <a:moveTo>
                    <a:pt x="52" y="1183"/>
                  </a:moveTo>
                  <a:lnTo>
                    <a:pt x="0" y="1183"/>
                  </a:lnTo>
                  <a:lnTo>
                    <a:pt x="0" y="1163"/>
                  </a:lnTo>
                  <a:lnTo>
                    <a:pt x="0" y="1153"/>
                  </a:lnTo>
                  <a:lnTo>
                    <a:pt x="20" y="1153"/>
                  </a:lnTo>
                  <a:lnTo>
                    <a:pt x="31" y="1153"/>
                  </a:lnTo>
                  <a:lnTo>
                    <a:pt x="42" y="1153"/>
                  </a:lnTo>
                  <a:lnTo>
                    <a:pt x="42" y="1163"/>
                  </a:lnTo>
                  <a:lnTo>
                    <a:pt x="52" y="1183"/>
                  </a:lnTo>
                  <a:close/>
                  <a:moveTo>
                    <a:pt x="466" y="494"/>
                  </a:moveTo>
                  <a:lnTo>
                    <a:pt x="466" y="555"/>
                  </a:lnTo>
                  <a:lnTo>
                    <a:pt x="486" y="524"/>
                  </a:lnTo>
                  <a:lnTo>
                    <a:pt x="477" y="576"/>
                  </a:lnTo>
                  <a:lnTo>
                    <a:pt x="466" y="627"/>
                  </a:lnTo>
                  <a:lnTo>
                    <a:pt x="444" y="679"/>
                  </a:lnTo>
                  <a:lnTo>
                    <a:pt x="423" y="731"/>
                  </a:lnTo>
                  <a:lnTo>
                    <a:pt x="413" y="771"/>
                  </a:lnTo>
                  <a:lnTo>
                    <a:pt x="381" y="823"/>
                  </a:lnTo>
                  <a:lnTo>
                    <a:pt x="359" y="864"/>
                  </a:lnTo>
                  <a:lnTo>
                    <a:pt x="328" y="906"/>
                  </a:lnTo>
                  <a:lnTo>
                    <a:pt x="295" y="947"/>
                  </a:lnTo>
                  <a:lnTo>
                    <a:pt x="264" y="987"/>
                  </a:lnTo>
                  <a:lnTo>
                    <a:pt x="222" y="1029"/>
                  </a:lnTo>
                  <a:lnTo>
                    <a:pt x="200" y="1060"/>
                  </a:lnTo>
                  <a:lnTo>
                    <a:pt x="158" y="1101"/>
                  </a:lnTo>
                  <a:lnTo>
                    <a:pt x="116" y="1143"/>
                  </a:lnTo>
                  <a:lnTo>
                    <a:pt x="84" y="1163"/>
                  </a:lnTo>
                  <a:lnTo>
                    <a:pt x="42" y="1203"/>
                  </a:lnTo>
                  <a:lnTo>
                    <a:pt x="0" y="1153"/>
                  </a:lnTo>
                  <a:lnTo>
                    <a:pt x="42" y="1132"/>
                  </a:lnTo>
                  <a:lnTo>
                    <a:pt x="84" y="1091"/>
                  </a:lnTo>
                  <a:lnTo>
                    <a:pt x="116" y="1060"/>
                  </a:lnTo>
                  <a:lnTo>
                    <a:pt x="158" y="1029"/>
                  </a:lnTo>
                  <a:lnTo>
                    <a:pt x="190" y="987"/>
                  </a:lnTo>
                  <a:lnTo>
                    <a:pt x="222" y="947"/>
                  </a:lnTo>
                  <a:lnTo>
                    <a:pt x="253" y="906"/>
                  </a:lnTo>
                  <a:lnTo>
                    <a:pt x="275" y="875"/>
                  </a:lnTo>
                  <a:lnTo>
                    <a:pt x="306" y="833"/>
                  </a:lnTo>
                  <a:lnTo>
                    <a:pt x="328" y="792"/>
                  </a:lnTo>
                  <a:lnTo>
                    <a:pt x="359" y="740"/>
                  </a:lnTo>
                  <a:lnTo>
                    <a:pt x="370" y="710"/>
                  </a:lnTo>
                  <a:lnTo>
                    <a:pt x="402" y="659"/>
                  </a:lnTo>
                  <a:lnTo>
                    <a:pt x="413" y="617"/>
                  </a:lnTo>
                  <a:lnTo>
                    <a:pt x="423" y="565"/>
                  </a:lnTo>
                  <a:lnTo>
                    <a:pt x="433" y="515"/>
                  </a:lnTo>
                  <a:lnTo>
                    <a:pt x="466" y="494"/>
                  </a:lnTo>
                  <a:close/>
                  <a:moveTo>
                    <a:pt x="486" y="524"/>
                  </a:moveTo>
                  <a:lnTo>
                    <a:pt x="433" y="515"/>
                  </a:lnTo>
                  <a:lnTo>
                    <a:pt x="433" y="504"/>
                  </a:lnTo>
                  <a:lnTo>
                    <a:pt x="444" y="504"/>
                  </a:lnTo>
                  <a:lnTo>
                    <a:pt x="444" y="494"/>
                  </a:lnTo>
                  <a:lnTo>
                    <a:pt x="466" y="494"/>
                  </a:lnTo>
                  <a:lnTo>
                    <a:pt x="477" y="504"/>
                  </a:lnTo>
                  <a:lnTo>
                    <a:pt x="486" y="504"/>
                  </a:lnTo>
                  <a:lnTo>
                    <a:pt x="486" y="515"/>
                  </a:lnTo>
                  <a:lnTo>
                    <a:pt x="486" y="524"/>
                  </a:lnTo>
                  <a:close/>
                  <a:moveTo>
                    <a:pt x="1313" y="174"/>
                  </a:moveTo>
                  <a:lnTo>
                    <a:pt x="1344" y="226"/>
                  </a:lnTo>
                  <a:lnTo>
                    <a:pt x="1344" y="206"/>
                  </a:lnTo>
                  <a:lnTo>
                    <a:pt x="1249" y="268"/>
                  </a:lnTo>
                  <a:lnTo>
                    <a:pt x="1144" y="339"/>
                  </a:lnTo>
                  <a:lnTo>
                    <a:pt x="1101" y="360"/>
                  </a:lnTo>
                  <a:lnTo>
                    <a:pt x="1058" y="391"/>
                  </a:lnTo>
                  <a:lnTo>
                    <a:pt x="1005" y="411"/>
                  </a:lnTo>
                  <a:lnTo>
                    <a:pt x="953" y="442"/>
                  </a:lnTo>
                  <a:lnTo>
                    <a:pt x="900" y="463"/>
                  </a:lnTo>
                  <a:lnTo>
                    <a:pt x="847" y="494"/>
                  </a:lnTo>
                  <a:lnTo>
                    <a:pt x="794" y="504"/>
                  </a:lnTo>
                  <a:lnTo>
                    <a:pt x="730" y="515"/>
                  </a:lnTo>
                  <a:lnTo>
                    <a:pt x="656" y="524"/>
                  </a:lnTo>
                  <a:lnTo>
                    <a:pt x="592" y="545"/>
                  </a:lnTo>
                  <a:lnTo>
                    <a:pt x="528" y="545"/>
                  </a:lnTo>
                  <a:lnTo>
                    <a:pt x="466" y="555"/>
                  </a:lnTo>
                  <a:lnTo>
                    <a:pt x="466" y="494"/>
                  </a:lnTo>
                  <a:lnTo>
                    <a:pt x="528" y="494"/>
                  </a:lnTo>
                  <a:lnTo>
                    <a:pt x="592" y="494"/>
                  </a:lnTo>
                  <a:lnTo>
                    <a:pt x="656" y="473"/>
                  </a:lnTo>
                  <a:lnTo>
                    <a:pt x="709" y="463"/>
                  </a:lnTo>
                  <a:lnTo>
                    <a:pt x="763" y="453"/>
                  </a:lnTo>
                  <a:lnTo>
                    <a:pt x="825" y="442"/>
                  </a:lnTo>
                  <a:lnTo>
                    <a:pt x="878" y="411"/>
                  </a:lnTo>
                  <a:lnTo>
                    <a:pt x="921" y="391"/>
                  </a:lnTo>
                  <a:lnTo>
                    <a:pt x="974" y="370"/>
                  </a:lnTo>
                  <a:lnTo>
                    <a:pt x="1027" y="349"/>
                  </a:lnTo>
                  <a:lnTo>
                    <a:pt x="1080" y="308"/>
                  </a:lnTo>
                  <a:lnTo>
                    <a:pt x="1122" y="288"/>
                  </a:lnTo>
                  <a:lnTo>
                    <a:pt x="1229" y="237"/>
                  </a:lnTo>
                  <a:lnTo>
                    <a:pt x="1313" y="174"/>
                  </a:lnTo>
                  <a:close/>
                  <a:moveTo>
                    <a:pt x="1344" y="206"/>
                  </a:moveTo>
                  <a:lnTo>
                    <a:pt x="1313" y="174"/>
                  </a:lnTo>
                  <a:lnTo>
                    <a:pt x="1335" y="174"/>
                  </a:lnTo>
                  <a:lnTo>
                    <a:pt x="1344" y="174"/>
                  </a:lnTo>
                  <a:lnTo>
                    <a:pt x="1355" y="174"/>
                  </a:lnTo>
                  <a:lnTo>
                    <a:pt x="1355" y="185"/>
                  </a:lnTo>
                  <a:lnTo>
                    <a:pt x="1355" y="195"/>
                  </a:lnTo>
                  <a:lnTo>
                    <a:pt x="1355" y="206"/>
                  </a:lnTo>
                  <a:lnTo>
                    <a:pt x="1344" y="206"/>
                  </a:lnTo>
                  <a:close/>
                  <a:moveTo>
                    <a:pt x="1779" y="102"/>
                  </a:moveTo>
                  <a:lnTo>
                    <a:pt x="1779" y="154"/>
                  </a:lnTo>
                  <a:lnTo>
                    <a:pt x="1716" y="154"/>
                  </a:lnTo>
                  <a:lnTo>
                    <a:pt x="1641" y="174"/>
                  </a:lnTo>
                  <a:lnTo>
                    <a:pt x="1588" y="174"/>
                  </a:lnTo>
                  <a:lnTo>
                    <a:pt x="1535" y="174"/>
                  </a:lnTo>
                  <a:lnTo>
                    <a:pt x="1482" y="174"/>
                  </a:lnTo>
                  <a:lnTo>
                    <a:pt x="1430" y="185"/>
                  </a:lnTo>
                  <a:lnTo>
                    <a:pt x="1408" y="195"/>
                  </a:lnTo>
                  <a:lnTo>
                    <a:pt x="1387" y="195"/>
                  </a:lnTo>
                  <a:lnTo>
                    <a:pt x="1366" y="206"/>
                  </a:lnTo>
                  <a:lnTo>
                    <a:pt x="1344" y="226"/>
                  </a:lnTo>
                  <a:lnTo>
                    <a:pt x="1313" y="174"/>
                  </a:lnTo>
                  <a:lnTo>
                    <a:pt x="1344" y="154"/>
                  </a:lnTo>
                  <a:lnTo>
                    <a:pt x="1366" y="143"/>
                  </a:lnTo>
                  <a:lnTo>
                    <a:pt x="1398" y="143"/>
                  </a:lnTo>
                  <a:lnTo>
                    <a:pt x="1419" y="133"/>
                  </a:lnTo>
                  <a:lnTo>
                    <a:pt x="1472" y="123"/>
                  </a:lnTo>
                  <a:lnTo>
                    <a:pt x="1525" y="123"/>
                  </a:lnTo>
                  <a:lnTo>
                    <a:pt x="1588" y="102"/>
                  </a:lnTo>
                  <a:lnTo>
                    <a:pt x="1641" y="102"/>
                  </a:lnTo>
                  <a:lnTo>
                    <a:pt x="1716" y="102"/>
                  </a:lnTo>
                  <a:lnTo>
                    <a:pt x="1779" y="102"/>
                  </a:lnTo>
                  <a:close/>
                  <a:moveTo>
                    <a:pt x="2267" y="268"/>
                  </a:moveTo>
                  <a:lnTo>
                    <a:pt x="2267" y="318"/>
                  </a:lnTo>
                  <a:lnTo>
                    <a:pt x="2224" y="318"/>
                  </a:lnTo>
                  <a:lnTo>
                    <a:pt x="2192" y="318"/>
                  </a:lnTo>
                  <a:lnTo>
                    <a:pt x="2171" y="308"/>
                  </a:lnTo>
                  <a:lnTo>
                    <a:pt x="2129" y="298"/>
                  </a:lnTo>
                  <a:lnTo>
                    <a:pt x="2076" y="268"/>
                  </a:lnTo>
                  <a:lnTo>
                    <a:pt x="2023" y="247"/>
                  </a:lnTo>
                  <a:lnTo>
                    <a:pt x="2001" y="226"/>
                  </a:lnTo>
                  <a:lnTo>
                    <a:pt x="1970" y="206"/>
                  </a:lnTo>
                  <a:lnTo>
                    <a:pt x="1938" y="195"/>
                  </a:lnTo>
                  <a:lnTo>
                    <a:pt x="1907" y="185"/>
                  </a:lnTo>
                  <a:lnTo>
                    <a:pt x="1885" y="185"/>
                  </a:lnTo>
                  <a:lnTo>
                    <a:pt x="1843" y="174"/>
                  </a:lnTo>
                  <a:lnTo>
                    <a:pt x="1801" y="174"/>
                  </a:lnTo>
                  <a:lnTo>
                    <a:pt x="1779" y="154"/>
                  </a:lnTo>
                  <a:lnTo>
                    <a:pt x="1779" y="102"/>
                  </a:lnTo>
                  <a:lnTo>
                    <a:pt x="1812" y="102"/>
                  </a:lnTo>
                  <a:lnTo>
                    <a:pt x="1854" y="123"/>
                  </a:lnTo>
                  <a:lnTo>
                    <a:pt x="1896" y="123"/>
                  </a:lnTo>
                  <a:lnTo>
                    <a:pt x="1917" y="133"/>
                  </a:lnTo>
                  <a:lnTo>
                    <a:pt x="1959" y="143"/>
                  </a:lnTo>
                  <a:lnTo>
                    <a:pt x="1991" y="154"/>
                  </a:lnTo>
                  <a:lnTo>
                    <a:pt x="2023" y="185"/>
                  </a:lnTo>
                  <a:lnTo>
                    <a:pt x="2054" y="195"/>
                  </a:lnTo>
                  <a:lnTo>
                    <a:pt x="2107" y="226"/>
                  </a:lnTo>
                  <a:lnTo>
                    <a:pt x="2160" y="247"/>
                  </a:lnTo>
                  <a:lnTo>
                    <a:pt x="2182" y="257"/>
                  </a:lnTo>
                  <a:lnTo>
                    <a:pt x="2214" y="268"/>
                  </a:lnTo>
                  <a:lnTo>
                    <a:pt x="2235" y="268"/>
                  </a:lnTo>
                  <a:lnTo>
                    <a:pt x="2267" y="268"/>
                  </a:lnTo>
                  <a:close/>
                  <a:moveTo>
                    <a:pt x="2564" y="20"/>
                  </a:moveTo>
                  <a:lnTo>
                    <a:pt x="2510" y="31"/>
                  </a:lnTo>
                  <a:lnTo>
                    <a:pt x="2564" y="41"/>
                  </a:lnTo>
                  <a:lnTo>
                    <a:pt x="2542" y="81"/>
                  </a:lnTo>
                  <a:lnTo>
                    <a:pt x="2510" y="133"/>
                  </a:lnTo>
                  <a:lnTo>
                    <a:pt x="2500" y="154"/>
                  </a:lnTo>
                  <a:lnTo>
                    <a:pt x="2489" y="174"/>
                  </a:lnTo>
                  <a:lnTo>
                    <a:pt x="2468" y="195"/>
                  </a:lnTo>
                  <a:lnTo>
                    <a:pt x="2457" y="226"/>
                  </a:lnTo>
                  <a:lnTo>
                    <a:pt x="2446" y="247"/>
                  </a:lnTo>
                  <a:lnTo>
                    <a:pt x="2415" y="257"/>
                  </a:lnTo>
                  <a:lnTo>
                    <a:pt x="2404" y="288"/>
                  </a:lnTo>
                  <a:lnTo>
                    <a:pt x="2382" y="298"/>
                  </a:lnTo>
                  <a:lnTo>
                    <a:pt x="2351" y="308"/>
                  </a:lnTo>
                  <a:lnTo>
                    <a:pt x="2331" y="318"/>
                  </a:lnTo>
                  <a:lnTo>
                    <a:pt x="2287" y="318"/>
                  </a:lnTo>
                  <a:lnTo>
                    <a:pt x="2267" y="318"/>
                  </a:lnTo>
                  <a:lnTo>
                    <a:pt x="2267" y="268"/>
                  </a:lnTo>
                  <a:lnTo>
                    <a:pt x="2287" y="268"/>
                  </a:lnTo>
                  <a:lnTo>
                    <a:pt x="2320" y="268"/>
                  </a:lnTo>
                  <a:lnTo>
                    <a:pt x="2331" y="257"/>
                  </a:lnTo>
                  <a:lnTo>
                    <a:pt x="2351" y="247"/>
                  </a:lnTo>
                  <a:lnTo>
                    <a:pt x="2373" y="237"/>
                  </a:lnTo>
                  <a:lnTo>
                    <a:pt x="2393" y="226"/>
                  </a:lnTo>
                  <a:lnTo>
                    <a:pt x="2404" y="206"/>
                  </a:lnTo>
                  <a:lnTo>
                    <a:pt x="2415" y="185"/>
                  </a:lnTo>
                  <a:lnTo>
                    <a:pt x="2436" y="174"/>
                  </a:lnTo>
                  <a:lnTo>
                    <a:pt x="2446" y="143"/>
                  </a:lnTo>
                  <a:lnTo>
                    <a:pt x="2457" y="133"/>
                  </a:lnTo>
                  <a:lnTo>
                    <a:pt x="2468" y="102"/>
                  </a:lnTo>
                  <a:lnTo>
                    <a:pt x="2489" y="51"/>
                  </a:lnTo>
                  <a:lnTo>
                    <a:pt x="2510" y="20"/>
                  </a:lnTo>
                  <a:lnTo>
                    <a:pt x="2564" y="20"/>
                  </a:lnTo>
                  <a:close/>
                  <a:moveTo>
                    <a:pt x="2564" y="41"/>
                  </a:moveTo>
                  <a:lnTo>
                    <a:pt x="2510" y="20"/>
                  </a:lnTo>
                  <a:lnTo>
                    <a:pt x="2510" y="0"/>
                  </a:lnTo>
                  <a:lnTo>
                    <a:pt x="2521" y="0"/>
                  </a:lnTo>
                  <a:lnTo>
                    <a:pt x="2542" y="0"/>
                  </a:lnTo>
                  <a:lnTo>
                    <a:pt x="2553" y="0"/>
                  </a:lnTo>
                  <a:lnTo>
                    <a:pt x="2564" y="20"/>
                  </a:lnTo>
                  <a:lnTo>
                    <a:pt x="2564" y="31"/>
                  </a:lnTo>
                  <a:lnTo>
                    <a:pt x="2564" y="41"/>
                  </a:lnTo>
                  <a:close/>
                  <a:moveTo>
                    <a:pt x="2573" y="607"/>
                  </a:moveTo>
                  <a:lnTo>
                    <a:pt x="2606" y="555"/>
                  </a:lnTo>
                  <a:lnTo>
                    <a:pt x="2564" y="576"/>
                  </a:lnTo>
                  <a:lnTo>
                    <a:pt x="2564" y="555"/>
                  </a:lnTo>
                  <a:lnTo>
                    <a:pt x="2564" y="515"/>
                  </a:lnTo>
                  <a:lnTo>
                    <a:pt x="2564" y="453"/>
                  </a:lnTo>
                  <a:lnTo>
                    <a:pt x="2553" y="360"/>
                  </a:lnTo>
                  <a:lnTo>
                    <a:pt x="2553" y="268"/>
                  </a:lnTo>
                  <a:lnTo>
                    <a:pt x="2542" y="185"/>
                  </a:lnTo>
                  <a:lnTo>
                    <a:pt x="2542" y="143"/>
                  </a:lnTo>
                  <a:lnTo>
                    <a:pt x="2521" y="102"/>
                  </a:lnTo>
                  <a:lnTo>
                    <a:pt x="2510" y="72"/>
                  </a:lnTo>
                  <a:lnTo>
                    <a:pt x="2510" y="31"/>
                  </a:lnTo>
                  <a:lnTo>
                    <a:pt x="2564" y="20"/>
                  </a:lnTo>
                  <a:lnTo>
                    <a:pt x="2564" y="51"/>
                  </a:lnTo>
                  <a:lnTo>
                    <a:pt x="2573" y="92"/>
                  </a:lnTo>
                  <a:lnTo>
                    <a:pt x="2595" y="133"/>
                  </a:lnTo>
                  <a:lnTo>
                    <a:pt x="2595" y="185"/>
                  </a:lnTo>
                  <a:lnTo>
                    <a:pt x="2606" y="268"/>
                  </a:lnTo>
                  <a:lnTo>
                    <a:pt x="2606" y="360"/>
                  </a:lnTo>
                  <a:lnTo>
                    <a:pt x="2617" y="442"/>
                  </a:lnTo>
                  <a:lnTo>
                    <a:pt x="2617" y="515"/>
                  </a:lnTo>
                  <a:lnTo>
                    <a:pt x="2617" y="555"/>
                  </a:lnTo>
                  <a:lnTo>
                    <a:pt x="2617" y="576"/>
                  </a:lnTo>
                  <a:lnTo>
                    <a:pt x="2573" y="607"/>
                  </a:lnTo>
                  <a:close/>
                  <a:moveTo>
                    <a:pt x="2606" y="555"/>
                  </a:moveTo>
                  <a:lnTo>
                    <a:pt x="2595" y="576"/>
                  </a:lnTo>
                  <a:lnTo>
                    <a:pt x="2606" y="555"/>
                  </a:lnTo>
                  <a:close/>
                  <a:moveTo>
                    <a:pt x="2564" y="576"/>
                  </a:moveTo>
                  <a:lnTo>
                    <a:pt x="2617" y="576"/>
                  </a:lnTo>
                  <a:lnTo>
                    <a:pt x="2617" y="586"/>
                  </a:lnTo>
                  <a:lnTo>
                    <a:pt x="2606" y="586"/>
                  </a:lnTo>
                  <a:lnTo>
                    <a:pt x="2606" y="607"/>
                  </a:lnTo>
                  <a:lnTo>
                    <a:pt x="2595" y="607"/>
                  </a:lnTo>
                  <a:lnTo>
                    <a:pt x="2573" y="607"/>
                  </a:lnTo>
                  <a:lnTo>
                    <a:pt x="2564" y="586"/>
                  </a:lnTo>
                  <a:lnTo>
                    <a:pt x="2564" y="576"/>
                  </a:lnTo>
                  <a:close/>
                  <a:moveTo>
                    <a:pt x="2606" y="555"/>
                  </a:moveTo>
                  <a:lnTo>
                    <a:pt x="2595" y="576"/>
                  </a:lnTo>
                  <a:lnTo>
                    <a:pt x="2606" y="555"/>
                  </a:lnTo>
                  <a:close/>
                  <a:moveTo>
                    <a:pt x="2564" y="576"/>
                  </a:moveTo>
                  <a:lnTo>
                    <a:pt x="2617" y="576"/>
                  </a:lnTo>
                  <a:lnTo>
                    <a:pt x="2617" y="586"/>
                  </a:lnTo>
                  <a:lnTo>
                    <a:pt x="2606" y="586"/>
                  </a:lnTo>
                  <a:lnTo>
                    <a:pt x="2606" y="607"/>
                  </a:lnTo>
                  <a:lnTo>
                    <a:pt x="2595" y="607"/>
                  </a:lnTo>
                  <a:lnTo>
                    <a:pt x="2573" y="607"/>
                  </a:lnTo>
                  <a:lnTo>
                    <a:pt x="2564" y="586"/>
                  </a:lnTo>
                  <a:lnTo>
                    <a:pt x="2564" y="576"/>
                  </a:lnTo>
                  <a:close/>
                </a:path>
              </a:pathLst>
            </a:custGeom>
            <a:solidFill>
              <a:srgbClr val="FFFFFF"/>
            </a:solidFill>
            <a:ln w="9525">
              <a:noFill/>
              <a:round/>
              <a:headEnd/>
              <a:tailEnd/>
            </a:ln>
          </p:spPr>
          <p:txBody>
            <a:bodyPr/>
            <a:lstStyle/>
            <a:p>
              <a:endParaRPr lang="uk-UA"/>
            </a:p>
          </p:txBody>
        </p:sp>
        <p:sp>
          <p:nvSpPr>
            <p:cNvPr id="16421" name="Freeform 41"/>
            <p:cNvSpPr>
              <a:spLocks/>
            </p:cNvSpPr>
            <p:nvPr/>
          </p:nvSpPr>
          <p:spPr bwMode="auto">
            <a:xfrm>
              <a:off x="6613525" y="5186363"/>
              <a:ext cx="296863" cy="471487"/>
            </a:xfrm>
            <a:custGeom>
              <a:avLst/>
              <a:gdLst>
                <a:gd name="T0" fmla="*/ 2147483647 w 934"/>
                <a:gd name="T1" fmla="*/ 2147483647 h 1482"/>
                <a:gd name="T2" fmla="*/ 2147483647 w 934"/>
                <a:gd name="T3" fmla="*/ 2147483647 h 1482"/>
                <a:gd name="T4" fmla="*/ 2147483647 w 934"/>
                <a:gd name="T5" fmla="*/ 2147483647 h 1482"/>
                <a:gd name="T6" fmla="*/ 2147483647 w 934"/>
                <a:gd name="T7" fmla="*/ 2147483647 h 1482"/>
                <a:gd name="T8" fmla="*/ 2147483647 w 934"/>
                <a:gd name="T9" fmla="*/ 2147483647 h 1482"/>
                <a:gd name="T10" fmla="*/ 2147483647 w 934"/>
                <a:gd name="T11" fmla="*/ 2147483647 h 1482"/>
                <a:gd name="T12" fmla="*/ 2147483647 w 934"/>
                <a:gd name="T13" fmla="*/ 0 h 1482"/>
                <a:gd name="T14" fmla="*/ 2147483647 w 934"/>
                <a:gd name="T15" fmla="*/ 0 h 1482"/>
                <a:gd name="T16" fmla="*/ 2147483647 w 934"/>
                <a:gd name="T17" fmla="*/ 2147483647 h 1482"/>
                <a:gd name="T18" fmla="*/ 2147483647 w 934"/>
                <a:gd name="T19" fmla="*/ 2147483647 h 1482"/>
                <a:gd name="T20" fmla="*/ 2147483647 w 934"/>
                <a:gd name="T21" fmla="*/ 2147483647 h 1482"/>
                <a:gd name="T22" fmla="*/ 2147483647 w 934"/>
                <a:gd name="T23" fmla="*/ 2147483647 h 1482"/>
                <a:gd name="T24" fmla="*/ 2147483647 w 934"/>
                <a:gd name="T25" fmla="*/ 2147483647 h 1482"/>
                <a:gd name="T26" fmla="*/ 2147483647 w 934"/>
                <a:gd name="T27" fmla="*/ 2147483647 h 1482"/>
                <a:gd name="T28" fmla="*/ 2147483647 w 934"/>
                <a:gd name="T29" fmla="*/ 2147483647 h 1482"/>
                <a:gd name="T30" fmla="*/ 2147483647 w 934"/>
                <a:gd name="T31" fmla="*/ 2147483647 h 1482"/>
                <a:gd name="T32" fmla="*/ 0 w 934"/>
                <a:gd name="T33" fmla="*/ 2147483647 h 1482"/>
                <a:gd name="T34" fmla="*/ 2147483647 w 934"/>
                <a:gd name="T35" fmla="*/ 2147483647 h 1482"/>
                <a:gd name="T36" fmla="*/ 2147483647 w 934"/>
                <a:gd name="T37" fmla="*/ 2147483647 h 1482"/>
                <a:gd name="T38" fmla="*/ 2147483647 w 934"/>
                <a:gd name="T39" fmla="*/ 2147483647 h 1482"/>
                <a:gd name="T40" fmla="*/ 2147483647 w 934"/>
                <a:gd name="T41" fmla="*/ 2147483647 h 1482"/>
                <a:gd name="T42" fmla="*/ 2147483647 w 934"/>
                <a:gd name="T43" fmla="*/ 2147483647 h 1482"/>
                <a:gd name="T44" fmla="*/ 2147483647 w 934"/>
                <a:gd name="T45" fmla="*/ 2147483647 h 1482"/>
                <a:gd name="T46" fmla="*/ 2147483647 w 934"/>
                <a:gd name="T47" fmla="*/ 2147483647 h 1482"/>
                <a:gd name="T48" fmla="*/ 2147483647 w 934"/>
                <a:gd name="T49" fmla="*/ 2147483647 h 1482"/>
                <a:gd name="T50" fmla="*/ 2147483647 w 934"/>
                <a:gd name="T51" fmla="*/ 2147483647 h 1482"/>
                <a:gd name="T52" fmla="*/ 2147483647 w 934"/>
                <a:gd name="T53" fmla="*/ 2147483647 h 1482"/>
                <a:gd name="T54" fmla="*/ 2147483647 w 934"/>
                <a:gd name="T55" fmla="*/ 2147483647 h 1482"/>
                <a:gd name="T56" fmla="*/ 2147483647 w 934"/>
                <a:gd name="T57" fmla="*/ 2147483647 h 1482"/>
                <a:gd name="T58" fmla="*/ 2147483647 w 934"/>
                <a:gd name="T59" fmla="*/ 2147483647 h 1482"/>
                <a:gd name="T60" fmla="*/ 2147483647 w 934"/>
                <a:gd name="T61" fmla="*/ 2147483647 h 1482"/>
                <a:gd name="T62" fmla="*/ 2147483647 w 934"/>
                <a:gd name="T63" fmla="*/ 2147483647 h 1482"/>
                <a:gd name="T64" fmla="*/ 2147483647 w 934"/>
                <a:gd name="T65" fmla="*/ 2147483647 h 1482"/>
                <a:gd name="T66" fmla="*/ 2147483647 w 934"/>
                <a:gd name="T67" fmla="*/ 2147483647 h 1482"/>
                <a:gd name="T68" fmla="*/ 2147483647 w 934"/>
                <a:gd name="T69" fmla="*/ 2147483647 h 1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4"/>
                <a:gd name="T106" fmla="*/ 0 h 1482"/>
                <a:gd name="T107" fmla="*/ 934 w 934"/>
                <a:gd name="T108" fmla="*/ 1482 h 14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4" h="1482">
                  <a:moveTo>
                    <a:pt x="934" y="814"/>
                  </a:moveTo>
                  <a:lnTo>
                    <a:pt x="711" y="484"/>
                  </a:lnTo>
                  <a:lnTo>
                    <a:pt x="552" y="226"/>
                  </a:lnTo>
                  <a:lnTo>
                    <a:pt x="488" y="124"/>
                  </a:lnTo>
                  <a:lnTo>
                    <a:pt x="414" y="62"/>
                  </a:lnTo>
                  <a:lnTo>
                    <a:pt x="361" y="10"/>
                  </a:lnTo>
                  <a:lnTo>
                    <a:pt x="330" y="0"/>
                  </a:lnTo>
                  <a:lnTo>
                    <a:pt x="277" y="0"/>
                  </a:lnTo>
                  <a:lnTo>
                    <a:pt x="224" y="10"/>
                  </a:lnTo>
                  <a:lnTo>
                    <a:pt x="191" y="21"/>
                  </a:lnTo>
                  <a:lnTo>
                    <a:pt x="171" y="31"/>
                  </a:lnTo>
                  <a:lnTo>
                    <a:pt x="139" y="83"/>
                  </a:lnTo>
                  <a:lnTo>
                    <a:pt x="118" y="154"/>
                  </a:lnTo>
                  <a:lnTo>
                    <a:pt x="118" y="237"/>
                  </a:lnTo>
                  <a:lnTo>
                    <a:pt x="86" y="340"/>
                  </a:lnTo>
                  <a:lnTo>
                    <a:pt x="64" y="473"/>
                  </a:lnTo>
                  <a:lnTo>
                    <a:pt x="0" y="597"/>
                  </a:lnTo>
                  <a:lnTo>
                    <a:pt x="33" y="721"/>
                  </a:lnTo>
                  <a:lnTo>
                    <a:pt x="86" y="854"/>
                  </a:lnTo>
                  <a:lnTo>
                    <a:pt x="139" y="968"/>
                  </a:lnTo>
                  <a:lnTo>
                    <a:pt x="224" y="1091"/>
                  </a:lnTo>
                  <a:lnTo>
                    <a:pt x="277" y="1163"/>
                  </a:lnTo>
                  <a:lnTo>
                    <a:pt x="382" y="1246"/>
                  </a:lnTo>
                  <a:lnTo>
                    <a:pt x="446" y="1297"/>
                  </a:lnTo>
                  <a:lnTo>
                    <a:pt x="499" y="1348"/>
                  </a:lnTo>
                  <a:lnTo>
                    <a:pt x="541" y="1410"/>
                  </a:lnTo>
                  <a:lnTo>
                    <a:pt x="552" y="1482"/>
                  </a:lnTo>
                  <a:lnTo>
                    <a:pt x="616" y="1410"/>
                  </a:lnTo>
                  <a:lnTo>
                    <a:pt x="690" y="1348"/>
                  </a:lnTo>
                  <a:lnTo>
                    <a:pt x="743" y="1276"/>
                  </a:lnTo>
                  <a:lnTo>
                    <a:pt x="796" y="1184"/>
                  </a:lnTo>
                  <a:lnTo>
                    <a:pt x="838" y="1112"/>
                  </a:lnTo>
                  <a:lnTo>
                    <a:pt x="880" y="1020"/>
                  </a:lnTo>
                  <a:lnTo>
                    <a:pt x="902" y="916"/>
                  </a:lnTo>
                  <a:lnTo>
                    <a:pt x="934" y="814"/>
                  </a:lnTo>
                  <a:close/>
                </a:path>
              </a:pathLst>
            </a:custGeom>
            <a:solidFill>
              <a:srgbClr val="008EC8"/>
            </a:solidFill>
            <a:ln w="9525">
              <a:noFill/>
              <a:round/>
              <a:headEnd/>
              <a:tailEnd/>
            </a:ln>
          </p:spPr>
          <p:txBody>
            <a:bodyPr/>
            <a:lstStyle/>
            <a:p>
              <a:endParaRPr lang="uk-UA"/>
            </a:p>
          </p:txBody>
        </p:sp>
        <p:sp>
          <p:nvSpPr>
            <p:cNvPr id="16422" name="Freeform 42"/>
            <p:cNvSpPr>
              <a:spLocks noEditPoints="1"/>
            </p:cNvSpPr>
            <p:nvPr/>
          </p:nvSpPr>
          <p:spPr bwMode="auto">
            <a:xfrm>
              <a:off x="6604000" y="5176838"/>
              <a:ext cx="312738" cy="487362"/>
            </a:xfrm>
            <a:custGeom>
              <a:avLst/>
              <a:gdLst>
                <a:gd name="T0" fmla="*/ 2147483647 w 985"/>
                <a:gd name="T1" fmla="*/ 0 h 1533"/>
                <a:gd name="T2" fmla="*/ 2147483647 w 985"/>
                <a:gd name="T3" fmla="*/ 2147483647 h 1533"/>
                <a:gd name="T4" fmla="*/ 2147483647 w 985"/>
                <a:gd name="T5" fmla="*/ 2147483647 h 1533"/>
                <a:gd name="T6" fmla="*/ 2147483647 w 985"/>
                <a:gd name="T7" fmla="*/ 2147483647 h 1533"/>
                <a:gd name="T8" fmla="*/ 2147483647 w 985"/>
                <a:gd name="T9" fmla="*/ 2147483647 h 1533"/>
                <a:gd name="T10" fmla="*/ 2147483647 w 985"/>
                <a:gd name="T11" fmla="*/ 2147483647 h 1533"/>
                <a:gd name="T12" fmla="*/ 2147483647 w 985"/>
                <a:gd name="T13" fmla="*/ 2147483647 h 1533"/>
                <a:gd name="T14" fmla="*/ 0 w 985"/>
                <a:gd name="T15" fmla="*/ 2147483647 h 1533"/>
                <a:gd name="T16" fmla="*/ 2147483647 w 985"/>
                <a:gd name="T17" fmla="*/ 2147483647 h 1533"/>
                <a:gd name="T18" fmla="*/ 2147483647 w 985"/>
                <a:gd name="T19" fmla="*/ 2147483647 h 1533"/>
                <a:gd name="T20" fmla="*/ 2147483647 w 985"/>
                <a:gd name="T21" fmla="*/ 2147483647 h 1533"/>
                <a:gd name="T22" fmla="*/ 2147483647 w 985"/>
                <a:gd name="T23" fmla="*/ 2147483647 h 1533"/>
                <a:gd name="T24" fmla="*/ 2147483647 w 985"/>
                <a:gd name="T25" fmla="*/ 2147483647 h 1533"/>
                <a:gd name="T26" fmla="*/ 2147483647 w 985"/>
                <a:gd name="T27" fmla="*/ 0 h 1533"/>
                <a:gd name="T28" fmla="*/ 2147483647 w 985"/>
                <a:gd name="T29" fmla="*/ 2147483647 h 1533"/>
                <a:gd name="T30" fmla="*/ 2147483647 w 985"/>
                <a:gd name="T31" fmla="*/ 2147483647 h 1533"/>
                <a:gd name="T32" fmla="*/ 2147483647 w 985"/>
                <a:gd name="T33" fmla="*/ 2147483647 h 1533"/>
                <a:gd name="T34" fmla="*/ 2147483647 w 985"/>
                <a:gd name="T35" fmla="*/ 2147483647 h 1533"/>
                <a:gd name="T36" fmla="*/ 2147483647 w 985"/>
                <a:gd name="T37" fmla="*/ 2147483647 h 1533"/>
                <a:gd name="T38" fmla="*/ 2147483647 w 985"/>
                <a:gd name="T39" fmla="*/ 2147483647 h 1533"/>
                <a:gd name="T40" fmla="*/ 2147483647 w 985"/>
                <a:gd name="T41" fmla="*/ 2147483647 h 1533"/>
                <a:gd name="T42" fmla="*/ 0 w 985"/>
                <a:gd name="T43" fmla="*/ 2147483647 h 1533"/>
                <a:gd name="T44" fmla="*/ 2147483647 w 985"/>
                <a:gd name="T45" fmla="*/ 2147483647 h 1533"/>
                <a:gd name="T46" fmla="*/ 2147483647 w 985"/>
                <a:gd name="T47" fmla="*/ 2147483647 h 1533"/>
                <a:gd name="T48" fmla="*/ 2147483647 w 985"/>
                <a:gd name="T49" fmla="*/ 2147483647 h 1533"/>
                <a:gd name="T50" fmla="*/ 2147483647 w 985"/>
                <a:gd name="T51" fmla="*/ 2147483647 h 1533"/>
                <a:gd name="T52" fmla="*/ 2147483647 w 985"/>
                <a:gd name="T53" fmla="*/ 2147483647 h 1533"/>
                <a:gd name="T54" fmla="*/ 2147483647 w 985"/>
                <a:gd name="T55" fmla="*/ 2147483647 h 1533"/>
                <a:gd name="T56" fmla="*/ 2147483647 w 985"/>
                <a:gd name="T57" fmla="*/ 2147483647 h 1533"/>
                <a:gd name="T58" fmla="*/ 2147483647 w 985"/>
                <a:gd name="T59" fmla="*/ 2147483647 h 1533"/>
                <a:gd name="T60" fmla="*/ 2147483647 w 985"/>
                <a:gd name="T61" fmla="*/ 2147483647 h 1533"/>
                <a:gd name="T62" fmla="*/ 2147483647 w 985"/>
                <a:gd name="T63" fmla="*/ 2147483647 h 1533"/>
                <a:gd name="T64" fmla="*/ 2147483647 w 985"/>
                <a:gd name="T65" fmla="*/ 2147483647 h 1533"/>
                <a:gd name="T66" fmla="*/ 2147483647 w 985"/>
                <a:gd name="T67" fmla="*/ 2147483647 h 1533"/>
                <a:gd name="T68" fmla="*/ 2147483647 w 985"/>
                <a:gd name="T69" fmla="*/ 2147483647 h 1533"/>
                <a:gd name="T70" fmla="*/ 2147483647 w 985"/>
                <a:gd name="T71" fmla="*/ 2147483647 h 1533"/>
                <a:gd name="T72" fmla="*/ 2147483647 w 985"/>
                <a:gd name="T73" fmla="*/ 2147483647 h 1533"/>
                <a:gd name="T74" fmla="*/ 2147483647 w 985"/>
                <a:gd name="T75" fmla="*/ 2147483647 h 1533"/>
                <a:gd name="T76" fmla="*/ 2147483647 w 985"/>
                <a:gd name="T77" fmla="*/ 2147483647 h 1533"/>
                <a:gd name="T78" fmla="*/ 2147483647 w 985"/>
                <a:gd name="T79" fmla="*/ 2147483647 h 1533"/>
                <a:gd name="T80" fmla="*/ 2147483647 w 985"/>
                <a:gd name="T81" fmla="*/ 2147483647 h 1533"/>
                <a:gd name="T82" fmla="*/ 2147483647 w 985"/>
                <a:gd name="T83" fmla="*/ 2147483647 h 1533"/>
                <a:gd name="T84" fmla="*/ 2147483647 w 985"/>
                <a:gd name="T85" fmla="*/ 2147483647 h 1533"/>
                <a:gd name="T86" fmla="*/ 2147483647 w 985"/>
                <a:gd name="T87" fmla="*/ 2147483647 h 1533"/>
                <a:gd name="T88" fmla="*/ 2147483647 w 985"/>
                <a:gd name="T89" fmla="*/ 2147483647 h 1533"/>
                <a:gd name="T90" fmla="*/ 2147483647 w 985"/>
                <a:gd name="T91" fmla="*/ 2147483647 h 1533"/>
                <a:gd name="T92" fmla="*/ 2147483647 w 985"/>
                <a:gd name="T93" fmla="*/ 2147483647 h 1533"/>
                <a:gd name="T94" fmla="*/ 2147483647 w 985"/>
                <a:gd name="T95" fmla="*/ 2147483647 h 1533"/>
                <a:gd name="T96" fmla="*/ 2147483647 w 985"/>
                <a:gd name="T97" fmla="*/ 2147483647 h 1533"/>
                <a:gd name="T98" fmla="*/ 2147483647 w 985"/>
                <a:gd name="T99" fmla="*/ 2147483647 h 1533"/>
                <a:gd name="T100" fmla="*/ 2147483647 w 985"/>
                <a:gd name="T101" fmla="*/ 2147483647 h 1533"/>
                <a:gd name="T102" fmla="*/ 2147483647 w 985"/>
                <a:gd name="T103" fmla="*/ 2147483647 h 1533"/>
                <a:gd name="T104" fmla="*/ 2147483647 w 985"/>
                <a:gd name="T105" fmla="*/ 2147483647 h 1533"/>
                <a:gd name="T106" fmla="*/ 2147483647 w 985"/>
                <a:gd name="T107" fmla="*/ 2147483647 h 1533"/>
                <a:gd name="T108" fmla="*/ 2147483647 w 985"/>
                <a:gd name="T109" fmla="*/ 2147483647 h 1533"/>
                <a:gd name="T110" fmla="*/ 2147483647 w 985"/>
                <a:gd name="T111" fmla="*/ 2147483647 h 15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85"/>
                <a:gd name="T169" fmla="*/ 0 h 1533"/>
                <a:gd name="T170" fmla="*/ 985 w 985"/>
                <a:gd name="T171" fmla="*/ 1533 h 15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85" h="1533">
                  <a:moveTo>
                    <a:pt x="361" y="52"/>
                  </a:moveTo>
                  <a:lnTo>
                    <a:pt x="361" y="0"/>
                  </a:lnTo>
                  <a:lnTo>
                    <a:pt x="371" y="0"/>
                  </a:lnTo>
                  <a:lnTo>
                    <a:pt x="382" y="0"/>
                  </a:lnTo>
                  <a:lnTo>
                    <a:pt x="392" y="10"/>
                  </a:lnTo>
                  <a:lnTo>
                    <a:pt x="424" y="10"/>
                  </a:lnTo>
                  <a:lnTo>
                    <a:pt x="445" y="41"/>
                  </a:lnTo>
                  <a:lnTo>
                    <a:pt x="477" y="62"/>
                  </a:lnTo>
                  <a:lnTo>
                    <a:pt x="499" y="103"/>
                  </a:lnTo>
                  <a:lnTo>
                    <a:pt x="530" y="145"/>
                  </a:lnTo>
                  <a:lnTo>
                    <a:pt x="572" y="185"/>
                  </a:lnTo>
                  <a:lnTo>
                    <a:pt x="594" y="247"/>
                  </a:lnTo>
                  <a:lnTo>
                    <a:pt x="668" y="361"/>
                  </a:lnTo>
                  <a:lnTo>
                    <a:pt x="763" y="504"/>
                  </a:lnTo>
                  <a:lnTo>
                    <a:pt x="869" y="648"/>
                  </a:lnTo>
                  <a:lnTo>
                    <a:pt x="975" y="834"/>
                  </a:lnTo>
                  <a:lnTo>
                    <a:pt x="933" y="875"/>
                  </a:lnTo>
                  <a:lnTo>
                    <a:pt x="816" y="690"/>
                  </a:lnTo>
                  <a:lnTo>
                    <a:pt x="710" y="525"/>
                  </a:lnTo>
                  <a:lnTo>
                    <a:pt x="636" y="381"/>
                  </a:lnTo>
                  <a:lnTo>
                    <a:pt x="552" y="268"/>
                  </a:lnTo>
                  <a:lnTo>
                    <a:pt x="519" y="216"/>
                  </a:lnTo>
                  <a:lnTo>
                    <a:pt x="488" y="165"/>
                  </a:lnTo>
                  <a:lnTo>
                    <a:pt x="466" y="134"/>
                  </a:lnTo>
                  <a:lnTo>
                    <a:pt x="435" y="103"/>
                  </a:lnTo>
                  <a:lnTo>
                    <a:pt x="413" y="83"/>
                  </a:lnTo>
                  <a:lnTo>
                    <a:pt x="382" y="62"/>
                  </a:lnTo>
                  <a:lnTo>
                    <a:pt x="371" y="52"/>
                  </a:lnTo>
                  <a:lnTo>
                    <a:pt x="361" y="52"/>
                  </a:lnTo>
                  <a:close/>
                  <a:moveTo>
                    <a:pt x="53" y="628"/>
                  </a:moveTo>
                  <a:lnTo>
                    <a:pt x="0" y="638"/>
                  </a:lnTo>
                  <a:lnTo>
                    <a:pt x="0" y="618"/>
                  </a:lnTo>
                  <a:lnTo>
                    <a:pt x="31" y="577"/>
                  </a:lnTo>
                  <a:lnTo>
                    <a:pt x="42" y="556"/>
                  </a:lnTo>
                  <a:lnTo>
                    <a:pt x="53" y="515"/>
                  </a:lnTo>
                  <a:lnTo>
                    <a:pt x="64" y="484"/>
                  </a:lnTo>
                  <a:lnTo>
                    <a:pt x="85" y="453"/>
                  </a:lnTo>
                  <a:lnTo>
                    <a:pt x="85" y="422"/>
                  </a:lnTo>
                  <a:lnTo>
                    <a:pt x="95" y="402"/>
                  </a:lnTo>
                  <a:lnTo>
                    <a:pt x="95" y="371"/>
                  </a:lnTo>
                  <a:lnTo>
                    <a:pt x="117" y="268"/>
                  </a:lnTo>
                  <a:lnTo>
                    <a:pt x="117" y="185"/>
                  </a:lnTo>
                  <a:lnTo>
                    <a:pt x="138" y="145"/>
                  </a:lnTo>
                  <a:lnTo>
                    <a:pt x="149" y="103"/>
                  </a:lnTo>
                  <a:lnTo>
                    <a:pt x="149" y="93"/>
                  </a:lnTo>
                  <a:lnTo>
                    <a:pt x="159" y="83"/>
                  </a:lnTo>
                  <a:lnTo>
                    <a:pt x="170" y="62"/>
                  </a:lnTo>
                  <a:lnTo>
                    <a:pt x="191" y="52"/>
                  </a:lnTo>
                  <a:lnTo>
                    <a:pt x="202" y="41"/>
                  </a:lnTo>
                  <a:lnTo>
                    <a:pt x="213" y="31"/>
                  </a:lnTo>
                  <a:lnTo>
                    <a:pt x="222" y="10"/>
                  </a:lnTo>
                  <a:lnTo>
                    <a:pt x="255" y="10"/>
                  </a:lnTo>
                  <a:lnTo>
                    <a:pt x="275" y="0"/>
                  </a:lnTo>
                  <a:lnTo>
                    <a:pt x="308" y="0"/>
                  </a:lnTo>
                  <a:lnTo>
                    <a:pt x="328" y="0"/>
                  </a:lnTo>
                  <a:lnTo>
                    <a:pt x="361" y="0"/>
                  </a:lnTo>
                  <a:lnTo>
                    <a:pt x="361" y="52"/>
                  </a:lnTo>
                  <a:lnTo>
                    <a:pt x="328" y="52"/>
                  </a:lnTo>
                  <a:lnTo>
                    <a:pt x="308" y="52"/>
                  </a:lnTo>
                  <a:lnTo>
                    <a:pt x="275" y="52"/>
                  </a:lnTo>
                  <a:lnTo>
                    <a:pt x="266" y="62"/>
                  </a:lnTo>
                  <a:lnTo>
                    <a:pt x="255" y="62"/>
                  </a:lnTo>
                  <a:lnTo>
                    <a:pt x="244" y="83"/>
                  </a:lnTo>
                  <a:lnTo>
                    <a:pt x="222" y="83"/>
                  </a:lnTo>
                  <a:lnTo>
                    <a:pt x="213" y="93"/>
                  </a:lnTo>
                  <a:lnTo>
                    <a:pt x="202" y="103"/>
                  </a:lnTo>
                  <a:lnTo>
                    <a:pt x="202" y="114"/>
                  </a:lnTo>
                  <a:lnTo>
                    <a:pt x="202" y="134"/>
                  </a:lnTo>
                  <a:lnTo>
                    <a:pt x="191" y="155"/>
                  </a:lnTo>
                  <a:lnTo>
                    <a:pt x="170" y="195"/>
                  </a:lnTo>
                  <a:lnTo>
                    <a:pt x="170" y="268"/>
                  </a:lnTo>
                  <a:lnTo>
                    <a:pt x="159" y="371"/>
                  </a:lnTo>
                  <a:lnTo>
                    <a:pt x="149" y="411"/>
                  </a:lnTo>
                  <a:lnTo>
                    <a:pt x="138" y="432"/>
                  </a:lnTo>
                  <a:lnTo>
                    <a:pt x="138" y="473"/>
                  </a:lnTo>
                  <a:lnTo>
                    <a:pt x="117" y="504"/>
                  </a:lnTo>
                  <a:lnTo>
                    <a:pt x="106" y="536"/>
                  </a:lnTo>
                  <a:lnTo>
                    <a:pt x="95" y="577"/>
                  </a:lnTo>
                  <a:lnTo>
                    <a:pt x="64" y="598"/>
                  </a:lnTo>
                  <a:lnTo>
                    <a:pt x="53" y="638"/>
                  </a:lnTo>
                  <a:lnTo>
                    <a:pt x="53" y="628"/>
                  </a:lnTo>
                  <a:close/>
                  <a:moveTo>
                    <a:pt x="0" y="618"/>
                  </a:moveTo>
                  <a:lnTo>
                    <a:pt x="53" y="638"/>
                  </a:lnTo>
                  <a:lnTo>
                    <a:pt x="42" y="648"/>
                  </a:lnTo>
                  <a:lnTo>
                    <a:pt x="31" y="648"/>
                  </a:lnTo>
                  <a:lnTo>
                    <a:pt x="22" y="648"/>
                  </a:lnTo>
                  <a:lnTo>
                    <a:pt x="0" y="648"/>
                  </a:lnTo>
                  <a:lnTo>
                    <a:pt x="0" y="638"/>
                  </a:lnTo>
                  <a:lnTo>
                    <a:pt x="0" y="628"/>
                  </a:lnTo>
                  <a:lnTo>
                    <a:pt x="0" y="618"/>
                  </a:lnTo>
                  <a:close/>
                  <a:moveTo>
                    <a:pt x="275" y="1122"/>
                  </a:moveTo>
                  <a:lnTo>
                    <a:pt x="222" y="1122"/>
                  </a:lnTo>
                  <a:lnTo>
                    <a:pt x="222" y="1143"/>
                  </a:lnTo>
                  <a:lnTo>
                    <a:pt x="191" y="1070"/>
                  </a:lnTo>
                  <a:lnTo>
                    <a:pt x="149" y="1009"/>
                  </a:lnTo>
                  <a:lnTo>
                    <a:pt x="117" y="947"/>
                  </a:lnTo>
                  <a:lnTo>
                    <a:pt x="95" y="885"/>
                  </a:lnTo>
                  <a:lnTo>
                    <a:pt x="64" y="824"/>
                  </a:lnTo>
                  <a:lnTo>
                    <a:pt x="42" y="772"/>
                  </a:lnTo>
                  <a:lnTo>
                    <a:pt x="31" y="700"/>
                  </a:lnTo>
                  <a:lnTo>
                    <a:pt x="0" y="638"/>
                  </a:lnTo>
                  <a:lnTo>
                    <a:pt x="53" y="628"/>
                  </a:lnTo>
                  <a:lnTo>
                    <a:pt x="85" y="679"/>
                  </a:lnTo>
                  <a:lnTo>
                    <a:pt x="95" y="741"/>
                  </a:lnTo>
                  <a:lnTo>
                    <a:pt x="117" y="803"/>
                  </a:lnTo>
                  <a:lnTo>
                    <a:pt x="149" y="875"/>
                  </a:lnTo>
                  <a:lnTo>
                    <a:pt x="170" y="937"/>
                  </a:lnTo>
                  <a:lnTo>
                    <a:pt x="202" y="989"/>
                  </a:lnTo>
                  <a:lnTo>
                    <a:pt x="244" y="1051"/>
                  </a:lnTo>
                  <a:lnTo>
                    <a:pt x="266" y="1112"/>
                  </a:lnTo>
                  <a:lnTo>
                    <a:pt x="275" y="1122"/>
                  </a:lnTo>
                  <a:close/>
                  <a:moveTo>
                    <a:pt x="222" y="1143"/>
                  </a:moveTo>
                  <a:lnTo>
                    <a:pt x="266" y="1112"/>
                  </a:lnTo>
                  <a:lnTo>
                    <a:pt x="275" y="1122"/>
                  </a:lnTo>
                  <a:lnTo>
                    <a:pt x="266" y="1143"/>
                  </a:lnTo>
                  <a:lnTo>
                    <a:pt x="266" y="1153"/>
                  </a:lnTo>
                  <a:lnTo>
                    <a:pt x="255" y="1153"/>
                  </a:lnTo>
                  <a:lnTo>
                    <a:pt x="244" y="1153"/>
                  </a:lnTo>
                  <a:lnTo>
                    <a:pt x="222" y="1143"/>
                  </a:lnTo>
                  <a:close/>
                  <a:moveTo>
                    <a:pt x="552" y="1483"/>
                  </a:moveTo>
                  <a:lnTo>
                    <a:pt x="594" y="1533"/>
                  </a:lnTo>
                  <a:lnTo>
                    <a:pt x="552" y="1513"/>
                  </a:lnTo>
                  <a:lnTo>
                    <a:pt x="552" y="1493"/>
                  </a:lnTo>
                  <a:lnTo>
                    <a:pt x="541" y="1483"/>
                  </a:lnTo>
                  <a:lnTo>
                    <a:pt x="541" y="1473"/>
                  </a:lnTo>
                  <a:lnTo>
                    <a:pt x="541" y="1462"/>
                  </a:lnTo>
                  <a:lnTo>
                    <a:pt x="530" y="1431"/>
                  </a:lnTo>
                  <a:lnTo>
                    <a:pt x="499" y="1410"/>
                  </a:lnTo>
                  <a:lnTo>
                    <a:pt x="477" y="1379"/>
                  </a:lnTo>
                  <a:lnTo>
                    <a:pt x="445" y="1338"/>
                  </a:lnTo>
                  <a:lnTo>
                    <a:pt x="424" y="1317"/>
                  </a:lnTo>
                  <a:lnTo>
                    <a:pt x="392" y="1287"/>
                  </a:lnTo>
                  <a:lnTo>
                    <a:pt x="328" y="1256"/>
                  </a:lnTo>
                  <a:lnTo>
                    <a:pt x="275" y="1205"/>
                  </a:lnTo>
                  <a:lnTo>
                    <a:pt x="266" y="1194"/>
                  </a:lnTo>
                  <a:lnTo>
                    <a:pt x="244" y="1163"/>
                  </a:lnTo>
                  <a:lnTo>
                    <a:pt x="222" y="1153"/>
                  </a:lnTo>
                  <a:lnTo>
                    <a:pt x="222" y="1143"/>
                  </a:lnTo>
                  <a:lnTo>
                    <a:pt x="222" y="1122"/>
                  </a:lnTo>
                  <a:lnTo>
                    <a:pt x="275" y="1122"/>
                  </a:lnTo>
                  <a:lnTo>
                    <a:pt x="297" y="1153"/>
                  </a:lnTo>
                  <a:lnTo>
                    <a:pt x="318" y="1163"/>
                  </a:lnTo>
                  <a:lnTo>
                    <a:pt x="371" y="1205"/>
                  </a:lnTo>
                  <a:lnTo>
                    <a:pt x="424" y="1256"/>
                  </a:lnTo>
                  <a:lnTo>
                    <a:pt x="466" y="1277"/>
                  </a:lnTo>
                  <a:lnTo>
                    <a:pt x="488" y="1307"/>
                  </a:lnTo>
                  <a:lnTo>
                    <a:pt x="519" y="1338"/>
                  </a:lnTo>
                  <a:lnTo>
                    <a:pt x="541" y="1369"/>
                  </a:lnTo>
                  <a:lnTo>
                    <a:pt x="572" y="1410"/>
                  </a:lnTo>
                  <a:lnTo>
                    <a:pt x="583" y="1431"/>
                  </a:lnTo>
                  <a:lnTo>
                    <a:pt x="594" y="1462"/>
                  </a:lnTo>
                  <a:lnTo>
                    <a:pt x="594" y="1473"/>
                  </a:lnTo>
                  <a:lnTo>
                    <a:pt x="604" y="1493"/>
                  </a:lnTo>
                  <a:lnTo>
                    <a:pt x="604" y="1513"/>
                  </a:lnTo>
                  <a:lnTo>
                    <a:pt x="552" y="1483"/>
                  </a:lnTo>
                  <a:close/>
                  <a:moveTo>
                    <a:pt x="552" y="1513"/>
                  </a:moveTo>
                  <a:lnTo>
                    <a:pt x="604" y="1513"/>
                  </a:lnTo>
                  <a:lnTo>
                    <a:pt x="604" y="1523"/>
                  </a:lnTo>
                  <a:lnTo>
                    <a:pt x="594" y="1523"/>
                  </a:lnTo>
                  <a:lnTo>
                    <a:pt x="583" y="1533"/>
                  </a:lnTo>
                  <a:lnTo>
                    <a:pt x="572" y="1533"/>
                  </a:lnTo>
                  <a:lnTo>
                    <a:pt x="552" y="1523"/>
                  </a:lnTo>
                  <a:lnTo>
                    <a:pt x="552" y="1513"/>
                  </a:lnTo>
                  <a:close/>
                  <a:moveTo>
                    <a:pt x="933" y="875"/>
                  </a:moveTo>
                  <a:lnTo>
                    <a:pt x="975" y="834"/>
                  </a:lnTo>
                  <a:lnTo>
                    <a:pt x="985" y="854"/>
                  </a:lnTo>
                  <a:lnTo>
                    <a:pt x="975" y="906"/>
                  </a:lnTo>
                  <a:lnTo>
                    <a:pt x="965" y="957"/>
                  </a:lnTo>
                  <a:lnTo>
                    <a:pt x="954" y="1009"/>
                  </a:lnTo>
                  <a:lnTo>
                    <a:pt x="933" y="1051"/>
                  </a:lnTo>
                  <a:lnTo>
                    <a:pt x="911" y="1101"/>
                  </a:lnTo>
                  <a:lnTo>
                    <a:pt x="901" y="1153"/>
                  </a:lnTo>
                  <a:lnTo>
                    <a:pt x="869" y="1194"/>
                  </a:lnTo>
                  <a:lnTo>
                    <a:pt x="858" y="1225"/>
                  </a:lnTo>
                  <a:lnTo>
                    <a:pt x="827" y="1277"/>
                  </a:lnTo>
                  <a:lnTo>
                    <a:pt x="805" y="1317"/>
                  </a:lnTo>
                  <a:lnTo>
                    <a:pt x="774" y="1359"/>
                  </a:lnTo>
                  <a:lnTo>
                    <a:pt x="742" y="1390"/>
                  </a:lnTo>
                  <a:lnTo>
                    <a:pt x="710" y="1431"/>
                  </a:lnTo>
                  <a:lnTo>
                    <a:pt x="668" y="1473"/>
                  </a:lnTo>
                  <a:lnTo>
                    <a:pt x="636" y="1493"/>
                  </a:lnTo>
                  <a:lnTo>
                    <a:pt x="594" y="1533"/>
                  </a:lnTo>
                  <a:lnTo>
                    <a:pt x="552" y="1483"/>
                  </a:lnTo>
                  <a:lnTo>
                    <a:pt x="594" y="1462"/>
                  </a:lnTo>
                  <a:lnTo>
                    <a:pt x="636" y="1421"/>
                  </a:lnTo>
                  <a:lnTo>
                    <a:pt x="668" y="1390"/>
                  </a:lnTo>
                  <a:lnTo>
                    <a:pt x="699" y="1359"/>
                  </a:lnTo>
                  <a:lnTo>
                    <a:pt x="721" y="1317"/>
                  </a:lnTo>
                  <a:lnTo>
                    <a:pt x="752" y="1277"/>
                  </a:lnTo>
                  <a:lnTo>
                    <a:pt x="774" y="1236"/>
                  </a:lnTo>
                  <a:lnTo>
                    <a:pt x="805" y="1205"/>
                  </a:lnTo>
                  <a:lnTo>
                    <a:pt x="827" y="1163"/>
                  </a:lnTo>
                  <a:lnTo>
                    <a:pt x="847" y="1122"/>
                  </a:lnTo>
                  <a:lnTo>
                    <a:pt x="869" y="1091"/>
                  </a:lnTo>
                  <a:lnTo>
                    <a:pt x="880" y="1040"/>
                  </a:lnTo>
                  <a:lnTo>
                    <a:pt x="901" y="989"/>
                  </a:lnTo>
                  <a:lnTo>
                    <a:pt x="911" y="947"/>
                  </a:lnTo>
                  <a:lnTo>
                    <a:pt x="922" y="895"/>
                  </a:lnTo>
                  <a:lnTo>
                    <a:pt x="933" y="845"/>
                  </a:lnTo>
                  <a:lnTo>
                    <a:pt x="933" y="875"/>
                  </a:lnTo>
                  <a:close/>
                  <a:moveTo>
                    <a:pt x="975" y="834"/>
                  </a:moveTo>
                  <a:lnTo>
                    <a:pt x="965" y="845"/>
                  </a:lnTo>
                  <a:lnTo>
                    <a:pt x="975" y="834"/>
                  </a:lnTo>
                  <a:close/>
                  <a:moveTo>
                    <a:pt x="985" y="854"/>
                  </a:moveTo>
                  <a:lnTo>
                    <a:pt x="933" y="845"/>
                  </a:lnTo>
                  <a:lnTo>
                    <a:pt x="933" y="834"/>
                  </a:lnTo>
                  <a:lnTo>
                    <a:pt x="954" y="834"/>
                  </a:lnTo>
                  <a:lnTo>
                    <a:pt x="954" y="824"/>
                  </a:lnTo>
                  <a:lnTo>
                    <a:pt x="965" y="824"/>
                  </a:lnTo>
                  <a:lnTo>
                    <a:pt x="975" y="834"/>
                  </a:lnTo>
                  <a:lnTo>
                    <a:pt x="985" y="845"/>
                  </a:lnTo>
                  <a:lnTo>
                    <a:pt x="985" y="854"/>
                  </a:lnTo>
                  <a:close/>
                  <a:moveTo>
                    <a:pt x="975" y="834"/>
                  </a:moveTo>
                  <a:lnTo>
                    <a:pt x="965" y="845"/>
                  </a:lnTo>
                  <a:lnTo>
                    <a:pt x="975" y="834"/>
                  </a:lnTo>
                  <a:close/>
                  <a:moveTo>
                    <a:pt x="985" y="854"/>
                  </a:moveTo>
                  <a:lnTo>
                    <a:pt x="933" y="845"/>
                  </a:lnTo>
                  <a:lnTo>
                    <a:pt x="933" y="834"/>
                  </a:lnTo>
                  <a:lnTo>
                    <a:pt x="954" y="834"/>
                  </a:lnTo>
                  <a:lnTo>
                    <a:pt x="954" y="824"/>
                  </a:lnTo>
                  <a:lnTo>
                    <a:pt x="965" y="824"/>
                  </a:lnTo>
                  <a:lnTo>
                    <a:pt x="975" y="834"/>
                  </a:lnTo>
                  <a:lnTo>
                    <a:pt x="985" y="845"/>
                  </a:lnTo>
                  <a:lnTo>
                    <a:pt x="985" y="854"/>
                  </a:lnTo>
                  <a:close/>
                </a:path>
              </a:pathLst>
            </a:custGeom>
            <a:solidFill>
              <a:srgbClr val="FFFFFF"/>
            </a:solidFill>
            <a:ln w="9525">
              <a:noFill/>
              <a:round/>
              <a:headEnd/>
              <a:tailEnd/>
            </a:ln>
          </p:spPr>
          <p:txBody>
            <a:bodyPr/>
            <a:lstStyle/>
            <a:p>
              <a:endParaRPr lang="uk-UA"/>
            </a:p>
          </p:txBody>
        </p:sp>
        <p:sp>
          <p:nvSpPr>
            <p:cNvPr id="16423" name="Freeform 43"/>
            <p:cNvSpPr>
              <a:spLocks/>
            </p:cNvSpPr>
            <p:nvPr/>
          </p:nvSpPr>
          <p:spPr bwMode="auto">
            <a:xfrm>
              <a:off x="4914900" y="3163888"/>
              <a:ext cx="1228725" cy="1290637"/>
            </a:xfrm>
            <a:custGeom>
              <a:avLst/>
              <a:gdLst>
                <a:gd name="T0" fmla="*/ 2147483647 w 3867"/>
                <a:gd name="T1" fmla="*/ 2147483647 h 4067"/>
                <a:gd name="T2" fmla="*/ 2147483647 w 3867"/>
                <a:gd name="T3" fmla="*/ 2147483647 h 4067"/>
                <a:gd name="T4" fmla="*/ 2147483647 w 3867"/>
                <a:gd name="T5" fmla="*/ 2147483647 h 4067"/>
                <a:gd name="T6" fmla="*/ 2147483647 w 3867"/>
                <a:gd name="T7" fmla="*/ 2147483647 h 4067"/>
                <a:gd name="T8" fmla="*/ 2147483647 w 3867"/>
                <a:gd name="T9" fmla="*/ 2147483647 h 4067"/>
                <a:gd name="T10" fmla="*/ 2147483647 w 3867"/>
                <a:gd name="T11" fmla="*/ 2147483647 h 4067"/>
                <a:gd name="T12" fmla="*/ 2147483647 w 3867"/>
                <a:gd name="T13" fmla="*/ 2147483647 h 4067"/>
                <a:gd name="T14" fmla="*/ 2147483647 w 3867"/>
                <a:gd name="T15" fmla="*/ 2147483647 h 4067"/>
                <a:gd name="T16" fmla="*/ 2147483647 w 3867"/>
                <a:gd name="T17" fmla="*/ 2147483647 h 4067"/>
                <a:gd name="T18" fmla="*/ 2147483647 w 3867"/>
                <a:gd name="T19" fmla="*/ 2147483647 h 4067"/>
                <a:gd name="T20" fmla="*/ 2147483647 w 3867"/>
                <a:gd name="T21" fmla="*/ 2147483647 h 4067"/>
                <a:gd name="T22" fmla="*/ 2147483647 w 3867"/>
                <a:gd name="T23" fmla="*/ 2147483647 h 4067"/>
                <a:gd name="T24" fmla="*/ 2147483647 w 3867"/>
                <a:gd name="T25" fmla="*/ 2147483647 h 4067"/>
                <a:gd name="T26" fmla="*/ 2147483647 w 3867"/>
                <a:gd name="T27" fmla="*/ 2147483647 h 4067"/>
                <a:gd name="T28" fmla="*/ 2147483647 w 3867"/>
                <a:gd name="T29" fmla="*/ 0 h 4067"/>
                <a:gd name="T30" fmla="*/ 2147483647 w 3867"/>
                <a:gd name="T31" fmla="*/ 2147483647 h 4067"/>
                <a:gd name="T32" fmla="*/ 2147483647 w 3867"/>
                <a:gd name="T33" fmla="*/ 2147483647 h 4067"/>
                <a:gd name="T34" fmla="*/ 2147483647 w 3867"/>
                <a:gd name="T35" fmla="*/ 2147483647 h 4067"/>
                <a:gd name="T36" fmla="*/ 2147483647 w 3867"/>
                <a:gd name="T37" fmla="*/ 2147483647 h 4067"/>
                <a:gd name="T38" fmla="*/ 2147483647 w 3867"/>
                <a:gd name="T39" fmla="*/ 2147483647 h 4067"/>
                <a:gd name="T40" fmla="*/ 2147483647 w 3867"/>
                <a:gd name="T41" fmla="*/ 2147483647 h 4067"/>
                <a:gd name="T42" fmla="*/ 2147483647 w 3867"/>
                <a:gd name="T43" fmla="*/ 2147483647 h 4067"/>
                <a:gd name="T44" fmla="*/ 2147483647 w 3867"/>
                <a:gd name="T45" fmla="*/ 2147483647 h 4067"/>
                <a:gd name="T46" fmla="*/ 2147483647 w 3867"/>
                <a:gd name="T47" fmla="*/ 2147483647 h 4067"/>
                <a:gd name="T48" fmla="*/ 2147483647 w 3867"/>
                <a:gd name="T49" fmla="*/ 2147483647 h 4067"/>
                <a:gd name="T50" fmla="*/ 2147483647 w 3867"/>
                <a:gd name="T51" fmla="*/ 2147483647 h 4067"/>
                <a:gd name="T52" fmla="*/ 2147483647 w 3867"/>
                <a:gd name="T53" fmla="*/ 2147483647 h 4067"/>
                <a:gd name="T54" fmla="*/ 2147483647 w 3867"/>
                <a:gd name="T55" fmla="*/ 2147483647 h 4067"/>
                <a:gd name="T56" fmla="*/ 2147483647 w 3867"/>
                <a:gd name="T57" fmla="*/ 2147483647 h 4067"/>
                <a:gd name="T58" fmla="*/ 2147483647 w 3867"/>
                <a:gd name="T59" fmla="*/ 2147483647 h 4067"/>
                <a:gd name="T60" fmla="*/ 2147483647 w 3867"/>
                <a:gd name="T61" fmla="*/ 2147483647 h 4067"/>
                <a:gd name="T62" fmla="*/ 2147483647 w 3867"/>
                <a:gd name="T63" fmla="*/ 2147483647 h 4067"/>
                <a:gd name="T64" fmla="*/ 2147483647 w 3867"/>
                <a:gd name="T65" fmla="*/ 2147483647 h 4067"/>
                <a:gd name="T66" fmla="*/ 2147483647 w 3867"/>
                <a:gd name="T67" fmla="*/ 2147483647 h 4067"/>
                <a:gd name="T68" fmla="*/ 2147483647 w 3867"/>
                <a:gd name="T69" fmla="*/ 2147483647 h 4067"/>
                <a:gd name="T70" fmla="*/ 2147483647 w 3867"/>
                <a:gd name="T71" fmla="*/ 2147483647 h 4067"/>
                <a:gd name="T72" fmla="*/ 2147483647 w 3867"/>
                <a:gd name="T73" fmla="*/ 2147483647 h 4067"/>
                <a:gd name="T74" fmla="*/ 2147483647 w 3867"/>
                <a:gd name="T75" fmla="*/ 2147483647 h 4067"/>
                <a:gd name="T76" fmla="*/ 2147483647 w 3867"/>
                <a:gd name="T77" fmla="*/ 2147483647 h 4067"/>
                <a:gd name="T78" fmla="*/ 2147483647 w 3867"/>
                <a:gd name="T79" fmla="*/ 2147483647 h 4067"/>
                <a:gd name="T80" fmla="*/ 2147483647 w 3867"/>
                <a:gd name="T81" fmla="*/ 2147483647 h 4067"/>
                <a:gd name="T82" fmla="*/ 2147483647 w 3867"/>
                <a:gd name="T83" fmla="*/ 2147483647 h 4067"/>
                <a:gd name="T84" fmla="*/ 2147483647 w 3867"/>
                <a:gd name="T85" fmla="*/ 2147483647 h 4067"/>
                <a:gd name="T86" fmla="*/ 2147483647 w 3867"/>
                <a:gd name="T87" fmla="*/ 2147483647 h 4067"/>
                <a:gd name="T88" fmla="*/ 2147483647 w 3867"/>
                <a:gd name="T89" fmla="*/ 2147483647 h 4067"/>
                <a:gd name="T90" fmla="*/ 2147483647 w 3867"/>
                <a:gd name="T91" fmla="*/ 2147483647 h 4067"/>
                <a:gd name="T92" fmla="*/ 2147483647 w 3867"/>
                <a:gd name="T93" fmla="*/ 2147483647 h 4067"/>
                <a:gd name="T94" fmla="*/ 2147483647 w 3867"/>
                <a:gd name="T95" fmla="*/ 2147483647 h 4067"/>
                <a:gd name="T96" fmla="*/ 2147483647 w 3867"/>
                <a:gd name="T97" fmla="*/ 2147483647 h 4067"/>
                <a:gd name="T98" fmla="*/ 2147483647 w 3867"/>
                <a:gd name="T99" fmla="*/ 2147483647 h 4067"/>
                <a:gd name="T100" fmla="*/ 2147483647 w 3867"/>
                <a:gd name="T101" fmla="*/ 2147483647 h 4067"/>
                <a:gd name="T102" fmla="*/ 2147483647 w 3867"/>
                <a:gd name="T103" fmla="*/ 2147483647 h 4067"/>
                <a:gd name="T104" fmla="*/ 2147483647 w 3867"/>
                <a:gd name="T105" fmla="*/ 2147483647 h 4067"/>
                <a:gd name="T106" fmla="*/ 2147483647 w 3867"/>
                <a:gd name="T107" fmla="*/ 2147483647 h 4067"/>
                <a:gd name="T108" fmla="*/ 2147483647 w 3867"/>
                <a:gd name="T109" fmla="*/ 2147483647 h 4067"/>
                <a:gd name="T110" fmla="*/ 2147483647 w 3867"/>
                <a:gd name="T111" fmla="*/ 2147483647 h 4067"/>
                <a:gd name="T112" fmla="*/ 2147483647 w 3867"/>
                <a:gd name="T113" fmla="*/ 2147483647 h 4067"/>
                <a:gd name="T114" fmla="*/ 2147483647 w 3867"/>
                <a:gd name="T115" fmla="*/ 2147483647 h 4067"/>
                <a:gd name="T116" fmla="*/ 2147483647 w 3867"/>
                <a:gd name="T117" fmla="*/ 2147483647 h 40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7"/>
                <a:gd name="T178" fmla="*/ 0 h 4067"/>
                <a:gd name="T179" fmla="*/ 3867 w 3867"/>
                <a:gd name="T180" fmla="*/ 4067 h 40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7" h="4067">
                  <a:moveTo>
                    <a:pt x="3867" y="1864"/>
                  </a:moveTo>
                  <a:lnTo>
                    <a:pt x="3792" y="1688"/>
                  </a:lnTo>
                  <a:lnTo>
                    <a:pt x="3708" y="1513"/>
                  </a:lnTo>
                  <a:lnTo>
                    <a:pt x="3602" y="1370"/>
                  </a:lnTo>
                  <a:lnTo>
                    <a:pt x="3495" y="1214"/>
                  </a:lnTo>
                  <a:lnTo>
                    <a:pt x="3242" y="896"/>
                  </a:lnTo>
                  <a:lnTo>
                    <a:pt x="2998" y="545"/>
                  </a:lnTo>
                  <a:lnTo>
                    <a:pt x="2934" y="545"/>
                  </a:lnTo>
                  <a:lnTo>
                    <a:pt x="2860" y="526"/>
                  </a:lnTo>
                  <a:lnTo>
                    <a:pt x="2807" y="484"/>
                  </a:lnTo>
                  <a:lnTo>
                    <a:pt x="2765" y="443"/>
                  </a:lnTo>
                  <a:lnTo>
                    <a:pt x="2712" y="412"/>
                  </a:lnTo>
                  <a:lnTo>
                    <a:pt x="2627" y="370"/>
                  </a:lnTo>
                  <a:lnTo>
                    <a:pt x="2521" y="339"/>
                  </a:lnTo>
                  <a:lnTo>
                    <a:pt x="2404" y="329"/>
                  </a:lnTo>
                  <a:lnTo>
                    <a:pt x="2331" y="339"/>
                  </a:lnTo>
                  <a:lnTo>
                    <a:pt x="2256" y="370"/>
                  </a:lnTo>
                  <a:lnTo>
                    <a:pt x="2182" y="422"/>
                  </a:lnTo>
                  <a:lnTo>
                    <a:pt x="2118" y="474"/>
                  </a:lnTo>
                  <a:lnTo>
                    <a:pt x="2055" y="526"/>
                  </a:lnTo>
                  <a:lnTo>
                    <a:pt x="1981" y="556"/>
                  </a:lnTo>
                  <a:lnTo>
                    <a:pt x="1896" y="597"/>
                  </a:lnTo>
                  <a:lnTo>
                    <a:pt x="1801" y="607"/>
                  </a:lnTo>
                  <a:lnTo>
                    <a:pt x="1737" y="587"/>
                  </a:lnTo>
                  <a:lnTo>
                    <a:pt x="1632" y="526"/>
                  </a:lnTo>
                  <a:lnTo>
                    <a:pt x="1515" y="433"/>
                  </a:lnTo>
                  <a:lnTo>
                    <a:pt x="1377" y="329"/>
                  </a:lnTo>
                  <a:lnTo>
                    <a:pt x="1144" y="134"/>
                  </a:lnTo>
                  <a:lnTo>
                    <a:pt x="1038" y="62"/>
                  </a:lnTo>
                  <a:lnTo>
                    <a:pt x="869" y="0"/>
                  </a:lnTo>
                  <a:lnTo>
                    <a:pt x="805" y="73"/>
                  </a:lnTo>
                  <a:lnTo>
                    <a:pt x="752" y="154"/>
                  </a:lnTo>
                  <a:lnTo>
                    <a:pt x="741" y="206"/>
                  </a:lnTo>
                  <a:lnTo>
                    <a:pt x="720" y="258"/>
                  </a:lnTo>
                  <a:lnTo>
                    <a:pt x="709" y="319"/>
                  </a:lnTo>
                  <a:lnTo>
                    <a:pt x="709" y="381"/>
                  </a:lnTo>
                  <a:lnTo>
                    <a:pt x="720" y="433"/>
                  </a:lnTo>
                  <a:lnTo>
                    <a:pt x="773" y="495"/>
                  </a:lnTo>
                  <a:lnTo>
                    <a:pt x="836" y="556"/>
                  </a:lnTo>
                  <a:lnTo>
                    <a:pt x="932" y="607"/>
                  </a:lnTo>
                  <a:lnTo>
                    <a:pt x="869" y="607"/>
                  </a:lnTo>
                  <a:lnTo>
                    <a:pt x="816" y="628"/>
                  </a:lnTo>
                  <a:lnTo>
                    <a:pt x="763" y="649"/>
                  </a:lnTo>
                  <a:lnTo>
                    <a:pt x="709" y="659"/>
                  </a:lnTo>
                  <a:lnTo>
                    <a:pt x="603" y="731"/>
                  </a:lnTo>
                  <a:lnTo>
                    <a:pt x="487" y="761"/>
                  </a:lnTo>
                  <a:lnTo>
                    <a:pt x="466" y="948"/>
                  </a:lnTo>
                  <a:lnTo>
                    <a:pt x="423" y="1060"/>
                  </a:lnTo>
                  <a:lnTo>
                    <a:pt x="381" y="1133"/>
                  </a:lnTo>
                  <a:lnTo>
                    <a:pt x="328" y="1195"/>
                  </a:lnTo>
                  <a:lnTo>
                    <a:pt x="286" y="1245"/>
                  </a:lnTo>
                  <a:lnTo>
                    <a:pt x="254" y="1318"/>
                  </a:lnTo>
                  <a:lnTo>
                    <a:pt x="222" y="1401"/>
                  </a:lnTo>
                  <a:lnTo>
                    <a:pt x="222" y="1544"/>
                  </a:lnTo>
                  <a:lnTo>
                    <a:pt x="0" y="2028"/>
                  </a:lnTo>
                  <a:lnTo>
                    <a:pt x="64" y="2049"/>
                  </a:lnTo>
                  <a:lnTo>
                    <a:pt x="106" y="2080"/>
                  </a:lnTo>
                  <a:lnTo>
                    <a:pt x="116" y="2090"/>
                  </a:lnTo>
                  <a:lnTo>
                    <a:pt x="137" y="2100"/>
                  </a:lnTo>
                  <a:lnTo>
                    <a:pt x="148" y="2100"/>
                  </a:lnTo>
                  <a:lnTo>
                    <a:pt x="159" y="2090"/>
                  </a:lnTo>
                  <a:lnTo>
                    <a:pt x="328" y="2357"/>
                  </a:lnTo>
                  <a:lnTo>
                    <a:pt x="222" y="2646"/>
                  </a:lnTo>
                  <a:lnTo>
                    <a:pt x="222" y="2965"/>
                  </a:lnTo>
                  <a:lnTo>
                    <a:pt x="381" y="2976"/>
                  </a:lnTo>
                  <a:lnTo>
                    <a:pt x="540" y="2995"/>
                  </a:lnTo>
                  <a:lnTo>
                    <a:pt x="709" y="3037"/>
                  </a:lnTo>
                  <a:lnTo>
                    <a:pt x="869" y="3078"/>
                  </a:lnTo>
                  <a:lnTo>
                    <a:pt x="773" y="3263"/>
                  </a:lnTo>
                  <a:lnTo>
                    <a:pt x="667" y="3531"/>
                  </a:lnTo>
                  <a:lnTo>
                    <a:pt x="550" y="3830"/>
                  </a:lnTo>
                  <a:lnTo>
                    <a:pt x="466" y="4067"/>
                  </a:lnTo>
                  <a:lnTo>
                    <a:pt x="794" y="4036"/>
                  </a:lnTo>
                  <a:lnTo>
                    <a:pt x="1239" y="4015"/>
                  </a:lnTo>
                  <a:lnTo>
                    <a:pt x="1694" y="3994"/>
                  </a:lnTo>
                  <a:lnTo>
                    <a:pt x="2065" y="3974"/>
                  </a:lnTo>
                  <a:lnTo>
                    <a:pt x="2246" y="3984"/>
                  </a:lnTo>
                  <a:lnTo>
                    <a:pt x="2404" y="3974"/>
                  </a:lnTo>
                  <a:lnTo>
                    <a:pt x="2532" y="3943"/>
                  </a:lnTo>
                  <a:lnTo>
                    <a:pt x="2637" y="3922"/>
                  </a:lnTo>
                  <a:lnTo>
                    <a:pt x="2839" y="3830"/>
                  </a:lnTo>
                  <a:lnTo>
                    <a:pt x="3062" y="3737"/>
                  </a:lnTo>
                  <a:lnTo>
                    <a:pt x="3009" y="3685"/>
                  </a:lnTo>
                  <a:lnTo>
                    <a:pt x="2956" y="3654"/>
                  </a:lnTo>
                  <a:lnTo>
                    <a:pt x="2934" y="3614"/>
                  </a:lnTo>
                  <a:lnTo>
                    <a:pt x="2903" y="3583"/>
                  </a:lnTo>
                  <a:lnTo>
                    <a:pt x="2892" y="3552"/>
                  </a:lnTo>
                  <a:lnTo>
                    <a:pt x="2892" y="3510"/>
                  </a:lnTo>
                  <a:lnTo>
                    <a:pt x="2914" y="3510"/>
                  </a:lnTo>
                  <a:lnTo>
                    <a:pt x="2934" y="3479"/>
                  </a:lnTo>
                  <a:lnTo>
                    <a:pt x="2956" y="3459"/>
                  </a:lnTo>
                  <a:lnTo>
                    <a:pt x="2967" y="3418"/>
                  </a:lnTo>
                  <a:lnTo>
                    <a:pt x="2998" y="3325"/>
                  </a:lnTo>
                  <a:lnTo>
                    <a:pt x="2998" y="3242"/>
                  </a:lnTo>
                  <a:lnTo>
                    <a:pt x="3083" y="3242"/>
                  </a:lnTo>
                  <a:lnTo>
                    <a:pt x="3167" y="3242"/>
                  </a:lnTo>
                  <a:lnTo>
                    <a:pt x="2934" y="3109"/>
                  </a:lnTo>
                  <a:lnTo>
                    <a:pt x="2733" y="2976"/>
                  </a:lnTo>
                  <a:lnTo>
                    <a:pt x="2659" y="2914"/>
                  </a:lnTo>
                  <a:lnTo>
                    <a:pt x="2574" y="2831"/>
                  </a:lnTo>
                  <a:lnTo>
                    <a:pt x="2510" y="2769"/>
                  </a:lnTo>
                  <a:lnTo>
                    <a:pt x="2468" y="2708"/>
                  </a:lnTo>
                  <a:lnTo>
                    <a:pt x="2437" y="2656"/>
                  </a:lnTo>
                  <a:lnTo>
                    <a:pt x="2415" y="2594"/>
                  </a:lnTo>
                  <a:lnTo>
                    <a:pt x="2415" y="2542"/>
                  </a:lnTo>
                  <a:lnTo>
                    <a:pt x="2446" y="2471"/>
                  </a:lnTo>
                  <a:lnTo>
                    <a:pt x="2479" y="2440"/>
                  </a:lnTo>
                  <a:lnTo>
                    <a:pt x="2532" y="2388"/>
                  </a:lnTo>
                  <a:lnTo>
                    <a:pt x="2627" y="2347"/>
                  </a:lnTo>
                  <a:lnTo>
                    <a:pt x="2733" y="2326"/>
                  </a:lnTo>
                  <a:lnTo>
                    <a:pt x="2839" y="2286"/>
                  </a:lnTo>
                  <a:lnTo>
                    <a:pt x="2934" y="2234"/>
                  </a:lnTo>
                  <a:lnTo>
                    <a:pt x="3009" y="2182"/>
                  </a:lnTo>
                  <a:lnTo>
                    <a:pt x="3083" y="2120"/>
                  </a:lnTo>
                  <a:lnTo>
                    <a:pt x="3178" y="2070"/>
                  </a:lnTo>
                  <a:lnTo>
                    <a:pt x="3262" y="2018"/>
                  </a:lnTo>
                  <a:lnTo>
                    <a:pt x="3369" y="1987"/>
                  </a:lnTo>
                  <a:lnTo>
                    <a:pt x="3495" y="1977"/>
                  </a:lnTo>
                  <a:lnTo>
                    <a:pt x="3867" y="1864"/>
                  </a:lnTo>
                  <a:close/>
                </a:path>
              </a:pathLst>
            </a:custGeom>
            <a:solidFill>
              <a:srgbClr val="008EC8"/>
            </a:solidFill>
            <a:ln w="9525">
              <a:noFill/>
              <a:round/>
              <a:headEnd/>
              <a:tailEnd/>
            </a:ln>
          </p:spPr>
          <p:txBody>
            <a:bodyPr/>
            <a:lstStyle/>
            <a:p>
              <a:endParaRPr lang="uk-UA"/>
            </a:p>
          </p:txBody>
        </p:sp>
        <p:sp>
          <p:nvSpPr>
            <p:cNvPr id="16424" name="Freeform 44"/>
            <p:cNvSpPr>
              <a:spLocks noEditPoints="1"/>
            </p:cNvSpPr>
            <p:nvPr/>
          </p:nvSpPr>
          <p:spPr bwMode="auto">
            <a:xfrm>
              <a:off x="4908550" y="3154363"/>
              <a:ext cx="1241425" cy="1309687"/>
            </a:xfrm>
            <a:custGeom>
              <a:avLst/>
              <a:gdLst>
                <a:gd name="T0" fmla="*/ 2147483647 w 3910"/>
                <a:gd name="T1" fmla="*/ 2147483647 h 4128"/>
                <a:gd name="T2" fmla="*/ 2147483647 w 3910"/>
                <a:gd name="T3" fmla="*/ 2147483647 h 4128"/>
                <a:gd name="T4" fmla="*/ 2147483647 w 3910"/>
                <a:gd name="T5" fmla="*/ 2147483647 h 4128"/>
                <a:gd name="T6" fmla="*/ 2147483647 w 3910"/>
                <a:gd name="T7" fmla="*/ 2147483647 h 4128"/>
                <a:gd name="T8" fmla="*/ 2147483647 w 3910"/>
                <a:gd name="T9" fmla="*/ 2147483647 h 4128"/>
                <a:gd name="T10" fmla="*/ 2147483647 w 3910"/>
                <a:gd name="T11" fmla="*/ 2147483647 h 4128"/>
                <a:gd name="T12" fmla="*/ 2147483647 w 3910"/>
                <a:gd name="T13" fmla="*/ 2147483647 h 4128"/>
                <a:gd name="T14" fmla="*/ 2147483647 w 3910"/>
                <a:gd name="T15" fmla="*/ 2147483647 h 4128"/>
                <a:gd name="T16" fmla="*/ 2147483647 w 3910"/>
                <a:gd name="T17" fmla="*/ 2147483647 h 4128"/>
                <a:gd name="T18" fmla="*/ 2147483647 w 3910"/>
                <a:gd name="T19" fmla="*/ 2147483647 h 4128"/>
                <a:gd name="T20" fmla="*/ 2147483647 w 3910"/>
                <a:gd name="T21" fmla="*/ 2147483647 h 4128"/>
                <a:gd name="T22" fmla="*/ 2147483647 w 3910"/>
                <a:gd name="T23" fmla="*/ 2147483647 h 4128"/>
                <a:gd name="T24" fmla="*/ 2147483647 w 3910"/>
                <a:gd name="T25" fmla="*/ 2147483647 h 4128"/>
                <a:gd name="T26" fmla="*/ 2147483647 w 3910"/>
                <a:gd name="T27" fmla="*/ 0 h 4128"/>
                <a:gd name="T28" fmla="*/ 2147483647 w 3910"/>
                <a:gd name="T29" fmla="*/ 2147483647 h 4128"/>
                <a:gd name="T30" fmla="*/ 2147483647 w 3910"/>
                <a:gd name="T31" fmla="*/ 2147483647 h 4128"/>
                <a:gd name="T32" fmla="*/ 2147483647 w 3910"/>
                <a:gd name="T33" fmla="*/ 2147483647 h 4128"/>
                <a:gd name="T34" fmla="*/ 2147483647 w 3910"/>
                <a:gd name="T35" fmla="*/ 2147483647 h 4128"/>
                <a:gd name="T36" fmla="*/ 2147483647 w 3910"/>
                <a:gd name="T37" fmla="*/ 2147483647 h 4128"/>
                <a:gd name="T38" fmla="*/ 2147483647 w 3910"/>
                <a:gd name="T39" fmla="*/ 2147483647 h 4128"/>
                <a:gd name="T40" fmla="*/ 2147483647 w 3910"/>
                <a:gd name="T41" fmla="*/ 2147483647 h 4128"/>
                <a:gd name="T42" fmla="*/ 2147483647 w 3910"/>
                <a:gd name="T43" fmla="*/ 2147483647 h 4128"/>
                <a:gd name="T44" fmla="*/ 2147483647 w 3910"/>
                <a:gd name="T45" fmla="*/ 2147483647 h 4128"/>
                <a:gd name="T46" fmla="*/ 2147483647 w 3910"/>
                <a:gd name="T47" fmla="*/ 2147483647 h 4128"/>
                <a:gd name="T48" fmla="*/ 2147483647 w 3910"/>
                <a:gd name="T49" fmla="*/ 2147483647 h 4128"/>
                <a:gd name="T50" fmla="*/ 0 w 3910"/>
                <a:gd name="T51" fmla="*/ 2147483647 h 4128"/>
                <a:gd name="T52" fmla="*/ 2147483647 w 3910"/>
                <a:gd name="T53" fmla="*/ 2147483647 h 4128"/>
                <a:gd name="T54" fmla="*/ 2147483647 w 3910"/>
                <a:gd name="T55" fmla="*/ 2147483647 h 4128"/>
                <a:gd name="T56" fmla="*/ 2147483647 w 3910"/>
                <a:gd name="T57" fmla="*/ 2147483647 h 4128"/>
                <a:gd name="T58" fmla="*/ 2147483647 w 3910"/>
                <a:gd name="T59" fmla="*/ 2147483647 h 4128"/>
                <a:gd name="T60" fmla="*/ 2147483647 w 3910"/>
                <a:gd name="T61" fmla="*/ 2147483647 h 4128"/>
                <a:gd name="T62" fmla="*/ 2147483647 w 3910"/>
                <a:gd name="T63" fmla="*/ 2147483647 h 4128"/>
                <a:gd name="T64" fmla="*/ 2147483647 w 3910"/>
                <a:gd name="T65" fmla="*/ 2147483647 h 4128"/>
                <a:gd name="T66" fmla="*/ 2147483647 w 3910"/>
                <a:gd name="T67" fmla="*/ 2147483647 h 4128"/>
                <a:gd name="T68" fmla="*/ 2147483647 w 3910"/>
                <a:gd name="T69" fmla="*/ 2147483647 h 4128"/>
                <a:gd name="T70" fmla="*/ 2147483647 w 3910"/>
                <a:gd name="T71" fmla="*/ 2147483647 h 4128"/>
                <a:gd name="T72" fmla="*/ 2147483647 w 3910"/>
                <a:gd name="T73" fmla="*/ 2147483647 h 4128"/>
                <a:gd name="T74" fmla="*/ 2147483647 w 3910"/>
                <a:gd name="T75" fmla="*/ 2147483647 h 4128"/>
                <a:gd name="T76" fmla="*/ 2147483647 w 3910"/>
                <a:gd name="T77" fmla="*/ 2147483647 h 4128"/>
                <a:gd name="T78" fmla="*/ 2147483647 w 3910"/>
                <a:gd name="T79" fmla="*/ 2147483647 h 4128"/>
                <a:gd name="T80" fmla="*/ 2147483647 w 3910"/>
                <a:gd name="T81" fmla="*/ 2147483647 h 4128"/>
                <a:gd name="T82" fmla="*/ 2147483647 w 3910"/>
                <a:gd name="T83" fmla="*/ 2147483647 h 4128"/>
                <a:gd name="T84" fmla="*/ 2147483647 w 3910"/>
                <a:gd name="T85" fmla="*/ 2147483647 h 4128"/>
                <a:gd name="T86" fmla="*/ 2147483647 w 3910"/>
                <a:gd name="T87" fmla="*/ 2147483647 h 4128"/>
                <a:gd name="T88" fmla="*/ 2147483647 w 3910"/>
                <a:gd name="T89" fmla="*/ 2147483647 h 4128"/>
                <a:gd name="T90" fmla="*/ 2147483647 w 3910"/>
                <a:gd name="T91" fmla="*/ 2147483647 h 4128"/>
                <a:gd name="T92" fmla="*/ 2147483647 w 3910"/>
                <a:gd name="T93" fmla="*/ 2147483647 h 4128"/>
                <a:gd name="T94" fmla="*/ 2147483647 w 3910"/>
                <a:gd name="T95" fmla="*/ 2147483647 h 4128"/>
                <a:gd name="T96" fmla="*/ 2147483647 w 3910"/>
                <a:gd name="T97" fmla="*/ 2147483647 h 4128"/>
                <a:gd name="T98" fmla="*/ 2147483647 w 3910"/>
                <a:gd name="T99" fmla="*/ 2147483647 h 4128"/>
                <a:gd name="T100" fmla="*/ 2147483647 w 3910"/>
                <a:gd name="T101" fmla="*/ 2147483647 h 4128"/>
                <a:gd name="T102" fmla="*/ 2147483647 w 3910"/>
                <a:gd name="T103" fmla="*/ 2147483647 h 4128"/>
                <a:gd name="T104" fmla="*/ 2147483647 w 3910"/>
                <a:gd name="T105" fmla="*/ 2147483647 h 4128"/>
                <a:gd name="T106" fmla="*/ 2147483647 w 3910"/>
                <a:gd name="T107" fmla="*/ 2147483647 h 4128"/>
                <a:gd name="T108" fmla="*/ 2147483647 w 3910"/>
                <a:gd name="T109" fmla="*/ 2147483647 h 4128"/>
                <a:gd name="T110" fmla="*/ 2147483647 w 3910"/>
                <a:gd name="T111" fmla="*/ 2147483647 h 4128"/>
                <a:gd name="T112" fmla="*/ 2147483647 w 3910"/>
                <a:gd name="T113" fmla="*/ 2147483647 h 4128"/>
                <a:gd name="T114" fmla="*/ 2147483647 w 3910"/>
                <a:gd name="T115" fmla="*/ 2147483647 h 4128"/>
                <a:gd name="T116" fmla="*/ 2147483647 w 3910"/>
                <a:gd name="T117" fmla="*/ 2147483647 h 4128"/>
                <a:gd name="T118" fmla="*/ 2147483647 w 3910"/>
                <a:gd name="T119" fmla="*/ 2147483647 h 4128"/>
                <a:gd name="T120" fmla="*/ 2147483647 w 3910"/>
                <a:gd name="T121" fmla="*/ 2147483647 h 4128"/>
                <a:gd name="T122" fmla="*/ 2147483647 w 3910"/>
                <a:gd name="T123" fmla="*/ 2147483647 h 4128"/>
                <a:gd name="T124" fmla="*/ 2147483647 w 3910"/>
                <a:gd name="T125" fmla="*/ 2147483647 h 41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0"/>
                <a:gd name="T190" fmla="*/ 0 h 4128"/>
                <a:gd name="T191" fmla="*/ 3910 w 3910"/>
                <a:gd name="T192" fmla="*/ 4128 h 41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0" h="4128">
                  <a:moveTo>
                    <a:pt x="3020" y="607"/>
                  </a:moveTo>
                  <a:lnTo>
                    <a:pt x="3020" y="557"/>
                  </a:lnTo>
                  <a:lnTo>
                    <a:pt x="3041" y="567"/>
                  </a:lnTo>
                  <a:lnTo>
                    <a:pt x="3105" y="659"/>
                  </a:lnTo>
                  <a:lnTo>
                    <a:pt x="3179" y="742"/>
                  </a:lnTo>
                  <a:lnTo>
                    <a:pt x="3231" y="834"/>
                  </a:lnTo>
                  <a:lnTo>
                    <a:pt x="3295" y="906"/>
                  </a:lnTo>
                  <a:lnTo>
                    <a:pt x="3412" y="1060"/>
                  </a:lnTo>
                  <a:lnTo>
                    <a:pt x="3539" y="1215"/>
                  </a:lnTo>
                  <a:lnTo>
                    <a:pt x="3592" y="1297"/>
                  </a:lnTo>
                  <a:lnTo>
                    <a:pt x="3645" y="1369"/>
                  </a:lnTo>
                  <a:lnTo>
                    <a:pt x="3698" y="1442"/>
                  </a:lnTo>
                  <a:lnTo>
                    <a:pt x="3752" y="1534"/>
                  </a:lnTo>
                  <a:lnTo>
                    <a:pt x="3783" y="1575"/>
                  </a:lnTo>
                  <a:lnTo>
                    <a:pt x="3794" y="1617"/>
                  </a:lnTo>
                  <a:lnTo>
                    <a:pt x="3814" y="1668"/>
                  </a:lnTo>
                  <a:lnTo>
                    <a:pt x="3847" y="1698"/>
                  </a:lnTo>
                  <a:lnTo>
                    <a:pt x="3857" y="1740"/>
                  </a:lnTo>
                  <a:lnTo>
                    <a:pt x="3867" y="1791"/>
                  </a:lnTo>
                  <a:lnTo>
                    <a:pt x="3899" y="1833"/>
                  </a:lnTo>
                  <a:lnTo>
                    <a:pt x="3910" y="1885"/>
                  </a:lnTo>
                  <a:lnTo>
                    <a:pt x="3857" y="1895"/>
                  </a:lnTo>
                  <a:lnTo>
                    <a:pt x="3847" y="1854"/>
                  </a:lnTo>
                  <a:lnTo>
                    <a:pt x="3836" y="1802"/>
                  </a:lnTo>
                  <a:lnTo>
                    <a:pt x="3803" y="1760"/>
                  </a:lnTo>
                  <a:lnTo>
                    <a:pt x="3794" y="1729"/>
                  </a:lnTo>
                  <a:lnTo>
                    <a:pt x="3761" y="1679"/>
                  </a:lnTo>
                  <a:lnTo>
                    <a:pt x="3752" y="1637"/>
                  </a:lnTo>
                  <a:lnTo>
                    <a:pt x="3730" y="1596"/>
                  </a:lnTo>
                  <a:lnTo>
                    <a:pt x="3698" y="1565"/>
                  </a:lnTo>
                  <a:lnTo>
                    <a:pt x="3666" y="1482"/>
                  </a:lnTo>
                  <a:lnTo>
                    <a:pt x="3613" y="1411"/>
                  </a:lnTo>
                  <a:lnTo>
                    <a:pt x="3561" y="1328"/>
                  </a:lnTo>
                  <a:lnTo>
                    <a:pt x="3486" y="1256"/>
                  </a:lnTo>
                  <a:lnTo>
                    <a:pt x="3370" y="1102"/>
                  </a:lnTo>
                  <a:lnTo>
                    <a:pt x="3253" y="937"/>
                  </a:lnTo>
                  <a:lnTo>
                    <a:pt x="3189" y="854"/>
                  </a:lnTo>
                  <a:lnTo>
                    <a:pt x="3126" y="773"/>
                  </a:lnTo>
                  <a:lnTo>
                    <a:pt x="3062" y="690"/>
                  </a:lnTo>
                  <a:lnTo>
                    <a:pt x="3009" y="587"/>
                  </a:lnTo>
                  <a:lnTo>
                    <a:pt x="3020" y="607"/>
                  </a:lnTo>
                  <a:close/>
                  <a:moveTo>
                    <a:pt x="3041" y="567"/>
                  </a:moveTo>
                  <a:lnTo>
                    <a:pt x="3009" y="587"/>
                  </a:lnTo>
                  <a:lnTo>
                    <a:pt x="2989" y="587"/>
                  </a:lnTo>
                  <a:lnTo>
                    <a:pt x="2989" y="576"/>
                  </a:lnTo>
                  <a:lnTo>
                    <a:pt x="3009" y="567"/>
                  </a:lnTo>
                  <a:lnTo>
                    <a:pt x="3020" y="557"/>
                  </a:lnTo>
                  <a:lnTo>
                    <a:pt x="3031" y="557"/>
                  </a:lnTo>
                  <a:lnTo>
                    <a:pt x="3041" y="567"/>
                  </a:lnTo>
                  <a:close/>
                  <a:moveTo>
                    <a:pt x="2426" y="391"/>
                  </a:moveTo>
                  <a:lnTo>
                    <a:pt x="2426" y="341"/>
                  </a:lnTo>
                  <a:lnTo>
                    <a:pt x="2459" y="341"/>
                  </a:lnTo>
                  <a:lnTo>
                    <a:pt x="2490" y="341"/>
                  </a:lnTo>
                  <a:lnTo>
                    <a:pt x="2522" y="341"/>
                  </a:lnTo>
                  <a:lnTo>
                    <a:pt x="2554" y="350"/>
                  </a:lnTo>
                  <a:lnTo>
                    <a:pt x="2586" y="350"/>
                  </a:lnTo>
                  <a:lnTo>
                    <a:pt x="2607" y="360"/>
                  </a:lnTo>
                  <a:lnTo>
                    <a:pt x="2639" y="360"/>
                  </a:lnTo>
                  <a:lnTo>
                    <a:pt x="2659" y="370"/>
                  </a:lnTo>
                  <a:lnTo>
                    <a:pt x="2703" y="391"/>
                  </a:lnTo>
                  <a:lnTo>
                    <a:pt x="2745" y="412"/>
                  </a:lnTo>
                  <a:lnTo>
                    <a:pt x="2765" y="422"/>
                  </a:lnTo>
                  <a:lnTo>
                    <a:pt x="2798" y="453"/>
                  </a:lnTo>
                  <a:lnTo>
                    <a:pt x="2861" y="484"/>
                  </a:lnTo>
                  <a:lnTo>
                    <a:pt x="2903" y="526"/>
                  </a:lnTo>
                  <a:lnTo>
                    <a:pt x="2925" y="536"/>
                  </a:lnTo>
                  <a:lnTo>
                    <a:pt x="2967" y="557"/>
                  </a:lnTo>
                  <a:lnTo>
                    <a:pt x="2978" y="557"/>
                  </a:lnTo>
                  <a:lnTo>
                    <a:pt x="2989" y="557"/>
                  </a:lnTo>
                  <a:lnTo>
                    <a:pt x="3009" y="557"/>
                  </a:lnTo>
                  <a:lnTo>
                    <a:pt x="3020" y="557"/>
                  </a:lnTo>
                  <a:lnTo>
                    <a:pt x="3020" y="607"/>
                  </a:lnTo>
                  <a:lnTo>
                    <a:pt x="3009" y="607"/>
                  </a:lnTo>
                  <a:lnTo>
                    <a:pt x="2978" y="607"/>
                  </a:lnTo>
                  <a:lnTo>
                    <a:pt x="2967" y="607"/>
                  </a:lnTo>
                  <a:lnTo>
                    <a:pt x="2936" y="607"/>
                  </a:lnTo>
                  <a:lnTo>
                    <a:pt x="2914" y="587"/>
                  </a:lnTo>
                  <a:lnTo>
                    <a:pt x="2872" y="567"/>
                  </a:lnTo>
                  <a:lnTo>
                    <a:pt x="2818" y="536"/>
                  </a:lnTo>
                  <a:lnTo>
                    <a:pt x="2765" y="484"/>
                  </a:lnTo>
                  <a:lnTo>
                    <a:pt x="2745" y="474"/>
                  </a:lnTo>
                  <a:lnTo>
                    <a:pt x="2712" y="453"/>
                  </a:lnTo>
                  <a:lnTo>
                    <a:pt x="2681" y="443"/>
                  </a:lnTo>
                  <a:lnTo>
                    <a:pt x="2639" y="422"/>
                  </a:lnTo>
                  <a:lnTo>
                    <a:pt x="2628" y="412"/>
                  </a:lnTo>
                  <a:lnTo>
                    <a:pt x="2596" y="412"/>
                  </a:lnTo>
                  <a:lnTo>
                    <a:pt x="2575" y="401"/>
                  </a:lnTo>
                  <a:lnTo>
                    <a:pt x="2543" y="401"/>
                  </a:lnTo>
                  <a:lnTo>
                    <a:pt x="2522" y="401"/>
                  </a:lnTo>
                  <a:lnTo>
                    <a:pt x="2490" y="391"/>
                  </a:lnTo>
                  <a:lnTo>
                    <a:pt x="2459" y="391"/>
                  </a:lnTo>
                  <a:lnTo>
                    <a:pt x="2426" y="391"/>
                  </a:lnTo>
                  <a:close/>
                  <a:moveTo>
                    <a:pt x="1823" y="669"/>
                  </a:moveTo>
                  <a:lnTo>
                    <a:pt x="1823" y="607"/>
                  </a:lnTo>
                  <a:lnTo>
                    <a:pt x="1844" y="607"/>
                  </a:lnTo>
                  <a:lnTo>
                    <a:pt x="1876" y="607"/>
                  </a:lnTo>
                  <a:lnTo>
                    <a:pt x="1887" y="607"/>
                  </a:lnTo>
                  <a:lnTo>
                    <a:pt x="1918" y="607"/>
                  </a:lnTo>
                  <a:lnTo>
                    <a:pt x="1929" y="587"/>
                  </a:lnTo>
                  <a:lnTo>
                    <a:pt x="1949" y="587"/>
                  </a:lnTo>
                  <a:lnTo>
                    <a:pt x="1971" y="576"/>
                  </a:lnTo>
                  <a:lnTo>
                    <a:pt x="1992" y="567"/>
                  </a:lnTo>
                  <a:lnTo>
                    <a:pt x="2024" y="557"/>
                  </a:lnTo>
                  <a:lnTo>
                    <a:pt x="2056" y="526"/>
                  </a:lnTo>
                  <a:lnTo>
                    <a:pt x="2098" y="505"/>
                  </a:lnTo>
                  <a:lnTo>
                    <a:pt x="2130" y="474"/>
                  </a:lnTo>
                  <a:lnTo>
                    <a:pt x="2162" y="453"/>
                  </a:lnTo>
                  <a:lnTo>
                    <a:pt x="2193" y="422"/>
                  </a:lnTo>
                  <a:lnTo>
                    <a:pt x="2226" y="401"/>
                  </a:lnTo>
                  <a:lnTo>
                    <a:pt x="2257" y="391"/>
                  </a:lnTo>
                  <a:lnTo>
                    <a:pt x="2299" y="360"/>
                  </a:lnTo>
                  <a:lnTo>
                    <a:pt x="2331" y="350"/>
                  </a:lnTo>
                  <a:lnTo>
                    <a:pt x="2363" y="350"/>
                  </a:lnTo>
                  <a:lnTo>
                    <a:pt x="2373" y="341"/>
                  </a:lnTo>
                  <a:lnTo>
                    <a:pt x="2406" y="341"/>
                  </a:lnTo>
                  <a:lnTo>
                    <a:pt x="2426" y="341"/>
                  </a:lnTo>
                  <a:lnTo>
                    <a:pt x="2426" y="391"/>
                  </a:lnTo>
                  <a:lnTo>
                    <a:pt x="2406" y="391"/>
                  </a:lnTo>
                  <a:lnTo>
                    <a:pt x="2384" y="391"/>
                  </a:lnTo>
                  <a:lnTo>
                    <a:pt x="2373" y="401"/>
                  </a:lnTo>
                  <a:lnTo>
                    <a:pt x="2363" y="401"/>
                  </a:lnTo>
                  <a:lnTo>
                    <a:pt x="2321" y="412"/>
                  </a:lnTo>
                  <a:lnTo>
                    <a:pt x="2299" y="422"/>
                  </a:lnTo>
                  <a:lnTo>
                    <a:pt x="2257" y="453"/>
                  </a:lnTo>
                  <a:lnTo>
                    <a:pt x="2226" y="474"/>
                  </a:lnTo>
                  <a:lnTo>
                    <a:pt x="2193" y="505"/>
                  </a:lnTo>
                  <a:lnTo>
                    <a:pt x="2162" y="526"/>
                  </a:lnTo>
                  <a:lnTo>
                    <a:pt x="2130" y="557"/>
                  </a:lnTo>
                  <a:lnTo>
                    <a:pt x="2087" y="576"/>
                  </a:lnTo>
                  <a:lnTo>
                    <a:pt x="2056" y="587"/>
                  </a:lnTo>
                  <a:lnTo>
                    <a:pt x="2024" y="618"/>
                  </a:lnTo>
                  <a:lnTo>
                    <a:pt x="1992" y="628"/>
                  </a:lnTo>
                  <a:lnTo>
                    <a:pt x="1971" y="638"/>
                  </a:lnTo>
                  <a:lnTo>
                    <a:pt x="1949" y="638"/>
                  </a:lnTo>
                  <a:lnTo>
                    <a:pt x="1929" y="659"/>
                  </a:lnTo>
                  <a:lnTo>
                    <a:pt x="1896" y="659"/>
                  </a:lnTo>
                  <a:lnTo>
                    <a:pt x="1876" y="659"/>
                  </a:lnTo>
                  <a:lnTo>
                    <a:pt x="1844" y="669"/>
                  </a:lnTo>
                  <a:lnTo>
                    <a:pt x="1823" y="669"/>
                  </a:lnTo>
                  <a:close/>
                  <a:moveTo>
                    <a:pt x="1049" y="114"/>
                  </a:moveTo>
                  <a:lnTo>
                    <a:pt x="1071" y="73"/>
                  </a:lnTo>
                  <a:lnTo>
                    <a:pt x="1102" y="93"/>
                  </a:lnTo>
                  <a:lnTo>
                    <a:pt x="1177" y="154"/>
                  </a:lnTo>
                  <a:lnTo>
                    <a:pt x="1282" y="247"/>
                  </a:lnTo>
                  <a:lnTo>
                    <a:pt x="1421" y="341"/>
                  </a:lnTo>
                  <a:lnTo>
                    <a:pt x="1483" y="391"/>
                  </a:lnTo>
                  <a:lnTo>
                    <a:pt x="1547" y="443"/>
                  </a:lnTo>
                  <a:lnTo>
                    <a:pt x="1611" y="484"/>
                  </a:lnTo>
                  <a:lnTo>
                    <a:pt x="1674" y="526"/>
                  </a:lnTo>
                  <a:lnTo>
                    <a:pt x="1727" y="567"/>
                  </a:lnTo>
                  <a:lnTo>
                    <a:pt x="1770" y="587"/>
                  </a:lnTo>
                  <a:lnTo>
                    <a:pt x="1801" y="607"/>
                  </a:lnTo>
                  <a:lnTo>
                    <a:pt x="1812" y="607"/>
                  </a:lnTo>
                  <a:lnTo>
                    <a:pt x="1823" y="607"/>
                  </a:lnTo>
                  <a:lnTo>
                    <a:pt x="1823" y="669"/>
                  </a:lnTo>
                  <a:lnTo>
                    <a:pt x="1812" y="669"/>
                  </a:lnTo>
                  <a:lnTo>
                    <a:pt x="1780" y="659"/>
                  </a:lnTo>
                  <a:lnTo>
                    <a:pt x="1770" y="638"/>
                  </a:lnTo>
                  <a:lnTo>
                    <a:pt x="1749" y="638"/>
                  </a:lnTo>
                  <a:lnTo>
                    <a:pt x="1707" y="607"/>
                  </a:lnTo>
                  <a:lnTo>
                    <a:pt x="1643" y="576"/>
                  </a:lnTo>
                  <a:lnTo>
                    <a:pt x="1590" y="526"/>
                  </a:lnTo>
                  <a:lnTo>
                    <a:pt x="1516" y="484"/>
                  </a:lnTo>
                  <a:lnTo>
                    <a:pt x="1452" y="443"/>
                  </a:lnTo>
                  <a:lnTo>
                    <a:pt x="1388" y="391"/>
                  </a:lnTo>
                  <a:lnTo>
                    <a:pt x="1261" y="289"/>
                  </a:lnTo>
                  <a:lnTo>
                    <a:pt x="1144" y="196"/>
                  </a:lnTo>
                  <a:lnTo>
                    <a:pt x="1071" y="134"/>
                  </a:lnTo>
                  <a:lnTo>
                    <a:pt x="1049" y="104"/>
                  </a:lnTo>
                  <a:lnTo>
                    <a:pt x="1049" y="114"/>
                  </a:lnTo>
                  <a:close/>
                  <a:moveTo>
                    <a:pt x="1071" y="73"/>
                  </a:moveTo>
                  <a:lnTo>
                    <a:pt x="1060" y="93"/>
                  </a:lnTo>
                  <a:lnTo>
                    <a:pt x="1071" y="73"/>
                  </a:lnTo>
                  <a:close/>
                  <a:moveTo>
                    <a:pt x="1071" y="73"/>
                  </a:moveTo>
                  <a:lnTo>
                    <a:pt x="1049" y="104"/>
                  </a:lnTo>
                  <a:lnTo>
                    <a:pt x="1039" y="104"/>
                  </a:lnTo>
                  <a:lnTo>
                    <a:pt x="1039" y="93"/>
                  </a:lnTo>
                  <a:lnTo>
                    <a:pt x="1039" y="83"/>
                  </a:lnTo>
                  <a:lnTo>
                    <a:pt x="1039" y="73"/>
                  </a:lnTo>
                  <a:lnTo>
                    <a:pt x="1049" y="73"/>
                  </a:lnTo>
                  <a:lnTo>
                    <a:pt x="1060" y="52"/>
                  </a:lnTo>
                  <a:lnTo>
                    <a:pt x="1060" y="73"/>
                  </a:lnTo>
                  <a:lnTo>
                    <a:pt x="1071" y="73"/>
                  </a:lnTo>
                  <a:close/>
                  <a:moveTo>
                    <a:pt x="880" y="21"/>
                  </a:moveTo>
                  <a:lnTo>
                    <a:pt x="900" y="0"/>
                  </a:lnTo>
                  <a:lnTo>
                    <a:pt x="1071" y="73"/>
                  </a:lnTo>
                  <a:lnTo>
                    <a:pt x="1049" y="114"/>
                  </a:lnTo>
                  <a:lnTo>
                    <a:pt x="891" y="52"/>
                  </a:lnTo>
                  <a:lnTo>
                    <a:pt x="880" y="21"/>
                  </a:lnTo>
                  <a:close/>
                  <a:moveTo>
                    <a:pt x="900" y="0"/>
                  </a:moveTo>
                  <a:lnTo>
                    <a:pt x="891" y="52"/>
                  </a:lnTo>
                  <a:lnTo>
                    <a:pt x="880" y="52"/>
                  </a:lnTo>
                  <a:lnTo>
                    <a:pt x="880" y="42"/>
                  </a:lnTo>
                  <a:lnTo>
                    <a:pt x="858" y="31"/>
                  </a:lnTo>
                  <a:lnTo>
                    <a:pt x="880" y="21"/>
                  </a:lnTo>
                  <a:lnTo>
                    <a:pt x="880" y="0"/>
                  </a:lnTo>
                  <a:lnTo>
                    <a:pt x="891" y="0"/>
                  </a:lnTo>
                  <a:lnTo>
                    <a:pt x="900" y="0"/>
                  </a:lnTo>
                  <a:close/>
                  <a:moveTo>
                    <a:pt x="880" y="21"/>
                  </a:moveTo>
                  <a:lnTo>
                    <a:pt x="891" y="31"/>
                  </a:lnTo>
                  <a:lnTo>
                    <a:pt x="880" y="21"/>
                  </a:lnTo>
                  <a:close/>
                  <a:moveTo>
                    <a:pt x="900" y="0"/>
                  </a:moveTo>
                  <a:lnTo>
                    <a:pt x="891" y="52"/>
                  </a:lnTo>
                  <a:lnTo>
                    <a:pt x="880" y="52"/>
                  </a:lnTo>
                  <a:lnTo>
                    <a:pt x="880" y="42"/>
                  </a:lnTo>
                  <a:lnTo>
                    <a:pt x="858" y="31"/>
                  </a:lnTo>
                  <a:lnTo>
                    <a:pt x="880" y="21"/>
                  </a:lnTo>
                  <a:lnTo>
                    <a:pt x="880" y="0"/>
                  </a:lnTo>
                  <a:lnTo>
                    <a:pt x="891" y="0"/>
                  </a:lnTo>
                  <a:lnTo>
                    <a:pt x="900" y="0"/>
                  </a:lnTo>
                  <a:close/>
                  <a:moveTo>
                    <a:pt x="763" y="412"/>
                  </a:moveTo>
                  <a:lnTo>
                    <a:pt x="710" y="412"/>
                  </a:lnTo>
                  <a:lnTo>
                    <a:pt x="710" y="370"/>
                  </a:lnTo>
                  <a:lnTo>
                    <a:pt x="710" y="341"/>
                  </a:lnTo>
                  <a:lnTo>
                    <a:pt x="710" y="309"/>
                  </a:lnTo>
                  <a:lnTo>
                    <a:pt x="721" y="268"/>
                  </a:lnTo>
                  <a:lnTo>
                    <a:pt x="721" y="247"/>
                  </a:lnTo>
                  <a:lnTo>
                    <a:pt x="731" y="216"/>
                  </a:lnTo>
                  <a:lnTo>
                    <a:pt x="731" y="196"/>
                  </a:lnTo>
                  <a:lnTo>
                    <a:pt x="742" y="165"/>
                  </a:lnTo>
                  <a:lnTo>
                    <a:pt x="763" y="144"/>
                  </a:lnTo>
                  <a:lnTo>
                    <a:pt x="774" y="134"/>
                  </a:lnTo>
                  <a:lnTo>
                    <a:pt x="785" y="104"/>
                  </a:lnTo>
                  <a:lnTo>
                    <a:pt x="795" y="93"/>
                  </a:lnTo>
                  <a:lnTo>
                    <a:pt x="838" y="52"/>
                  </a:lnTo>
                  <a:lnTo>
                    <a:pt x="880" y="21"/>
                  </a:lnTo>
                  <a:lnTo>
                    <a:pt x="911" y="52"/>
                  </a:lnTo>
                  <a:lnTo>
                    <a:pt x="880" y="93"/>
                  </a:lnTo>
                  <a:lnTo>
                    <a:pt x="838" y="134"/>
                  </a:lnTo>
                  <a:lnTo>
                    <a:pt x="827" y="144"/>
                  </a:lnTo>
                  <a:lnTo>
                    <a:pt x="816" y="154"/>
                  </a:lnTo>
                  <a:lnTo>
                    <a:pt x="816" y="185"/>
                  </a:lnTo>
                  <a:lnTo>
                    <a:pt x="795" y="196"/>
                  </a:lnTo>
                  <a:lnTo>
                    <a:pt x="785" y="216"/>
                  </a:lnTo>
                  <a:lnTo>
                    <a:pt x="785" y="237"/>
                  </a:lnTo>
                  <a:lnTo>
                    <a:pt x="774" y="258"/>
                  </a:lnTo>
                  <a:lnTo>
                    <a:pt x="774" y="289"/>
                  </a:lnTo>
                  <a:lnTo>
                    <a:pt x="763" y="309"/>
                  </a:lnTo>
                  <a:lnTo>
                    <a:pt x="763" y="350"/>
                  </a:lnTo>
                  <a:lnTo>
                    <a:pt x="763" y="370"/>
                  </a:lnTo>
                  <a:lnTo>
                    <a:pt x="763" y="412"/>
                  </a:lnTo>
                  <a:close/>
                  <a:moveTo>
                    <a:pt x="954" y="669"/>
                  </a:moveTo>
                  <a:lnTo>
                    <a:pt x="954" y="607"/>
                  </a:lnTo>
                  <a:lnTo>
                    <a:pt x="944" y="659"/>
                  </a:lnTo>
                  <a:lnTo>
                    <a:pt x="891" y="638"/>
                  </a:lnTo>
                  <a:lnTo>
                    <a:pt x="849" y="607"/>
                  </a:lnTo>
                  <a:lnTo>
                    <a:pt x="816" y="576"/>
                  </a:lnTo>
                  <a:lnTo>
                    <a:pt x="785" y="536"/>
                  </a:lnTo>
                  <a:lnTo>
                    <a:pt x="742" y="515"/>
                  </a:lnTo>
                  <a:lnTo>
                    <a:pt x="731" y="474"/>
                  </a:lnTo>
                  <a:lnTo>
                    <a:pt x="721" y="464"/>
                  </a:lnTo>
                  <a:lnTo>
                    <a:pt x="710" y="453"/>
                  </a:lnTo>
                  <a:lnTo>
                    <a:pt x="710" y="443"/>
                  </a:lnTo>
                  <a:lnTo>
                    <a:pt x="710" y="412"/>
                  </a:lnTo>
                  <a:lnTo>
                    <a:pt x="763" y="412"/>
                  </a:lnTo>
                  <a:lnTo>
                    <a:pt x="763" y="422"/>
                  </a:lnTo>
                  <a:lnTo>
                    <a:pt x="774" y="443"/>
                  </a:lnTo>
                  <a:lnTo>
                    <a:pt x="774" y="453"/>
                  </a:lnTo>
                  <a:lnTo>
                    <a:pt x="795" y="474"/>
                  </a:lnTo>
                  <a:lnTo>
                    <a:pt x="827" y="505"/>
                  </a:lnTo>
                  <a:lnTo>
                    <a:pt x="849" y="536"/>
                  </a:lnTo>
                  <a:lnTo>
                    <a:pt x="891" y="567"/>
                  </a:lnTo>
                  <a:lnTo>
                    <a:pt x="933" y="587"/>
                  </a:lnTo>
                  <a:lnTo>
                    <a:pt x="954" y="618"/>
                  </a:lnTo>
                  <a:lnTo>
                    <a:pt x="954" y="669"/>
                  </a:lnTo>
                  <a:close/>
                  <a:moveTo>
                    <a:pt x="944" y="659"/>
                  </a:moveTo>
                  <a:lnTo>
                    <a:pt x="954" y="618"/>
                  </a:lnTo>
                  <a:lnTo>
                    <a:pt x="964" y="618"/>
                  </a:lnTo>
                  <a:lnTo>
                    <a:pt x="964" y="628"/>
                  </a:lnTo>
                  <a:lnTo>
                    <a:pt x="986" y="638"/>
                  </a:lnTo>
                  <a:lnTo>
                    <a:pt x="964" y="659"/>
                  </a:lnTo>
                  <a:lnTo>
                    <a:pt x="954" y="669"/>
                  </a:lnTo>
                  <a:lnTo>
                    <a:pt x="944" y="669"/>
                  </a:lnTo>
                  <a:lnTo>
                    <a:pt x="944" y="659"/>
                  </a:lnTo>
                  <a:close/>
                  <a:moveTo>
                    <a:pt x="530" y="803"/>
                  </a:moveTo>
                  <a:lnTo>
                    <a:pt x="488" y="792"/>
                  </a:lnTo>
                  <a:lnTo>
                    <a:pt x="509" y="773"/>
                  </a:lnTo>
                  <a:lnTo>
                    <a:pt x="530" y="773"/>
                  </a:lnTo>
                  <a:lnTo>
                    <a:pt x="562" y="762"/>
                  </a:lnTo>
                  <a:lnTo>
                    <a:pt x="583" y="742"/>
                  </a:lnTo>
                  <a:lnTo>
                    <a:pt x="614" y="731"/>
                  </a:lnTo>
                  <a:lnTo>
                    <a:pt x="667" y="711"/>
                  </a:lnTo>
                  <a:lnTo>
                    <a:pt x="721" y="680"/>
                  </a:lnTo>
                  <a:lnTo>
                    <a:pt x="742" y="669"/>
                  </a:lnTo>
                  <a:lnTo>
                    <a:pt x="774" y="659"/>
                  </a:lnTo>
                  <a:lnTo>
                    <a:pt x="795" y="638"/>
                  </a:lnTo>
                  <a:lnTo>
                    <a:pt x="827" y="628"/>
                  </a:lnTo>
                  <a:lnTo>
                    <a:pt x="849" y="618"/>
                  </a:lnTo>
                  <a:lnTo>
                    <a:pt x="891" y="618"/>
                  </a:lnTo>
                  <a:lnTo>
                    <a:pt x="911" y="618"/>
                  </a:lnTo>
                  <a:lnTo>
                    <a:pt x="954" y="607"/>
                  </a:lnTo>
                  <a:lnTo>
                    <a:pt x="954" y="669"/>
                  </a:lnTo>
                  <a:lnTo>
                    <a:pt x="911" y="669"/>
                  </a:lnTo>
                  <a:lnTo>
                    <a:pt x="891" y="669"/>
                  </a:lnTo>
                  <a:lnTo>
                    <a:pt x="858" y="669"/>
                  </a:lnTo>
                  <a:lnTo>
                    <a:pt x="838" y="680"/>
                  </a:lnTo>
                  <a:lnTo>
                    <a:pt x="827" y="690"/>
                  </a:lnTo>
                  <a:lnTo>
                    <a:pt x="795" y="690"/>
                  </a:lnTo>
                  <a:lnTo>
                    <a:pt x="774" y="711"/>
                  </a:lnTo>
                  <a:lnTo>
                    <a:pt x="742" y="721"/>
                  </a:lnTo>
                  <a:lnTo>
                    <a:pt x="689" y="742"/>
                  </a:lnTo>
                  <a:lnTo>
                    <a:pt x="636" y="783"/>
                  </a:lnTo>
                  <a:lnTo>
                    <a:pt x="614" y="792"/>
                  </a:lnTo>
                  <a:lnTo>
                    <a:pt x="583" y="803"/>
                  </a:lnTo>
                  <a:lnTo>
                    <a:pt x="552" y="823"/>
                  </a:lnTo>
                  <a:lnTo>
                    <a:pt x="519" y="823"/>
                  </a:lnTo>
                  <a:lnTo>
                    <a:pt x="530" y="803"/>
                  </a:lnTo>
                  <a:close/>
                  <a:moveTo>
                    <a:pt x="509" y="773"/>
                  </a:moveTo>
                  <a:lnTo>
                    <a:pt x="519" y="823"/>
                  </a:lnTo>
                  <a:lnTo>
                    <a:pt x="509" y="834"/>
                  </a:lnTo>
                  <a:lnTo>
                    <a:pt x="498" y="823"/>
                  </a:lnTo>
                  <a:lnTo>
                    <a:pt x="488" y="803"/>
                  </a:lnTo>
                  <a:lnTo>
                    <a:pt x="488" y="792"/>
                  </a:lnTo>
                  <a:lnTo>
                    <a:pt x="498" y="783"/>
                  </a:lnTo>
                  <a:lnTo>
                    <a:pt x="509" y="773"/>
                  </a:lnTo>
                  <a:close/>
                  <a:moveTo>
                    <a:pt x="255" y="1586"/>
                  </a:moveTo>
                  <a:lnTo>
                    <a:pt x="223" y="1565"/>
                  </a:lnTo>
                  <a:lnTo>
                    <a:pt x="212" y="1575"/>
                  </a:lnTo>
                  <a:lnTo>
                    <a:pt x="223" y="1534"/>
                  </a:lnTo>
                  <a:lnTo>
                    <a:pt x="223" y="1493"/>
                  </a:lnTo>
                  <a:lnTo>
                    <a:pt x="223" y="1461"/>
                  </a:lnTo>
                  <a:lnTo>
                    <a:pt x="223" y="1432"/>
                  </a:lnTo>
                  <a:lnTo>
                    <a:pt x="233" y="1401"/>
                  </a:lnTo>
                  <a:lnTo>
                    <a:pt x="233" y="1369"/>
                  </a:lnTo>
                  <a:lnTo>
                    <a:pt x="244" y="1359"/>
                  </a:lnTo>
                  <a:lnTo>
                    <a:pt x="244" y="1328"/>
                  </a:lnTo>
                  <a:lnTo>
                    <a:pt x="255" y="1307"/>
                  </a:lnTo>
                  <a:lnTo>
                    <a:pt x="276" y="1297"/>
                  </a:lnTo>
                  <a:lnTo>
                    <a:pt x="286" y="1276"/>
                  </a:lnTo>
                  <a:lnTo>
                    <a:pt x="286" y="1266"/>
                  </a:lnTo>
                  <a:lnTo>
                    <a:pt x="308" y="1226"/>
                  </a:lnTo>
                  <a:lnTo>
                    <a:pt x="339" y="1205"/>
                  </a:lnTo>
                  <a:lnTo>
                    <a:pt x="361" y="1174"/>
                  </a:lnTo>
                  <a:lnTo>
                    <a:pt x="381" y="1153"/>
                  </a:lnTo>
                  <a:lnTo>
                    <a:pt x="392" y="1143"/>
                  </a:lnTo>
                  <a:lnTo>
                    <a:pt x="403" y="1122"/>
                  </a:lnTo>
                  <a:lnTo>
                    <a:pt x="414" y="1102"/>
                  </a:lnTo>
                  <a:lnTo>
                    <a:pt x="414" y="1081"/>
                  </a:lnTo>
                  <a:lnTo>
                    <a:pt x="435" y="1050"/>
                  </a:lnTo>
                  <a:lnTo>
                    <a:pt x="445" y="1029"/>
                  </a:lnTo>
                  <a:lnTo>
                    <a:pt x="456" y="999"/>
                  </a:lnTo>
                  <a:lnTo>
                    <a:pt x="456" y="979"/>
                  </a:lnTo>
                  <a:lnTo>
                    <a:pt x="467" y="937"/>
                  </a:lnTo>
                  <a:lnTo>
                    <a:pt x="467" y="896"/>
                  </a:lnTo>
                  <a:lnTo>
                    <a:pt x="488" y="844"/>
                  </a:lnTo>
                  <a:lnTo>
                    <a:pt x="488" y="792"/>
                  </a:lnTo>
                  <a:lnTo>
                    <a:pt x="530" y="803"/>
                  </a:lnTo>
                  <a:lnTo>
                    <a:pt x="530" y="854"/>
                  </a:lnTo>
                  <a:lnTo>
                    <a:pt x="519" y="896"/>
                  </a:lnTo>
                  <a:lnTo>
                    <a:pt x="519" y="937"/>
                  </a:lnTo>
                  <a:lnTo>
                    <a:pt x="509" y="979"/>
                  </a:lnTo>
                  <a:lnTo>
                    <a:pt x="509" y="1010"/>
                  </a:lnTo>
                  <a:lnTo>
                    <a:pt x="498" y="1050"/>
                  </a:lnTo>
                  <a:lnTo>
                    <a:pt x="488" y="1081"/>
                  </a:lnTo>
                  <a:lnTo>
                    <a:pt x="467" y="1102"/>
                  </a:lnTo>
                  <a:lnTo>
                    <a:pt x="456" y="1122"/>
                  </a:lnTo>
                  <a:lnTo>
                    <a:pt x="445" y="1153"/>
                  </a:lnTo>
                  <a:lnTo>
                    <a:pt x="445" y="1164"/>
                  </a:lnTo>
                  <a:lnTo>
                    <a:pt x="435" y="1195"/>
                  </a:lnTo>
                  <a:lnTo>
                    <a:pt x="403" y="1215"/>
                  </a:lnTo>
                  <a:lnTo>
                    <a:pt x="381" y="1245"/>
                  </a:lnTo>
                  <a:lnTo>
                    <a:pt x="350" y="1266"/>
                  </a:lnTo>
                  <a:lnTo>
                    <a:pt x="339" y="1297"/>
                  </a:lnTo>
                  <a:lnTo>
                    <a:pt x="328" y="1307"/>
                  </a:lnTo>
                  <a:lnTo>
                    <a:pt x="308" y="1318"/>
                  </a:lnTo>
                  <a:lnTo>
                    <a:pt x="308" y="1328"/>
                  </a:lnTo>
                  <a:lnTo>
                    <a:pt x="297" y="1359"/>
                  </a:lnTo>
                  <a:lnTo>
                    <a:pt x="297" y="1369"/>
                  </a:lnTo>
                  <a:lnTo>
                    <a:pt x="286" y="1401"/>
                  </a:lnTo>
                  <a:lnTo>
                    <a:pt x="286" y="1411"/>
                  </a:lnTo>
                  <a:lnTo>
                    <a:pt x="276" y="1432"/>
                  </a:lnTo>
                  <a:lnTo>
                    <a:pt x="276" y="1461"/>
                  </a:lnTo>
                  <a:lnTo>
                    <a:pt x="276" y="1493"/>
                  </a:lnTo>
                  <a:lnTo>
                    <a:pt x="276" y="1534"/>
                  </a:lnTo>
                  <a:lnTo>
                    <a:pt x="276" y="1575"/>
                  </a:lnTo>
                  <a:lnTo>
                    <a:pt x="255" y="1586"/>
                  </a:lnTo>
                  <a:close/>
                  <a:moveTo>
                    <a:pt x="223" y="1565"/>
                  </a:moveTo>
                  <a:lnTo>
                    <a:pt x="244" y="1575"/>
                  </a:lnTo>
                  <a:lnTo>
                    <a:pt x="223" y="1565"/>
                  </a:lnTo>
                  <a:close/>
                  <a:moveTo>
                    <a:pt x="212" y="1575"/>
                  </a:moveTo>
                  <a:lnTo>
                    <a:pt x="276" y="1575"/>
                  </a:lnTo>
                  <a:lnTo>
                    <a:pt x="255" y="1575"/>
                  </a:lnTo>
                  <a:lnTo>
                    <a:pt x="255" y="1586"/>
                  </a:lnTo>
                  <a:lnTo>
                    <a:pt x="244" y="1596"/>
                  </a:lnTo>
                  <a:lnTo>
                    <a:pt x="233" y="1596"/>
                  </a:lnTo>
                  <a:lnTo>
                    <a:pt x="223" y="1586"/>
                  </a:lnTo>
                  <a:lnTo>
                    <a:pt x="223" y="1575"/>
                  </a:lnTo>
                  <a:lnTo>
                    <a:pt x="212" y="1575"/>
                  </a:lnTo>
                  <a:close/>
                  <a:moveTo>
                    <a:pt x="22" y="2080"/>
                  </a:moveTo>
                  <a:lnTo>
                    <a:pt x="0" y="2049"/>
                  </a:lnTo>
                  <a:lnTo>
                    <a:pt x="223" y="1565"/>
                  </a:lnTo>
                  <a:lnTo>
                    <a:pt x="255" y="1586"/>
                  </a:lnTo>
                  <a:lnTo>
                    <a:pt x="53" y="2070"/>
                  </a:lnTo>
                  <a:lnTo>
                    <a:pt x="22" y="2080"/>
                  </a:lnTo>
                  <a:close/>
                  <a:moveTo>
                    <a:pt x="0" y="2049"/>
                  </a:moveTo>
                  <a:lnTo>
                    <a:pt x="53" y="2070"/>
                  </a:lnTo>
                  <a:lnTo>
                    <a:pt x="33" y="2080"/>
                  </a:lnTo>
                  <a:lnTo>
                    <a:pt x="22" y="2080"/>
                  </a:lnTo>
                  <a:lnTo>
                    <a:pt x="11" y="2080"/>
                  </a:lnTo>
                  <a:lnTo>
                    <a:pt x="0" y="2080"/>
                  </a:lnTo>
                  <a:lnTo>
                    <a:pt x="0" y="2070"/>
                  </a:lnTo>
                  <a:lnTo>
                    <a:pt x="0" y="2059"/>
                  </a:lnTo>
                  <a:lnTo>
                    <a:pt x="0" y="2049"/>
                  </a:lnTo>
                  <a:close/>
                  <a:moveTo>
                    <a:pt x="22" y="2080"/>
                  </a:moveTo>
                  <a:lnTo>
                    <a:pt x="22" y="2059"/>
                  </a:lnTo>
                  <a:lnTo>
                    <a:pt x="22" y="2080"/>
                  </a:lnTo>
                  <a:close/>
                  <a:moveTo>
                    <a:pt x="0" y="2049"/>
                  </a:moveTo>
                  <a:lnTo>
                    <a:pt x="53" y="2070"/>
                  </a:lnTo>
                  <a:lnTo>
                    <a:pt x="33" y="2080"/>
                  </a:lnTo>
                  <a:lnTo>
                    <a:pt x="22" y="2080"/>
                  </a:lnTo>
                  <a:lnTo>
                    <a:pt x="11" y="2080"/>
                  </a:lnTo>
                  <a:lnTo>
                    <a:pt x="0" y="2080"/>
                  </a:lnTo>
                  <a:lnTo>
                    <a:pt x="0" y="2070"/>
                  </a:lnTo>
                  <a:lnTo>
                    <a:pt x="0" y="2059"/>
                  </a:lnTo>
                  <a:lnTo>
                    <a:pt x="0" y="2049"/>
                  </a:lnTo>
                  <a:close/>
                  <a:moveTo>
                    <a:pt x="212" y="2111"/>
                  </a:moveTo>
                  <a:lnTo>
                    <a:pt x="170" y="2131"/>
                  </a:lnTo>
                  <a:lnTo>
                    <a:pt x="212" y="2131"/>
                  </a:lnTo>
                  <a:lnTo>
                    <a:pt x="191" y="2151"/>
                  </a:lnTo>
                  <a:lnTo>
                    <a:pt x="181" y="2162"/>
                  </a:lnTo>
                  <a:lnTo>
                    <a:pt x="170" y="2162"/>
                  </a:lnTo>
                  <a:lnTo>
                    <a:pt x="138" y="2162"/>
                  </a:lnTo>
                  <a:lnTo>
                    <a:pt x="128" y="2151"/>
                  </a:lnTo>
                  <a:lnTo>
                    <a:pt x="106" y="2131"/>
                  </a:lnTo>
                  <a:lnTo>
                    <a:pt x="86" y="2111"/>
                  </a:lnTo>
                  <a:lnTo>
                    <a:pt x="75" y="2101"/>
                  </a:lnTo>
                  <a:lnTo>
                    <a:pt x="64" y="2101"/>
                  </a:lnTo>
                  <a:lnTo>
                    <a:pt x="53" y="2101"/>
                  </a:lnTo>
                  <a:lnTo>
                    <a:pt x="33" y="2101"/>
                  </a:lnTo>
                  <a:lnTo>
                    <a:pt x="22" y="2080"/>
                  </a:lnTo>
                  <a:lnTo>
                    <a:pt x="22" y="2039"/>
                  </a:lnTo>
                  <a:lnTo>
                    <a:pt x="53" y="2039"/>
                  </a:lnTo>
                  <a:lnTo>
                    <a:pt x="64" y="2049"/>
                  </a:lnTo>
                  <a:lnTo>
                    <a:pt x="86" y="2049"/>
                  </a:lnTo>
                  <a:lnTo>
                    <a:pt x="106" y="2059"/>
                  </a:lnTo>
                  <a:lnTo>
                    <a:pt x="128" y="2070"/>
                  </a:lnTo>
                  <a:lnTo>
                    <a:pt x="138" y="2101"/>
                  </a:lnTo>
                  <a:lnTo>
                    <a:pt x="159" y="2101"/>
                  </a:lnTo>
                  <a:lnTo>
                    <a:pt x="170" y="2111"/>
                  </a:lnTo>
                  <a:lnTo>
                    <a:pt x="159" y="2111"/>
                  </a:lnTo>
                  <a:lnTo>
                    <a:pt x="170" y="2101"/>
                  </a:lnTo>
                  <a:lnTo>
                    <a:pt x="212" y="2111"/>
                  </a:lnTo>
                  <a:close/>
                  <a:moveTo>
                    <a:pt x="170" y="2131"/>
                  </a:moveTo>
                  <a:lnTo>
                    <a:pt x="181" y="2121"/>
                  </a:lnTo>
                  <a:lnTo>
                    <a:pt x="170" y="2131"/>
                  </a:lnTo>
                  <a:close/>
                  <a:moveTo>
                    <a:pt x="212" y="2131"/>
                  </a:moveTo>
                  <a:lnTo>
                    <a:pt x="170" y="2101"/>
                  </a:lnTo>
                  <a:lnTo>
                    <a:pt x="181" y="2101"/>
                  </a:lnTo>
                  <a:lnTo>
                    <a:pt x="191" y="2101"/>
                  </a:lnTo>
                  <a:lnTo>
                    <a:pt x="212" y="2101"/>
                  </a:lnTo>
                  <a:lnTo>
                    <a:pt x="212" y="2111"/>
                  </a:lnTo>
                  <a:lnTo>
                    <a:pt x="212" y="2121"/>
                  </a:lnTo>
                  <a:lnTo>
                    <a:pt x="212" y="2131"/>
                  </a:lnTo>
                  <a:close/>
                  <a:moveTo>
                    <a:pt x="381" y="2398"/>
                  </a:moveTo>
                  <a:lnTo>
                    <a:pt x="328" y="2398"/>
                  </a:lnTo>
                  <a:lnTo>
                    <a:pt x="170" y="2131"/>
                  </a:lnTo>
                  <a:lnTo>
                    <a:pt x="212" y="2111"/>
                  </a:lnTo>
                  <a:lnTo>
                    <a:pt x="381" y="2378"/>
                  </a:lnTo>
                  <a:lnTo>
                    <a:pt x="381" y="2398"/>
                  </a:lnTo>
                  <a:close/>
                  <a:moveTo>
                    <a:pt x="328" y="2398"/>
                  </a:moveTo>
                  <a:lnTo>
                    <a:pt x="381" y="2378"/>
                  </a:lnTo>
                  <a:lnTo>
                    <a:pt x="381" y="2388"/>
                  </a:lnTo>
                  <a:lnTo>
                    <a:pt x="381" y="2398"/>
                  </a:lnTo>
                  <a:lnTo>
                    <a:pt x="361" y="2419"/>
                  </a:lnTo>
                  <a:lnTo>
                    <a:pt x="350" y="2419"/>
                  </a:lnTo>
                  <a:lnTo>
                    <a:pt x="339" y="2419"/>
                  </a:lnTo>
                  <a:lnTo>
                    <a:pt x="328" y="2398"/>
                  </a:lnTo>
                  <a:close/>
                  <a:moveTo>
                    <a:pt x="212" y="2677"/>
                  </a:moveTo>
                  <a:lnTo>
                    <a:pt x="223" y="2656"/>
                  </a:lnTo>
                  <a:lnTo>
                    <a:pt x="328" y="2378"/>
                  </a:lnTo>
                  <a:lnTo>
                    <a:pt x="381" y="2398"/>
                  </a:lnTo>
                  <a:lnTo>
                    <a:pt x="255" y="2677"/>
                  </a:lnTo>
                  <a:lnTo>
                    <a:pt x="212" y="2677"/>
                  </a:lnTo>
                  <a:close/>
                  <a:moveTo>
                    <a:pt x="223" y="2656"/>
                  </a:moveTo>
                  <a:lnTo>
                    <a:pt x="255" y="2677"/>
                  </a:lnTo>
                  <a:lnTo>
                    <a:pt x="255" y="2687"/>
                  </a:lnTo>
                  <a:lnTo>
                    <a:pt x="244" y="2697"/>
                  </a:lnTo>
                  <a:lnTo>
                    <a:pt x="233" y="2697"/>
                  </a:lnTo>
                  <a:lnTo>
                    <a:pt x="223" y="2687"/>
                  </a:lnTo>
                  <a:lnTo>
                    <a:pt x="223" y="2677"/>
                  </a:lnTo>
                  <a:lnTo>
                    <a:pt x="212" y="2677"/>
                  </a:lnTo>
                  <a:lnTo>
                    <a:pt x="223" y="2656"/>
                  </a:lnTo>
                  <a:close/>
                  <a:moveTo>
                    <a:pt x="244" y="3026"/>
                  </a:moveTo>
                  <a:lnTo>
                    <a:pt x="212" y="2996"/>
                  </a:lnTo>
                  <a:lnTo>
                    <a:pt x="212" y="2677"/>
                  </a:lnTo>
                  <a:lnTo>
                    <a:pt x="276" y="2677"/>
                  </a:lnTo>
                  <a:lnTo>
                    <a:pt x="276" y="2996"/>
                  </a:lnTo>
                  <a:lnTo>
                    <a:pt x="244" y="3026"/>
                  </a:lnTo>
                  <a:close/>
                  <a:moveTo>
                    <a:pt x="212" y="2996"/>
                  </a:moveTo>
                  <a:lnTo>
                    <a:pt x="276" y="2996"/>
                  </a:lnTo>
                  <a:lnTo>
                    <a:pt x="255" y="3007"/>
                  </a:lnTo>
                  <a:lnTo>
                    <a:pt x="255" y="3016"/>
                  </a:lnTo>
                  <a:lnTo>
                    <a:pt x="244" y="3016"/>
                  </a:lnTo>
                  <a:lnTo>
                    <a:pt x="244" y="3026"/>
                  </a:lnTo>
                  <a:lnTo>
                    <a:pt x="233" y="3016"/>
                  </a:lnTo>
                  <a:lnTo>
                    <a:pt x="223" y="3016"/>
                  </a:lnTo>
                  <a:lnTo>
                    <a:pt x="223" y="3007"/>
                  </a:lnTo>
                  <a:lnTo>
                    <a:pt x="212" y="2996"/>
                  </a:lnTo>
                  <a:close/>
                  <a:moveTo>
                    <a:pt x="244" y="3026"/>
                  </a:moveTo>
                  <a:lnTo>
                    <a:pt x="244" y="2996"/>
                  </a:lnTo>
                  <a:lnTo>
                    <a:pt x="244" y="3026"/>
                  </a:lnTo>
                  <a:close/>
                  <a:moveTo>
                    <a:pt x="212" y="2996"/>
                  </a:moveTo>
                  <a:lnTo>
                    <a:pt x="276" y="2996"/>
                  </a:lnTo>
                  <a:lnTo>
                    <a:pt x="255" y="3007"/>
                  </a:lnTo>
                  <a:lnTo>
                    <a:pt x="255" y="3016"/>
                  </a:lnTo>
                  <a:lnTo>
                    <a:pt x="244" y="3016"/>
                  </a:lnTo>
                  <a:lnTo>
                    <a:pt x="244" y="3026"/>
                  </a:lnTo>
                  <a:lnTo>
                    <a:pt x="233" y="3016"/>
                  </a:lnTo>
                  <a:lnTo>
                    <a:pt x="223" y="3016"/>
                  </a:lnTo>
                  <a:lnTo>
                    <a:pt x="223" y="3007"/>
                  </a:lnTo>
                  <a:lnTo>
                    <a:pt x="212" y="2996"/>
                  </a:lnTo>
                  <a:close/>
                  <a:moveTo>
                    <a:pt x="244" y="3026"/>
                  </a:moveTo>
                  <a:lnTo>
                    <a:pt x="244" y="2996"/>
                  </a:lnTo>
                  <a:lnTo>
                    <a:pt x="244" y="3026"/>
                  </a:lnTo>
                  <a:close/>
                  <a:moveTo>
                    <a:pt x="212" y="2996"/>
                  </a:moveTo>
                  <a:lnTo>
                    <a:pt x="276" y="2996"/>
                  </a:lnTo>
                  <a:lnTo>
                    <a:pt x="255" y="3007"/>
                  </a:lnTo>
                  <a:lnTo>
                    <a:pt x="255" y="3016"/>
                  </a:lnTo>
                  <a:lnTo>
                    <a:pt x="244" y="3016"/>
                  </a:lnTo>
                  <a:lnTo>
                    <a:pt x="244" y="3026"/>
                  </a:lnTo>
                  <a:lnTo>
                    <a:pt x="233" y="3016"/>
                  </a:lnTo>
                  <a:lnTo>
                    <a:pt x="223" y="3016"/>
                  </a:lnTo>
                  <a:lnTo>
                    <a:pt x="223" y="3007"/>
                  </a:lnTo>
                  <a:lnTo>
                    <a:pt x="212" y="2996"/>
                  </a:lnTo>
                  <a:close/>
                  <a:moveTo>
                    <a:pt x="911" y="3119"/>
                  </a:moveTo>
                  <a:lnTo>
                    <a:pt x="880" y="3088"/>
                  </a:lnTo>
                  <a:lnTo>
                    <a:pt x="891" y="3130"/>
                  </a:lnTo>
                  <a:lnTo>
                    <a:pt x="816" y="3109"/>
                  </a:lnTo>
                  <a:lnTo>
                    <a:pt x="721" y="3088"/>
                  </a:lnTo>
                  <a:lnTo>
                    <a:pt x="636" y="3068"/>
                  </a:lnTo>
                  <a:lnTo>
                    <a:pt x="562" y="3057"/>
                  </a:lnTo>
                  <a:lnTo>
                    <a:pt x="488" y="3037"/>
                  </a:lnTo>
                  <a:lnTo>
                    <a:pt x="403" y="3026"/>
                  </a:lnTo>
                  <a:lnTo>
                    <a:pt x="361" y="3026"/>
                  </a:lnTo>
                  <a:lnTo>
                    <a:pt x="328" y="3026"/>
                  </a:lnTo>
                  <a:lnTo>
                    <a:pt x="286" y="3026"/>
                  </a:lnTo>
                  <a:lnTo>
                    <a:pt x="244" y="3026"/>
                  </a:lnTo>
                  <a:lnTo>
                    <a:pt x="244" y="2965"/>
                  </a:lnTo>
                  <a:lnTo>
                    <a:pt x="286" y="2965"/>
                  </a:lnTo>
                  <a:lnTo>
                    <a:pt x="328" y="2976"/>
                  </a:lnTo>
                  <a:lnTo>
                    <a:pt x="361" y="2976"/>
                  </a:lnTo>
                  <a:lnTo>
                    <a:pt x="403" y="2976"/>
                  </a:lnTo>
                  <a:lnTo>
                    <a:pt x="498" y="2996"/>
                  </a:lnTo>
                  <a:lnTo>
                    <a:pt x="572" y="3007"/>
                  </a:lnTo>
                  <a:lnTo>
                    <a:pt x="658" y="3016"/>
                  </a:lnTo>
                  <a:lnTo>
                    <a:pt x="731" y="3037"/>
                  </a:lnTo>
                  <a:lnTo>
                    <a:pt x="827" y="3057"/>
                  </a:lnTo>
                  <a:lnTo>
                    <a:pt x="900" y="3078"/>
                  </a:lnTo>
                  <a:lnTo>
                    <a:pt x="911" y="3119"/>
                  </a:lnTo>
                  <a:close/>
                  <a:moveTo>
                    <a:pt x="891" y="3130"/>
                  </a:moveTo>
                  <a:lnTo>
                    <a:pt x="900" y="3078"/>
                  </a:lnTo>
                  <a:lnTo>
                    <a:pt x="911" y="3078"/>
                  </a:lnTo>
                  <a:lnTo>
                    <a:pt x="911" y="3088"/>
                  </a:lnTo>
                  <a:lnTo>
                    <a:pt x="911" y="3109"/>
                  </a:lnTo>
                  <a:lnTo>
                    <a:pt x="911" y="3119"/>
                  </a:lnTo>
                  <a:lnTo>
                    <a:pt x="900" y="3130"/>
                  </a:lnTo>
                  <a:lnTo>
                    <a:pt x="891" y="3130"/>
                  </a:lnTo>
                  <a:close/>
                  <a:moveTo>
                    <a:pt x="467" y="4077"/>
                  </a:moveTo>
                  <a:lnTo>
                    <a:pt x="488" y="4128"/>
                  </a:lnTo>
                  <a:lnTo>
                    <a:pt x="456" y="4087"/>
                  </a:lnTo>
                  <a:lnTo>
                    <a:pt x="498" y="3974"/>
                  </a:lnTo>
                  <a:lnTo>
                    <a:pt x="552" y="3851"/>
                  </a:lnTo>
                  <a:lnTo>
                    <a:pt x="605" y="3695"/>
                  </a:lnTo>
                  <a:lnTo>
                    <a:pt x="667" y="3552"/>
                  </a:lnTo>
                  <a:lnTo>
                    <a:pt x="721" y="3408"/>
                  </a:lnTo>
                  <a:lnTo>
                    <a:pt x="774" y="3284"/>
                  </a:lnTo>
                  <a:lnTo>
                    <a:pt x="795" y="3223"/>
                  </a:lnTo>
                  <a:lnTo>
                    <a:pt x="827" y="3171"/>
                  </a:lnTo>
                  <a:lnTo>
                    <a:pt x="849" y="3130"/>
                  </a:lnTo>
                  <a:lnTo>
                    <a:pt x="880" y="3088"/>
                  </a:lnTo>
                  <a:lnTo>
                    <a:pt x="911" y="3119"/>
                  </a:lnTo>
                  <a:lnTo>
                    <a:pt x="900" y="3161"/>
                  </a:lnTo>
                  <a:lnTo>
                    <a:pt x="880" y="3192"/>
                  </a:lnTo>
                  <a:lnTo>
                    <a:pt x="849" y="3242"/>
                  </a:lnTo>
                  <a:lnTo>
                    <a:pt x="827" y="3294"/>
                  </a:lnTo>
                  <a:lnTo>
                    <a:pt x="774" y="3429"/>
                  </a:lnTo>
                  <a:lnTo>
                    <a:pt x="710" y="3583"/>
                  </a:lnTo>
                  <a:lnTo>
                    <a:pt x="658" y="3716"/>
                  </a:lnTo>
                  <a:lnTo>
                    <a:pt x="605" y="3861"/>
                  </a:lnTo>
                  <a:lnTo>
                    <a:pt x="552" y="4005"/>
                  </a:lnTo>
                  <a:lnTo>
                    <a:pt x="509" y="4117"/>
                  </a:lnTo>
                  <a:lnTo>
                    <a:pt x="467" y="4077"/>
                  </a:lnTo>
                  <a:close/>
                  <a:moveTo>
                    <a:pt x="456" y="4087"/>
                  </a:moveTo>
                  <a:lnTo>
                    <a:pt x="509" y="4117"/>
                  </a:lnTo>
                  <a:lnTo>
                    <a:pt x="498" y="4117"/>
                  </a:lnTo>
                  <a:lnTo>
                    <a:pt x="488" y="4128"/>
                  </a:lnTo>
                  <a:lnTo>
                    <a:pt x="467" y="4128"/>
                  </a:lnTo>
                  <a:lnTo>
                    <a:pt x="456" y="4117"/>
                  </a:lnTo>
                  <a:lnTo>
                    <a:pt x="456" y="4098"/>
                  </a:lnTo>
                  <a:lnTo>
                    <a:pt x="456" y="4087"/>
                  </a:lnTo>
                  <a:close/>
                  <a:moveTo>
                    <a:pt x="2087" y="3974"/>
                  </a:moveTo>
                  <a:lnTo>
                    <a:pt x="2087" y="4025"/>
                  </a:lnTo>
                  <a:lnTo>
                    <a:pt x="2003" y="4036"/>
                  </a:lnTo>
                  <a:lnTo>
                    <a:pt x="1929" y="4036"/>
                  </a:lnTo>
                  <a:lnTo>
                    <a:pt x="1823" y="4046"/>
                  </a:lnTo>
                  <a:lnTo>
                    <a:pt x="1716" y="4046"/>
                  </a:lnTo>
                  <a:lnTo>
                    <a:pt x="1611" y="4067"/>
                  </a:lnTo>
                  <a:lnTo>
                    <a:pt x="1494" y="4067"/>
                  </a:lnTo>
                  <a:lnTo>
                    <a:pt x="1377" y="4077"/>
                  </a:lnTo>
                  <a:lnTo>
                    <a:pt x="1261" y="4077"/>
                  </a:lnTo>
                  <a:lnTo>
                    <a:pt x="1144" y="4077"/>
                  </a:lnTo>
                  <a:lnTo>
                    <a:pt x="1039" y="4087"/>
                  </a:lnTo>
                  <a:lnTo>
                    <a:pt x="911" y="4087"/>
                  </a:lnTo>
                  <a:lnTo>
                    <a:pt x="816" y="4098"/>
                  </a:lnTo>
                  <a:lnTo>
                    <a:pt x="721" y="4098"/>
                  </a:lnTo>
                  <a:lnTo>
                    <a:pt x="625" y="4117"/>
                  </a:lnTo>
                  <a:lnTo>
                    <a:pt x="552" y="4117"/>
                  </a:lnTo>
                  <a:lnTo>
                    <a:pt x="488" y="4128"/>
                  </a:lnTo>
                  <a:lnTo>
                    <a:pt x="467" y="4077"/>
                  </a:lnTo>
                  <a:lnTo>
                    <a:pt x="552" y="4067"/>
                  </a:lnTo>
                  <a:lnTo>
                    <a:pt x="625" y="4046"/>
                  </a:lnTo>
                  <a:lnTo>
                    <a:pt x="721" y="4046"/>
                  </a:lnTo>
                  <a:lnTo>
                    <a:pt x="816" y="4036"/>
                  </a:lnTo>
                  <a:lnTo>
                    <a:pt x="911" y="4036"/>
                  </a:lnTo>
                  <a:lnTo>
                    <a:pt x="1039" y="4036"/>
                  </a:lnTo>
                  <a:lnTo>
                    <a:pt x="1144" y="4025"/>
                  </a:lnTo>
                  <a:lnTo>
                    <a:pt x="1261" y="4025"/>
                  </a:lnTo>
                  <a:lnTo>
                    <a:pt x="1377" y="4015"/>
                  </a:lnTo>
                  <a:lnTo>
                    <a:pt x="1494" y="4015"/>
                  </a:lnTo>
                  <a:lnTo>
                    <a:pt x="1611" y="4015"/>
                  </a:lnTo>
                  <a:lnTo>
                    <a:pt x="1716" y="4005"/>
                  </a:lnTo>
                  <a:lnTo>
                    <a:pt x="1823" y="4005"/>
                  </a:lnTo>
                  <a:lnTo>
                    <a:pt x="1918" y="3984"/>
                  </a:lnTo>
                  <a:lnTo>
                    <a:pt x="2003" y="3974"/>
                  </a:lnTo>
                  <a:lnTo>
                    <a:pt x="2087" y="3974"/>
                  </a:lnTo>
                  <a:close/>
                  <a:moveTo>
                    <a:pt x="2087" y="4025"/>
                  </a:moveTo>
                  <a:lnTo>
                    <a:pt x="2087" y="3974"/>
                  </a:lnTo>
                  <a:lnTo>
                    <a:pt x="2098" y="3974"/>
                  </a:lnTo>
                  <a:lnTo>
                    <a:pt x="2109" y="3984"/>
                  </a:lnTo>
                  <a:lnTo>
                    <a:pt x="2109" y="4005"/>
                  </a:lnTo>
                  <a:lnTo>
                    <a:pt x="2109" y="4015"/>
                  </a:lnTo>
                  <a:lnTo>
                    <a:pt x="2098" y="4025"/>
                  </a:lnTo>
                  <a:lnTo>
                    <a:pt x="2087" y="4025"/>
                  </a:lnTo>
                  <a:close/>
                  <a:moveTo>
                    <a:pt x="3062" y="3778"/>
                  </a:moveTo>
                  <a:lnTo>
                    <a:pt x="3094" y="3747"/>
                  </a:lnTo>
                  <a:lnTo>
                    <a:pt x="3084" y="3799"/>
                  </a:lnTo>
                  <a:lnTo>
                    <a:pt x="3031" y="3809"/>
                  </a:lnTo>
                  <a:lnTo>
                    <a:pt x="2978" y="3830"/>
                  </a:lnTo>
                  <a:lnTo>
                    <a:pt x="2925" y="3861"/>
                  </a:lnTo>
                  <a:lnTo>
                    <a:pt x="2872" y="3882"/>
                  </a:lnTo>
                  <a:lnTo>
                    <a:pt x="2818" y="3901"/>
                  </a:lnTo>
                  <a:lnTo>
                    <a:pt x="2787" y="3922"/>
                  </a:lnTo>
                  <a:lnTo>
                    <a:pt x="2734" y="3953"/>
                  </a:lnTo>
                  <a:lnTo>
                    <a:pt x="2681" y="3974"/>
                  </a:lnTo>
                  <a:lnTo>
                    <a:pt x="2628" y="3984"/>
                  </a:lnTo>
                  <a:lnTo>
                    <a:pt x="2554" y="4005"/>
                  </a:lnTo>
                  <a:lnTo>
                    <a:pt x="2490" y="4015"/>
                  </a:lnTo>
                  <a:lnTo>
                    <a:pt x="2426" y="4025"/>
                  </a:lnTo>
                  <a:lnTo>
                    <a:pt x="2384" y="4025"/>
                  </a:lnTo>
                  <a:lnTo>
                    <a:pt x="2353" y="4036"/>
                  </a:lnTo>
                  <a:lnTo>
                    <a:pt x="2310" y="4036"/>
                  </a:lnTo>
                  <a:lnTo>
                    <a:pt x="2268" y="4036"/>
                  </a:lnTo>
                  <a:lnTo>
                    <a:pt x="2226" y="4036"/>
                  </a:lnTo>
                  <a:lnTo>
                    <a:pt x="2173" y="4036"/>
                  </a:lnTo>
                  <a:lnTo>
                    <a:pt x="2140" y="4025"/>
                  </a:lnTo>
                  <a:lnTo>
                    <a:pt x="2087" y="4025"/>
                  </a:lnTo>
                  <a:lnTo>
                    <a:pt x="2087" y="3974"/>
                  </a:lnTo>
                  <a:lnTo>
                    <a:pt x="2140" y="3974"/>
                  </a:lnTo>
                  <a:lnTo>
                    <a:pt x="2193" y="3974"/>
                  </a:lnTo>
                  <a:lnTo>
                    <a:pt x="2226" y="3974"/>
                  </a:lnTo>
                  <a:lnTo>
                    <a:pt x="2268" y="3984"/>
                  </a:lnTo>
                  <a:lnTo>
                    <a:pt x="2310" y="3984"/>
                  </a:lnTo>
                  <a:lnTo>
                    <a:pt x="2353" y="3974"/>
                  </a:lnTo>
                  <a:lnTo>
                    <a:pt x="2384" y="3974"/>
                  </a:lnTo>
                  <a:lnTo>
                    <a:pt x="2426" y="3974"/>
                  </a:lnTo>
                  <a:lnTo>
                    <a:pt x="2490" y="3963"/>
                  </a:lnTo>
                  <a:lnTo>
                    <a:pt x="2543" y="3953"/>
                  </a:lnTo>
                  <a:lnTo>
                    <a:pt x="2596" y="3932"/>
                  </a:lnTo>
                  <a:lnTo>
                    <a:pt x="2649" y="3922"/>
                  </a:lnTo>
                  <a:lnTo>
                    <a:pt x="2703" y="3901"/>
                  </a:lnTo>
                  <a:lnTo>
                    <a:pt x="2755" y="3871"/>
                  </a:lnTo>
                  <a:lnTo>
                    <a:pt x="2808" y="3861"/>
                  </a:lnTo>
                  <a:lnTo>
                    <a:pt x="2850" y="3830"/>
                  </a:lnTo>
                  <a:lnTo>
                    <a:pt x="2903" y="3809"/>
                  </a:lnTo>
                  <a:lnTo>
                    <a:pt x="2956" y="3778"/>
                  </a:lnTo>
                  <a:lnTo>
                    <a:pt x="3009" y="3757"/>
                  </a:lnTo>
                  <a:lnTo>
                    <a:pt x="3073" y="3747"/>
                  </a:lnTo>
                  <a:lnTo>
                    <a:pt x="3062" y="3778"/>
                  </a:lnTo>
                  <a:close/>
                  <a:moveTo>
                    <a:pt x="3084" y="3799"/>
                  </a:moveTo>
                  <a:lnTo>
                    <a:pt x="3073" y="3747"/>
                  </a:lnTo>
                  <a:lnTo>
                    <a:pt x="3084" y="3726"/>
                  </a:lnTo>
                  <a:lnTo>
                    <a:pt x="3094" y="3747"/>
                  </a:lnTo>
                  <a:lnTo>
                    <a:pt x="3105" y="3757"/>
                  </a:lnTo>
                  <a:lnTo>
                    <a:pt x="3105" y="3768"/>
                  </a:lnTo>
                  <a:lnTo>
                    <a:pt x="3094" y="3778"/>
                  </a:lnTo>
                  <a:lnTo>
                    <a:pt x="3084" y="3799"/>
                  </a:lnTo>
                  <a:close/>
                  <a:moveTo>
                    <a:pt x="2914" y="3510"/>
                  </a:moveTo>
                  <a:lnTo>
                    <a:pt x="2914" y="3583"/>
                  </a:lnTo>
                  <a:lnTo>
                    <a:pt x="2936" y="3541"/>
                  </a:lnTo>
                  <a:lnTo>
                    <a:pt x="2936" y="3562"/>
                  </a:lnTo>
                  <a:lnTo>
                    <a:pt x="2936" y="3583"/>
                  </a:lnTo>
                  <a:lnTo>
                    <a:pt x="2956" y="3593"/>
                  </a:lnTo>
                  <a:lnTo>
                    <a:pt x="2956" y="3603"/>
                  </a:lnTo>
                  <a:lnTo>
                    <a:pt x="2967" y="3614"/>
                  </a:lnTo>
                  <a:lnTo>
                    <a:pt x="2978" y="3634"/>
                  </a:lnTo>
                  <a:lnTo>
                    <a:pt x="2978" y="3645"/>
                  </a:lnTo>
                  <a:lnTo>
                    <a:pt x="2989" y="3655"/>
                  </a:lnTo>
                  <a:lnTo>
                    <a:pt x="3041" y="3706"/>
                  </a:lnTo>
                  <a:lnTo>
                    <a:pt x="3094" y="3747"/>
                  </a:lnTo>
                  <a:lnTo>
                    <a:pt x="3062" y="3778"/>
                  </a:lnTo>
                  <a:lnTo>
                    <a:pt x="3020" y="3747"/>
                  </a:lnTo>
                  <a:lnTo>
                    <a:pt x="2956" y="3695"/>
                  </a:lnTo>
                  <a:lnTo>
                    <a:pt x="2936" y="3685"/>
                  </a:lnTo>
                  <a:lnTo>
                    <a:pt x="2925" y="3665"/>
                  </a:lnTo>
                  <a:lnTo>
                    <a:pt x="2914" y="3645"/>
                  </a:lnTo>
                  <a:lnTo>
                    <a:pt x="2914" y="3634"/>
                  </a:lnTo>
                  <a:lnTo>
                    <a:pt x="2903" y="3614"/>
                  </a:lnTo>
                  <a:lnTo>
                    <a:pt x="2882" y="3593"/>
                  </a:lnTo>
                  <a:lnTo>
                    <a:pt x="2882" y="3562"/>
                  </a:lnTo>
                  <a:lnTo>
                    <a:pt x="2882" y="3541"/>
                  </a:lnTo>
                  <a:lnTo>
                    <a:pt x="2914" y="3510"/>
                  </a:lnTo>
                  <a:close/>
                  <a:moveTo>
                    <a:pt x="2936" y="3541"/>
                  </a:moveTo>
                  <a:lnTo>
                    <a:pt x="2882" y="3541"/>
                  </a:lnTo>
                  <a:lnTo>
                    <a:pt x="2903" y="3531"/>
                  </a:lnTo>
                  <a:lnTo>
                    <a:pt x="2903" y="3510"/>
                  </a:lnTo>
                  <a:lnTo>
                    <a:pt x="2914" y="3510"/>
                  </a:lnTo>
                  <a:lnTo>
                    <a:pt x="2925" y="3510"/>
                  </a:lnTo>
                  <a:lnTo>
                    <a:pt x="2936" y="3531"/>
                  </a:lnTo>
                  <a:lnTo>
                    <a:pt x="2936" y="3541"/>
                  </a:lnTo>
                  <a:close/>
                  <a:moveTo>
                    <a:pt x="3020" y="3242"/>
                  </a:moveTo>
                  <a:lnTo>
                    <a:pt x="3020" y="3294"/>
                  </a:lnTo>
                  <a:lnTo>
                    <a:pt x="3041" y="3273"/>
                  </a:lnTo>
                  <a:lnTo>
                    <a:pt x="3041" y="3325"/>
                  </a:lnTo>
                  <a:lnTo>
                    <a:pt x="3041" y="3356"/>
                  </a:lnTo>
                  <a:lnTo>
                    <a:pt x="3031" y="3408"/>
                  </a:lnTo>
                  <a:lnTo>
                    <a:pt x="3020" y="3458"/>
                  </a:lnTo>
                  <a:lnTo>
                    <a:pt x="3009" y="3479"/>
                  </a:lnTo>
                  <a:lnTo>
                    <a:pt x="2989" y="3500"/>
                  </a:lnTo>
                  <a:lnTo>
                    <a:pt x="2989" y="3510"/>
                  </a:lnTo>
                  <a:lnTo>
                    <a:pt x="2978" y="3541"/>
                  </a:lnTo>
                  <a:lnTo>
                    <a:pt x="2967" y="3552"/>
                  </a:lnTo>
                  <a:lnTo>
                    <a:pt x="2956" y="3562"/>
                  </a:lnTo>
                  <a:lnTo>
                    <a:pt x="2936" y="3562"/>
                  </a:lnTo>
                  <a:lnTo>
                    <a:pt x="2914" y="3583"/>
                  </a:lnTo>
                  <a:lnTo>
                    <a:pt x="2914" y="3510"/>
                  </a:lnTo>
                  <a:lnTo>
                    <a:pt x="2925" y="3510"/>
                  </a:lnTo>
                  <a:lnTo>
                    <a:pt x="2936" y="3500"/>
                  </a:lnTo>
                  <a:lnTo>
                    <a:pt x="2936" y="3490"/>
                  </a:lnTo>
                  <a:lnTo>
                    <a:pt x="2956" y="3479"/>
                  </a:lnTo>
                  <a:lnTo>
                    <a:pt x="2956" y="3458"/>
                  </a:lnTo>
                  <a:lnTo>
                    <a:pt x="2967" y="3439"/>
                  </a:lnTo>
                  <a:lnTo>
                    <a:pt x="2978" y="3398"/>
                  </a:lnTo>
                  <a:lnTo>
                    <a:pt x="2989" y="3356"/>
                  </a:lnTo>
                  <a:lnTo>
                    <a:pt x="2989" y="3315"/>
                  </a:lnTo>
                  <a:lnTo>
                    <a:pt x="2989" y="3273"/>
                  </a:lnTo>
                  <a:lnTo>
                    <a:pt x="3020" y="3242"/>
                  </a:lnTo>
                  <a:close/>
                  <a:moveTo>
                    <a:pt x="3020" y="3294"/>
                  </a:moveTo>
                  <a:lnTo>
                    <a:pt x="3020" y="3273"/>
                  </a:lnTo>
                  <a:lnTo>
                    <a:pt x="3020" y="3294"/>
                  </a:lnTo>
                  <a:close/>
                  <a:moveTo>
                    <a:pt x="3041" y="3273"/>
                  </a:moveTo>
                  <a:lnTo>
                    <a:pt x="2989" y="3273"/>
                  </a:lnTo>
                  <a:lnTo>
                    <a:pt x="3009" y="3263"/>
                  </a:lnTo>
                  <a:lnTo>
                    <a:pt x="3009" y="3242"/>
                  </a:lnTo>
                  <a:lnTo>
                    <a:pt x="3020" y="3242"/>
                  </a:lnTo>
                  <a:lnTo>
                    <a:pt x="3031" y="3242"/>
                  </a:lnTo>
                  <a:lnTo>
                    <a:pt x="3041" y="3242"/>
                  </a:lnTo>
                  <a:lnTo>
                    <a:pt x="3041" y="3263"/>
                  </a:lnTo>
                  <a:lnTo>
                    <a:pt x="3041" y="3273"/>
                  </a:lnTo>
                  <a:close/>
                  <a:moveTo>
                    <a:pt x="3020" y="3294"/>
                  </a:moveTo>
                  <a:lnTo>
                    <a:pt x="3020" y="3273"/>
                  </a:lnTo>
                  <a:lnTo>
                    <a:pt x="3020" y="3294"/>
                  </a:lnTo>
                  <a:close/>
                  <a:moveTo>
                    <a:pt x="3041" y="3273"/>
                  </a:moveTo>
                  <a:lnTo>
                    <a:pt x="2989" y="3273"/>
                  </a:lnTo>
                  <a:lnTo>
                    <a:pt x="3009" y="3263"/>
                  </a:lnTo>
                  <a:lnTo>
                    <a:pt x="3009" y="3242"/>
                  </a:lnTo>
                  <a:lnTo>
                    <a:pt x="3020" y="3242"/>
                  </a:lnTo>
                  <a:lnTo>
                    <a:pt x="3031" y="3242"/>
                  </a:lnTo>
                  <a:lnTo>
                    <a:pt x="3041" y="3242"/>
                  </a:lnTo>
                  <a:lnTo>
                    <a:pt x="3041" y="3263"/>
                  </a:lnTo>
                  <a:lnTo>
                    <a:pt x="3041" y="3273"/>
                  </a:lnTo>
                  <a:close/>
                  <a:moveTo>
                    <a:pt x="3020" y="3294"/>
                  </a:moveTo>
                  <a:lnTo>
                    <a:pt x="3020" y="3273"/>
                  </a:lnTo>
                  <a:lnTo>
                    <a:pt x="3020" y="3294"/>
                  </a:lnTo>
                  <a:close/>
                  <a:moveTo>
                    <a:pt x="3041" y="3273"/>
                  </a:moveTo>
                  <a:lnTo>
                    <a:pt x="2989" y="3273"/>
                  </a:lnTo>
                  <a:lnTo>
                    <a:pt x="3009" y="3263"/>
                  </a:lnTo>
                  <a:lnTo>
                    <a:pt x="3009" y="3242"/>
                  </a:lnTo>
                  <a:lnTo>
                    <a:pt x="3020" y="3242"/>
                  </a:lnTo>
                  <a:lnTo>
                    <a:pt x="3031" y="3242"/>
                  </a:lnTo>
                  <a:lnTo>
                    <a:pt x="3041" y="3242"/>
                  </a:lnTo>
                  <a:lnTo>
                    <a:pt x="3041" y="3263"/>
                  </a:lnTo>
                  <a:lnTo>
                    <a:pt x="3041" y="3273"/>
                  </a:lnTo>
                  <a:close/>
                  <a:moveTo>
                    <a:pt x="3179" y="3294"/>
                  </a:moveTo>
                  <a:lnTo>
                    <a:pt x="3200" y="3242"/>
                  </a:lnTo>
                  <a:lnTo>
                    <a:pt x="3189" y="3294"/>
                  </a:lnTo>
                  <a:lnTo>
                    <a:pt x="3147" y="3294"/>
                  </a:lnTo>
                  <a:lnTo>
                    <a:pt x="3105" y="3294"/>
                  </a:lnTo>
                  <a:lnTo>
                    <a:pt x="3073" y="3294"/>
                  </a:lnTo>
                  <a:lnTo>
                    <a:pt x="3020" y="3294"/>
                  </a:lnTo>
                  <a:lnTo>
                    <a:pt x="3020" y="3242"/>
                  </a:lnTo>
                  <a:lnTo>
                    <a:pt x="3073" y="3242"/>
                  </a:lnTo>
                  <a:lnTo>
                    <a:pt x="3105" y="3242"/>
                  </a:lnTo>
                  <a:lnTo>
                    <a:pt x="3147" y="3242"/>
                  </a:lnTo>
                  <a:lnTo>
                    <a:pt x="3189" y="3242"/>
                  </a:lnTo>
                  <a:lnTo>
                    <a:pt x="3179" y="3294"/>
                  </a:lnTo>
                  <a:close/>
                  <a:moveTo>
                    <a:pt x="3189" y="3294"/>
                  </a:moveTo>
                  <a:lnTo>
                    <a:pt x="3189" y="3242"/>
                  </a:lnTo>
                  <a:lnTo>
                    <a:pt x="3200" y="3242"/>
                  </a:lnTo>
                  <a:lnTo>
                    <a:pt x="3211" y="3263"/>
                  </a:lnTo>
                  <a:lnTo>
                    <a:pt x="3211" y="3273"/>
                  </a:lnTo>
                  <a:lnTo>
                    <a:pt x="3211" y="3284"/>
                  </a:lnTo>
                  <a:lnTo>
                    <a:pt x="3200" y="3284"/>
                  </a:lnTo>
                  <a:lnTo>
                    <a:pt x="3200" y="3294"/>
                  </a:lnTo>
                  <a:lnTo>
                    <a:pt x="3189" y="3294"/>
                  </a:lnTo>
                  <a:close/>
                  <a:moveTo>
                    <a:pt x="2745" y="2327"/>
                  </a:moveTo>
                  <a:lnTo>
                    <a:pt x="2755" y="2378"/>
                  </a:lnTo>
                  <a:lnTo>
                    <a:pt x="2703" y="2388"/>
                  </a:lnTo>
                  <a:lnTo>
                    <a:pt x="2649" y="2398"/>
                  </a:lnTo>
                  <a:lnTo>
                    <a:pt x="2607" y="2430"/>
                  </a:lnTo>
                  <a:lnTo>
                    <a:pt x="2575" y="2440"/>
                  </a:lnTo>
                  <a:lnTo>
                    <a:pt x="2543" y="2471"/>
                  </a:lnTo>
                  <a:lnTo>
                    <a:pt x="2522" y="2481"/>
                  </a:lnTo>
                  <a:lnTo>
                    <a:pt x="2501" y="2492"/>
                  </a:lnTo>
                  <a:lnTo>
                    <a:pt x="2501" y="2502"/>
                  </a:lnTo>
                  <a:lnTo>
                    <a:pt x="2490" y="2523"/>
                  </a:lnTo>
                  <a:lnTo>
                    <a:pt x="2490" y="2533"/>
                  </a:lnTo>
                  <a:lnTo>
                    <a:pt x="2479" y="2533"/>
                  </a:lnTo>
                  <a:lnTo>
                    <a:pt x="2479" y="2543"/>
                  </a:lnTo>
                  <a:lnTo>
                    <a:pt x="2479" y="2554"/>
                  </a:lnTo>
                  <a:lnTo>
                    <a:pt x="2468" y="2573"/>
                  </a:lnTo>
                  <a:lnTo>
                    <a:pt x="2468" y="2584"/>
                  </a:lnTo>
                  <a:lnTo>
                    <a:pt x="2468" y="2594"/>
                  </a:lnTo>
                  <a:lnTo>
                    <a:pt x="2468" y="2604"/>
                  </a:lnTo>
                  <a:lnTo>
                    <a:pt x="2468" y="2625"/>
                  </a:lnTo>
                  <a:lnTo>
                    <a:pt x="2479" y="2646"/>
                  </a:lnTo>
                  <a:lnTo>
                    <a:pt x="2479" y="2677"/>
                  </a:lnTo>
                  <a:lnTo>
                    <a:pt x="2490" y="2697"/>
                  </a:lnTo>
                  <a:lnTo>
                    <a:pt x="2522" y="2718"/>
                  </a:lnTo>
                  <a:lnTo>
                    <a:pt x="2532" y="2759"/>
                  </a:lnTo>
                  <a:lnTo>
                    <a:pt x="2554" y="2789"/>
                  </a:lnTo>
                  <a:lnTo>
                    <a:pt x="2586" y="2810"/>
                  </a:lnTo>
                  <a:lnTo>
                    <a:pt x="2628" y="2851"/>
                  </a:lnTo>
                  <a:lnTo>
                    <a:pt x="2649" y="2872"/>
                  </a:lnTo>
                  <a:lnTo>
                    <a:pt x="2692" y="2914"/>
                  </a:lnTo>
                  <a:lnTo>
                    <a:pt x="2734" y="2955"/>
                  </a:lnTo>
                  <a:lnTo>
                    <a:pt x="2765" y="2976"/>
                  </a:lnTo>
                  <a:lnTo>
                    <a:pt x="2818" y="3016"/>
                  </a:lnTo>
                  <a:lnTo>
                    <a:pt x="2872" y="3037"/>
                  </a:lnTo>
                  <a:lnTo>
                    <a:pt x="2914" y="3078"/>
                  </a:lnTo>
                  <a:lnTo>
                    <a:pt x="2967" y="3119"/>
                  </a:lnTo>
                  <a:lnTo>
                    <a:pt x="3031" y="3140"/>
                  </a:lnTo>
                  <a:lnTo>
                    <a:pt x="3084" y="3181"/>
                  </a:lnTo>
                  <a:lnTo>
                    <a:pt x="3136" y="3223"/>
                  </a:lnTo>
                  <a:lnTo>
                    <a:pt x="3200" y="3242"/>
                  </a:lnTo>
                  <a:lnTo>
                    <a:pt x="3179" y="3294"/>
                  </a:lnTo>
                  <a:lnTo>
                    <a:pt x="3105" y="3263"/>
                  </a:lnTo>
                  <a:lnTo>
                    <a:pt x="3062" y="3232"/>
                  </a:lnTo>
                  <a:lnTo>
                    <a:pt x="3009" y="3192"/>
                  </a:lnTo>
                  <a:lnTo>
                    <a:pt x="2936" y="3161"/>
                  </a:lnTo>
                  <a:lnTo>
                    <a:pt x="2882" y="3130"/>
                  </a:lnTo>
                  <a:lnTo>
                    <a:pt x="2829" y="3088"/>
                  </a:lnTo>
                  <a:lnTo>
                    <a:pt x="2798" y="3057"/>
                  </a:lnTo>
                  <a:lnTo>
                    <a:pt x="2745" y="3026"/>
                  </a:lnTo>
                  <a:lnTo>
                    <a:pt x="2703" y="2996"/>
                  </a:lnTo>
                  <a:lnTo>
                    <a:pt x="2649" y="2955"/>
                  </a:lnTo>
                  <a:lnTo>
                    <a:pt x="2607" y="2924"/>
                  </a:lnTo>
                  <a:lnTo>
                    <a:pt x="2586" y="2893"/>
                  </a:lnTo>
                  <a:lnTo>
                    <a:pt x="2543" y="2851"/>
                  </a:lnTo>
                  <a:lnTo>
                    <a:pt x="2522" y="2820"/>
                  </a:lnTo>
                  <a:lnTo>
                    <a:pt x="2490" y="2789"/>
                  </a:lnTo>
                  <a:lnTo>
                    <a:pt x="2468" y="2749"/>
                  </a:lnTo>
                  <a:lnTo>
                    <a:pt x="2459" y="2718"/>
                  </a:lnTo>
                  <a:lnTo>
                    <a:pt x="2437" y="2687"/>
                  </a:lnTo>
                  <a:lnTo>
                    <a:pt x="2426" y="2656"/>
                  </a:lnTo>
                  <a:lnTo>
                    <a:pt x="2417" y="2625"/>
                  </a:lnTo>
                  <a:lnTo>
                    <a:pt x="2417" y="2604"/>
                  </a:lnTo>
                  <a:lnTo>
                    <a:pt x="2417" y="2594"/>
                  </a:lnTo>
                  <a:lnTo>
                    <a:pt x="2417" y="2573"/>
                  </a:lnTo>
                  <a:lnTo>
                    <a:pt x="2417" y="2554"/>
                  </a:lnTo>
                  <a:lnTo>
                    <a:pt x="2426" y="2543"/>
                  </a:lnTo>
                  <a:lnTo>
                    <a:pt x="2426" y="2533"/>
                  </a:lnTo>
                  <a:lnTo>
                    <a:pt x="2426" y="2523"/>
                  </a:lnTo>
                  <a:lnTo>
                    <a:pt x="2437" y="2492"/>
                  </a:lnTo>
                  <a:lnTo>
                    <a:pt x="2459" y="2481"/>
                  </a:lnTo>
                  <a:lnTo>
                    <a:pt x="2468" y="2471"/>
                  </a:lnTo>
                  <a:lnTo>
                    <a:pt x="2468" y="2450"/>
                  </a:lnTo>
                  <a:lnTo>
                    <a:pt x="2479" y="2440"/>
                  </a:lnTo>
                  <a:lnTo>
                    <a:pt x="2522" y="2419"/>
                  </a:lnTo>
                  <a:lnTo>
                    <a:pt x="2543" y="2398"/>
                  </a:lnTo>
                  <a:lnTo>
                    <a:pt x="2586" y="2378"/>
                  </a:lnTo>
                  <a:lnTo>
                    <a:pt x="2639" y="2357"/>
                  </a:lnTo>
                  <a:lnTo>
                    <a:pt x="2692" y="2338"/>
                  </a:lnTo>
                  <a:lnTo>
                    <a:pt x="2745" y="2327"/>
                  </a:lnTo>
                  <a:close/>
                  <a:moveTo>
                    <a:pt x="3508" y="1987"/>
                  </a:moveTo>
                  <a:lnTo>
                    <a:pt x="3517" y="2039"/>
                  </a:lnTo>
                  <a:lnTo>
                    <a:pt x="3475" y="2039"/>
                  </a:lnTo>
                  <a:lnTo>
                    <a:pt x="3455" y="2039"/>
                  </a:lnTo>
                  <a:lnTo>
                    <a:pt x="3422" y="2049"/>
                  </a:lnTo>
                  <a:lnTo>
                    <a:pt x="3402" y="2049"/>
                  </a:lnTo>
                  <a:lnTo>
                    <a:pt x="3370" y="2049"/>
                  </a:lnTo>
                  <a:lnTo>
                    <a:pt x="3348" y="2059"/>
                  </a:lnTo>
                  <a:lnTo>
                    <a:pt x="3317" y="2070"/>
                  </a:lnTo>
                  <a:lnTo>
                    <a:pt x="3295" y="2070"/>
                  </a:lnTo>
                  <a:lnTo>
                    <a:pt x="3253" y="2101"/>
                  </a:lnTo>
                  <a:lnTo>
                    <a:pt x="3211" y="2121"/>
                  </a:lnTo>
                  <a:lnTo>
                    <a:pt x="3158" y="2151"/>
                  </a:lnTo>
                  <a:lnTo>
                    <a:pt x="3126" y="2172"/>
                  </a:lnTo>
                  <a:lnTo>
                    <a:pt x="3041" y="2234"/>
                  </a:lnTo>
                  <a:lnTo>
                    <a:pt x="2967" y="2286"/>
                  </a:lnTo>
                  <a:lnTo>
                    <a:pt x="2914" y="2317"/>
                  </a:lnTo>
                  <a:lnTo>
                    <a:pt x="2872" y="2338"/>
                  </a:lnTo>
                  <a:lnTo>
                    <a:pt x="2850" y="2357"/>
                  </a:lnTo>
                  <a:lnTo>
                    <a:pt x="2818" y="2367"/>
                  </a:lnTo>
                  <a:lnTo>
                    <a:pt x="2787" y="2367"/>
                  </a:lnTo>
                  <a:lnTo>
                    <a:pt x="2755" y="2378"/>
                  </a:lnTo>
                  <a:lnTo>
                    <a:pt x="2745" y="2327"/>
                  </a:lnTo>
                  <a:lnTo>
                    <a:pt x="2765" y="2317"/>
                  </a:lnTo>
                  <a:lnTo>
                    <a:pt x="2798" y="2317"/>
                  </a:lnTo>
                  <a:lnTo>
                    <a:pt x="2818" y="2306"/>
                  </a:lnTo>
                  <a:lnTo>
                    <a:pt x="2850" y="2286"/>
                  </a:lnTo>
                  <a:lnTo>
                    <a:pt x="2882" y="2265"/>
                  </a:lnTo>
                  <a:lnTo>
                    <a:pt x="2936" y="2234"/>
                  </a:lnTo>
                  <a:lnTo>
                    <a:pt x="3020" y="2182"/>
                  </a:lnTo>
                  <a:lnTo>
                    <a:pt x="3094" y="2131"/>
                  </a:lnTo>
                  <a:lnTo>
                    <a:pt x="3136" y="2101"/>
                  </a:lnTo>
                  <a:lnTo>
                    <a:pt x="3179" y="2070"/>
                  </a:lnTo>
                  <a:lnTo>
                    <a:pt x="3231" y="2049"/>
                  </a:lnTo>
                  <a:lnTo>
                    <a:pt x="3284" y="2018"/>
                  </a:lnTo>
                  <a:lnTo>
                    <a:pt x="3306" y="2018"/>
                  </a:lnTo>
                  <a:lnTo>
                    <a:pt x="3338" y="2008"/>
                  </a:lnTo>
                  <a:lnTo>
                    <a:pt x="3359" y="1997"/>
                  </a:lnTo>
                  <a:lnTo>
                    <a:pt x="3391" y="1997"/>
                  </a:lnTo>
                  <a:lnTo>
                    <a:pt x="3412" y="1987"/>
                  </a:lnTo>
                  <a:lnTo>
                    <a:pt x="3455" y="1987"/>
                  </a:lnTo>
                  <a:lnTo>
                    <a:pt x="3475" y="1987"/>
                  </a:lnTo>
                  <a:lnTo>
                    <a:pt x="3517" y="1987"/>
                  </a:lnTo>
                  <a:lnTo>
                    <a:pt x="3508" y="1987"/>
                  </a:lnTo>
                  <a:close/>
                  <a:moveTo>
                    <a:pt x="3517" y="2039"/>
                  </a:moveTo>
                  <a:lnTo>
                    <a:pt x="3517" y="2008"/>
                  </a:lnTo>
                  <a:lnTo>
                    <a:pt x="3517" y="2039"/>
                  </a:lnTo>
                  <a:close/>
                  <a:moveTo>
                    <a:pt x="3517" y="2039"/>
                  </a:moveTo>
                  <a:lnTo>
                    <a:pt x="3517" y="1987"/>
                  </a:lnTo>
                  <a:lnTo>
                    <a:pt x="3528" y="1987"/>
                  </a:lnTo>
                  <a:lnTo>
                    <a:pt x="3528" y="1997"/>
                  </a:lnTo>
                  <a:lnTo>
                    <a:pt x="3539" y="1997"/>
                  </a:lnTo>
                  <a:lnTo>
                    <a:pt x="3539" y="2008"/>
                  </a:lnTo>
                  <a:lnTo>
                    <a:pt x="3539" y="2018"/>
                  </a:lnTo>
                  <a:lnTo>
                    <a:pt x="3528" y="2039"/>
                  </a:lnTo>
                  <a:lnTo>
                    <a:pt x="3517" y="2039"/>
                  </a:lnTo>
                  <a:close/>
                  <a:moveTo>
                    <a:pt x="3910" y="1885"/>
                  </a:moveTo>
                  <a:lnTo>
                    <a:pt x="3899" y="1914"/>
                  </a:lnTo>
                  <a:lnTo>
                    <a:pt x="3517" y="2039"/>
                  </a:lnTo>
                  <a:lnTo>
                    <a:pt x="3508" y="1987"/>
                  </a:lnTo>
                  <a:lnTo>
                    <a:pt x="3867" y="1864"/>
                  </a:lnTo>
                  <a:lnTo>
                    <a:pt x="3910" y="1885"/>
                  </a:lnTo>
                  <a:close/>
                  <a:moveTo>
                    <a:pt x="3899" y="1914"/>
                  </a:moveTo>
                  <a:lnTo>
                    <a:pt x="3867" y="1864"/>
                  </a:lnTo>
                  <a:lnTo>
                    <a:pt x="3889" y="1864"/>
                  </a:lnTo>
                  <a:lnTo>
                    <a:pt x="3899" y="1864"/>
                  </a:lnTo>
                  <a:lnTo>
                    <a:pt x="3910" y="1864"/>
                  </a:lnTo>
                  <a:lnTo>
                    <a:pt x="3910" y="1885"/>
                  </a:lnTo>
                  <a:lnTo>
                    <a:pt x="3910" y="1895"/>
                  </a:lnTo>
                  <a:lnTo>
                    <a:pt x="3910" y="1904"/>
                  </a:lnTo>
                  <a:lnTo>
                    <a:pt x="3899" y="1904"/>
                  </a:lnTo>
                  <a:lnTo>
                    <a:pt x="3899" y="1914"/>
                  </a:lnTo>
                  <a:close/>
                </a:path>
              </a:pathLst>
            </a:custGeom>
            <a:solidFill>
              <a:srgbClr val="FFFFFF"/>
            </a:solidFill>
            <a:ln w="9525">
              <a:noFill/>
              <a:round/>
              <a:headEnd/>
              <a:tailEnd/>
            </a:ln>
          </p:spPr>
          <p:txBody>
            <a:bodyPr/>
            <a:lstStyle/>
            <a:p>
              <a:endParaRPr lang="uk-UA"/>
            </a:p>
          </p:txBody>
        </p:sp>
        <p:sp>
          <p:nvSpPr>
            <p:cNvPr id="16425" name="Freeform 45"/>
            <p:cNvSpPr>
              <a:spLocks/>
            </p:cNvSpPr>
            <p:nvPr/>
          </p:nvSpPr>
          <p:spPr bwMode="auto">
            <a:xfrm>
              <a:off x="4986338" y="4349750"/>
              <a:ext cx="517525" cy="261938"/>
            </a:xfrm>
            <a:custGeom>
              <a:avLst/>
              <a:gdLst>
                <a:gd name="T0" fmla="*/ 2147483647 w 1632"/>
                <a:gd name="T1" fmla="*/ 2147483647 h 823"/>
                <a:gd name="T2" fmla="*/ 2147483647 w 1632"/>
                <a:gd name="T3" fmla="*/ 2147483647 h 823"/>
                <a:gd name="T4" fmla="*/ 2147483647 w 1632"/>
                <a:gd name="T5" fmla="*/ 2147483647 h 823"/>
                <a:gd name="T6" fmla="*/ 2147483647 w 1632"/>
                <a:gd name="T7" fmla="*/ 2147483647 h 823"/>
                <a:gd name="T8" fmla="*/ 2147483647 w 1632"/>
                <a:gd name="T9" fmla="*/ 2147483647 h 823"/>
                <a:gd name="T10" fmla="*/ 2147483647 w 1632"/>
                <a:gd name="T11" fmla="*/ 2147483647 h 823"/>
                <a:gd name="T12" fmla="*/ 2147483647 w 1632"/>
                <a:gd name="T13" fmla="*/ 2147483647 h 823"/>
                <a:gd name="T14" fmla="*/ 2147483647 w 1632"/>
                <a:gd name="T15" fmla="*/ 2147483647 h 823"/>
                <a:gd name="T16" fmla="*/ 2147483647 w 1632"/>
                <a:gd name="T17" fmla="*/ 2147483647 h 823"/>
                <a:gd name="T18" fmla="*/ 2147483647 w 1632"/>
                <a:gd name="T19" fmla="*/ 2147483647 h 823"/>
                <a:gd name="T20" fmla="*/ 2147483647 w 1632"/>
                <a:gd name="T21" fmla="*/ 2147483647 h 823"/>
                <a:gd name="T22" fmla="*/ 2147483647 w 1632"/>
                <a:gd name="T23" fmla="*/ 2147483647 h 823"/>
                <a:gd name="T24" fmla="*/ 2147483647 w 1632"/>
                <a:gd name="T25" fmla="*/ 2147483647 h 823"/>
                <a:gd name="T26" fmla="*/ 2147483647 w 1632"/>
                <a:gd name="T27" fmla="*/ 2147483647 h 823"/>
                <a:gd name="T28" fmla="*/ 2147483647 w 1632"/>
                <a:gd name="T29" fmla="*/ 2147483647 h 823"/>
                <a:gd name="T30" fmla="*/ 2147483647 w 1632"/>
                <a:gd name="T31" fmla="*/ 2147483647 h 823"/>
                <a:gd name="T32" fmla="*/ 2147483647 w 1632"/>
                <a:gd name="T33" fmla="*/ 2147483647 h 823"/>
                <a:gd name="T34" fmla="*/ 2147483647 w 1632"/>
                <a:gd name="T35" fmla="*/ 2147483647 h 823"/>
                <a:gd name="T36" fmla="*/ 2147483647 w 1632"/>
                <a:gd name="T37" fmla="*/ 2147483647 h 823"/>
                <a:gd name="T38" fmla="*/ 2147483647 w 1632"/>
                <a:gd name="T39" fmla="*/ 2147483647 h 823"/>
                <a:gd name="T40" fmla="*/ 0 w 1632"/>
                <a:gd name="T41" fmla="*/ 2147483647 h 823"/>
                <a:gd name="T42" fmla="*/ 0 w 1632"/>
                <a:gd name="T43" fmla="*/ 2147483647 h 823"/>
                <a:gd name="T44" fmla="*/ 2147483647 w 1632"/>
                <a:gd name="T45" fmla="*/ 2147483647 h 823"/>
                <a:gd name="T46" fmla="*/ 2147483647 w 1632"/>
                <a:gd name="T47" fmla="*/ 2147483647 h 823"/>
                <a:gd name="T48" fmla="*/ 2147483647 w 1632"/>
                <a:gd name="T49" fmla="*/ 2147483647 h 823"/>
                <a:gd name="T50" fmla="*/ 2147483647 w 1632"/>
                <a:gd name="T51" fmla="*/ 2147483647 h 823"/>
                <a:gd name="T52" fmla="*/ 2147483647 w 1632"/>
                <a:gd name="T53" fmla="*/ 2147483647 h 823"/>
                <a:gd name="T54" fmla="*/ 2147483647 w 1632"/>
                <a:gd name="T55" fmla="*/ 2147483647 h 823"/>
                <a:gd name="T56" fmla="*/ 2147483647 w 1632"/>
                <a:gd name="T57" fmla="*/ 2147483647 h 823"/>
                <a:gd name="T58" fmla="*/ 2147483647 w 1632"/>
                <a:gd name="T59" fmla="*/ 2147483647 h 823"/>
                <a:gd name="T60" fmla="*/ 2147483647 w 1632"/>
                <a:gd name="T61" fmla="*/ 2147483647 h 823"/>
                <a:gd name="T62" fmla="*/ 2147483647 w 1632"/>
                <a:gd name="T63" fmla="*/ 0 h 823"/>
                <a:gd name="T64" fmla="*/ 2147483647 w 1632"/>
                <a:gd name="T65" fmla="*/ 2147483647 h 823"/>
                <a:gd name="T66" fmla="*/ 2147483647 w 1632"/>
                <a:gd name="T67" fmla="*/ 2147483647 h 823"/>
                <a:gd name="T68" fmla="*/ 2147483647 w 1632"/>
                <a:gd name="T69" fmla="*/ 2147483647 h 823"/>
                <a:gd name="T70" fmla="*/ 2147483647 w 1632"/>
                <a:gd name="T71" fmla="*/ 2147483647 h 823"/>
                <a:gd name="T72" fmla="*/ 2147483647 w 1632"/>
                <a:gd name="T73" fmla="*/ 2147483647 h 823"/>
                <a:gd name="T74" fmla="*/ 2147483647 w 1632"/>
                <a:gd name="T75" fmla="*/ 2147483647 h 823"/>
                <a:gd name="T76" fmla="*/ 2147483647 w 1632"/>
                <a:gd name="T77" fmla="*/ 2147483647 h 823"/>
                <a:gd name="T78" fmla="*/ 2147483647 w 1632"/>
                <a:gd name="T79" fmla="*/ 2147483647 h 823"/>
                <a:gd name="T80" fmla="*/ 2147483647 w 1632"/>
                <a:gd name="T81" fmla="*/ 2147483647 h 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2"/>
                <a:gd name="T124" fmla="*/ 0 h 823"/>
                <a:gd name="T125" fmla="*/ 1632 w 1632"/>
                <a:gd name="T126" fmla="*/ 823 h 8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2" h="823">
                  <a:moveTo>
                    <a:pt x="1632" y="432"/>
                  </a:moveTo>
                  <a:lnTo>
                    <a:pt x="1536" y="473"/>
                  </a:lnTo>
                  <a:lnTo>
                    <a:pt x="1377" y="586"/>
                  </a:lnTo>
                  <a:lnTo>
                    <a:pt x="1303" y="648"/>
                  </a:lnTo>
                  <a:lnTo>
                    <a:pt x="1239" y="721"/>
                  </a:lnTo>
                  <a:lnTo>
                    <a:pt x="1177" y="772"/>
                  </a:lnTo>
                  <a:lnTo>
                    <a:pt x="1144" y="823"/>
                  </a:lnTo>
                  <a:lnTo>
                    <a:pt x="1038" y="823"/>
                  </a:lnTo>
                  <a:lnTo>
                    <a:pt x="933" y="792"/>
                  </a:lnTo>
                  <a:lnTo>
                    <a:pt x="900" y="772"/>
                  </a:lnTo>
                  <a:lnTo>
                    <a:pt x="858" y="731"/>
                  </a:lnTo>
                  <a:lnTo>
                    <a:pt x="827" y="679"/>
                  </a:lnTo>
                  <a:lnTo>
                    <a:pt x="816" y="596"/>
                  </a:lnTo>
                  <a:lnTo>
                    <a:pt x="667" y="700"/>
                  </a:lnTo>
                  <a:lnTo>
                    <a:pt x="487" y="823"/>
                  </a:lnTo>
                  <a:lnTo>
                    <a:pt x="318" y="823"/>
                  </a:lnTo>
                  <a:lnTo>
                    <a:pt x="254" y="802"/>
                  </a:lnTo>
                  <a:lnTo>
                    <a:pt x="137" y="752"/>
                  </a:lnTo>
                  <a:lnTo>
                    <a:pt x="84" y="721"/>
                  </a:lnTo>
                  <a:lnTo>
                    <a:pt x="42" y="679"/>
                  </a:lnTo>
                  <a:lnTo>
                    <a:pt x="0" y="638"/>
                  </a:lnTo>
                  <a:lnTo>
                    <a:pt x="0" y="596"/>
                  </a:lnTo>
                  <a:lnTo>
                    <a:pt x="53" y="576"/>
                  </a:lnTo>
                  <a:lnTo>
                    <a:pt x="95" y="535"/>
                  </a:lnTo>
                  <a:lnTo>
                    <a:pt x="148" y="504"/>
                  </a:lnTo>
                  <a:lnTo>
                    <a:pt x="170" y="453"/>
                  </a:lnTo>
                  <a:lnTo>
                    <a:pt x="223" y="319"/>
                  </a:lnTo>
                  <a:lnTo>
                    <a:pt x="265" y="154"/>
                  </a:lnTo>
                  <a:lnTo>
                    <a:pt x="541" y="114"/>
                  </a:lnTo>
                  <a:lnTo>
                    <a:pt x="869" y="83"/>
                  </a:lnTo>
                  <a:lnTo>
                    <a:pt x="1208" y="41"/>
                  </a:lnTo>
                  <a:lnTo>
                    <a:pt x="1579" y="0"/>
                  </a:lnTo>
                  <a:lnTo>
                    <a:pt x="1357" y="268"/>
                  </a:lnTo>
                  <a:lnTo>
                    <a:pt x="1367" y="309"/>
                  </a:lnTo>
                  <a:lnTo>
                    <a:pt x="1357" y="349"/>
                  </a:lnTo>
                  <a:lnTo>
                    <a:pt x="1324" y="370"/>
                  </a:lnTo>
                  <a:lnTo>
                    <a:pt x="1314" y="401"/>
                  </a:lnTo>
                  <a:lnTo>
                    <a:pt x="1314" y="411"/>
                  </a:lnTo>
                  <a:lnTo>
                    <a:pt x="1367" y="422"/>
                  </a:lnTo>
                  <a:lnTo>
                    <a:pt x="1472" y="432"/>
                  </a:lnTo>
                  <a:lnTo>
                    <a:pt x="1632" y="432"/>
                  </a:lnTo>
                  <a:close/>
                </a:path>
              </a:pathLst>
            </a:custGeom>
            <a:solidFill>
              <a:srgbClr val="008EC8"/>
            </a:solidFill>
            <a:ln w="9525">
              <a:noFill/>
              <a:round/>
              <a:headEnd/>
              <a:tailEnd/>
            </a:ln>
          </p:spPr>
          <p:txBody>
            <a:bodyPr/>
            <a:lstStyle/>
            <a:p>
              <a:endParaRPr lang="uk-UA"/>
            </a:p>
          </p:txBody>
        </p:sp>
        <p:sp>
          <p:nvSpPr>
            <p:cNvPr id="16426" name="Freeform 46"/>
            <p:cNvSpPr>
              <a:spLocks noEditPoints="1"/>
            </p:cNvSpPr>
            <p:nvPr/>
          </p:nvSpPr>
          <p:spPr bwMode="auto">
            <a:xfrm>
              <a:off x="4975225" y="4337050"/>
              <a:ext cx="534988" cy="280988"/>
            </a:xfrm>
            <a:custGeom>
              <a:avLst/>
              <a:gdLst>
                <a:gd name="T0" fmla="*/ 2147483647 w 1684"/>
                <a:gd name="T1" fmla="*/ 2147483647 h 886"/>
                <a:gd name="T2" fmla="*/ 2147483647 w 1684"/>
                <a:gd name="T3" fmla="*/ 2147483647 h 886"/>
                <a:gd name="T4" fmla="*/ 2147483647 w 1684"/>
                <a:gd name="T5" fmla="*/ 2147483647 h 886"/>
                <a:gd name="T6" fmla="*/ 2147483647 w 1684"/>
                <a:gd name="T7" fmla="*/ 2147483647 h 886"/>
                <a:gd name="T8" fmla="*/ 2147483647 w 1684"/>
                <a:gd name="T9" fmla="*/ 2147483647 h 886"/>
                <a:gd name="T10" fmla="*/ 2147483647 w 1684"/>
                <a:gd name="T11" fmla="*/ 2147483647 h 886"/>
                <a:gd name="T12" fmla="*/ 2147483647 w 1684"/>
                <a:gd name="T13" fmla="*/ 2147483647 h 886"/>
                <a:gd name="T14" fmla="*/ 2147483647 w 1684"/>
                <a:gd name="T15" fmla="*/ 2147483647 h 886"/>
                <a:gd name="T16" fmla="*/ 2147483647 w 1684"/>
                <a:gd name="T17" fmla="*/ 2147483647 h 886"/>
                <a:gd name="T18" fmla="*/ 2147483647 w 1684"/>
                <a:gd name="T19" fmla="*/ 2147483647 h 886"/>
                <a:gd name="T20" fmla="*/ 2147483647 w 1684"/>
                <a:gd name="T21" fmla="*/ 2147483647 h 886"/>
                <a:gd name="T22" fmla="*/ 2147483647 w 1684"/>
                <a:gd name="T23" fmla="*/ 2147483647 h 886"/>
                <a:gd name="T24" fmla="*/ 2147483647 w 1684"/>
                <a:gd name="T25" fmla="*/ 2147483647 h 886"/>
                <a:gd name="T26" fmla="*/ 2147483647 w 1684"/>
                <a:gd name="T27" fmla="*/ 2147483647 h 886"/>
                <a:gd name="T28" fmla="*/ 2147483647 w 1684"/>
                <a:gd name="T29" fmla="*/ 2147483647 h 886"/>
                <a:gd name="T30" fmla="*/ 2147483647 w 1684"/>
                <a:gd name="T31" fmla="*/ 2147483647 h 886"/>
                <a:gd name="T32" fmla="*/ 2147483647 w 1684"/>
                <a:gd name="T33" fmla="*/ 2147483647 h 886"/>
                <a:gd name="T34" fmla="*/ 2147483647 w 1684"/>
                <a:gd name="T35" fmla="*/ 2147483647 h 886"/>
                <a:gd name="T36" fmla="*/ 2147483647 w 1684"/>
                <a:gd name="T37" fmla="*/ 2147483647 h 886"/>
                <a:gd name="T38" fmla="*/ 2147483647 w 1684"/>
                <a:gd name="T39" fmla="*/ 2147483647 h 886"/>
                <a:gd name="T40" fmla="*/ 2147483647 w 1684"/>
                <a:gd name="T41" fmla="*/ 2147483647 h 886"/>
                <a:gd name="T42" fmla="*/ 2147483647 w 1684"/>
                <a:gd name="T43" fmla="*/ 2147483647 h 886"/>
                <a:gd name="T44" fmla="*/ 2147483647 w 1684"/>
                <a:gd name="T45" fmla="*/ 2147483647 h 886"/>
                <a:gd name="T46" fmla="*/ 2147483647 w 1684"/>
                <a:gd name="T47" fmla="*/ 2147483647 h 886"/>
                <a:gd name="T48" fmla="*/ 2147483647 w 1684"/>
                <a:gd name="T49" fmla="*/ 2147483647 h 886"/>
                <a:gd name="T50" fmla="*/ 2147483647 w 1684"/>
                <a:gd name="T51" fmla="*/ 2147483647 h 886"/>
                <a:gd name="T52" fmla="*/ 2147483647 w 1684"/>
                <a:gd name="T53" fmla="*/ 2147483647 h 886"/>
                <a:gd name="T54" fmla="*/ 2147483647 w 1684"/>
                <a:gd name="T55" fmla="*/ 2147483647 h 886"/>
                <a:gd name="T56" fmla="*/ 2147483647 w 1684"/>
                <a:gd name="T57" fmla="*/ 2147483647 h 886"/>
                <a:gd name="T58" fmla="*/ 2147483647 w 1684"/>
                <a:gd name="T59" fmla="*/ 2147483647 h 886"/>
                <a:gd name="T60" fmla="*/ 2147483647 w 1684"/>
                <a:gd name="T61" fmla="*/ 2147483647 h 886"/>
                <a:gd name="T62" fmla="*/ 2147483647 w 1684"/>
                <a:gd name="T63" fmla="*/ 2147483647 h 886"/>
                <a:gd name="T64" fmla="*/ 2147483647 w 1684"/>
                <a:gd name="T65" fmla="*/ 2147483647 h 886"/>
                <a:gd name="T66" fmla="*/ 2147483647 w 1684"/>
                <a:gd name="T67" fmla="*/ 2147483647 h 886"/>
                <a:gd name="T68" fmla="*/ 2147483647 w 1684"/>
                <a:gd name="T69" fmla="*/ 2147483647 h 886"/>
                <a:gd name="T70" fmla="*/ 2147483647 w 1684"/>
                <a:gd name="T71" fmla="*/ 2147483647 h 886"/>
                <a:gd name="T72" fmla="*/ 2147483647 w 1684"/>
                <a:gd name="T73" fmla="*/ 2147483647 h 886"/>
                <a:gd name="T74" fmla="*/ 2147483647 w 1684"/>
                <a:gd name="T75" fmla="*/ 2147483647 h 886"/>
                <a:gd name="T76" fmla="*/ 2147483647 w 1684"/>
                <a:gd name="T77" fmla="*/ 2147483647 h 886"/>
                <a:gd name="T78" fmla="*/ 2147483647 w 1684"/>
                <a:gd name="T79" fmla="*/ 2147483647 h 886"/>
                <a:gd name="T80" fmla="*/ 2147483647 w 1684"/>
                <a:gd name="T81" fmla="*/ 2147483647 h 886"/>
                <a:gd name="T82" fmla="*/ 2147483647 w 1684"/>
                <a:gd name="T83" fmla="*/ 2147483647 h 886"/>
                <a:gd name="T84" fmla="*/ 2147483647 w 1684"/>
                <a:gd name="T85" fmla="*/ 2147483647 h 886"/>
                <a:gd name="T86" fmla="*/ 2147483647 w 1684"/>
                <a:gd name="T87" fmla="*/ 0 h 886"/>
                <a:gd name="T88" fmla="*/ 2147483647 w 1684"/>
                <a:gd name="T89" fmla="*/ 0 h 886"/>
                <a:gd name="T90" fmla="*/ 2147483647 w 1684"/>
                <a:gd name="T91" fmla="*/ 2147483647 h 886"/>
                <a:gd name="T92" fmla="*/ 2147483647 w 1684"/>
                <a:gd name="T93" fmla="*/ 2147483647 h 886"/>
                <a:gd name="T94" fmla="*/ 2147483647 w 1684"/>
                <a:gd name="T95" fmla="*/ 2147483647 h 886"/>
                <a:gd name="T96" fmla="*/ 2147483647 w 1684"/>
                <a:gd name="T97" fmla="*/ 2147483647 h 886"/>
                <a:gd name="T98" fmla="*/ 2147483647 w 1684"/>
                <a:gd name="T99" fmla="*/ 2147483647 h 886"/>
                <a:gd name="T100" fmla="*/ 2147483647 w 1684"/>
                <a:gd name="T101" fmla="*/ 2147483647 h 886"/>
                <a:gd name="T102" fmla="*/ 2147483647 w 1684"/>
                <a:gd name="T103" fmla="*/ 2147483647 h 886"/>
                <a:gd name="T104" fmla="*/ 2147483647 w 1684"/>
                <a:gd name="T105" fmla="*/ 2147483647 h 886"/>
                <a:gd name="T106" fmla="*/ 2147483647 w 1684"/>
                <a:gd name="T107" fmla="*/ 2147483647 h 886"/>
                <a:gd name="T108" fmla="*/ 2147483647 w 1684"/>
                <a:gd name="T109" fmla="*/ 2147483647 h 886"/>
                <a:gd name="T110" fmla="*/ 2147483647 w 1684"/>
                <a:gd name="T111" fmla="*/ 2147483647 h 886"/>
                <a:gd name="T112" fmla="*/ 2147483647 w 1684"/>
                <a:gd name="T113" fmla="*/ 2147483647 h 886"/>
                <a:gd name="T114" fmla="*/ 2147483647 w 1684"/>
                <a:gd name="T115" fmla="*/ 2147483647 h 886"/>
                <a:gd name="T116" fmla="*/ 2147483647 w 1684"/>
                <a:gd name="T117" fmla="*/ 2147483647 h 886"/>
                <a:gd name="T118" fmla="*/ 2147483647 w 1684"/>
                <a:gd name="T119" fmla="*/ 2147483647 h 8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4"/>
                <a:gd name="T181" fmla="*/ 0 h 886"/>
                <a:gd name="T182" fmla="*/ 1684 w 1684"/>
                <a:gd name="T183" fmla="*/ 886 h 8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4" h="886">
                  <a:moveTo>
                    <a:pt x="1176" y="886"/>
                  </a:moveTo>
                  <a:lnTo>
                    <a:pt x="1176" y="834"/>
                  </a:lnTo>
                  <a:lnTo>
                    <a:pt x="1156" y="844"/>
                  </a:lnTo>
                  <a:lnTo>
                    <a:pt x="1165" y="825"/>
                  </a:lnTo>
                  <a:lnTo>
                    <a:pt x="1187" y="794"/>
                  </a:lnTo>
                  <a:lnTo>
                    <a:pt x="1218" y="773"/>
                  </a:lnTo>
                  <a:lnTo>
                    <a:pt x="1240" y="732"/>
                  </a:lnTo>
                  <a:lnTo>
                    <a:pt x="1282" y="711"/>
                  </a:lnTo>
                  <a:lnTo>
                    <a:pt x="1325" y="669"/>
                  </a:lnTo>
                  <a:lnTo>
                    <a:pt x="1356" y="638"/>
                  </a:lnTo>
                  <a:lnTo>
                    <a:pt x="1399" y="609"/>
                  </a:lnTo>
                  <a:lnTo>
                    <a:pt x="1484" y="557"/>
                  </a:lnTo>
                  <a:lnTo>
                    <a:pt x="1558" y="505"/>
                  </a:lnTo>
                  <a:lnTo>
                    <a:pt x="1600" y="474"/>
                  </a:lnTo>
                  <a:lnTo>
                    <a:pt x="1622" y="464"/>
                  </a:lnTo>
                  <a:lnTo>
                    <a:pt x="1632" y="453"/>
                  </a:lnTo>
                  <a:lnTo>
                    <a:pt x="1664" y="453"/>
                  </a:lnTo>
                  <a:lnTo>
                    <a:pt x="1664" y="505"/>
                  </a:lnTo>
                  <a:lnTo>
                    <a:pt x="1632" y="515"/>
                  </a:lnTo>
                  <a:lnTo>
                    <a:pt x="1622" y="526"/>
                  </a:lnTo>
                  <a:lnTo>
                    <a:pt x="1589" y="546"/>
                  </a:lnTo>
                  <a:lnTo>
                    <a:pt x="1515" y="598"/>
                  </a:lnTo>
                  <a:lnTo>
                    <a:pt x="1442" y="659"/>
                  </a:lnTo>
                  <a:lnTo>
                    <a:pt x="1399" y="680"/>
                  </a:lnTo>
                  <a:lnTo>
                    <a:pt x="1356" y="711"/>
                  </a:lnTo>
                  <a:lnTo>
                    <a:pt x="1325" y="742"/>
                  </a:lnTo>
                  <a:lnTo>
                    <a:pt x="1282" y="773"/>
                  </a:lnTo>
                  <a:lnTo>
                    <a:pt x="1261" y="814"/>
                  </a:lnTo>
                  <a:lnTo>
                    <a:pt x="1229" y="834"/>
                  </a:lnTo>
                  <a:lnTo>
                    <a:pt x="1218" y="865"/>
                  </a:lnTo>
                  <a:lnTo>
                    <a:pt x="1209" y="875"/>
                  </a:lnTo>
                  <a:lnTo>
                    <a:pt x="1176" y="886"/>
                  </a:lnTo>
                  <a:close/>
                  <a:moveTo>
                    <a:pt x="1156" y="844"/>
                  </a:moveTo>
                  <a:lnTo>
                    <a:pt x="1209" y="875"/>
                  </a:lnTo>
                  <a:lnTo>
                    <a:pt x="1187" y="886"/>
                  </a:lnTo>
                  <a:lnTo>
                    <a:pt x="1176" y="886"/>
                  </a:lnTo>
                  <a:lnTo>
                    <a:pt x="1165" y="886"/>
                  </a:lnTo>
                  <a:lnTo>
                    <a:pt x="1156" y="875"/>
                  </a:lnTo>
                  <a:lnTo>
                    <a:pt x="1156" y="865"/>
                  </a:lnTo>
                  <a:lnTo>
                    <a:pt x="1156" y="844"/>
                  </a:lnTo>
                  <a:close/>
                  <a:moveTo>
                    <a:pt x="859" y="669"/>
                  </a:moveTo>
                  <a:lnTo>
                    <a:pt x="837" y="618"/>
                  </a:lnTo>
                  <a:lnTo>
                    <a:pt x="879" y="638"/>
                  </a:lnTo>
                  <a:lnTo>
                    <a:pt x="879" y="659"/>
                  </a:lnTo>
                  <a:lnTo>
                    <a:pt x="879" y="680"/>
                  </a:lnTo>
                  <a:lnTo>
                    <a:pt x="879" y="690"/>
                  </a:lnTo>
                  <a:lnTo>
                    <a:pt x="890" y="711"/>
                  </a:lnTo>
                  <a:lnTo>
                    <a:pt x="890" y="721"/>
                  </a:lnTo>
                  <a:lnTo>
                    <a:pt x="890" y="732"/>
                  </a:lnTo>
                  <a:lnTo>
                    <a:pt x="901" y="742"/>
                  </a:lnTo>
                  <a:lnTo>
                    <a:pt x="901" y="763"/>
                  </a:lnTo>
                  <a:lnTo>
                    <a:pt x="912" y="763"/>
                  </a:lnTo>
                  <a:lnTo>
                    <a:pt x="912" y="773"/>
                  </a:lnTo>
                  <a:lnTo>
                    <a:pt x="932" y="783"/>
                  </a:lnTo>
                  <a:lnTo>
                    <a:pt x="943" y="783"/>
                  </a:lnTo>
                  <a:lnTo>
                    <a:pt x="954" y="794"/>
                  </a:lnTo>
                  <a:lnTo>
                    <a:pt x="975" y="814"/>
                  </a:lnTo>
                  <a:lnTo>
                    <a:pt x="1007" y="825"/>
                  </a:lnTo>
                  <a:lnTo>
                    <a:pt x="1028" y="825"/>
                  </a:lnTo>
                  <a:lnTo>
                    <a:pt x="1060" y="825"/>
                  </a:lnTo>
                  <a:lnTo>
                    <a:pt x="1081" y="834"/>
                  </a:lnTo>
                  <a:lnTo>
                    <a:pt x="1123" y="834"/>
                  </a:lnTo>
                  <a:lnTo>
                    <a:pt x="1176" y="834"/>
                  </a:lnTo>
                  <a:lnTo>
                    <a:pt x="1176" y="886"/>
                  </a:lnTo>
                  <a:lnTo>
                    <a:pt x="1123" y="886"/>
                  </a:lnTo>
                  <a:lnTo>
                    <a:pt x="1070" y="886"/>
                  </a:lnTo>
                  <a:lnTo>
                    <a:pt x="1049" y="886"/>
                  </a:lnTo>
                  <a:lnTo>
                    <a:pt x="1018" y="875"/>
                  </a:lnTo>
                  <a:lnTo>
                    <a:pt x="996" y="875"/>
                  </a:lnTo>
                  <a:lnTo>
                    <a:pt x="954" y="865"/>
                  </a:lnTo>
                  <a:lnTo>
                    <a:pt x="932" y="844"/>
                  </a:lnTo>
                  <a:lnTo>
                    <a:pt x="901" y="834"/>
                  </a:lnTo>
                  <a:lnTo>
                    <a:pt x="890" y="825"/>
                  </a:lnTo>
                  <a:lnTo>
                    <a:pt x="890" y="814"/>
                  </a:lnTo>
                  <a:lnTo>
                    <a:pt x="879" y="794"/>
                  </a:lnTo>
                  <a:lnTo>
                    <a:pt x="859" y="783"/>
                  </a:lnTo>
                  <a:lnTo>
                    <a:pt x="848" y="773"/>
                  </a:lnTo>
                  <a:lnTo>
                    <a:pt x="848" y="763"/>
                  </a:lnTo>
                  <a:lnTo>
                    <a:pt x="837" y="742"/>
                  </a:lnTo>
                  <a:lnTo>
                    <a:pt x="837" y="721"/>
                  </a:lnTo>
                  <a:lnTo>
                    <a:pt x="827" y="711"/>
                  </a:lnTo>
                  <a:lnTo>
                    <a:pt x="827" y="680"/>
                  </a:lnTo>
                  <a:lnTo>
                    <a:pt x="827" y="669"/>
                  </a:lnTo>
                  <a:lnTo>
                    <a:pt x="827" y="638"/>
                  </a:lnTo>
                  <a:lnTo>
                    <a:pt x="859" y="669"/>
                  </a:lnTo>
                  <a:close/>
                  <a:moveTo>
                    <a:pt x="879" y="638"/>
                  </a:moveTo>
                  <a:lnTo>
                    <a:pt x="827" y="638"/>
                  </a:lnTo>
                  <a:lnTo>
                    <a:pt x="827" y="628"/>
                  </a:lnTo>
                  <a:lnTo>
                    <a:pt x="827" y="618"/>
                  </a:lnTo>
                  <a:lnTo>
                    <a:pt x="837" y="618"/>
                  </a:lnTo>
                  <a:lnTo>
                    <a:pt x="848" y="618"/>
                  </a:lnTo>
                  <a:lnTo>
                    <a:pt x="859" y="618"/>
                  </a:lnTo>
                  <a:lnTo>
                    <a:pt x="879" y="628"/>
                  </a:lnTo>
                  <a:lnTo>
                    <a:pt x="879" y="638"/>
                  </a:lnTo>
                  <a:close/>
                  <a:moveTo>
                    <a:pt x="519" y="886"/>
                  </a:moveTo>
                  <a:lnTo>
                    <a:pt x="519" y="834"/>
                  </a:lnTo>
                  <a:lnTo>
                    <a:pt x="509" y="834"/>
                  </a:lnTo>
                  <a:lnTo>
                    <a:pt x="530" y="825"/>
                  </a:lnTo>
                  <a:lnTo>
                    <a:pt x="562" y="814"/>
                  </a:lnTo>
                  <a:lnTo>
                    <a:pt x="583" y="794"/>
                  </a:lnTo>
                  <a:lnTo>
                    <a:pt x="615" y="783"/>
                  </a:lnTo>
                  <a:lnTo>
                    <a:pt x="646" y="763"/>
                  </a:lnTo>
                  <a:lnTo>
                    <a:pt x="688" y="732"/>
                  </a:lnTo>
                  <a:lnTo>
                    <a:pt x="721" y="690"/>
                  </a:lnTo>
                  <a:lnTo>
                    <a:pt x="752" y="669"/>
                  </a:lnTo>
                  <a:lnTo>
                    <a:pt x="774" y="659"/>
                  </a:lnTo>
                  <a:lnTo>
                    <a:pt x="795" y="638"/>
                  </a:lnTo>
                  <a:lnTo>
                    <a:pt x="806" y="628"/>
                  </a:lnTo>
                  <a:lnTo>
                    <a:pt x="837" y="618"/>
                  </a:lnTo>
                  <a:lnTo>
                    <a:pt x="859" y="669"/>
                  </a:lnTo>
                  <a:lnTo>
                    <a:pt x="837" y="680"/>
                  </a:lnTo>
                  <a:lnTo>
                    <a:pt x="827" y="680"/>
                  </a:lnTo>
                  <a:lnTo>
                    <a:pt x="806" y="690"/>
                  </a:lnTo>
                  <a:lnTo>
                    <a:pt x="795" y="711"/>
                  </a:lnTo>
                  <a:lnTo>
                    <a:pt x="752" y="742"/>
                  </a:lnTo>
                  <a:lnTo>
                    <a:pt x="721" y="773"/>
                  </a:lnTo>
                  <a:lnTo>
                    <a:pt x="679" y="814"/>
                  </a:lnTo>
                  <a:lnTo>
                    <a:pt x="637" y="834"/>
                  </a:lnTo>
                  <a:lnTo>
                    <a:pt x="615" y="844"/>
                  </a:lnTo>
                  <a:lnTo>
                    <a:pt x="583" y="865"/>
                  </a:lnTo>
                  <a:lnTo>
                    <a:pt x="562" y="875"/>
                  </a:lnTo>
                  <a:lnTo>
                    <a:pt x="530" y="886"/>
                  </a:lnTo>
                  <a:lnTo>
                    <a:pt x="519" y="886"/>
                  </a:lnTo>
                  <a:close/>
                  <a:moveTo>
                    <a:pt x="519" y="834"/>
                  </a:moveTo>
                  <a:lnTo>
                    <a:pt x="519" y="865"/>
                  </a:lnTo>
                  <a:lnTo>
                    <a:pt x="519" y="834"/>
                  </a:lnTo>
                  <a:close/>
                  <a:moveTo>
                    <a:pt x="509" y="834"/>
                  </a:moveTo>
                  <a:lnTo>
                    <a:pt x="530" y="886"/>
                  </a:lnTo>
                  <a:lnTo>
                    <a:pt x="519" y="886"/>
                  </a:lnTo>
                  <a:lnTo>
                    <a:pt x="509" y="886"/>
                  </a:lnTo>
                  <a:lnTo>
                    <a:pt x="498" y="875"/>
                  </a:lnTo>
                  <a:lnTo>
                    <a:pt x="498" y="865"/>
                  </a:lnTo>
                  <a:lnTo>
                    <a:pt x="498" y="844"/>
                  </a:lnTo>
                  <a:lnTo>
                    <a:pt x="509" y="834"/>
                  </a:lnTo>
                  <a:close/>
                  <a:moveTo>
                    <a:pt x="350" y="834"/>
                  </a:moveTo>
                  <a:lnTo>
                    <a:pt x="519" y="834"/>
                  </a:lnTo>
                  <a:lnTo>
                    <a:pt x="519" y="886"/>
                  </a:lnTo>
                  <a:lnTo>
                    <a:pt x="350" y="886"/>
                  </a:lnTo>
                  <a:lnTo>
                    <a:pt x="350" y="834"/>
                  </a:lnTo>
                  <a:close/>
                  <a:moveTo>
                    <a:pt x="350" y="834"/>
                  </a:moveTo>
                  <a:lnTo>
                    <a:pt x="350" y="886"/>
                  </a:lnTo>
                  <a:lnTo>
                    <a:pt x="340" y="886"/>
                  </a:lnTo>
                  <a:lnTo>
                    <a:pt x="340" y="875"/>
                  </a:lnTo>
                  <a:lnTo>
                    <a:pt x="318" y="865"/>
                  </a:lnTo>
                  <a:lnTo>
                    <a:pt x="340" y="844"/>
                  </a:lnTo>
                  <a:lnTo>
                    <a:pt x="350" y="834"/>
                  </a:lnTo>
                  <a:close/>
                  <a:moveTo>
                    <a:pt x="350" y="834"/>
                  </a:moveTo>
                  <a:lnTo>
                    <a:pt x="350" y="865"/>
                  </a:lnTo>
                  <a:lnTo>
                    <a:pt x="350" y="834"/>
                  </a:lnTo>
                  <a:close/>
                  <a:moveTo>
                    <a:pt x="350" y="834"/>
                  </a:moveTo>
                  <a:lnTo>
                    <a:pt x="350" y="886"/>
                  </a:lnTo>
                  <a:lnTo>
                    <a:pt x="340" y="886"/>
                  </a:lnTo>
                  <a:lnTo>
                    <a:pt x="340" y="875"/>
                  </a:lnTo>
                  <a:lnTo>
                    <a:pt x="318" y="865"/>
                  </a:lnTo>
                  <a:lnTo>
                    <a:pt x="340" y="844"/>
                  </a:lnTo>
                  <a:lnTo>
                    <a:pt x="350" y="834"/>
                  </a:lnTo>
                  <a:close/>
                  <a:moveTo>
                    <a:pt x="21" y="618"/>
                  </a:moveTo>
                  <a:lnTo>
                    <a:pt x="32" y="669"/>
                  </a:lnTo>
                  <a:lnTo>
                    <a:pt x="64" y="638"/>
                  </a:lnTo>
                  <a:lnTo>
                    <a:pt x="64" y="659"/>
                  </a:lnTo>
                  <a:lnTo>
                    <a:pt x="64" y="669"/>
                  </a:lnTo>
                  <a:lnTo>
                    <a:pt x="74" y="680"/>
                  </a:lnTo>
                  <a:lnTo>
                    <a:pt x="85" y="711"/>
                  </a:lnTo>
                  <a:lnTo>
                    <a:pt x="116" y="721"/>
                  </a:lnTo>
                  <a:lnTo>
                    <a:pt x="138" y="732"/>
                  </a:lnTo>
                  <a:lnTo>
                    <a:pt x="149" y="763"/>
                  </a:lnTo>
                  <a:lnTo>
                    <a:pt x="180" y="773"/>
                  </a:lnTo>
                  <a:lnTo>
                    <a:pt x="223" y="783"/>
                  </a:lnTo>
                  <a:lnTo>
                    <a:pt x="244" y="794"/>
                  </a:lnTo>
                  <a:lnTo>
                    <a:pt x="276" y="814"/>
                  </a:lnTo>
                  <a:lnTo>
                    <a:pt x="297" y="825"/>
                  </a:lnTo>
                  <a:lnTo>
                    <a:pt x="307" y="825"/>
                  </a:lnTo>
                  <a:lnTo>
                    <a:pt x="340" y="834"/>
                  </a:lnTo>
                  <a:lnTo>
                    <a:pt x="350" y="834"/>
                  </a:lnTo>
                  <a:lnTo>
                    <a:pt x="350" y="886"/>
                  </a:lnTo>
                  <a:lnTo>
                    <a:pt x="340" y="886"/>
                  </a:lnTo>
                  <a:lnTo>
                    <a:pt x="318" y="886"/>
                  </a:lnTo>
                  <a:lnTo>
                    <a:pt x="297" y="875"/>
                  </a:lnTo>
                  <a:lnTo>
                    <a:pt x="276" y="875"/>
                  </a:lnTo>
                  <a:lnTo>
                    <a:pt x="244" y="865"/>
                  </a:lnTo>
                  <a:lnTo>
                    <a:pt x="223" y="844"/>
                  </a:lnTo>
                  <a:lnTo>
                    <a:pt x="191" y="834"/>
                  </a:lnTo>
                  <a:lnTo>
                    <a:pt x="149" y="825"/>
                  </a:lnTo>
                  <a:lnTo>
                    <a:pt x="127" y="794"/>
                  </a:lnTo>
                  <a:lnTo>
                    <a:pt x="96" y="783"/>
                  </a:lnTo>
                  <a:lnTo>
                    <a:pt x="74" y="763"/>
                  </a:lnTo>
                  <a:lnTo>
                    <a:pt x="43" y="742"/>
                  </a:lnTo>
                  <a:lnTo>
                    <a:pt x="32" y="721"/>
                  </a:lnTo>
                  <a:lnTo>
                    <a:pt x="21" y="690"/>
                  </a:lnTo>
                  <a:lnTo>
                    <a:pt x="11" y="680"/>
                  </a:lnTo>
                  <a:lnTo>
                    <a:pt x="11" y="669"/>
                  </a:lnTo>
                  <a:lnTo>
                    <a:pt x="11" y="659"/>
                  </a:lnTo>
                  <a:lnTo>
                    <a:pt x="0" y="638"/>
                  </a:lnTo>
                  <a:lnTo>
                    <a:pt x="21" y="618"/>
                  </a:lnTo>
                  <a:close/>
                  <a:moveTo>
                    <a:pt x="64" y="638"/>
                  </a:moveTo>
                  <a:lnTo>
                    <a:pt x="0" y="638"/>
                  </a:lnTo>
                  <a:lnTo>
                    <a:pt x="11" y="628"/>
                  </a:lnTo>
                  <a:lnTo>
                    <a:pt x="11" y="618"/>
                  </a:lnTo>
                  <a:lnTo>
                    <a:pt x="21" y="618"/>
                  </a:lnTo>
                  <a:lnTo>
                    <a:pt x="32" y="618"/>
                  </a:lnTo>
                  <a:lnTo>
                    <a:pt x="43" y="618"/>
                  </a:lnTo>
                  <a:lnTo>
                    <a:pt x="43" y="628"/>
                  </a:lnTo>
                  <a:lnTo>
                    <a:pt x="64" y="638"/>
                  </a:lnTo>
                  <a:close/>
                  <a:moveTo>
                    <a:pt x="297" y="175"/>
                  </a:moveTo>
                  <a:lnTo>
                    <a:pt x="307" y="237"/>
                  </a:lnTo>
                  <a:lnTo>
                    <a:pt x="318" y="206"/>
                  </a:lnTo>
                  <a:lnTo>
                    <a:pt x="307" y="289"/>
                  </a:lnTo>
                  <a:lnTo>
                    <a:pt x="286" y="361"/>
                  </a:lnTo>
                  <a:lnTo>
                    <a:pt x="276" y="402"/>
                  </a:lnTo>
                  <a:lnTo>
                    <a:pt x="255" y="443"/>
                  </a:lnTo>
                  <a:lnTo>
                    <a:pt x="244" y="464"/>
                  </a:lnTo>
                  <a:lnTo>
                    <a:pt x="233" y="505"/>
                  </a:lnTo>
                  <a:lnTo>
                    <a:pt x="223" y="526"/>
                  </a:lnTo>
                  <a:lnTo>
                    <a:pt x="191" y="557"/>
                  </a:lnTo>
                  <a:lnTo>
                    <a:pt x="180" y="577"/>
                  </a:lnTo>
                  <a:lnTo>
                    <a:pt x="149" y="609"/>
                  </a:lnTo>
                  <a:lnTo>
                    <a:pt x="127" y="618"/>
                  </a:lnTo>
                  <a:lnTo>
                    <a:pt x="96" y="638"/>
                  </a:lnTo>
                  <a:lnTo>
                    <a:pt x="74" y="659"/>
                  </a:lnTo>
                  <a:lnTo>
                    <a:pt x="32" y="669"/>
                  </a:lnTo>
                  <a:lnTo>
                    <a:pt x="21" y="618"/>
                  </a:lnTo>
                  <a:lnTo>
                    <a:pt x="43" y="609"/>
                  </a:lnTo>
                  <a:lnTo>
                    <a:pt x="74" y="598"/>
                  </a:lnTo>
                  <a:lnTo>
                    <a:pt x="96" y="577"/>
                  </a:lnTo>
                  <a:lnTo>
                    <a:pt x="116" y="567"/>
                  </a:lnTo>
                  <a:lnTo>
                    <a:pt x="138" y="546"/>
                  </a:lnTo>
                  <a:lnTo>
                    <a:pt x="149" y="515"/>
                  </a:lnTo>
                  <a:lnTo>
                    <a:pt x="169" y="505"/>
                  </a:lnTo>
                  <a:lnTo>
                    <a:pt x="180" y="474"/>
                  </a:lnTo>
                  <a:lnTo>
                    <a:pt x="191" y="443"/>
                  </a:lnTo>
                  <a:lnTo>
                    <a:pt x="202" y="412"/>
                  </a:lnTo>
                  <a:lnTo>
                    <a:pt x="223" y="391"/>
                  </a:lnTo>
                  <a:lnTo>
                    <a:pt x="233" y="351"/>
                  </a:lnTo>
                  <a:lnTo>
                    <a:pt x="255" y="279"/>
                  </a:lnTo>
                  <a:lnTo>
                    <a:pt x="276" y="196"/>
                  </a:lnTo>
                  <a:lnTo>
                    <a:pt x="297" y="175"/>
                  </a:lnTo>
                  <a:close/>
                  <a:moveTo>
                    <a:pt x="318" y="206"/>
                  </a:moveTo>
                  <a:lnTo>
                    <a:pt x="276" y="196"/>
                  </a:lnTo>
                  <a:lnTo>
                    <a:pt x="286" y="185"/>
                  </a:lnTo>
                  <a:lnTo>
                    <a:pt x="297" y="175"/>
                  </a:lnTo>
                  <a:lnTo>
                    <a:pt x="307" y="175"/>
                  </a:lnTo>
                  <a:lnTo>
                    <a:pt x="318" y="185"/>
                  </a:lnTo>
                  <a:lnTo>
                    <a:pt x="318" y="196"/>
                  </a:lnTo>
                  <a:lnTo>
                    <a:pt x="318" y="206"/>
                  </a:lnTo>
                  <a:close/>
                  <a:moveTo>
                    <a:pt x="1632" y="52"/>
                  </a:moveTo>
                  <a:lnTo>
                    <a:pt x="1589" y="21"/>
                  </a:lnTo>
                  <a:lnTo>
                    <a:pt x="1611" y="73"/>
                  </a:lnTo>
                  <a:lnTo>
                    <a:pt x="1431" y="83"/>
                  </a:lnTo>
                  <a:lnTo>
                    <a:pt x="1240" y="104"/>
                  </a:lnTo>
                  <a:lnTo>
                    <a:pt x="1070" y="135"/>
                  </a:lnTo>
                  <a:lnTo>
                    <a:pt x="901" y="145"/>
                  </a:lnTo>
                  <a:lnTo>
                    <a:pt x="732" y="175"/>
                  </a:lnTo>
                  <a:lnTo>
                    <a:pt x="573" y="185"/>
                  </a:lnTo>
                  <a:lnTo>
                    <a:pt x="446" y="206"/>
                  </a:lnTo>
                  <a:lnTo>
                    <a:pt x="307" y="237"/>
                  </a:lnTo>
                  <a:lnTo>
                    <a:pt x="297" y="175"/>
                  </a:lnTo>
                  <a:lnTo>
                    <a:pt x="424" y="156"/>
                  </a:lnTo>
                  <a:lnTo>
                    <a:pt x="573" y="135"/>
                  </a:lnTo>
                  <a:lnTo>
                    <a:pt x="732" y="125"/>
                  </a:lnTo>
                  <a:lnTo>
                    <a:pt x="890" y="93"/>
                  </a:lnTo>
                  <a:lnTo>
                    <a:pt x="1060" y="73"/>
                  </a:lnTo>
                  <a:lnTo>
                    <a:pt x="1240" y="52"/>
                  </a:lnTo>
                  <a:lnTo>
                    <a:pt x="1431" y="31"/>
                  </a:lnTo>
                  <a:lnTo>
                    <a:pt x="1611" y="0"/>
                  </a:lnTo>
                  <a:lnTo>
                    <a:pt x="1632" y="52"/>
                  </a:lnTo>
                  <a:close/>
                  <a:moveTo>
                    <a:pt x="1589" y="21"/>
                  </a:moveTo>
                  <a:lnTo>
                    <a:pt x="1611" y="42"/>
                  </a:lnTo>
                  <a:lnTo>
                    <a:pt x="1589" y="21"/>
                  </a:lnTo>
                  <a:close/>
                  <a:moveTo>
                    <a:pt x="1611" y="73"/>
                  </a:moveTo>
                  <a:lnTo>
                    <a:pt x="1611" y="0"/>
                  </a:lnTo>
                  <a:lnTo>
                    <a:pt x="1622" y="21"/>
                  </a:lnTo>
                  <a:lnTo>
                    <a:pt x="1632" y="31"/>
                  </a:lnTo>
                  <a:lnTo>
                    <a:pt x="1632" y="42"/>
                  </a:lnTo>
                  <a:lnTo>
                    <a:pt x="1632" y="52"/>
                  </a:lnTo>
                  <a:lnTo>
                    <a:pt x="1622" y="52"/>
                  </a:lnTo>
                  <a:lnTo>
                    <a:pt x="1611" y="73"/>
                  </a:lnTo>
                  <a:close/>
                  <a:moveTo>
                    <a:pt x="1378" y="320"/>
                  </a:moveTo>
                  <a:lnTo>
                    <a:pt x="1378" y="299"/>
                  </a:lnTo>
                  <a:lnTo>
                    <a:pt x="1589" y="21"/>
                  </a:lnTo>
                  <a:lnTo>
                    <a:pt x="1632" y="52"/>
                  </a:lnTo>
                  <a:lnTo>
                    <a:pt x="1409" y="320"/>
                  </a:lnTo>
                  <a:lnTo>
                    <a:pt x="1378" y="320"/>
                  </a:lnTo>
                  <a:close/>
                  <a:moveTo>
                    <a:pt x="1378" y="299"/>
                  </a:moveTo>
                  <a:lnTo>
                    <a:pt x="1409" y="320"/>
                  </a:lnTo>
                  <a:lnTo>
                    <a:pt x="1399" y="341"/>
                  </a:lnTo>
                  <a:lnTo>
                    <a:pt x="1389" y="341"/>
                  </a:lnTo>
                  <a:lnTo>
                    <a:pt x="1378" y="341"/>
                  </a:lnTo>
                  <a:lnTo>
                    <a:pt x="1378" y="320"/>
                  </a:lnTo>
                  <a:lnTo>
                    <a:pt x="1356" y="310"/>
                  </a:lnTo>
                  <a:lnTo>
                    <a:pt x="1378" y="299"/>
                  </a:lnTo>
                  <a:close/>
                  <a:moveTo>
                    <a:pt x="1378" y="320"/>
                  </a:moveTo>
                  <a:lnTo>
                    <a:pt x="1389" y="310"/>
                  </a:lnTo>
                  <a:lnTo>
                    <a:pt x="1378" y="320"/>
                  </a:lnTo>
                  <a:close/>
                  <a:moveTo>
                    <a:pt x="1378" y="299"/>
                  </a:moveTo>
                  <a:lnTo>
                    <a:pt x="1409" y="320"/>
                  </a:lnTo>
                  <a:lnTo>
                    <a:pt x="1399" y="341"/>
                  </a:lnTo>
                  <a:lnTo>
                    <a:pt x="1389" y="341"/>
                  </a:lnTo>
                  <a:lnTo>
                    <a:pt x="1378" y="341"/>
                  </a:lnTo>
                  <a:lnTo>
                    <a:pt x="1378" y="320"/>
                  </a:lnTo>
                  <a:lnTo>
                    <a:pt x="1356" y="310"/>
                  </a:lnTo>
                  <a:lnTo>
                    <a:pt x="1378" y="299"/>
                  </a:lnTo>
                  <a:close/>
                  <a:moveTo>
                    <a:pt x="1664" y="505"/>
                  </a:moveTo>
                  <a:lnTo>
                    <a:pt x="1664" y="453"/>
                  </a:lnTo>
                  <a:lnTo>
                    <a:pt x="1664" y="505"/>
                  </a:lnTo>
                  <a:lnTo>
                    <a:pt x="1568" y="505"/>
                  </a:lnTo>
                  <a:lnTo>
                    <a:pt x="1495" y="505"/>
                  </a:lnTo>
                  <a:lnTo>
                    <a:pt x="1442" y="505"/>
                  </a:lnTo>
                  <a:lnTo>
                    <a:pt x="1399" y="495"/>
                  </a:lnTo>
                  <a:lnTo>
                    <a:pt x="1356" y="495"/>
                  </a:lnTo>
                  <a:lnTo>
                    <a:pt x="1346" y="474"/>
                  </a:lnTo>
                  <a:lnTo>
                    <a:pt x="1335" y="464"/>
                  </a:lnTo>
                  <a:lnTo>
                    <a:pt x="1325" y="453"/>
                  </a:lnTo>
                  <a:lnTo>
                    <a:pt x="1325" y="443"/>
                  </a:lnTo>
                  <a:lnTo>
                    <a:pt x="1325" y="422"/>
                  </a:lnTo>
                  <a:lnTo>
                    <a:pt x="1335" y="402"/>
                  </a:lnTo>
                  <a:lnTo>
                    <a:pt x="1356" y="361"/>
                  </a:lnTo>
                  <a:lnTo>
                    <a:pt x="1378" y="351"/>
                  </a:lnTo>
                  <a:lnTo>
                    <a:pt x="1378" y="341"/>
                  </a:lnTo>
                  <a:lnTo>
                    <a:pt x="1378" y="320"/>
                  </a:lnTo>
                  <a:lnTo>
                    <a:pt x="1409" y="299"/>
                  </a:lnTo>
                  <a:lnTo>
                    <a:pt x="1431" y="310"/>
                  </a:lnTo>
                  <a:lnTo>
                    <a:pt x="1431" y="320"/>
                  </a:lnTo>
                  <a:lnTo>
                    <a:pt x="1431" y="351"/>
                  </a:lnTo>
                  <a:lnTo>
                    <a:pt x="1431" y="361"/>
                  </a:lnTo>
                  <a:lnTo>
                    <a:pt x="1409" y="372"/>
                  </a:lnTo>
                  <a:lnTo>
                    <a:pt x="1399" y="402"/>
                  </a:lnTo>
                  <a:lnTo>
                    <a:pt x="1389" y="422"/>
                  </a:lnTo>
                  <a:lnTo>
                    <a:pt x="1378" y="453"/>
                  </a:lnTo>
                  <a:lnTo>
                    <a:pt x="1378" y="443"/>
                  </a:lnTo>
                  <a:lnTo>
                    <a:pt x="1378" y="422"/>
                  </a:lnTo>
                  <a:lnTo>
                    <a:pt x="1356" y="422"/>
                  </a:lnTo>
                  <a:lnTo>
                    <a:pt x="1378" y="443"/>
                  </a:lnTo>
                  <a:lnTo>
                    <a:pt x="1399" y="443"/>
                  </a:lnTo>
                  <a:lnTo>
                    <a:pt x="1442" y="443"/>
                  </a:lnTo>
                  <a:lnTo>
                    <a:pt x="1504" y="453"/>
                  </a:lnTo>
                  <a:lnTo>
                    <a:pt x="1568" y="453"/>
                  </a:lnTo>
                  <a:lnTo>
                    <a:pt x="1664" y="453"/>
                  </a:lnTo>
                  <a:lnTo>
                    <a:pt x="1664" y="505"/>
                  </a:lnTo>
                  <a:close/>
                  <a:moveTo>
                    <a:pt x="1664" y="453"/>
                  </a:moveTo>
                  <a:lnTo>
                    <a:pt x="1664" y="474"/>
                  </a:lnTo>
                  <a:lnTo>
                    <a:pt x="1664" y="453"/>
                  </a:lnTo>
                  <a:close/>
                  <a:moveTo>
                    <a:pt x="1664" y="505"/>
                  </a:moveTo>
                  <a:lnTo>
                    <a:pt x="1664" y="453"/>
                  </a:lnTo>
                  <a:lnTo>
                    <a:pt x="1675" y="453"/>
                  </a:lnTo>
                  <a:lnTo>
                    <a:pt x="1684" y="453"/>
                  </a:lnTo>
                  <a:lnTo>
                    <a:pt x="1684" y="464"/>
                  </a:lnTo>
                  <a:lnTo>
                    <a:pt x="1684" y="474"/>
                  </a:lnTo>
                  <a:lnTo>
                    <a:pt x="1684" y="495"/>
                  </a:lnTo>
                  <a:lnTo>
                    <a:pt x="1675" y="505"/>
                  </a:lnTo>
                  <a:lnTo>
                    <a:pt x="1664" y="505"/>
                  </a:lnTo>
                  <a:close/>
                  <a:moveTo>
                    <a:pt x="1664" y="453"/>
                  </a:moveTo>
                  <a:lnTo>
                    <a:pt x="1664" y="474"/>
                  </a:lnTo>
                  <a:lnTo>
                    <a:pt x="1664" y="453"/>
                  </a:lnTo>
                  <a:close/>
                  <a:moveTo>
                    <a:pt x="1664" y="505"/>
                  </a:moveTo>
                  <a:lnTo>
                    <a:pt x="1664" y="453"/>
                  </a:lnTo>
                  <a:lnTo>
                    <a:pt x="1675" y="453"/>
                  </a:lnTo>
                  <a:lnTo>
                    <a:pt x="1684" y="453"/>
                  </a:lnTo>
                  <a:lnTo>
                    <a:pt x="1684" y="464"/>
                  </a:lnTo>
                  <a:lnTo>
                    <a:pt x="1684" y="474"/>
                  </a:lnTo>
                  <a:lnTo>
                    <a:pt x="1684" y="495"/>
                  </a:lnTo>
                  <a:lnTo>
                    <a:pt x="1675" y="505"/>
                  </a:lnTo>
                  <a:lnTo>
                    <a:pt x="1664" y="505"/>
                  </a:lnTo>
                  <a:close/>
                </a:path>
              </a:pathLst>
            </a:custGeom>
            <a:solidFill>
              <a:srgbClr val="FFFFFF"/>
            </a:solidFill>
            <a:ln w="9525">
              <a:noFill/>
              <a:round/>
              <a:headEnd/>
              <a:tailEnd/>
            </a:ln>
          </p:spPr>
          <p:txBody>
            <a:bodyPr/>
            <a:lstStyle/>
            <a:p>
              <a:endParaRPr lang="uk-UA"/>
            </a:p>
          </p:txBody>
        </p:sp>
        <p:sp>
          <p:nvSpPr>
            <p:cNvPr id="16427" name="Freeform 47"/>
            <p:cNvSpPr>
              <a:spLocks/>
            </p:cNvSpPr>
            <p:nvPr/>
          </p:nvSpPr>
          <p:spPr bwMode="auto">
            <a:xfrm>
              <a:off x="5070475" y="4425950"/>
              <a:ext cx="1455738" cy="1473200"/>
            </a:xfrm>
            <a:custGeom>
              <a:avLst/>
              <a:gdLst>
                <a:gd name="T0" fmla="*/ 2147483647 w 4587"/>
                <a:gd name="T1" fmla="*/ 2147483647 h 4642"/>
                <a:gd name="T2" fmla="*/ 2147483647 w 4587"/>
                <a:gd name="T3" fmla="*/ 2147483647 h 4642"/>
                <a:gd name="T4" fmla="*/ 2147483647 w 4587"/>
                <a:gd name="T5" fmla="*/ 2147483647 h 4642"/>
                <a:gd name="T6" fmla="*/ 2147483647 w 4587"/>
                <a:gd name="T7" fmla="*/ 2147483647 h 4642"/>
                <a:gd name="T8" fmla="*/ 2147483647 w 4587"/>
                <a:gd name="T9" fmla="*/ 2147483647 h 4642"/>
                <a:gd name="T10" fmla="*/ 2147483647 w 4587"/>
                <a:gd name="T11" fmla="*/ 2147483647 h 4642"/>
                <a:gd name="T12" fmla="*/ 2147483647 w 4587"/>
                <a:gd name="T13" fmla="*/ 2147483647 h 4642"/>
                <a:gd name="T14" fmla="*/ 2147483647 w 4587"/>
                <a:gd name="T15" fmla="*/ 2147483647 h 4642"/>
                <a:gd name="T16" fmla="*/ 2147483647 w 4587"/>
                <a:gd name="T17" fmla="*/ 2147483647 h 4642"/>
                <a:gd name="T18" fmla="*/ 2147483647 w 4587"/>
                <a:gd name="T19" fmla="*/ 2147483647 h 4642"/>
                <a:gd name="T20" fmla="*/ 2147483647 w 4587"/>
                <a:gd name="T21" fmla="*/ 2147483647 h 4642"/>
                <a:gd name="T22" fmla="*/ 2147483647 w 4587"/>
                <a:gd name="T23" fmla="*/ 2147483647 h 4642"/>
                <a:gd name="T24" fmla="*/ 2147483647 w 4587"/>
                <a:gd name="T25" fmla="*/ 2147483647 h 4642"/>
                <a:gd name="T26" fmla="*/ 2147483647 w 4587"/>
                <a:gd name="T27" fmla="*/ 2147483647 h 4642"/>
                <a:gd name="T28" fmla="*/ 2147483647 w 4587"/>
                <a:gd name="T29" fmla="*/ 2147483647 h 4642"/>
                <a:gd name="T30" fmla="*/ 2147483647 w 4587"/>
                <a:gd name="T31" fmla="*/ 2147483647 h 4642"/>
                <a:gd name="T32" fmla="*/ 2147483647 w 4587"/>
                <a:gd name="T33" fmla="*/ 2147483647 h 4642"/>
                <a:gd name="T34" fmla="*/ 2147483647 w 4587"/>
                <a:gd name="T35" fmla="*/ 2147483647 h 4642"/>
                <a:gd name="T36" fmla="*/ 2147483647 w 4587"/>
                <a:gd name="T37" fmla="*/ 2147483647 h 4642"/>
                <a:gd name="T38" fmla="*/ 2147483647 w 4587"/>
                <a:gd name="T39" fmla="*/ 2147483647 h 4642"/>
                <a:gd name="T40" fmla="*/ 2147483647 w 4587"/>
                <a:gd name="T41" fmla="*/ 2147483647 h 4642"/>
                <a:gd name="T42" fmla="*/ 2147483647 w 4587"/>
                <a:gd name="T43" fmla="*/ 2147483647 h 4642"/>
                <a:gd name="T44" fmla="*/ 2147483647 w 4587"/>
                <a:gd name="T45" fmla="*/ 2147483647 h 4642"/>
                <a:gd name="T46" fmla="*/ 2147483647 w 4587"/>
                <a:gd name="T47" fmla="*/ 2147483647 h 4642"/>
                <a:gd name="T48" fmla="*/ 2147483647 w 4587"/>
                <a:gd name="T49" fmla="*/ 2147483647 h 4642"/>
                <a:gd name="T50" fmla="*/ 2147483647 w 4587"/>
                <a:gd name="T51" fmla="*/ 2147483647 h 4642"/>
                <a:gd name="T52" fmla="*/ 2147483647 w 4587"/>
                <a:gd name="T53" fmla="*/ 2147483647 h 4642"/>
                <a:gd name="T54" fmla="*/ 2147483647 w 4587"/>
                <a:gd name="T55" fmla="*/ 2147483647 h 4642"/>
                <a:gd name="T56" fmla="*/ 2147483647 w 4587"/>
                <a:gd name="T57" fmla="*/ 2147483647 h 4642"/>
                <a:gd name="T58" fmla="*/ 2147483647 w 4587"/>
                <a:gd name="T59" fmla="*/ 2147483647 h 4642"/>
                <a:gd name="T60" fmla="*/ 2147483647 w 4587"/>
                <a:gd name="T61" fmla="*/ 2147483647 h 4642"/>
                <a:gd name="T62" fmla="*/ 2147483647 w 4587"/>
                <a:gd name="T63" fmla="*/ 2147483647 h 4642"/>
                <a:gd name="T64" fmla="*/ 2147483647 w 4587"/>
                <a:gd name="T65" fmla="*/ 2147483647 h 4642"/>
                <a:gd name="T66" fmla="*/ 2147483647 w 4587"/>
                <a:gd name="T67" fmla="*/ 2147483647 h 4642"/>
                <a:gd name="T68" fmla="*/ 2147483647 w 4587"/>
                <a:gd name="T69" fmla="*/ 2147483647 h 4642"/>
                <a:gd name="T70" fmla="*/ 2147483647 w 4587"/>
                <a:gd name="T71" fmla="*/ 2147483647 h 4642"/>
                <a:gd name="T72" fmla="*/ 2147483647 w 4587"/>
                <a:gd name="T73" fmla="*/ 2147483647 h 4642"/>
                <a:gd name="T74" fmla="*/ 2147483647 w 4587"/>
                <a:gd name="T75" fmla="*/ 2147483647 h 4642"/>
                <a:gd name="T76" fmla="*/ 2147483647 w 4587"/>
                <a:gd name="T77" fmla="*/ 2147483647 h 4642"/>
                <a:gd name="T78" fmla="*/ 2147483647 w 4587"/>
                <a:gd name="T79" fmla="*/ 2147483647 h 4642"/>
                <a:gd name="T80" fmla="*/ 0 w 4587"/>
                <a:gd name="T81" fmla="*/ 2147483647 h 4642"/>
                <a:gd name="T82" fmla="*/ 2147483647 w 4587"/>
                <a:gd name="T83" fmla="*/ 2147483647 h 4642"/>
                <a:gd name="T84" fmla="*/ 2147483647 w 4587"/>
                <a:gd name="T85" fmla="*/ 2147483647 h 4642"/>
                <a:gd name="T86" fmla="*/ 2147483647 w 4587"/>
                <a:gd name="T87" fmla="*/ 2147483647 h 4642"/>
                <a:gd name="T88" fmla="*/ 2147483647 w 4587"/>
                <a:gd name="T89" fmla="*/ 2147483647 h 4642"/>
                <a:gd name="T90" fmla="*/ 2147483647 w 4587"/>
                <a:gd name="T91" fmla="*/ 2147483647 h 4642"/>
                <a:gd name="T92" fmla="*/ 2147483647 w 4587"/>
                <a:gd name="T93" fmla="*/ 0 h 4642"/>
                <a:gd name="T94" fmla="*/ 2147483647 w 4587"/>
                <a:gd name="T95" fmla="*/ 2147483647 h 4642"/>
                <a:gd name="T96" fmla="*/ 2147483647 w 4587"/>
                <a:gd name="T97" fmla="*/ 2147483647 h 4642"/>
                <a:gd name="T98" fmla="*/ 2147483647 w 4587"/>
                <a:gd name="T99" fmla="*/ 2147483647 h 4642"/>
                <a:gd name="T100" fmla="*/ 2147483647 w 4587"/>
                <a:gd name="T101" fmla="*/ 2147483647 h 4642"/>
                <a:gd name="T102" fmla="*/ 2147483647 w 4587"/>
                <a:gd name="T103" fmla="*/ 2147483647 h 46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87"/>
                <a:gd name="T157" fmla="*/ 0 h 4642"/>
                <a:gd name="T158" fmla="*/ 4587 w 4587"/>
                <a:gd name="T159" fmla="*/ 4642 h 46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87" h="4642">
                  <a:moveTo>
                    <a:pt x="2680" y="1018"/>
                  </a:moveTo>
                  <a:lnTo>
                    <a:pt x="2638" y="1029"/>
                  </a:lnTo>
                  <a:lnTo>
                    <a:pt x="2596" y="1029"/>
                  </a:lnTo>
                  <a:lnTo>
                    <a:pt x="2564" y="1018"/>
                  </a:lnTo>
                  <a:lnTo>
                    <a:pt x="2511" y="999"/>
                  </a:lnTo>
                  <a:lnTo>
                    <a:pt x="2469" y="968"/>
                  </a:lnTo>
                  <a:lnTo>
                    <a:pt x="2427" y="906"/>
                  </a:lnTo>
                  <a:lnTo>
                    <a:pt x="2394" y="812"/>
                  </a:lnTo>
                  <a:lnTo>
                    <a:pt x="2352" y="700"/>
                  </a:lnTo>
                  <a:lnTo>
                    <a:pt x="2236" y="731"/>
                  </a:lnTo>
                  <a:lnTo>
                    <a:pt x="2140" y="772"/>
                  </a:lnTo>
                  <a:lnTo>
                    <a:pt x="2077" y="812"/>
                  </a:lnTo>
                  <a:lnTo>
                    <a:pt x="2045" y="864"/>
                  </a:lnTo>
                  <a:lnTo>
                    <a:pt x="2023" y="916"/>
                  </a:lnTo>
                  <a:lnTo>
                    <a:pt x="2023" y="988"/>
                  </a:lnTo>
                  <a:lnTo>
                    <a:pt x="2023" y="1080"/>
                  </a:lnTo>
                  <a:lnTo>
                    <a:pt x="2023" y="1184"/>
                  </a:lnTo>
                  <a:lnTo>
                    <a:pt x="2034" y="1286"/>
                  </a:lnTo>
                  <a:lnTo>
                    <a:pt x="2045" y="1390"/>
                  </a:lnTo>
                  <a:lnTo>
                    <a:pt x="2087" y="1471"/>
                  </a:lnTo>
                  <a:lnTo>
                    <a:pt x="2130" y="1564"/>
                  </a:lnTo>
                  <a:lnTo>
                    <a:pt x="2194" y="1626"/>
                  </a:lnTo>
                  <a:lnTo>
                    <a:pt x="2256" y="1687"/>
                  </a:lnTo>
                  <a:lnTo>
                    <a:pt x="2320" y="1718"/>
                  </a:lnTo>
                  <a:lnTo>
                    <a:pt x="2405" y="1729"/>
                  </a:lnTo>
                  <a:lnTo>
                    <a:pt x="2427" y="1780"/>
                  </a:lnTo>
                  <a:lnTo>
                    <a:pt x="2480" y="1843"/>
                  </a:lnTo>
                  <a:lnTo>
                    <a:pt x="2564" y="1914"/>
                  </a:lnTo>
                  <a:lnTo>
                    <a:pt x="2649" y="1976"/>
                  </a:lnTo>
                  <a:lnTo>
                    <a:pt x="2839" y="2100"/>
                  </a:lnTo>
                  <a:lnTo>
                    <a:pt x="2956" y="2182"/>
                  </a:lnTo>
                  <a:lnTo>
                    <a:pt x="3496" y="2666"/>
                  </a:lnTo>
                  <a:lnTo>
                    <a:pt x="3613" y="2789"/>
                  </a:lnTo>
                  <a:lnTo>
                    <a:pt x="3719" y="2892"/>
                  </a:lnTo>
                  <a:lnTo>
                    <a:pt x="3782" y="2923"/>
                  </a:lnTo>
                  <a:lnTo>
                    <a:pt x="3846" y="2944"/>
                  </a:lnTo>
                  <a:lnTo>
                    <a:pt x="3910" y="2954"/>
                  </a:lnTo>
                  <a:lnTo>
                    <a:pt x="3995" y="2944"/>
                  </a:lnTo>
                  <a:lnTo>
                    <a:pt x="4015" y="2995"/>
                  </a:lnTo>
                  <a:lnTo>
                    <a:pt x="4090" y="3057"/>
                  </a:lnTo>
                  <a:lnTo>
                    <a:pt x="4174" y="3139"/>
                  </a:lnTo>
                  <a:lnTo>
                    <a:pt x="4270" y="3201"/>
                  </a:lnTo>
                  <a:lnTo>
                    <a:pt x="4365" y="3273"/>
                  </a:lnTo>
                  <a:lnTo>
                    <a:pt x="4450" y="3324"/>
                  </a:lnTo>
                  <a:lnTo>
                    <a:pt x="4534" y="3366"/>
                  </a:lnTo>
                  <a:lnTo>
                    <a:pt x="4587" y="3376"/>
                  </a:lnTo>
                  <a:lnTo>
                    <a:pt x="4587" y="3437"/>
                  </a:lnTo>
                  <a:lnTo>
                    <a:pt x="4556" y="3520"/>
                  </a:lnTo>
                  <a:lnTo>
                    <a:pt x="4524" y="3592"/>
                  </a:lnTo>
                  <a:lnTo>
                    <a:pt x="4481" y="3654"/>
                  </a:lnTo>
                  <a:lnTo>
                    <a:pt x="4376" y="3489"/>
                  </a:lnTo>
                  <a:lnTo>
                    <a:pt x="4312" y="3479"/>
                  </a:lnTo>
                  <a:lnTo>
                    <a:pt x="4238" y="3458"/>
                  </a:lnTo>
                  <a:lnTo>
                    <a:pt x="4206" y="3437"/>
                  </a:lnTo>
                  <a:lnTo>
                    <a:pt x="4174" y="3418"/>
                  </a:lnTo>
                  <a:lnTo>
                    <a:pt x="4164" y="3407"/>
                  </a:lnTo>
                  <a:lnTo>
                    <a:pt x="4153" y="3376"/>
                  </a:lnTo>
                  <a:lnTo>
                    <a:pt x="4068" y="3376"/>
                  </a:lnTo>
                  <a:lnTo>
                    <a:pt x="3995" y="3376"/>
                  </a:lnTo>
                  <a:lnTo>
                    <a:pt x="3995" y="3489"/>
                  </a:lnTo>
                  <a:lnTo>
                    <a:pt x="3995" y="3603"/>
                  </a:lnTo>
                  <a:lnTo>
                    <a:pt x="3995" y="3684"/>
                  </a:lnTo>
                  <a:lnTo>
                    <a:pt x="4037" y="3777"/>
                  </a:lnTo>
                  <a:lnTo>
                    <a:pt x="4048" y="3808"/>
                  </a:lnTo>
                  <a:lnTo>
                    <a:pt x="4090" y="3850"/>
                  </a:lnTo>
                  <a:lnTo>
                    <a:pt x="4110" y="3860"/>
                  </a:lnTo>
                  <a:lnTo>
                    <a:pt x="4153" y="3880"/>
                  </a:lnTo>
                  <a:lnTo>
                    <a:pt x="4110" y="3963"/>
                  </a:lnTo>
                  <a:lnTo>
                    <a:pt x="4068" y="4056"/>
                  </a:lnTo>
                  <a:lnTo>
                    <a:pt x="4048" y="4097"/>
                  </a:lnTo>
                  <a:lnTo>
                    <a:pt x="4037" y="4117"/>
                  </a:lnTo>
                  <a:lnTo>
                    <a:pt x="4004" y="4148"/>
                  </a:lnTo>
                  <a:lnTo>
                    <a:pt x="3995" y="4148"/>
                  </a:lnTo>
                  <a:lnTo>
                    <a:pt x="3941" y="4293"/>
                  </a:lnTo>
                  <a:lnTo>
                    <a:pt x="3888" y="4416"/>
                  </a:lnTo>
                  <a:lnTo>
                    <a:pt x="3846" y="4529"/>
                  </a:lnTo>
                  <a:lnTo>
                    <a:pt x="3824" y="4642"/>
                  </a:lnTo>
                  <a:lnTo>
                    <a:pt x="3613" y="4590"/>
                  </a:lnTo>
                  <a:lnTo>
                    <a:pt x="3443" y="4540"/>
                  </a:lnTo>
                  <a:lnTo>
                    <a:pt x="3538" y="4426"/>
                  </a:lnTo>
                  <a:lnTo>
                    <a:pt x="3624" y="4333"/>
                  </a:lnTo>
                  <a:lnTo>
                    <a:pt x="3655" y="4282"/>
                  </a:lnTo>
                  <a:lnTo>
                    <a:pt x="3687" y="4230"/>
                  </a:lnTo>
                  <a:lnTo>
                    <a:pt x="3708" y="4168"/>
                  </a:lnTo>
                  <a:lnTo>
                    <a:pt x="3719" y="4097"/>
                  </a:lnTo>
                  <a:lnTo>
                    <a:pt x="3708" y="3963"/>
                  </a:lnTo>
                  <a:lnTo>
                    <a:pt x="3666" y="3850"/>
                  </a:lnTo>
                  <a:lnTo>
                    <a:pt x="3602" y="3726"/>
                  </a:lnTo>
                  <a:lnTo>
                    <a:pt x="3518" y="3603"/>
                  </a:lnTo>
                  <a:lnTo>
                    <a:pt x="3443" y="3510"/>
                  </a:lnTo>
                  <a:lnTo>
                    <a:pt x="3348" y="3428"/>
                  </a:lnTo>
                  <a:lnTo>
                    <a:pt x="3252" y="3366"/>
                  </a:lnTo>
                  <a:lnTo>
                    <a:pt x="3168" y="3324"/>
                  </a:lnTo>
                  <a:lnTo>
                    <a:pt x="3062" y="3304"/>
                  </a:lnTo>
                  <a:lnTo>
                    <a:pt x="2956" y="3252"/>
                  </a:lnTo>
                  <a:lnTo>
                    <a:pt x="2882" y="3201"/>
                  </a:lnTo>
                  <a:lnTo>
                    <a:pt x="2797" y="3150"/>
                  </a:lnTo>
                  <a:lnTo>
                    <a:pt x="2702" y="3046"/>
                  </a:lnTo>
                  <a:lnTo>
                    <a:pt x="2680" y="2995"/>
                  </a:lnTo>
                  <a:lnTo>
                    <a:pt x="2469" y="2954"/>
                  </a:lnTo>
                  <a:lnTo>
                    <a:pt x="2289" y="2892"/>
                  </a:lnTo>
                  <a:lnTo>
                    <a:pt x="2119" y="2820"/>
                  </a:lnTo>
                  <a:lnTo>
                    <a:pt x="1959" y="2717"/>
                  </a:lnTo>
                  <a:lnTo>
                    <a:pt x="1812" y="2614"/>
                  </a:lnTo>
                  <a:lnTo>
                    <a:pt x="1684" y="2501"/>
                  </a:lnTo>
                  <a:lnTo>
                    <a:pt x="1568" y="2367"/>
                  </a:lnTo>
                  <a:lnTo>
                    <a:pt x="1462" y="2254"/>
                  </a:lnTo>
                  <a:lnTo>
                    <a:pt x="1154" y="1770"/>
                  </a:lnTo>
                  <a:lnTo>
                    <a:pt x="985" y="1461"/>
                  </a:lnTo>
                  <a:lnTo>
                    <a:pt x="773" y="1461"/>
                  </a:lnTo>
                  <a:lnTo>
                    <a:pt x="604" y="1461"/>
                  </a:lnTo>
                  <a:lnTo>
                    <a:pt x="487" y="1471"/>
                  </a:lnTo>
                  <a:lnTo>
                    <a:pt x="391" y="1502"/>
                  </a:lnTo>
                  <a:lnTo>
                    <a:pt x="307" y="1554"/>
                  </a:lnTo>
                  <a:lnTo>
                    <a:pt x="222" y="1626"/>
                  </a:lnTo>
                  <a:lnTo>
                    <a:pt x="180" y="1575"/>
                  </a:lnTo>
                  <a:lnTo>
                    <a:pt x="149" y="1513"/>
                  </a:lnTo>
                  <a:lnTo>
                    <a:pt x="105" y="1450"/>
                  </a:lnTo>
                  <a:lnTo>
                    <a:pt x="74" y="1359"/>
                  </a:lnTo>
                  <a:lnTo>
                    <a:pt x="43" y="1286"/>
                  </a:lnTo>
                  <a:lnTo>
                    <a:pt x="21" y="1194"/>
                  </a:lnTo>
                  <a:lnTo>
                    <a:pt x="10" y="1101"/>
                  </a:lnTo>
                  <a:lnTo>
                    <a:pt x="0" y="1018"/>
                  </a:lnTo>
                  <a:lnTo>
                    <a:pt x="21" y="874"/>
                  </a:lnTo>
                  <a:lnTo>
                    <a:pt x="53" y="700"/>
                  </a:lnTo>
                  <a:lnTo>
                    <a:pt x="53" y="586"/>
                  </a:lnTo>
                  <a:lnTo>
                    <a:pt x="222" y="586"/>
                  </a:lnTo>
                  <a:lnTo>
                    <a:pt x="402" y="463"/>
                  </a:lnTo>
                  <a:lnTo>
                    <a:pt x="551" y="359"/>
                  </a:lnTo>
                  <a:lnTo>
                    <a:pt x="562" y="442"/>
                  </a:lnTo>
                  <a:lnTo>
                    <a:pt x="593" y="494"/>
                  </a:lnTo>
                  <a:lnTo>
                    <a:pt x="635" y="535"/>
                  </a:lnTo>
                  <a:lnTo>
                    <a:pt x="668" y="555"/>
                  </a:lnTo>
                  <a:lnTo>
                    <a:pt x="773" y="586"/>
                  </a:lnTo>
                  <a:lnTo>
                    <a:pt x="879" y="586"/>
                  </a:lnTo>
                  <a:lnTo>
                    <a:pt x="974" y="463"/>
                  </a:lnTo>
                  <a:lnTo>
                    <a:pt x="1145" y="330"/>
                  </a:lnTo>
                  <a:lnTo>
                    <a:pt x="1303" y="195"/>
                  </a:lnTo>
                  <a:lnTo>
                    <a:pt x="1387" y="123"/>
                  </a:lnTo>
                  <a:lnTo>
                    <a:pt x="1473" y="62"/>
                  </a:lnTo>
                  <a:lnTo>
                    <a:pt x="1992" y="0"/>
                  </a:lnTo>
                  <a:lnTo>
                    <a:pt x="2034" y="82"/>
                  </a:lnTo>
                  <a:lnTo>
                    <a:pt x="2098" y="164"/>
                  </a:lnTo>
                  <a:lnTo>
                    <a:pt x="2172" y="216"/>
                  </a:lnTo>
                  <a:lnTo>
                    <a:pt x="2246" y="267"/>
                  </a:lnTo>
                  <a:lnTo>
                    <a:pt x="2320" y="298"/>
                  </a:lnTo>
                  <a:lnTo>
                    <a:pt x="2405" y="330"/>
                  </a:lnTo>
                  <a:lnTo>
                    <a:pt x="2480" y="349"/>
                  </a:lnTo>
                  <a:lnTo>
                    <a:pt x="2575" y="359"/>
                  </a:lnTo>
                  <a:lnTo>
                    <a:pt x="2680" y="359"/>
                  </a:lnTo>
                  <a:lnTo>
                    <a:pt x="2649" y="565"/>
                  </a:lnTo>
                  <a:lnTo>
                    <a:pt x="2617" y="731"/>
                  </a:lnTo>
                  <a:lnTo>
                    <a:pt x="2596" y="802"/>
                  </a:lnTo>
                  <a:lnTo>
                    <a:pt x="2617" y="874"/>
                  </a:lnTo>
                  <a:lnTo>
                    <a:pt x="2627" y="937"/>
                  </a:lnTo>
                  <a:lnTo>
                    <a:pt x="2680" y="1018"/>
                  </a:lnTo>
                  <a:close/>
                </a:path>
              </a:pathLst>
            </a:custGeom>
            <a:solidFill>
              <a:srgbClr val="008EC8"/>
            </a:solidFill>
            <a:ln w="9525">
              <a:noFill/>
              <a:round/>
              <a:headEnd/>
              <a:tailEnd/>
            </a:ln>
          </p:spPr>
          <p:txBody>
            <a:bodyPr/>
            <a:lstStyle/>
            <a:p>
              <a:endParaRPr lang="uk-UA"/>
            </a:p>
          </p:txBody>
        </p:sp>
        <p:sp>
          <p:nvSpPr>
            <p:cNvPr id="16428" name="Freeform 48"/>
            <p:cNvSpPr>
              <a:spLocks noEditPoints="1"/>
            </p:cNvSpPr>
            <p:nvPr/>
          </p:nvSpPr>
          <p:spPr bwMode="auto">
            <a:xfrm>
              <a:off x="5064125" y="4414838"/>
              <a:ext cx="1470025" cy="1490662"/>
            </a:xfrm>
            <a:custGeom>
              <a:avLst/>
              <a:gdLst>
                <a:gd name="T0" fmla="*/ 2147483647 w 4630"/>
                <a:gd name="T1" fmla="*/ 2147483647 h 4694"/>
                <a:gd name="T2" fmla="*/ 2147483647 w 4630"/>
                <a:gd name="T3" fmla="*/ 2147483647 h 4694"/>
                <a:gd name="T4" fmla="*/ 2147483647 w 4630"/>
                <a:gd name="T5" fmla="*/ 2147483647 h 4694"/>
                <a:gd name="T6" fmla="*/ 2147483647 w 4630"/>
                <a:gd name="T7" fmla="*/ 2147483647 h 4694"/>
                <a:gd name="T8" fmla="*/ 2147483647 w 4630"/>
                <a:gd name="T9" fmla="*/ 2147483647 h 4694"/>
                <a:gd name="T10" fmla="*/ 2147483647 w 4630"/>
                <a:gd name="T11" fmla="*/ 2147483647 h 4694"/>
                <a:gd name="T12" fmla="*/ 2147483647 w 4630"/>
                <a:gd name="T13" fmla="*/ 2147483647 h 4694"/>
                <a:gd name="T14" fmla="*/ 2147483647 w 4630"/>
                <a:gd name="T15" fmla="*/ 2147483647 h 4694"/>
                <a:gd name="T16" fmla="*/ 2147483647 w 4630"/>
                <a:gd name="T17" fmla="*/ 2147483647 h 4694"/>
                <a:gd name="T18" fmla="*/ 2147483647 w 4630"/>
                <a:gd name="T19" fmla="*/ 2147483647 h 4694"/>
                <a:gd name="T20" fmla="*/ 2147483647 w 4630"/>
                <a:gd name="T21" fmla="*/ 2147483647 h 4694"/>
                <a:gd name="T22" fmla="*/ 2147483647 w 4630"/>
                <a:gd name="T23" fmla="*/ 2147483647 h 4694"/>
                <a:gd name="T24" fmla="*/ 2147483647 w 4630"/>
                <a:gd name="T25" fmla="*/ 2147483647 h 4694"/>
                <a:gd name="T26" fmla="*/ 2147483647 w 4630"/>
                <a:gd name="T27" fmla="*/ 2147483647 h 4694"/>
                <a:gd name="T28" fmla="*/ 2147483647 w 4630"/>
                <a:gd name="T29" fmla="*/ 2147483647 h 4694"/>
                <a:gd name="T30" fmla="*/ 2147483647 w 4630"/>
                <a:gd name="T31" fmla="*/ 2147483647 h 4694"/>
                <a:gd name="T32" fmla="*/ 2147483647 w 4630"/>
                <a:gd name="T33" fmla="*/ 2147483647 h 4694"/>
                <a:gd name="T34" fmla="*/ 2147483647 w 4630"/>
                <a:gd name="T35" fmla="*/ 2147483647 h 4694"/>
                <a:gd name="T36" fmla="*/ 2147483647 w 4630"/>
                <a:gd name="T37" fmla="*/ 2147483647 h 4694"/>
                <a:gd name="T38" fmla="*/ 2147483647 w 4630"/>
                <a:gd name="T39" fmla="*/ 2147483647 h 4694"/>
                <a:gd name="T40" fmla="*/ 2147483647 w 4630"/>
                <a:gd name="T41" fmla="*/ 2147483647 h 4694"/>
                <a:gd name="T42" fmla="*/ 2147483647 w 4630"/>
                <a:gd name="T43" fmla="*/ 2147483647 h 4694"/>
                <a:gd name="T44" fmla="*/ 2147483647 w 4630"/>
                <a:gd name="T45" fmla="*/ 2147483647 h 4694"/>
                <a:gd name="T46" fmla="*/ 2147483647 w 4630"/>
                <a:gd name="T47" fmla="*/ 2147483647 h 4694"/>
                <a:gd name="T48" fmla="*/ 2147483647 w 4630"/>
                <a:gd name="T49" fmla="*/ 2147483647 h 4694"/>
                <a:gd name="T50" fmla="*/ 2147483647 w 4630"/>
                <a:gd name="T51" fmla="*/ 2147483647 h 4694"/>
                <a:gd name="T52" fmla="*/ 2147483647 w 4630"/>
                <a:gd name="T53" fmla="*/ 2147483647 h 4694"/>
                <a:gd name="T54" fmla="*/ 2147483647 w 4630"/>
                <a:gd name="T55" fmla="*/ 2147483647 h 4694"/>
                <a:gd name="T56" fmla="*/ 2147483647 w 4630"/>
                <a:gd name="T57" fmla="*/ 2147483647 h 4694"/>
                <a:gd name="T58" fmla="*/ 2147483647 w 4630"/>
                <a:gd name="T59" fmla="*/ 2147483647 h 4694"/>
                <a:gd name="T60" fmla="*/ 2147483647 w 4630"/>
                <a:gd name="T61" fmla="*/ 2147483647 h 4694"/>
                <a:gd name="T62" fmla="*/ 2147483647 w 4630"/>
                <a:gd name="T63" fmla="*/ 2147483647 h 4694"/>
                <a:gd name="T64" fmla="*/ 2147483647 w 4630"/>
                <a:gd name="T65" fmla="*/ 2147483647 h 4694"/>
                <a:gd name="T66" fmla="*/ 2147483647 w 4630"/>
                <a:gd name="T67" fmla="*/ 2147483647 h 4694"/>
                <a:gd name="T68" fmla="*/ 2147483647 w 4630"/>
                <a:gd name="T69" fmla="*/ 2147483647 h 4694"/>
                <a:gd name="T70" fmla="*/ 2147483647 w 4630"/>
                <a:gd name="T71" fmla="*/ 2147483647 h 4694"/>
                <a:gd name="T72" fmla="*/ 2147483647 w 4630"/>
                <a:gd name="T73" fmla="*/ 2147483647 h 4694"/>
                <a:gd name="T74" fmla="*/ 2147483647 w 4630"/>
                <a:gd name="T75" fmla="*/ 2147483647 h 4694"/>
                <a:gd name="T76" fmla="*/ 2147483647 w 4630"/>
                <a:gd name="T77" fmla="*/ 2147483647 h 4694"/>
                <a:gd name="T78" fmla="*/ 2147483647 w 4630"/>
                <a:gd name="T79" fmla="*/ 2147483647 h 4694"/>
                <a:gd name="T80" fmla="*/ 2147483647 w 4630"/>
                <a:gd name="T81" fmla="*/ 2147483647 h 4694"/>
                <a:gd name="T82" fmla="*/ 2147483647 w 4630"/>
                <a:gd name="T83" fmla="*/ 2147483647 h 4694"/>
                <a:gd name="T84" fmla="*/ 2147483647 w 4630"/>
                <a:gd name="T85" fmla="*/ 2147483647 h 4694"/>
                <a:gd name="T86" fmla="*/ 2147483647 w 4630"/>
                <a:gd name="T87" fmla="*/ 2147483647 h 4694"/>
                <a:gd name="T88" fmla="*/ 2147483647 w 4630"/>
                <a:gd name="T89" fmla="*/ 2147483647 h 4694"/>
                <a:gd name="T90" fmla="*/ 2147483647 w 4630"/>
                <a:gd name="T91" fmla="*/ 2147483647 h 4694"/>
                <a:gd name="T92" fmla="*/ 2147483647 w 4630"/>
                <a:gd name="T93" fmla="*/ 2147483647 h 4694"/>
                <a:gd name="T94" fmla="*/ 2147483647 w 4630"/>
                <a:gd name="T95" fmla="*/ 2147483647 h 4694"/>
                <a:gd name="T96" fmla="*/ 2147483647 w 4630"/>
                <a:gd name="T97" fmla="*/ 2147483647 h 4694"/>
                <a:gd name="T98" fmla="*/ 2147483647 w 4630"/>
                <a:gd name="T99" fmla="*/ 2147483647 h 4694"/>
                <a:gd name="T100" fmla="*/ 2147483647 w 4630"/>
                <a:gd name="T101" fmla="*/ 2147483647 h 4694"/>
                <a:gd name="T102" fmla="*/ 2147483647 w 4630"/>
                <a:gd name="T103" fmla="*/ 2147483647 h 4694"/>
                <a:gd name="T104" fmla="*/ 2147483647 w 4630"/>
                <a:gd name="T105" fmla="*/ 2147483647 h 4694"/>
                <a:gd name="T106" fmla="*/ 2147483647 w 4630"/>
                <a:gd name="T107" fmla="*/ 2147483647 h 4694"/>
                <a:gd name="T108" fmla="*/ 2147483647 w 4630"/>
                <a:gd name="T109" fmla="*/ 0 h 4694"/>
                <a:gd name="T110" fmla="*/ 2147483647 w 4630"/>
                <a:gd name="T111" fmla="*/ 2147483647 h 4694"/>
                <a:gd name="T112" fmla="*/ 2147483647 w 4630"/>
                <a:gd name="T113" fmla="*/ 2147483647 h 4694"/>
                <a:gd name="T114" fmla="*/ 2147483647 w 4630"/>
                <a:gd name="T115" fmla="*/ 2147483647 h 4694"/>
                <a:gd name="T116" fmla="*/ 2147483647 w 4630"/>
                <a:gd name="T117" fmla="*/ 2147483647 h 4694"/>
                <a:gd name="T118" fmla="*/ 2147483647 w 4630"/>
                <a:gd name="T119" fmla="*/ 2147483647 h 4694"/>
                <a:gd name="T120" fmla="*/ 2147483647 w 4630"/>
                <a:gd name="T121" fmla="*/ 2147483647 h 46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30"/>
                <a:gd name="T184" fmla="*/ 0 h 4694"/>
                <a:gd name="T185" fmla="*/ 4630 w 4630"/>
                <a:gd name="T186" fmla="*/ 4694 h 46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30" h="4694">
                  <a:moveTo>
                    <a:pt x="2384" y="751"/>
                  </a:moveTo>
                  <a:lnTo>
                    <a:pt x="2362" y="700"/>
                  </a:lnTo>
                  <a:lnTo>
                    <a:pt x="2394" y="710"/>
                  </a:lnTo>
                  <a:lnTo>
                    <a:pt x="2415" y="782"/>
                  </a:lnTo>
                  <a:lnTo>
                    <a:pt x="2437" y="843"/>
                  </a:lnTo>
                  <a:lnTo>
                    <a:pt x="2448" y="885"/>
                  </a:lnTo>
                  <a:lnTo>
                    <a:pt x="2479" y="916"/>
                  </a:lnTo>
                  <a:lnTo>
                    <a:pt x="2490" y="957"/>
                  </a:lnTo>
                  <a:lnTo>
                    <a:pt x="2521" y="988"/>
                  </a:lnTo>
                  <a:lnTo>
                    <a:pt x="2532" y="999"/>
                  </a:lnTo>
                  <a:lnTo>
                    <a:pt x="2553" y="1009"/>
                  </a:lnTo>
                  <a:lnTo>
                    <a:pt x="2574" y="1019"/>
                  </a:lnTo>
                  <a:lnTo>
                    <a:pt x="2585" y="1019"/>
                  </a:lnTo>
                  <a:lnTo>
                    <a:pt x="2596" y="1019"/>
                  </a:lnTo>
                  <a:lnTo>
                    <a:pt x="2617" y="1030"/>
                  </a:lnTo>
                  <a:lnTo>
                    <a:pt x="2659" y="1019"/>
                  </a:lnTo>
                  <a:lnTo>
                    <a:pt x="2701" y="1019"/>
                  </a:lnTo>
                  <a:lnTo>
                    <a:pt x="2701" y="1080"/>
                  </a:lnTo>
                  <a:lnTo>
                    <a:pt x="2659" y="1080"/>
                  </a:lnTo>
                  <a:lnTo>
                    <a:pt x="2617" y="1080"/>
                  </a:lnTo>
                  <a:lnTo>
                    <a:pt x="2596" y="1080"/>
                  </a:lnTo>
                  <a:lnTo>
                    <a:pt x="2574" y="1070"/>
                  </a:lnTo>
                  <a:lnTo>
                    <a:pt x="2543" y="1070"/>
                  </a:lnTo>
                  <a:lnTo>
                    <a:pt x="2521" y="1060"/>
                  </a:lnTo>
                  <a:lnTo>
                    <a:pt x="2501" y="1030"/>
                  </a:lnTo>
                  <a:lnTo>
                    <a:pt x="2479" y="1009"/>
                  </a:lnTo>
                  <a:lnTo>
                    <a:pt x="2448" y="988"/>
                  </a:lnTo>
                  <a:lnTo>
                    <a:pt x="2426" y="947"/>
                  </a:lnTo>
                  <a:lnTo>
                    <a:pt x="2415" y="905"/>
                  </a:lnTo>
                  <a:lnTo>
                    <a:pt x="2384" y="854"/>
                  </a:lnTo>
                  <a:lnTo>
                    <a:pt x="2373" y="803"/>
                  </a:lnTo>
                  <a:lnTo>
                    <a:pt x="2341" y="731"/>
                  </a:lnTo>
                  <a:lnTo>
                    <a:pt x="2384" y="751"/>
                  </a:lnTo>
                  <a:close/>
                  <a:moveTo>
                    <a:pt x="2394" y="710"/>
                  </a:moveTo>
                  <a:lnTo>
                    <a:pt x="2341" y="731"/>
                  </a:lnTo>
                  <a:lnTo>
                    <a:pt x="2341" y="710"/>
                  </a:lnTo>
                  <a:lnTo>
                    <a:pt x="2362" y="700"/>
                  </a:lnTo>
                  <a:lnTo>
                    <a:pt x="2373" y="700"/>
                  </a:lnTo>
                  <a:lnTo>
                    <a:pt x="2384" y="700"/>
                  </a:lnTo>
                  <a:lnTo>
                    <a:pt x="2394" y="700"/>
                  </a:lnTo>
                  <a:lnTo>
                    <a:pt x="2394" y="710"/>
                  </a:lnTo>
                  <a:close/>
                  <a:moveTo>
                    <a:pt x="2066" y="1215"/>
                  </a:moveTo>
                  <a:lnTo>
                    <a:pt x="2013" y="1215"/>
                  </a:lnTo>
                  <a:lnTo>
                    <a:pt x="2013" y="1111"/>
                  </a:lnTo>
                  <a:lnTo>
                    <a:pt x="2013" y="1019"/>
                  </a:lnTo>
                  <a:lnTo>
                    <a:pt x="2013" y="988"/>
                  </a:lnTo>
                  <a:lnTo>
                    <a:pt x="2013" y="947"/>
                  </a:lnTo>
                  <a:lnTo>
                    <a:pt x="2034" y="916"/>
                  </a:lnTo>
                  <a:lnTo>
                    <a:pt x="2034" y="905"/>
                  </a:lnTo>
                  <a:lnTo>
                    <a:pt x="2034" y="895"/>
                  </a:lnTo>
                  <a:lnTo>
                    <a:pt x="2044" y="885"/>
                  </a:lnTo>
                  <a:lnTo>
                    <a:pt x="2044" y="854"/>
                  </a:lnTo>
                  <a:lnTo>
                    <a:pt x="2055" y="843"/>
                  </a:lnTo>
                  <a:lnTo>
                    <a:pt x="2066" y="833"/>
                  </a:lnTo>
                  <a:lnTo>
                    <a:pt x="2087" y="812"/>
                  </a:lnTo>
                  <a:lnTo>
                    <a:pt x="2098" y="803"/>
                  </a:lnTo>
                  <a:lnTo>
                    <a:pt x="2108" y="803"/>
                  </a:lnTo>
                  <a:lnTo>
                    <a:pt x="2119" y="793"/>
                  </a:lnTo>
                  <a:lnTo>
                    <a:pt x="2151" y="782"/>
                  </a:lnTo>
                  <a:lnTo>
                    <a:pt x="2193" y="751"/>
                  </a:lnTo>
                  <a:lnTo>
                    <a:pt x="2246" y="741"/>
                  </a:lnTo>
                  <a:lnTo>
                    <a:pt x="2299" y="710"/>
                  </a:lnTo>
                  <a:lnTo>
                    <a:pt x="2362" y="700"/>
                  </a:lnTo>
                  <a:lnTo>
                    <a:pt x="2384" y="751"/>
                  </a:lnTo>
                  <a:lnTo>
                    <a:pt x="2320" y="762"/>
                  </a:lnTo>
                  <a:lnTo>
                    <a:pt x="2257" y="793"/>
                  </a:lnTo>
                  <a:lnTo>
                    <a:pt x="2215" y="803"/>
                  </a:lnTo>
                  <a:lnTo>
                    <a:pt x="2171" y="833"/>
                  </a:lnTo>
                  <a:lnTo>
                    <a:pt x="2161" y="833"/>
                  </a:lnTo>
                  <a:lnTo>
                    <a:pt x="2140" y="843"/>
                  </a:lnTo>
                  <a:lnTo>
                    <a:pt x="2119" y="854"/>
                  </a:lnTo>
                  <a:lnTo>
                    <a:pt x="2108" y="864"/>
                  </a:lnTo>
                  <a:lnTo>
                    <a:pt x="2098" y="885"/>
                  </a:lnTo>
                  <a:lnTo>
                    <a:pt x="2098" y="895"/>
                  </a:lnTo>
                  <a:lnTo>
                    <a:pt x="2087" y="905"/>
                  </a:lnTo>
                  <a:lnTo>
                    <a:pt x="2087" y="916"/>
                  </a:lnTo>
                  <a:lnTo>
                    <a:pt x="2066" y="937"/>
                  </a:lnTo>
                  <a:lnTo>
                    <a:pt x="2066" y="947"/>
                  </a:lnTo>
                  <a:lnTo>
                    <a:pt x="2066" y="988"/>
                  </a:lnTo>
                  <a:lnTo>
                    <a:pt x="2066" y="1019"/>
                  </a:lnTo>
                  <a:lnTo>
                    <a:pt x="2066" y="1111"/>
                  </a:lnTo>
                  <a:lnTo>
                    <a:pt x="2066" y="1215"/>
                  </a:lnTo>
                  <a:close/>
                  <a:moveTo>
                    <a:pt x="2448" y="1760"/>
                  </a:moveTo>
                  <a:lnTo>
                    <a:pt x="2394" y="1760"/>
                  </a:lnTo>
                  <a:lnTo>
                    <a:pt x="2426" y="1791"/>
                  </a:lnTo>
                  <a:lnTo>
                    <a:pt x="2394" y="1791"/>
                  </a:lnTo>
                  <a:lnTo>
                    <a:pt x="2384" y="1791"/>
                  </a:lnTo>
                  <a:lnTo>
                    <a:pt x="2362" y="1791"/>
                  </a:lnTo>
                  <a:lnTo>
                    <a:pt x="2330" y="1770"/>
                  </a:lnTo>
                  <a:lnTo>
                    <a:pt x="2320" y="1770"/>
                  </a:lnTo>
                  <a:lnTo>
                    <a:pt x="2299" y="1760"/>
                  </a:lnTo>
                  <a:lnTo>
                    <a:pt x="2277" y="1749"/>
                  </a:lnTo>
                  <a:lnTo>
                    <a:pt x="2257" y="1739"/>
                  </a:lnTo>
                  <a:lnTo>
                    <a:pt x="2246" y="1718"/>
                  </a:lnTo>
                  <a:lnTo>
                    <a:pt x="2224" y="1708"/>
                  </a:lnTo>
                  <a:lnTo>
                    <a:pt x="2204" y="1698"/>
                  </a:lnTo>
                  <a:lnTo>
                    <a:pt x="2193" y="1688"/>
                  </a:lnTo>
                  <a:lnTo>
                    <a:pt x="2161" y="1647"/>
                  </a:lnTo>
                  <a:lnTo>
                    <a:pt x="2140" y="1606"/>
                  </a:lnTo>
                  <a:lnTo>
                    <a:pt x="2108" y="1575"/>
                  </a:lnTo>
                  <a:lnTo>
                    <a:pt x="2087" y="1523"/>
                  </a:lnTo>
                  <a:lnTo>
                    <a:pt x="2066" y="1481"/>
                  </a:lnTo>
                  <a:lnTo>
                    <a:pt x="2044" y="1431"/>
                  </a:lnTo>
                  <a:lnTo>
                    <a:pt x="2034" y="1379"/>
                  </a:lnTo>
                  <a:lnTo>
                    <a:pt x="2034" y="1327"/>
                  </a:lnTo>
                  <a:lnTo>
                    <a:pt x="2013" y="1276"/>
                  </a:lnTo>
                  <a:lnTo>
                    <a:pt x="2013" y="1215"/>
                  </a:lnTo>
                  <a:lnTo>
                    <a:pt x="2066" y="1215"/>
                  </a:lnTo>
                  <a:lnTo>
                    <a:pt x="2066" y="1265"/>
                  </a:lnTo>
                  <a:lnTo>
                    <a:pt x="2087" y="1317"/>
                  </a:lnTo>
                  <a:lnTo>
                    <a:pt x="2087" y="1369"/>
                  </a:lnTo>
                  <a:lnTo>
                    <a:pt x="2098" y="1421"/>
                  </a:lnTo>
                  <a:lnTo>
                    <a:pt x="2108" y="1452"/>
                  </a:lnTo>
                  <a:lnTo>
                    <a:pt x="2140" y="1502"/>
                  </a:lnTo>
                  <a:lnTo>
                    <a:pt x="2151" y="1544"/>
                  </a:lnTo>
                  <a:lnTo>
                    <a:pt x="2171" y="1585"/>
                  </a:lnTo>
                  <a:lnTo>
                    <a:pt x="2204" y="1606"/>
                  </a:lnTo>
                  <a:lnTo>
                    <a:pt x="2224" y="1647"/>
                  </a:lnTo>
                  <a:lnTo>
                    <a:pt x="2246" y="1657"/>
                  </a:lnTo>
                  <a:lnTo>
                    <a:pt x="2257" y="1668"/>
                  </a:lnTo>
                  <a:lnTo>
                    <a:pt x="2267" y="1688"/>
                  </a:lnTo>
                  <a:lnTo>
                    <a:pt x="2299" y="1698"/>
                  </a:lnTo>
                  <a:lnTo>
                    <a:pt x="2310" y="1708"/>
                  </a:lnTo>
                  <a:lnTo>
                    <a:pt x="2320" y="1708"/>
                  </a:lnTo>
                  <a:lnTo>
                    <a:pt x="2330" y="1718"/>
                  </a:lnTo>
                  <a:lnTo>
                    <a:pt x="2362" y="1718"/>
                  </a:lnTo>
                  <a:lnTo>
                    <a:pt x="2373" y="1739"/>
                  </a:lnTo>
                  <a:lnTo>
                    <a:pt x="2384" y="1739"/>
                  </a:lnTo>
                  <a:lnTo>
                    <a:pt x="2415" y="1739"/>
                  </a:lnTo>
                  <a:lnTo>
                    <a:pt x="2426" y="1739"/>
                  </a:lnTo>
                  <a:lnTo>
                    <a:pt x="2448" y="1760"/>
                  </a:lnTo>
                  <a:close/>
                  <a:moveTo>
                    <a:pt x="2426" y="1791"/>
                  </a:moveTo>
                  <a:lnTo>
                    <a:pt x="2426" y="1739"/>
                  </a:lnTo>
                  <a:lnTo>
                    <a:pt x="2437" y="1739"/>
                  </a:lnTo>
                  <a:lnTo>
                    <a:pt x="2448" y="1749"/>
                  </a:lnTo>
                  <a:lnTo>
                    <a:pt x="2448" y="1760"/>
                  </a:lnTo>
                  <a:lnTo>
                    <a:pt x="2448" y="1770"/>
                  </a:lnTo>
                  <a:lnTo>
                    <a:pt x="2448" y="1791"/>
                  </a:lnTo>
                  <a:lnTo>
                    <a:pt x="2437" y="1791"/>
                  </a:lnTo>
                  <a:lnTo>
                    <a:pt x="2426" y="1791"/>
                  </a:lnTo>
                  <a:close/>
                  <a:moveTo>
                    <a:pt x="2987" y="2182"/>
                  </a:moveTo>
                  <a:lnTo>
                    <a:pt x="2945" y="2223"/>
                  </a:lnTo>
                  <a:lnTo>
                    <a:pt x="2924" y="2192"/>
                  </a:lnTo>
                  <a:lnTo>
                    <a:pt x="2850" y="2161"/>
                  </a:lnTo>
                  <a:lnTo>
                    <a:pt x="2765" y="2090"/>
                  </a:lnTo>
                  <a:lnTo>
                    <a:pt x="2659" y="2028"/>
                  </a:lnTo>
                  <a:lnTo>
                    <a:pt x="2617" y="1986"/>
                  </a:lnTo>
                  <a:lnTo>
                    <a:pt x="2574" y="1966"/>
                  </a:lnTo>
                  <a:lnTo>
                    <a:pt x="2532" y="1924"/>
                  </a:lnTo>
                  <a:lnTo>
                    <a:pt x="2490" y="1894"/>
                  </a:lnTo>
                  <a:lnTo>
                    <a:pt x="2448" y="1863"/>
                  </a:lnTo>
                  <a:lnTo>
                    <a:pt x="2426" y="1822"/>
                  </a:lnTo>
                  <a:lnTo>
                    <a:pt x="2415" y="1811"/>
                  </a:lnTo>
                  <a:lnTo>
                    <a:pt x="2415" y="1801"/>
                  </a:lnTo>
                  <a:lnTo>
                    <a:pt x="2394" y="1791"/>
                  </a:lnTo>
                  <a:lnTo>
                    <a:pt x="2394" y="1760"/>
                  </a:lnTo>
                  <a:lnTo>
                    <a:pt x="2448" y="1760"/>
                  </a:lnTo>
                  <a:lnTo>
                    <a:pt x="2448" y="1770"/>
                  </a:lnTo>
                  <a:lnTo>
                    <a:pt x="2468" y="1791"/>
                  </a:lnTo>
                  <a:lnTo>
                    <a:pt x="2468" y="1801"/>
                  </a:lnTo>
                  <a:lnTo>
                    <a:pt x="2490" y="1822"/>
                  </a:lnTo>
                  <a:lnTo>
                    <a:pt x="2521" y="1853"/>
                  </a:lnTo>
                  <a:lnTo>
                    <a:pt x="2553" y="1894"/>
                  </a:lnTo>
                  <a:lnTo>
                    <a:pt x="2596" y="1915"/>
                  </a:lnTo>
                  <a:lnTo>
                    <a:pt x="2648" y="1955"/>
                  </a:lnTo>
                  <a:lnTo>
                    <a:pt x="2691" y="1976"/>
                  </a:lnTo>
                  <a:lnTo>
                    <a:pt x="2796" y="2038"/>
                  </a:lnTo>
                  <a:lnTo>
                    <a:pt x="2882" y="2110"/>
                  </a:lnTo>
                  <a:lnTo>
                    <a:pt x="2945" y="2161"/>
                  </a:lnTo>
                  <a:lnTo>
                    <a:pt x="2987" y="2182"/>
                  </a:lnTo>
                  <a:close/>
                  <a:moveTo>
                    <a:pt x="2945" y="2223"/>
                  </a:moveTo>
                  <a:lnTo>
                    <a:pt x="2977" y="2213"/>
                  </a:lnTo>
                  <a:lnTo>
                    <a:pt x="2945" y="2223"/>
                  </a:lnTo>
                  <a:close/>
                  <a:moveTo>
                    <a:pt x="2945" y="2223"/>
                  </a:moveTo>
                  <a:lnTo>
                    <a:pt x="2987" y="2182"/>
                  </a:lnTo>
                  <a:lnTo>
                    <a:pt x="2998" y="2192"/>
                  </a:lnTo>
                  <a:lnTo>
                    <a:pt x="2998" y="2213"/>
                  </a:lnTo>
                  <a:lnTo>
                    <a:pt x="2998" y="2223"/>
                  </a:lnTo>
                  <a:lnTo>
                    <a:pt x="2987" y="2223"/>
                  </a:lnTo>
                  <a:lnTo>
                    <a:pt x="2977" y="2233"/>
                  </a:lnTo>
                  <a:lnTo>
                    <a:pt x="2967" y="2233"/>
                  </a:lnTo>
                  <a:lnTo>
                    <a:pt x="2945" y="2223"/>
                  </a:lnTo>
                  <a:close/>
                  <a:moveTo>
                    <a:pt x="3539" y="2676"/>
                  </a:moveTo>
                  <a:lnTo>
                    <a:pt x="3506" y="2717"/>
                  </a:lnTo>
                  <a:lnTo>
                    <a:pt x="2945" y="2223"/>
                  </a:lnTo>
                  <a:lnTo>
                    <a:pt x="2987" y="2182"/>
                  </a:lnTo>
                  <a:lnTo>
                    <a:pt x="3539" y="2676"/>
                  </a:lnTo>
                  <a:close/>
                  <a:moveTo>
                    <a:pt x="3506" y="2717"/>
                  </a:moveTo>
                  <a:lnTo>
                    <a:pt x="3539" y="2676"/>
                  </a:lnTo>
                  <a:lnTo>
                    <a:pt x="3539" y="2697"/>
                  </a:lnTo>
                  <a:lnTo>
                    <a:pt x="3539" y="2707"/>
                  </a:lnTo>
                  <a:lnTo>
                    <a:pt x="3539" y="2717"/>
                  </a:lnTo>
                  <a:lnTo>
                    <a:pt x="3528" y="2717"/>
                  </a:lnTo>
                  <a:lnTo>
                    <a:pt x="3517" y="2728"/>
                  </a:lnTo>
                  <a:lnTo>
                    <a:pt x="3517" y="2717"/>
                  </a:lnTo>
                  <a:lnTo>
                    <a:pt x="3506" y="2717"/>
                  </a:lnTo>
                  <a:close/>
                  <a:moveTo>
                    <a:pt x="3506" y="2717"/>
                  </a:moveTo>
                  <a:lnTo>
                    <a:pt x="3517" y="2697"/>
                  </a:lnTo>
                  <a:lnTo>
                    <a:pt x="3506" y="2717"/>
                  </a:lnTo>
                  <a:close/>
                  <a:moveTo>
                    <a:pt x="3506" y="2717"/>
                  </a:moveTo>
                  <a:lnTo>
                    <a:pt x="3539" y="2676"/>
                  </a:lnTo>
                  <a:lnTo>
                    <a:pt x="3539" y="2697"/>
                  </a:lnTo>
                  <a:lnTo>
                    <a:pt x="3539" y="2707"/>
                  </a:lnTo>
                  <a:lnTo>
                    <a:pt x="3539" y="2717"/>
                  </a:lnTo>
                  <a:lnTo>
                    <a:pt x="3528" y="2717"/>
                  </a:lnTo>
                  <a:lnTo>
                    <a:pt x="3517" y="2728"/>
                  </a:lnTo>
                  <a:lnTo>
                    <a:pt x="3517" y="2717"/>
                  </a:lnTo>
                  <a:lnTo>
                    <a:pt x="3506" y="2717"/>
                  </a:lnTo>
                  <a:close/>
                  <a:moveTo>
                    <a:pt x="4025" y="2965"/>
                  </a:moveTo>
                  <a:lnTo>
                    <a:pt x="3983" y="2985"/>
                  </a:lnTo>
                  <a:lnTo>
                    <a:pt x="4016" y="2996"/>
                  </a:lnTo>
                  <a:lnTo>
                    <a:pt x="3983" y="2996"/>
                  </a:lnTo>
                  <a:lnTo>
                    <a:pt x="3973" y="3016"/>
                  </a:lnTo>
                  <a:lnTo>
                    <a:pt x="3952" y="3016"/>
                  </a:lnTo>
                  <a:lnTo>
                    <a:pt x="3931" y="3016"/>
                  </a:lnTo>
                  <a:lnTo>
                    <a:pt x="3909" y="3016"/>
                  </a:lnTo>
                  <a:lnTo>
                    <a:pt x="3898" y="3016"/>
                  </a:lnTo>
                  <a:lnTo>
                    <a:pt x="3867" y="3016"/>
                  </a:lnTo>
                  <a:lnTo>
                    <a:pt x="3856" y="2996"/>
                  </a:lnTo>
                  <a:lnTo>
                    <a:pt x="3814" y="2985"/>
                  </a:lnTo>
                  <a:lnTo>
                    <a:pt x="3792" y="2975"/>
                  </a:lnTo>
                  <a:lnTo>
                    <a:pt x="3750" y="2965"/>
                  </a:lnTo>
                  <a:lnTo>
                    <a:pt x="3729" y="2934"/>
                  </a:lnTo>
                  <a:lnTo>
                    <a:pt x="3697" y="2923"/>
                  </a:lnTo>
                  <a:lnTo>
                    <a:pt x="3676" y="2902"/>
                  </a:lnTo>
                  <a:lnTo>
                    <a:pt x="3645" y="2871"/>
                  </a:lnTo>
                  <a:lnTo>
                    <a:pt x="3623" y="2830"/>
                  </a:lnTo>
                  <a:lnTo>
                    <a:pt x="3559" y="2779"/>
                  </a:lnTo>
                  <a:lnTo>
                    <a:pt x="3506" y="2717"/>
                  </a:lnTo>
                  <a:lnTo>
                    <a:pt x="3539" y="2676"/>
                  </a:lnTo>
                  <a:lnTo>
                    <a:pt x="3592" y="2748"/>
                  </a:lnTo>
                  <a:lnTo>
                    <a:pt x="3645" y="2800"/>
                  </a:lnTo>
                  <a:lnTo>
                    <a:pt x="3676" y="2820"/>
                  </a:lnTo>
                  <a:lnTo>
                    <a:pt x="3708" y="2851"/>
                  </a:lnTo>
                  <a:lnTo>
                    <a:pt x="3740" y="2871"/>
                  </a:lnTo>
                  <a:lnTo>
                    <a:pt x="3761" y="2902"/>
                  </a:lnTo>
                  <a:lnTo>
                    <a:pt x="3792" y="2913"/>
                  </a:lnTo>
                  <a:lnTo>
                    <a:pt x="3814" y="2934"/>
                  </a:lnTo>
                  <a:lnTo>
                    <a:pt x="3845" y="2934"/>
                  </a:lnTo>
                  <a:lnTo>
                    <a:pt x="3867" y="2954"/>
                  </a:lnTo>
                  <a:lnTo>
                    <a:pt x="3888" y="2954"/>
                  </a:lnTo>
                  <a:lnTo>
                    <a:pt x="3898" y="2965"/>
                  </a:lnTo>
                  <a:lnTo>
                    <a:pt x="3909" y="2965"/>
                  </a:lnTo>
                  <a:lnTo>
                    <a:pt x="3931" y="2965"/>
                  </a:lnTo>
                  <a:lnTo>
                    <a:pt x="3952" y="2965"/>
                  </a:lnTo>
                  <a:lnTo>
                    <a:pt x="3962" y="2954"/>
                  </a:lnTo>
                  <a:lnTo>
                    <a:pt x="3983" y="2954"/>
                  </a:lnTo>
                  <a:lnTo>
                    <a:pt x="4005" y="2954"/>
                  </a:lnTo>
                  <a:lnTo>
                    <a:pt x="4025" y="2965"/>
                  </a:lnTo>
                  <a:close/>
                  <a:moveTo>
                    <a:pt x="4016" y="2996"/>
                  </a:moveTo>
                  <a:lnTo>
                    <a:pt x="4005" y="2954"/>
                  </a:lnTo>
                  <a:lnTo>
                    <a:pt x="4016" y="2954"/>
                  </a:lnTo>
                  <a:lnTo>
                    <a:pt x="4025" y="2954"/>
                  </a:lnTo>
                  <a:lnTo>
                    <a:pt x="4025" y="2965"/>
                  </a:lnTo>
                  <a:lnTo>
                    <a:pt x="4036" y="2965"/>
                  </a:lnTo>
                  <a:lnTo>
                    <a:pt x="4036" y="2975"/>
                  </a:lnTo>
                  <a:lnTo>
                    <a:pt x="4025" y="2985"/>
                  </a:lnTo>
                  <a:lnTo>
                    <a:pt x="4025" y="2996"/>
                  </a:lnTo>
                  <a:lnTo>
                    <a:pt x="4016" y="2996"/>
                  </a:lnTo>
                  <a:close/>
                  <a:moveTo>
                    <a:pt x="4630" y="3407"/>
                  </a:moveTo>
                  <a:lnTo>
                    <a:pt x="4577" y="3407"/>
                  </a:lnTo>
                  <a:lnTo>
                    <a:pt x="4608" y="3438"/>
                  </a:lnTo>
                  <a:lnTo>
                    <a:pt x="4588" y="3438"/>
                  </a:lnTo>
                  <a:lnTo>
                    <a:pt x="4577" y="3438"/>
                  </a:lnTo>
                  <a:lnTo>
                    <a:pt x="4566" y="3438"/>
                  </a:lnTo>
                  <a:lnTo>
                    <a:pt x="4545" y="3418"/>
                  </a:lnTo>
                  <a:lnTo>
                    <a:pt x="4502" y="3407"/>
                  </a:lnTo>
                  <a:lnTo>
                    <a:pt x="4460" y="3387"/>
                  </a:lnTo>
                  <a:lnTo>
                    <a:pt x="4418" y="3355"/>
                  </a:lnTo>
                  <a:lnTo>
                    <a:pt x="4364" y="3314"/>
                  </a:lnTo>
                  <a:lnTo>
                    <a:pt x="4311" y="3293"/>
                  </a:lnTo>
                  <a:lnTo>
                    <a:pt x="4280" y="3252"/>
                  </a:lnTo>
                  <a:lnTo>
                    <a:pt x="4227" y="3222"/>
                  </a:lnTo>
                  <a:lnTo>
                    <a:pt x="4174" y="3181"/>
                  </a:lnTo>
                  <a:lnTo>
                    <a:pt x="4131" y="3139"/>
                  </a:lnTo>
                  <a:lnTo>
                    <a:pt x="4089" y="3098"/>
                  </a:lnTo>
                  <a:lnTo>
                    <a:pt x="4058" y="3077"/>
                  </a:lnTo>
                  <a:lnTo>
                    <a:pt x="4025" y="3036"/>
                  </a:lnTo>
                  <a:lnTo>
                    <a:pt x="4005" y="3016"/>
                  </a:lnTo>
                  <a:lnTo>
                    <a:pt x="3983" y="2985"/>
                  </a:lnTo>
                  <a:lnTo>
                    <a:pt x="4025" y="2965"/>
                  </a:lnTo>
                  <a:lnTo>
                    <a:pt x="4036" y="2975"/>
                  </a:lnTo>
                  <a:lnTo>
                    <a:pt x="4069" y="2996"/>
                  </a:lnTo>
                  <a:lnTo>
                    <a:pt x="4089" y="3036"/>
                  </a:lnTo>
                  <a:lnTo>
                    <a:pt x="4131" y="3067"/>
                  </a:lnTo>
                  <a:lnTo>
                    <a:pt x="4174" y="3098"/>
                  </a:lnTo>
                  <a:lnTo>
                    <a:pt x="4216" y="3139"/>
                  </a:lnTo>
                  <a:lnTo>
                    <a:pt x="4249" y="3181"/>
                  </a:lnTo>
                  <a:lnTo>
                    <a:pt x="4302" y="3222"/>
                  </a:lnTo>
                  <a:lnTo>
                    <a:pt x="4355" y="3243"/>
                  </a:lnTo>
                  <a:lnTo>
                    <a:pt x="4397" y="3283"/>
                  </a:lnTo>
                  <a:lnTo>
                    <a:pt x="4450" y="3304"/>
                  </a:lnTo>
                  <a:lnTo>
                    <a:pt x="4492" y="3335"/>
                  </a:lnTo>
                  <a:lnTo>
                    <a:pt x="4524" y="3355"/>
                  </a:lnTo>
                  <a:lnTo>
                    <a:pt x="4566" y="3366"/>
                  </a:lnTo>
                  <a:lnTo>
                    <a:pt x="4577" y="3387"/>
                  </a:lnTo>
                  <a:lnTo>
                    <a:pt x="4588" y="3387"/>
                  </a:lnTo>
                  <a:lnTo>
                    <a:pt x="4608" y="3387"/>
                  </a:lnTo>
                  <a:lnTo>
                    <a:pt x="4630" y="3407"/>
                  </a:lnTo>
                  <a:close/>
                  <a:moveTo>
                    <a:pt x="4608" y="3438"/>
                  </a:moveTo>
                  <a:lnTo>
                    <a:pt x="4608" y="3387"/>
                  </a:lnTo>
                  <a:lnTo>
                    <a:pt x="4619" y="3387"/>
                  </a:lnTo>
                  <a:lnTo>
                    <a:pt x="4630" y="3397"/>
                  </a:lnTo>
                  <a:lnTo>
                    <a:pt x="4630" y="3407"/>
                  </a:lnTo>
                  <a:lnTo>
                    <a:pt x="4630" y="3418"/>
                  </a:lnTo>
                  <a:lnTo>
                    <a:pt x="4630" y="3438"/>
                  </a:lnTo>
                  <a:lnTo>
                    <a:pt x="4619" y="3438"/>
                  </a:lnTo>
                  <a:lnTo>
                    <a:pt x="4608" y="3438"/>
                  </a:lnTo>
                  <a:close/>
                  <a:moveTo>
                    <a:pt x="4471" y="3705"/>
                  </a:moveTo>
                  <a:lnTo>
                    <a:pt x="4524" y="3675"/>
                  </a:lnTo>
                  <a:lnTo>
                    <a:pt x="4492" y="3665"/>
                  </a:lnTo>
                  <a:lnTo>
                    <a:pt x="4502" y="3654"/>
                  </a:lnTo>
                  <a:lnTo>
                    <a:pt x="4513" y="3623"/>
                  </a:lnTo>
                  <a:lnTo>
                    <a:pt x="4513" y="3613"/>
                  </a:lnTo>
                  <a:lnTo>
                    <a:pt x="4545" y="3572"/>
                  </a:lnTo>
                  <a:lnTo>
                    <a:pt x="4555" y="3541"/>
                  </a:lnTo>
                  <a:lnTo>
                    <a:pt x="4566" y="3499"/>
                  </a:lnTo>
                  <a:lnTo>
                    <a:pt x="4577" y="3459"/>
                  </a:lnTo>
                  <a:lnTo>
                    <a:pt x="4577" y="3438"/>
                  </a:lnTo>
                  <a:lnTo>
                    <a:pt x="4577" y="3407"/>
                  </a:lnTo>
                  <a:lnTo>
                    <a:pt x="4630" y="3407"/>
                  </a:lnTo>
                  <a:lnTo>
                    <a:pt x="4630" y="3449"/>
                  </a:lnTo>
                  <a:lnTo>
                    <a:pt x="4630" y="3468"/>
                  </a:lnTo>
                  <a:lnTo>
                    <a:pt x="4619" y="3520"/>
                  </a:lnTo>
                  <a:lnTo>
                    <a:pt x="4608" y="3561"/>
                  </a:lnTo>
                  <a:lnTo>
                    <a:pt x="4577" y="3603"/>
                  </a:lnTo>
                  <a:lnTo>
                    <a:pt x="4566" y="3634"/>
                  </a:lnTo>
                  <a:lnTo>
                    <a:pt x="4555" y="3665"/>
                  </a:lnTo>
                  <a:lnTo>
                    <a:pt x="4545" y="3675"/>
                  </a:lnTo>
                  <a:lnTo>
                    <a:pt x="4524" y="3685"/>
                  </a:lnTo>
                  <a:lnTo>
                    <a:pt x="4513" y="3705"/>
                  </a:lnTo>
                  <a:lnTo>
                    <a:pt x="4471" y="3705"/>
                  </a:lnTo>
                  <a:close/>
                  <a:moveTo>
                    <a:pt x="4524" y="3675"/>
                  </a:moveTo>
                  <a:lnTo>
                    <a:pt x="4502" y="3685"/>
                  </a:lnTo>
                  <a:lnTo>
                    <a:pt x="4524" y="3675"/>
                  </a:lnTo>
                  <a:close/>
                  <a:moveTo>
                    <a:pt x="4492" y="3665"/>
                  </a:moveTo>
                  <a:lnTo>
                    <a:pt x="4513" y="3705"/>
                  </a:lnTo>
                  <a:lnTo>
                    <a:pt x="4513" y="3715"/>
                  </a:lnTo>
                  <a:lnTo>
                    <a:pt x="4502" y="3715"/>
                  </a:lnTo>
                  <a:lnTo>
                    <a:pt x="4492" y="3715"/>
                  </a:lnTo>
                  <a:lnTo>
                    <a:pt x="4492" y="3705"/>
                  </a:lnTo>
                  <a:lnTo>
                    <a:pt x="4471" y="3705"/>
                  </a:lnTo>
                  <a:lnTo>
                    <a:pt x="4471" y="3685"/>
                  </a:lnTo>
                  <a:lnTo>
                    <a:pt x="4471" y="3675"/>
                  </a:lnTo>
                  <a:lnTo>
                    <a:pt x="4492" y="3665"/>
                  </a:lnTo>
                  <a:close/>
                  <a:moveTo>
                    <a:pt x="4397" y="3499"/>
                  </a:moveTo>
                  <a:lnTo>
                    <a:pt x="4407" y="3510"/>
                  </a:lnTo>
                  <a:lnTo>
                    <a:pt x="4524" y="3675"/>
                  </a:lnTo>
                  <a:lnTo>
                    <a:pt x="4471" y="3705"/>
                  </a:lnTo>
                  <a:lnTo>
                    <a:pt x="4364" y="3541"/>
                  </a:lnTo>
                  <a:lnTo>
                    <a:pt x="4397" y="3499"/>
                  </a:lnTo>
                  <a:close/>
                  <a:moveTo>
                    <a:pt x="4407" y="3510"/>
                  </a:moveTo>
                  <a:lnTo>
                    <a:pt x="4364" y="3541"/>
                  </a:lnTo>
                  <a:lnTo>
                    <a:pt x="4364" y="3520"/>
                  </a:lnTo>
                  <a:lnTo>
                    <a:pt x="4364" y="3510"/>
                  </a:lnTo>
                  <a:lnTo>
                    <a:pt x="4386" y="3499"/>
                  </a:lnTo>
                  <a:lnTo>
                    <a:pt x="4397" y="3499"/>
                  </a:lnTo>
                  <a:lnTo>
                    <a:pt x="4407" y="3499"/>
                  </a:lnTo>
                  <a:lnTo>
                    <a:pt x="4407" y="3510"/>
                  </a:lnTo>
                  <a:close/>
                  <a:moveTo>
                    <a:pt x="4397" y="3499"/>
                  </a:moveTo>
                  <a:lnTo>
                    <a:pt x="4397" y="3520"/>
                  </a:lnTo>
                  <a:lnTo>
                    <a:pt x="4397" y="3499"/>
                  </a:lnTo>
                  <a:close/>
                  <a:moveTo>
                    <a:pt x="4407" y="3510"/>
                  </a:moveTo>
                  <a:lnTo>
                    <a:pt x="4364" y="3541"/>
                  </a:lnTo>
                  <a:lnTo>
                    <a:pt x="4364" y="3520"/>
                  </a:lnTo>
                  <a:lnTo>
                    <a:pt x="4364" y="3510"/>
                  </a:lnTo>
                  <a:lnTo>
                    <a:pt x="4386" y="3499"/>
                  </a:lnTo>
                  <a:lnTo>
                    <a:pt x="4397" y="3499"/>
                  </a:lnTo>
                  <a:lnTo>
                    <a:pt x="4407" y="3499"/>
                  </a:lnTo>
                  <a:lnTo>
                    <a:pt x="4407" y="3510"/>
                  </a:lnTo>
                  <a:close/>
                  <a:moveTo>
                    <a:pt x="4174" y="3438"/>
                  </a:moveTo>
                  <a:lnTo>
                    <a:pt x="4174" y="3387"/>
                  </a:lnTo>
                  <a:lnTo>
                    <a:pt x="4195" y="3407"/>
                  </a:lnTo>
                  <a:lnTo>
                    <a:pt x="4195" y="3418"/>
                  </a:lnTo>
                  <a:lnTo>
                    <a:pt x="4216" y="3418"/>
                  </a:lnTo>
                  <a:lnTo>
                    <a:pt x="4216" y="3438"/>
                  </a:lnTo>
                  <a:lnTo>
                    <a:pt x="4227" y="3438"/>
                  </a:lnTo>
                  <a:lnTo>
                    <a:pt x="4238" y="3449"/>
                  </a:lnTo>
                  <a:lnTo>
                    <a:pt x="4249" y="3459"/>
                  </a:lnTo>
                  <a:lnTo>
                    <a:pt x="4280" y="3459"/>
                  </a:lnTo>
                  <a:lnTo>
                    <a:pt x="4302" y="3468"/>
                  </a:lnTo>
                  <a:lnTo>
                    <a:pt x="4344" y="3489"/>
                  </a:lnTo>
                  <a:lnTo>
                    <a:pt x="4364" y="3499"/>
                  </a:lnTo>
                  <a:lnTo>
                    <a:pt x="4397" y="3499"/>
                  </a:lnTo>
                  <a:lnTo>
                    <a:pt x="4397" y="3551"/>
                  </a:lnTo>
                  <a:lnTo>
                    <a:pt x="4355" y="3551"/>
                  </a:lnTo>
                  <a:lnTo>
                    <a:pt x="4333" y="3541"/>
                  </a:lnTo>
                  <a:lnTo>
                    <a:pt x="4291" y="3520"/>
                  </a:lnTo>
                  <a:lnTo>
                    <a:pt x="4249" y="3510"/>
                  </a:lnTo>
                  <a:lnTo>
                    <a:pt x="4238" y="3510"/>
                  </a:lnTo>
                  <a:lnTo>
                    <a:pt x="4216" y="3499"/>
                  </a:lnTo>
                  <a:lnTo>
                    <a:pt x="4195" y="3489"/>
                  </a:lnTo>
                  <a:lnTo>
                    <a:pt x="4185" y="3468"/>
                  </a:lnTo>
                  <a:lnTo>
                    <a:pt x="4174" y="3459"/>
                  </a:lnTo>
                  <a:lnTo>
                    <a:pt x="4164" y="3449"/>
                  </a:lnTo>
                  <a:lnTo>
                    <a:pt x="4142" y="3438"/>
                  </a:lnTo>
                  <a:lnTo>
                    <a:pt x="4142" y="3407"/>
                  </a:lnTo>
                  <a:lnTo>
                    <a:pt x="4174" y="3438"/>
                  </a:lnTo>
                  <a:close/>
                  <a:moveTo>
                    <a:pt x="4195" y="3407"/>
                  </a:moveTo>
                  <a:lnTo>
                    <a:pt x="4142" y="3407"/>
                  </a:lnTo>
                  <a:lnTo>
                    <a:pt x="4142" y="3397"/>
                  </a:lnTo>
                  <a:lnTo>
                    <a:pt x="4164" y="3397"/>
                  </a:lnTo>
                  <a:lnTo>
                    <a:pt x="4164" y="3387"/>
                  </a:lnTo>
                  <a:lnTo>
                    <a:pt x="4174" y="3387"/>
                  </a:lnTo>
                  <a:lnTo>
                    <a:pt x="4185" y="3387"/>
                  </a:lnTo>
                  <a:lnTo>
                    <a:pt x="4195" y="3397"/>
                  </a:lnTo>
                  <a:lnTo>
                    <a:pt x="4195" y="3407"/>
                  </a:lnTo>
                  <a:close/>
                  <a:moveTo>
                    <a:pt x="4036" y="3407"/>
                  </a:moveTo>
                  <a:lnTo>
                    <a:pt x="3983" y="3407"/>
                  </a:lnTo>
                  <a:lnTo>
                    <a:pt x="4016" y="3387"/>
                  </a:lnTo>
                  <a:lnTo>
                    <a:pt x="4058" y="3387"/>
                  </a:lnTo>
                  <a:lnTo>
                    <a:pt x="4089" y="3387"/>
                  </a:lnTo>
                  <a:lnTo>
                    <a:pt x="4131" y="3387"/>
                  </a:lnTo>
                  <a:lnTo>
                    <a:pt x="4174" y="3387"/>
                  </a:lnTo>
                  <a:lnTo>
                    <a:pt x="4174" y="3438"/>
                  </a:lnTo>
                  <a:lnTo>
                    <a:pt x="4131" y="3438"/>
                  </a:lnTo>
                  <a:lnTo>
                    <a:pt x="4089" y="3438"/>
                  </a:lnTo>
                  <a:lnTo>
                    <a:pt x="4058" y="3438"/>
                  </a:lnTo>
                  <a:lnTo>
                    <a:pt x="4016" y="3438"/>
                  </a:lnTo>
                  <a:lnTo>
                    <a:pt x="4036" y="3407"/>
                  </a:lnTo>
                  <a:close/>
                  <a:moveTo>
                    <a:pt x="4016" y="3387"/>
                  </a:moveTo>
                  <a:lnTo>
                    <a:pt x="4016" y="3438"/>
                  </a:lnTo>
                  <a:lnTo>
                    <a:pt x="4005" y="3438"/>
                  </a:lnTo>
                  <a:lnTo>
                    <a:pt x="3983" y="3438"/>
                  </a:lnTo>
                  <a:lnTo>
                    <a:pt x="3983" y="3418"/>
                  </a:lnTo>
                  <a:lnTo>
                    <a:pt x="3983" y="3407"/>
                  </a:lnTo>
                  <a:lnTo>
                    <a:pt x="3983" y="3397"/>
                  </a:lnTo>
                  <a:lnTo>
                    <a:pt x="4005" y="3387"/>
                  </a:lnTo>
                  <a:lnTo>
                    <a:pt x="4016" y="3387"/>
                  </a:lnTo>
                  <a:close/>
                  <a:moveTo>
                    <a:pt x="4036" y="3634"/>
                  </a:moveTo>
                  <a:lnTo>
                    <a:pt x="3983" y="3634"/>
                  </a:lnTo>
                  <a:lnTo>
                    <a:pt x="3983" y="3592"/>
                  </a:lnTo>
                  <a:lnTo>
                    <a:pt x="3983" y="3520"/>
                  </a:lnTo>
                  <a:lnTo>
                    <a:pt x="3983" y="3459"/>
                  </a:lnTo>
                  <a:lnTo>
                    <a:pt x="3983" y="3407"/>
                  </a:lnTo>
                  <a:lnTo>
                    <a:pt x="4036" y="3407"/>
                  </a:lnTo>
                  <a:lnTo>
                    <a:pt x="4036" y="3459"/>
                  </a:lnTo>
                  <a:lnTo>
                    <a:pt x="4036" y="3520"/>
                  </a:lnTo>
                  <a:lnTo>
                    <a:pt x="4036" y="3592"/>
                  </a:lnTo>
                  <a:lnTo>
                    <a:pt x="4036" y="3634"/>
                  </a:lnTo>
                  <a:close/>
                  <a:moveTo>
                    <a:pt x="4195" y="3921"/>
                  </a:moveTo>
                  <a:lnTo>
                    <a:pt x="4142" y="3891"/>
                  </a:lnTo>
                  <a:lnTo>
                    <a:pt x="4174" y="3931"/>
                  </a:lnTo>
                  <a:lnTo>
                    <a:pt x="4142" y="3931"/>
                  </a:lnTo>
                  <a:lnTo>
                    <a:pt x="4121" y="3921"/>
                  </a:lnTo>
                  <a:lnTo>
                    <a:pt x="4111" y="3921"/>
                  </a:lnTo>
                  <a:lnTo>
                    <a:pt x="4078" y="3891"/>
                  </a:lnTo>
                  <a:lnTo>
                    <a:pt x="4069" y="3881"/>
                  </a:lnTo>
                  <a:lnTo>
                    <a:pt x="4058" y="3871"/>
                  </a:lnTo>
                  <a:lnTo>
                    <a:pt x="4036" y="3839"/>
                  </a:lnTo>
                  <a:lnTo>
                    <a:pt x="4025" y="3819"/>
                  </a:lnTo>
                  <a:lnTo>
                    <a:pt x="4016" y="3808"/>
                  </a:lnTo>
                  <a:lnTo>
                    <a:pt x="4005" y="3777"/>
                  </a:lnTo>
                  <a:lnTo>
                    <a:pt x="4005" y="3757"/>
                  </a:lnTo>
                  <a:lnTo>
                    <a:pt x="3983" y="3726"/>
                  </a:lnTo>
                  <a:lnTo>
                    <a:pt x="3983" y="3705"/>
                  </a:lnTo>
                  <a:lnTo>
                    <a:pt x="3983" y="3675"/>
                  </a:lnTo>
                  <a:lnTo>
                    <a:pt x="3983" y="3654"/>
                  </a:lnTo>
                  <a:lnTo>
                    <a:pt x="3983" y="3634"/>
                  </a:lnTo>
                  <a:lnTo>
                    <a:pt x="4036" y="3634"/>
                  </a:lnTo>
                  <a:lnTo>
                    <a:pt x="4036" y="3654"/>
                  </a:lnTo>
                  <a:lnTo>
                    <a:pt x="4036" y="3675"/>
                  </a:lnTo>
                  <a:lnTo>
                    <a:pt x="4036" y="3685"/>
                  </a:lnTo>
                  <a:lnTo>
                    <a:pt x="4036" y="3715"/>
                  </a:lnTo>
                  <a:lnTo>
                    <a:pt x="4058" y="3736"/>
                  </a:lnTo>
                  <a:lnTo>
                    <a:pt x="4058" y="3757"/>
                  </a:lnTo>
                  <a:lnTo>
                    <a:pt x="4069" y="3777"/>
                  </a:lnTo>
                  <a:lnTo>
                    <a:pt x="4078" y="3808"/>
                  </a:lnTo>
                  <a:lnTo>
                    <a:pt x="4078" y="3819"/>
                  </a:lnTo>
                  <a:lnTo>
                    <a:pt x="4089" y="3829"/>
                  </a:lnTo>
                  <a:lnTo>
                    <a:pt x="4111" y="3839"/>
                  </a:lnTo>
                  <a:lnTo>
                    <a:pt x="4121" y="3860"/>
                  </a:lnTo>
                  <a:lnTo>
                    <a:pt x="4131" y="3871"/>
                  </a:lnTo>
                  <a:lnTo>
                    <a:pt x="4142" y="3871"/>
                  </a:lnTo>
                  <a:lnTo>
                    <a:pt x="4164" y="3881"/>
                  </a:lnTo>
                  <a:lnTo>
                    <a:pt x="4174" y="3881"/>
                  </a:lnTo>
                  <a:lnTo>
                    <a:pt x="4195" y="3921"/>
                  </a:lnTo>
                  <a:close/>
                  <a:moveTo>
                    <a:pt x="4174" y="3931"/>
                  </a:moveTo>
                  <a:lnTo>
                    <a:pt x="4174" y="3881"/>
                  </a:lnTo>
                  <a:lnTo>
                    <a:pt x="4185" y="3881"/>
                  </a:lnTo>
                  <a:lnTo>
                    <a:pt x="4195" y="3891"/>
                  </a:lnTo>
                  <a:lnTo>
                    <a:pt x="4195" y="3911"/>
                  </a:lnTo>
                  <a:lnTo>
                    <a:pt x="4195" y="3921"/>
                  </a:lnTo>
                  <a:lnTo>
                    <a:pt x="4185" y="3931"/>
                  </a:lnTo>
                  <a:lnTo>
                    <a:pt x="4174" y="3931"/>
                  </a:lnTo>
                  <a:close/>
                  <a:moveTo>
                    <a:pt x="4036" y="4189"/>
                  </a:moveTo>
                  <a:lnTo>
                    <a:pt x="3983" y="4179"/>
                  </a:lnTo>
                  <a:lnTo>
                    <a:pt x="4016" y="4148"/>
                  </a:lnTo>
                  <a:lnTo>
                    <a:pt x="4025" y="4148"/>
                  </a:lnTo>
                  <a:lnTo>
                    <a:pt x="4025" y="4137"/>
                  </a:lnTo>
                  <a:lnTo>
                    <a:pt x="4058" y="4107"/>
                  </a:lnTo>
                  <a:lnTo>
                    <a:pt x="4069" y="4076"/>
                  </a:lnTo>
                  <a:lnTo>
                    <a:pt x="4111" y="3983"/>
                  </a:lnTo>
                  <a:lnTo>
                    <a:pt x="4142" y="3891"/>
                  </a:lnTo>
                  <a:lnTo>
                    <a:pt x="4195" y="3921"/>
                  </a:lnTo>
                  <a:lnTo>
                    <a:pt x="4164" y="4004"/>
                  </a:lnTo>
                  <a:lnTo>
                    <a:pt x="4121" y="4097"/>
                  </a:lnTo>
                  <a:lnTo>
                    <a:pt x="4089" y="4137"/>
                  </a:lnTo>
                  <a:lnTo>
                    <a:pt x="4069" y="4179"/>
                  </a:lnTo>
                  <a:lnTo>
                    <a:pt x="4058" y="4189"/>
                  </a:lnTo>
                  <a:lnTo>
                    <a:pt x="4036" y="4199"/>
                  </a:lnTo>
                  <a:lnTo>
                    <a:pt x="4025" y="4199"/>
                  </a:lnTo>
                  <a:lnTo>
                    <a:pt x="4016" y="4210"/>
                  </a:lnTo>
                  <a:lnTo>
                    <a:pt x="4036" y="4189"/>
                  </a:lnTo>
                  <a:close/>
                  <a:moveTo>
                    <a:pt x="4016" y="4148"/>
                  </a:moveTo>
                  <a:lnTo>
                    <a:pt x="4016" y="4210"/>
                  </a:lnTo>
                  <a:lnTo>
                    <a:pt x="4005" y="4199"/>
                  </a:lnTo>
                  <a:lnTo>
                    <a:pt x="3983" y="4199"/>
                  </a:lnTo>
                  <a:lnTo>
                    <a:pt x="3983" y="4189"/>
                  </a:lnTo>
                  <a:lnTo>
                    <a:pt x="3983" y="4179"/>
                  </a:lnTo>
                  <a:lnTo>
                    <a:pt x="3983" y="4158"/>
                  </a:lnTo>
                  <a:lnTo>
                    <a:pt x="4005" y="4158"/>
                  </a:lnTo>
                  <a:lnTo>
                    <a:pt x="4016" y="4148"/>
                  </a:lnTo>
                  <a:close/>
                  <a:moveTo>
                    <a:pt x="3845" y="4694"/>
                  </a:moveTo>
                  <a:lnTo>
                    <a:pt x="3845" y="4642"/>
                  </a:lnTo>
                  <a:lnTo>
                    <a:pt x="3814" y="4673"/>
                  </a:lnTo>
                  <a:lnTo>
                    <a:pt x="3814" y="4642"/>
                  </a:lnTo>
                  <a:lnTo>
                    <a:pt x="3836" y="4611"/>
                  </a:lnTo>
                  <a:lnTo>
                    <a:pt x="3836" y="4580"/>
                  </a:lnTo>
                  <a:lnTo>
                    <a:pt x="3845" y="4550"/>
                  </a:lnTo>
                  <a:lnTo>
                    <a:pt x="3856" y="4498"/>
                  </a:lnTo>
                  <a:lnTo>
                    <a:pt x="3888" y="4447"/>
                  </a:lnTo>
                  <a:lnTo>
                    <a:pt x="3909" y="4374"/>
                  </a:lnTo>
                  <a:lnTo>
                    <a:pt x="3931" y="4313"/>
                  </a:lnTo>
                  <a:lnTo>
                    <a:pt x="3952" y="4292"/>
                  </a:lnTo>
                  <a:lnTo>
                    <a:pt x="3962" y="4251"/>
                  </a:lnTo>
                  <a:lnTo>
                    <a:pt x="3973" y="4210"/>
                  </a:lnTo>
                  <a:lnTo>
                    <a:pt x="3983" y="4179"/>
                  </a:lnTo>
                  <a:lnTo>
                    <a:pt x="4036" y="4189"/>
                  </a:lnTo>
                  <a:lnTo>
                    <a:pt x="4025" y="4230"/>
                  </a:lnTo>
                  <a:lnTo>
                    <a:pt x="4016" y="4261"/>
                  </a:lnTo>
                  <a:lnTo>
                    <a:pt x="4005" y="4303"/>
                  </a:lnTo>
                  <a:lnTo>
                    <a:pt x="3983" y="4344"/>
                  </a:lnTo>
                  <a:lnTo>
                    <a:pt x="3962" y="4405"/>
                  </a:lnTo>
                  <a:lnTo>
                    <a:pt x="3931" y="4457"/>
                  </a:lnTo>
                  <a:lnTo>
                    <a:pt x="3909" y="4519"/>
                  </a:lnTo>
                  <a:lnTo>
                    <a:pt x="3888" y="4571"/>
                  </a:lnTo>
                  <a:lnTo>
                    <a:pt x="3888" y="4590"/>
                  </a:lnTo>
                  <a:lnTo>
                    <a:pt x="3888" y="4621"/>
                  </a:lnTo>
                  <a:lnTo>
                    <a:pt x="3867" y="4642"/>
                  </a:lnTo>
                  <a:lnTo>
                    <a:pt x="3867" y="4673"/>
                  </a:lnTo>
                  <a:lnTo>
                    <a:pt x="3845" y="4694"/>
                  </a:lnTo>
                  <a:close/>
                  <a:moveTo>
                    <a:pt x="3814" y="4673"/>
                  </a:moveTo>
                  <a:lnTo>
                    <a:pt x="3867" y="4673"/>
                  </a:lnTo>
                  <a:lnTo>
                    <a:pt x="3867" y="4683"/>
                  </a:lnTo>
                  <a:lnTo>
                    <a:pt x="3867" y="4694"/>
                  </a:lnTo>
                  <a:lnTo>
                    <a:pt x="3856" y="4694"/>
                  </a:lnTo>
                  <a:lnTo>
                    <a:pt x="3845" y="4694"/>
                  </a:lnTo>
                  <a:lnTo>
                    <a:pt x="3836" y="4694"/>
                  </a:lnTo>
                  <a:lnTo>
                    <a:pt x="3814" y="4683"/>
                  </a:lnTo>
                  <a:lnTo>
                    <a:pt x="3814" y="4673"/>
                  </a:lnTo>
                  <a:close/>
                  <a:moveTo>
                    <a:pt x="3433" y="4550"/>
                  </a:moveTo>
                  <a:lnTo>
                    <a:pt x="3486" y="4580"/>
                  </a:lnTo>
                  <a:lnTo>
                    <a:pt x="3475" y="4550"/>
                  </a:lnTo>
                  <a:lnTo>
                    <a:pt x="3486" y="4550"/>
                  </a:lnTo>
                  <a:lnTo>
                    <a:pt x="3528" y="4560"/>
                  </a:lnTo>
                  <a:lnTo>
                    <a:pt x="3581" y="4571"/>
                  </a:lnTo>
                  <a:lnTo>
                    <a:pt x="3645" y="4590"/>
                  </a:lnTo>
                  <a:lnTo>
                    <a:pt x="3708" y="4611"/>
                  </a:lnTo>
                  <a:lnTo>
                    <a:pt x="3761" y="4632"/>
                  </a:lnTo>
                  <a:lnTo>
                    <a:pt x="3814" y="4642"/>
                  </a:lnTo>
                  <a:lnTo>
                    <a:pt x="3845" y="4642"/>
                  </a:lnTo>
                  <a:lnTo>
                    <a:pt x="3845" y="4694"/>
                  </a:lnTo>
                  <a:lnTo>
                    <a:pt x="3803" y="4694"/>
                  </a:lnTo>
                  <a:lnTo>
                    <a:pt x="3750" y="4683"/>
                  </a:lnTo>
                  <a:lnTo>
                    <a:pt x="3697" y="4663"/>
                  </a:lnTo>
                  <a:lnTo>
                    <a:pt x="3623" y="4642"/>
                  </a:lnTo>
                  <a:lnTo>
                    <a:pt x="3570" y="4621"/>
                  </a:lnTo>
                  <a:lnTo>
                    <a:pt x="3506" y="4611"/>
                  </a:lnTo>
                  <a:lnTo>
                    <a:pt x="3475" y="4590"/>
                  </a:lnTo>
                  <a:lnTo>
                    <a:pt x="3454" y="4590"/>
                  </a:lnTo>
                  <a:lnTo>
                    <a:pt x="3433" y="4550"/>
                  </a:lnTo>
                  <a:close/>
                  <a:moveTo>
                    <a:pt x="3708" y="4128"/>
                  </a:moveTo>
                  <a:lnTo>
                    <a:pt x="3761" y="4128"/>
                  </a:lnTo>
                  <a:lnTo>
                    <a:pt x="3761" y="4158"/>
                  </a:lnTo>
                  <a:lnTo>
                    <a:pt x="3750" y="4210"/>
                  </a:lnTo>
                  <a:lnTo>
                    <a:pt x="3750" y="4241"/>
                  </a:lnTo>
                  <a:lnTo>
                    <a:pt x="3740" y="4272"/>
                  </a:lnTo>
                  <a:lnTo>
                    <a:pt x="3708" y="4303"/>
                  </a:lnTo>
                  <a:lnTo>
                    <a:pt x="3697" y="4324"/>
                  </a:lnTo>
                  <a:lnTo>
                    <a:pt x="3687" y="4355"/>
                  </a:lnTo>
                  <a:lnTo>
                    <a:pt x="3655" y="4374"/>
                  </a:lnTo>
                  <a:lnTo>
                    <a:pt x="3623" y="4426"/>
                  </a:lnTo>
                  <a:lnTo>
                    <a:pt x="3570" y="4478"/>
                  </a:lnTo>
                  <a:lnTo>
                    <a:pt x="3559" y="4509"/>
                  </a:lnTo>
                  <a:lnTo>
                    <a:pt x="3528" y="4519"/>
                  </a:lnTo>
                  <a:lnTo>
                    <a:pt x="3506" y="4560"/>
                  </a:lnTo>
                  <a:lnTo>
                    <a:pt x="3486" y="4580"/>
                  </a:lnTo>
                  <a:lnTo>
                    <a:pt x="3433" y="4550"/>
                  </a:lnTo>
                  <a:lnTo>
                    <a:pt x="3464" y="4519"/>
                  </a:lnTo>
                  <a:lnTo>
                    <a:pt x="3486" y="4498"/>
                  </a:lnTo>
                  <a:lnTo>
                    <a:pt x="3517" y="4467"/>
                  </a:lnTo>
                  <a:lnTo>
                    <a:pt x="3528" y="4447"/>
                  </a:lnTo>
                  <a:lnTo>
                    <a:pt x="3581" y="4395"/>
                  </a:lnTo>
                  <a:lnTo>
                    <a:pt x="3623" y="4355"/>
                  </a:lnTo>
                  <a:lnTo>
                    <a:pt x="3634" y="4324"/>
                  </a:lnTo>
                  <a:lnTo>
                    <a:pt x="3655" y="4303"/>
                  </a:lnTo>
                  <a:lnTo>
                    <a:pt x="3676" y="4272"/>
                  </a:lnTo>
                  <a:lnTo>
                    <a:pt x="3687" y="4251"/>
                  </a:lnTo>
                  <a:lnTo>
                    <a:pt x="3697" y="4230"/>
                  </a:lnTo>
                  <a:lnTo>
                    <a:pt x="3697" y="4199"/>
                  </a:lnTo>
                  <a:lnTo>
                    <a:pt x="3708" y="4158"/>
                  </a:lnTo>
                  <a:lnTo>
                    <a:pt x="3708" y="4128"/>
                  </a:lnTo>
                  <a:close/>
                  <a:moveTo>
                    <a:pt x="3189" y="3387"/>
                  </a:moveTo>
                  <a:lnTo>
                    <a:pt x="3200" y="3335"/>
                  </a:lnTo>
                  <a:lnTo>
                    <a:pt x="3231" y="3335"/>
                  </a:lnTo>
                  <a:lnTo>
                    <a:pt x="3242" y="3345"/>
                  </a:lnTo>
                  <a:lnTo>
                    <a:pt x="3264" y="3355"/>
                  </a:lnTo>
                  <a:lnTo>
                    <a:pt x="3295" y="3366"/>
                  </a:lnTo>
                  <a:lnTo>
                    <a:pt x="3315" y="3387"/>
                  </a:lnTo>
                  <a:lnTo>
                    <a:pt x="3326" y="3397"/>
                  </a:lnTo>
                  <a:lnTo>
                    <a:pt x="3359" y="3418"/>
                  </a:lnTo>
                  <a:lnTo>
                    <a:pt x="3379" y="3438"/>
                  </a:lnTo>
                  <a:lnTo>
                    <a:pt x="3433" y="3468"/>
                  </a:lnTo>
                  <a:lnTo>
                    <a:pt x="3475" y="3520"/>
                  </a:lnTo>
                  <a:lnTo>
                    <a:pt x="3528" y="3572"/>
                  </a:lnTo>
                  <a:lnTo>
                    <a:pt x="3570" y="3623"/>
                  </a:lnTo>
                  <a:lnTo>
                    <a:pt x="3602" y="3675"/>
                  </a:lnTo>
                  <a:lnTo>
                    <a:pt x="3645" y="3736"/>
                  </a:lnTo>
                  <a:lnTo>
                    <a:pt x="3655" y="3767"/>
                  </a:lnTo>
                  <a:lnTo>
                    <a:pt x="3676" y="3808"/>
                  </a:lnTo>
                  <a:lnTo>
                    <a:pt x="3697" y="3829"/>
                  </a:lnTo>
                  <a:lnTo>
                    <a:pt x="3708" y="3871"/>
                  </a:lnTo>
                  <a:lnTo>
                    <a:pt x="3729" y="3891"/>
                  </a:lnTo>
                  <a:lnTo>
                    <a:pt x="3729" y="3931"/>
                  </a:lnTo>
                  <a:lnTo>
                    <a:pt x="3740" y="3952"/>
                  </a:lnTo>
                  <a:lnTo>
                    <a:pt x="3750" y="3994"/>
                  </a:lnTo>
                  <a:lnTo>
                    <a:pt x="3750" y="4025"/>
                  </a:lnTo>
                  <a:lnTo>
                    <a:pt x="3761" y="4056"/>
                  </a:lnTo>
                  <a:lnTo>
                    <a:pt x="3761" y="4097"/>
                  </a:lnTo>
                  <a:lnTo>
                    <a:pt x="3761" y="4128"/>
                  </a:lnTo>
                  <a:lnTo>
                    <a:pt x="3708" y="4128"/>
                  </a:lnTo>
                  <a:lnTo>
                    <a:pt x="3708" y="4097"/>
                  </a:lnTo>
                  <a:lnTo>
                    <a:pt x="3708" y="4076"/>
                  </a:lnTo>
                  <a:lnTo>
                    <a:pt x="3697" y="4035"/>
                  </a:lnTo>
                  <a:lnTo>
                    <a:pt x="3697" y="4004"/>
                  </a:lnTo>
                  <a:lnTo>
                    <a:pt x="3687" y="3973"/>
                  </a:lnTo>
                  <a:lnTo>
                    <a:pt x="3676" y="3942"/>
                  </a:lnTo>
                  <a:lnTo>
                    <a:pt x="3676" y="3921"/>
                  </a:lnTo>
                  <a:lnTo>
                    <a:pt x="3655" y="3881"/>
                  </a:lnTo>
                  <a:lnTo>
                    <a:pt x="3645" y="3860"/>
                  </a:lnTo>
                  <a:lnTo>
                    <a:pt x="3634" y="3829"/>
                  </a:lnTo>
                  <a:lnTo>
                    <a:pt x="3623" y="3788"/>
                  </a:lnTo>
                  <a:lnTo>
                    <a:pt x="3592" y="3767"/>
                  </a:lnTo>
                  <a:lnTo>
                    <a:pt x="3570" y="3715"/>
                  </a:lnTo>
                  <a:lnTo>
                    <a:pt x="3528" y="3654"/>
                  </a:lnTo>
                  <a:lnTo>
                    <a:pt x="3486" y="3603"/>
                  </a:lnTo>
                  <a:lnTo>
                    <a:pt x="3433" y="3561"/>
                  </a:lnTo>
                  <a:lnTo>
                    <a:pt x="3401" y="3510"/>
                  </a:lnTo>
                  <a:lnTo>
                    <a:pt x="3359" y="3468"/>
                  </a:lnTo>
                  <a:lnTo>
                    <a:pt x="3326" y="3459"/>
                  </a:lnTo>
                  <a:lnTo>
                    <a:pt x="3306" y="3449"/>
                  </a:lnTo>
                  <a:lnTo>
                    <a:pt x="3295" y="3438"/>
                  </a:lnTo>
                  <a:lnTo>
                    <a:pt x="3264" y="3418"/>
                  </a:lnTo>
                  <a:lnTo>
                    <a:pt x="3242" y="3407"/>
                  </a:lnTo>
                  <a:lnTo>
                    <a:pt x="3231" y="3397"/>
                  </a:lnTo>
                  <a:lnTo>
                    <a:pt x="3200" y="3397"/>
                  </a:lnTo>
                  <a:lnTo>
                    <a:pt x="3189" y="3387"/>
                  </a:lnTo>
                  <a:close/>
                  <a:moveTo>
                    <a:pt x="3200" y="3335"/>
                  </a:moveTo>
                  <a:lnTo>
                    <a:pt x="3189" y="3387"/>
                  </a:lnTo>
                  <a:lnTo>
                    <a:pt x="3178" y="3387"/>
                  </a:lnTo>
                  <a:lnTo>
                    <a:pt x="3178" y="3366"/>
                  </a:lnTo>
                  <a:lnTo>
                    <a:pt x="3157" y="3355"/>
                  </a:lnTo>
                  <a:lnTo>
                    <a:pt x="3178" y="3345"/>
                  </a:lnTo>
                  <a:lnTo>
                    <a:pt x="3178" y="3335"/>
                  </a:lnTo>
                  <a:lnTo>
                    <a:pt x="3189" y="3335"/>
                  </a:lnTo>
                  <a:lnTo>
                    <a:pt x="3200" y="3335"/>
                  </a:lnTo>
                  <a:close/>
                  <a:moveTo>
                    <a:pt x="2701" y="3046"/>
                  </a:moveTo>
                  <a:lnTo>
                    <a:pt x="2701" y="2996"/>
                  </a:lnTo>
                  <a:lnTo>
                    <a:pt x="2723" y="3016"/>
                  </a:lnTo>
                  <a:lnTo>
                    <a:pt x="2723" y="3026"/>
                  </a:lnTo>
                  <a:lnTo>
                    <a:pt x="2754" y="3046"/>
                  </a:lnTo>
                  <a:lnTo>
                    <a:pt x="2765" y="3077"/>
                  </a:lnTo>
                  <a:lnTo>
                    <a:pt x="2796" y="3098"/>
                  </a:lnTo>
                  <a:lnTo>
                    <a:pt x="2807" y="3129"/>
                  </a:lnTo>
                  <a:lnTo>
                    <a:pt x="2850" y="3150"/>
                  </a:lnTo>
                  <a:lnTo>
                    <a:pt x="2871" y="3181"/>
                  </a:lnTo>
                  <a:lnTo>
                    <a:pt x="2914" y="3201"/>
                  </a:lnTo>
                  <a:lnTo>
                    <a:pt x="2945" y="3232"/>
                  </a:lnTo>
                  <a:lnTo>
                    <a:pt x="2987" y="3252"/>
                  </a:lnTo>
                  <a:lnTo>
                    <a:pt x="3020" y="3273"/>
                  </a:lnTo>
                  <a:lnTo>
                    <a:pt x="3029" y="3283"/>
                  </a:lnTo>
                  <a:lnTo>
                    <a:pt x="3051" y="3293"/>
                  </a:lnTo>
                  <a:lnTo>
                    <a:pt x="3083" y="3304"/>
                  </a:lnTo>
                  <a:lnTo>
                    <a:pt x="3104" y="3304"/>
                  </a:lnTo>
                  <a:lnTo>
                    <a:pt x="3136" y="3314"/>
                  </a:lnTo>
                  <a:lnTo>
                    <a:pt x="3157" y="3314"/>
                  </a:lnTo>
                  <a:lnTo>
                    <a:pt x="3200" y="3335"/>
                  </a:lnTo>
                  <a:lnTo>
                    <a:pt x="3189" y="3387"/>
                  </a:lnTo>
                  <a:lnTo>
                    <a:pt x="3157" y="3387"/>
                  </a:lnTo>
                  <a:lnTo>
                    <a:pt x="3125" y="3366"/>
                  </a:lnTo>
                  <a:lnTo>
                    <a:pt x="3093" y="3355"/>
                  </a:lnTo>
                  <a:lnTo>
                    <a:pt x="3073" y="3355"/>
                  </a:lnTo>
                  <a:lnTo>
                    <a:pt x="3040" y="3345"/>
                  </a:lnTo>
                  <a:lnTo>
                    <a:pt x="3020" y="3335"/>
                  </a:lnTo>
                  <a:lnTo>
                    <a:pt x="2987" y="3314"/>
                  </a:lnTo>
                  <a:lnTo>
                    <a:pt x="2967" y="3304"/>
                  </a:lnTo>
                  <a:lnTo>
                    <a:pt x="2914" y="3283"/>
                  </a:lnTo>
                  <a:lnTo>
                    <a:pt x="2871" y="3252"/>
                  </a:lnTo>
                  <a:lnTo>
                    <a:pt x="2829" y="3222"/>
                  </a:lnTo>
                  <a:lnTo>
                    <a:pt x="2807" y="3191"/>
                  </a:lnTo>
                  <a:lnTo>
                    <a:pt x="2776" y="3170"/>
                  </a:lnTo>
                  <a:lnTo>
                    <a:pt x="2754" y="3139"/>
                  </a:lnTo>
                  <a:lnTo>
                    <a:pt x="2723" y="3119"/>
                  </a:lnTo>
                  <a:lnTo>
                    <a:pt x="2712" y="3088"/>
                  </a:lnTo>
                  <a:lnTo>
                    <a:pt x="2691" y="3046"/>
                  </a:lnTo>
                  <a:lnTo>
                    <a:pt x="2670" y="3036"/>
                  </a:lnTo>
                  <a:lnTo>
                    <a:pt x="2701" y="3046"/>
                  </a:lnTo>
                  <a:close/>
                  <a:moveTo>
                    <a:pt x="1006" y="1523"/>
                  </a:moveTo>
                  <a:lnTo>
                    <a:pt x="1006" y="1472"/>
                  </a:lnTo>
                  <a:lnTo>
                    <a:pt x="1028" y="1481"/>
                  </a:lnTo>
                  <a:lnTo>
                    <a:pt x="1049" y="1502"/>
                  </a:lnTo>
                  <a:lnTo>
                    <a:pt x="1059" y="1533"/>
                  </a:lnTo>
                  <a:lnTo>
                    <a:pt x="1080" y="1554"/>
                  </a:lnTo>
                  <a:lnTo>
                    <a:pt x="1102" y="1595"/>
                  </a:lnTo>
                  <a:lnTo>
                    <a:pt x="1155" y="1688"/>
                  </a:lnTo>
                  <a:lnTo>
                    <a:pt x="1208" y="1791"/>
                  </a:lnTo>
                  <a:lnTo>
                    <a:pt x="1271" y="1905"/>
                  </a:lnTo>
                  <a:lnTo>
                    <a:pt x="1335" y="2017"/>
                  </a:lnTo>
                  <a:lnTo>
                    <a:pt x="1377" y="2079"/>
                  </a:lnTo>
                  <a:lnTo>
                    <a:pt x="1408" y="2140"/>
                  </a:lnTo>
                  <a:lnTo>
                    <a:pt x="1461" y="2192"/>
                  </a:lnTo>
                  <a:lnTo>
                    <a:pt x="1504" y="2264"/>
                  </a:lnTo>
                  <a:lnTo>
                    <a:pt x="1557" y="2327"/>
                  </a:lnTo>
                  <a:lnTo>
                    <a:pt x="1610" y="2387"/>
                  </a:lnTo>
                  <a:lnTo>
                    <a:pt x="1663" y="2450"/>
                  </a:lnTo>
                  <a:lnTo>
                    <a:pt x="1727" y="2501"/>
                  </a:lnTo>
                  <a:lnTo>
                    <a:pt x="1780" y="2563"/>
                  </a:lnTo>
                  <a:lnTo>
                    <a:pt x="1843" y="2614"/>
                  </a:lnTo>
                  <a:lnTo>
                    <a:pt x="1918" y="2676"/>
                  </a:lnTo>
                  <a:lnTo>
                    <a:pt x="1991" y="2728"/>
                  </a:lnTo>
                  <a:lnTo>
                    <a:pt x="2034" y="2759"/>
                  </a:lnTo>
                  <a:lnTo>
                    <a:pt x="2066" y="2769"/>
                  </a:lnTo>
                  <a:lnTo>
                    <a:pt x="2108" y="2800"/>
                  </a:lnTo>
                  <a:lnTo>
                    <a:pt x="2151" y="2820"/>
                  </a:lnTo>
                  <a:lnTo>
                    <a:pt x="2193" y="2851"/>
                  </a:lnTo>
                  <a:lnTo>
                    <a:pt x="2224" y="2861"/>
                  </a:lnTo>
                  <a:lnTo>
                    <a:pt x="2267" y="2882"/>
                  </a:lnTo>
                  <a:lnTo>
                    <a:pt x="2320" y="2902"/>
                  </a:lnTo>
                  <a:lnTo>
                    <a:pt x="2362" y="2913"/>
                  </a:lnTo>
                  <a:lnTo>
                    <a:pt x="2394" y="2934"/>
                  </a:lnTo>
                  <a:lnTo>
                    <a:pt x="2448" y="2954"/>
                  </a:lnTo>
                  <a:lnTo>
                    <a:pt x="2501" y="2965"/>
                  </a:lnTo>
                  <a:lnTo>
                    <a:pt x="2543" y="2975"/>
                  </a:lnTo>
                  <a:lnTo>
                    <a:pt x="2596" y="2985"/>
                  </a:lnTo>
                  <a:lnTo>
                    <a:pt x="2648" y="2985"/>
                  </a:lnTo>
                  <a:lnTo>
                    <a:pt x="2701" y="2996"/>
                  </a:lnTo>
                  <a:lnTo>
                    <a:pt x="2701" y="3046"/>
                  </a:lnTo>
                  <a:lnTo>
                    <a:pt x="2648" y="3046"/>
                  </a:lnTo>
                  <a:lnTo>
                    <a:pt x="2585" y="3036"/>
                  </a:lnTo>
                  <a:lnTo>
                    <a:pt x="2543" y="3026"/>
                  </a:lnTo>
                  <a:lnTo>
                    <a:pt x="2490" y="3016"/>
                  </a:lnTo>
                  <a:lnTo>
                    <a:pt x="2437" y="2996"/>
                  </a:lnTo>
                  <a:lnTo>
                    <a:pt x="2384" y="2985"/>
                  </a:lnTo>
                  <a:lnTo>
                    <a:pt x="2341" y="2965"/>
                  </a:lnTo>
                  <a:lnTo>
                    <a:pt x="2299" y="2954"/>
                  </a:lnTo>
                  <a:lnTo>
                    <a:pt x="2257" y="2934"/>
                  </a:lnTo>
                  <a:lnTo>
                    <a:pt x="2204" y="2913"/>
                  </a:lnTo>
                  <a:lnTo>
                    <a:pt x="2161" y="2882"/>
                  </a:lnTo>
                  <a:lnTo>
                    <a:pt x="2119" y="2871"/>
                  </a:lnTo>
                  <a:lnTo>
                    <a:pt x="2087" y="2851"/>
                  </a:lnTo>
                  <a:lnTo>
                    <a:pt x="2044" y="2820"/>
                  </a:lnTo>
                  <a:lnTo>
                    <a:pt x="2002" y="2800"/>
                  </a:lnTo>
                  <a:lnTo>
                    <a:pt x="1971" y="2769"/>
                  </a:lnTo>
                  <a:lnTo>
                    <a:pt x="1885" y="2717"/>
                  </a:lnTo>
                  <a:lnTo>
                    <a:pt x="1822" y="2666"/>
                  </a:lnTo>
                  <a:lnTo>
                    <a:pt x="1758" y="2604"/>
                  </a:lnTo>
                  <a:lnTo>
                    <a:pt x="1685" y="2553"/>
                  </a:lnTo>
                  <a:lnTo>
                    <a:pt x="1621" y="2491"/>
                  </a:lnTo>
                  <a:lnTo>
                    <a:pt x="1568" y="2429"/>
                  </a:lnTo>
                  <a:lnTo>
                    <a:pt x="1515" y="2358"/>
                  </a:lnTo>
                  <a:lnTo>
                    <a:pt x="1461" y="2295"/>
                  </a:lnTo>
                  <a:lnTo>
                    <a:pt x="1408" y="2233"/>
                  </a:lnTo>
                  <a:lnTo>
                    <a:pt x="1377" y="2171"/>
                  </a:lnTo>
                  <a:lnTo>
                    <a:pt x="1335" y="2110"/>
                  </a:lnTo>
                  <a:lnTo>
                    <a:pt x="1292" y="2038"/>
                  </a:lnTo>
                  <a:lnTo>
                    <a:pt x="1219" y="1924"/>
                  </a:lnTo>
                  <a:lnTo>
                    <a:pt x="1155" y="1811"/>
                  </a:lnTo>
                  <a:lnTo>
                    <a:pt x="1102" y="1708"/>
                  </a:lnTo>
                  <a:lnTo>
                    <a:pt x="1059" y="1626"/>
                  </a:lnTo>
                  <a:lnTo>
                    <a:pt x="1028" y="1595"/>
                  </a:lnTo>
                  <a:lnTo>
                    <a:pt x="1017" y="1554"/>
                  </a:lnTo>
                  <a:lnTo>
                    <a:pt x="1006" y="1533"/>
                  </a:lnTo>
                  <a:lnTo>
                    <a:pt x="985" y="1502"/>
                  </a:lnTo>
                  <a:lnTo>
                    <a:pt x="1006" y="1523"/>
                  </a:lnTo>
                  <a:close/>
                  <a:moveTo>
                    <a:pt x="1028" y="1481"/>
                  </a:moveTo>
                  <a:lnTo>
                    <a:pt x="985" y="1502"/>
                  </a:lnTo>
                  <a:lnTo>
                    <a:pt x="985" y="1492"/>
                  </a:lnTo>
                  <a:lnTo>
                    <a:pt x="985" y="1481"/>
                  </a:lnTo>
                  <a:lnTo>
                    <a:pt x="995" y="1472"/>
                  </a:lnTo>
                  <a:lnTo>
                    <a:pt x="1006" y="1472"/>
                  </a:lnTo>
                  <a:lnTo>
                    <a:pt x="1017" y="1472"/>
                  </a:lnTo>
                  <a:lnTo>
                    <a:pt x="1028" y="1481"/>
                  </a:lnTo>
                  <a:close/>
                  <a:moveTo>
                    <a:pt x="625" y="1523"/>
                  </a:moveTo>
                  <a:lnTo>
                    <a:pt x="625" y="1472"/>
                  </a:lnTo>
                  <a:lnTo>
                    <a:pt x="667" y="1472"/>
                  </a:lnTo>
                  <a:lnTo>
                    <a:pt x="699" y="1472"/>
                  </a:lnTo>
                  <a:lnTo>
                    <a:pt x="752" y="1472"/>
                  </a:lnTo>
                  <a:lnTo>
                    <a:pt x="794" y="1472"/>
                  </a:lnTo>
                  <a:lnTo>
                    <a:pt x="847" y="1472"/>
                  </a:lnTo>
                  <a:lnTo>
                    <a:pt x="889" y="1472"/>
                  </a:lnTo>
                  <a:lnTo>
                    <a:pt x="953" y="1472"/>
                  </a:lnTo>
                  <a:lnTo>
                    <a:pt x="1006" y="1472"/>
                  </a:lnTo>
                  <a:lnTo>
                    <a:pt x="1006" y="1523"/>
                  </a:lnTo>
                  <a:lnTo>
                    <a:pt x="953" y="1523"/>
                  </a:lnTo>
                  <a:lnTo>
                    <a:pt x="889" y="1523"/>
                  </a:lnTo>
                  <a:lnTo>
                    <a:pt x="847" y="1523"/>
                  </a:lnTo>
                  <a:lnTo>
                    <a:pt x="794" y="1523"/>
                  </a:lnTo>
                  <a:lnTo>
                    <a:pt x="752" y="1523"/>
                  </a:lnTo>
                  <a:lnTo>
                    <a:pt x="699" y="1523"/>
                  </a:lnTo>
                  <a:lnTo>
                    <a:pt x="667" y="1523"/>
                  </a:lnTo>
                  <a:lnTo>
                    <a:pt x="625" y="1523"/>
                  </a:lnTo>
                  <a:close/>
                  <a:moveTo>
                    <a:pt x="233" y="1668"/>
                  </a:moveTo>
                  <a:lnTo>
                    <a:pt x="254" y="1637"/>
                  </a:lnTo>
                  <a:lnTo>
                    <a:pt x="233" y="1637"/>
                  </a:lnTo>
                  <a:lnTo>
                    <a:pt x="275" y="1595"/>
                  </a:lnTo>
                  <a:lnTo>
                    <a:pt x="307" y="1554"/>
                  </a:lnTo>
                  <a:lnTo>
                    <a:pt x="339" y="1544"/>
                  </a:lnTo>
                  <a:lnTo>
                    <a:pt x="350" y="1533"/>
                  </a:lnTo>
                  <a:lnTo>
                    <a:pt x="370" y="1523"/>
                  </a:lnTo>
                  <a:lnTo>
                    <a:pt x="403" y="1502"/>
                  </a:lnTo>
                  <a:lnTo>
                    <a:pt x="423" y="1492"/>
                  </a:lnTo>
                  <a:lnTo>
                    <a:pt x="456" y="1492"/>
                  </a:lnTo>
                  <a:lnTo>
                    <a:pt x="476" y="1481"/>
                  </a:lnTo>
                  <a:lnTo>
                    <a:pt x="508" y="1481"/>
                  </a:lnTo>
                  <a:lnTo>
                    <a:pt x="530" y="1472"/>
                  </a:lnTo>
                  <a:lnTo>
                    <a:pt x="561" y="1472"/>
                  </a:lnTo>
                  <a:lnTo>
                    <a:pt x="603" y="1472"/>
                  </a:lnTo>
                  <a:lnTo>
                    <a:pt x="625" y="1472"/>
                  </a:lnTo>
                  <a:lnTo>
                    <a:pt x="625" y="1523"/>
                  </a:lnTo>
                  <a:lnTo>
                    <a:pt x="603" y="1523"/>
                  </a:lnTo>
                  <a:lnTo>
                    <a:pt x="572" y="1523"/>
                  </a:lnTo>
                  <a:lnTo>
                    <a:pt x="551" y="1523"/>
                  </a:lnTo>
                  <a:lnTo>
                    <a:pt x="519" y="1533"/>
                  </a:lnTo>
                  <a:lnTo>
                    <a:pt x="498" y="1533"/>
                  </a:lnTo>
                  <a:lnTo>
                    <a:pt x="466" y="1544"/>
                  </a:lnTo>
                  <a:lnTo>
                    <a:pt x="445" y="1544"/>
                  </a:lnTo>
                  <a:lnTo>
                    <a:pt x="423" y="1554"/>
                  </a:lnTo>
                  <a:lnTo>
                    <a:pt x="403" y="1575"/>
                  </a:lnTo>
                  <a:lnTo>
                    <a:pt x="392" y="1585"/>
                  </a:lnTo>
                  <a:lnTo>
                    <a:pt x="361" y="1595"/>
                  </a:lnTo>
                  <a:lnTo>
                    <a:pt x="339" y="1606"/>
                  </a:lnTo>
                  <a:lnTo>
                    <a:pt x="297" y="1637"/>
                  </a:lnTo>
                  <a:lnTo>
                    <a:pt x="254" y="1668"/>
                  </a:lnTo>
                  <a:lnTo>
                    <a:pt x="233" y="1668"/>
                  </a:lnTo>
                  <a:close/>
                  <a:moveTo>
                    <a:pt x="233" y="1637"/>
                  </a:moveTo>
                  <a:lnTo>
                    <a:pt x="254" y="1668"/>
                  </a:lnTo>
                  <a:lnTo>
                    <a:pt x="254" y="1688"/>
                  </a:lnTo>
                  <a:lnTo>
                    <a:pt x="243" y="1688"/>
                  </a:lnTo>
                  <a:lnTo>
                    <a:pt x="233" y="1688"/>
                  </a:lnTo>
                  <a:lnTo>
                    <a:pt x="222" y="1668"/>
                  </a:lnTo>
                  <a:lnTo>
                    <a:pt x="222" y="1657"/>
                  </a:lnTo>
                  <a:lnTo>
                    <a:pt x="222" y="1647"/>
                  </a:lnTo>
                  <a:lnTo>
                    <a:pt x="233" y="1637"/>
                  </a:lnTo>
                  <a:close/>
                  <a:moveTo>
                    <a:pt x="0" y="1049"/>
                  </a:moveTo>
                  <a:lnTo>
                    <a:pt x="42" y="1049"/>
                  </a:lnTo>
                  <a:lnTo>
                    <a:pt x="42" y="1101"/>
                  </a:lnTo>
                  <a:lnTo>
                    <a:pt x="64" y="1132"/>
                  </a:lnTo>
                  <a:lnTo>
                    <a:pt x="64" y="1173"/>
                  </a:lnTo>
                  <a:lnTo>
                    <a:pt x="74" y="1215"/>
                  </a:lnTo>
                  <a:lnTo>
                    <a:pt x="74" y="1265"/>
                  </a:lnTo>
                  <a:lnTo>
                    <a:pt x="84" y="1307"/>
                  </a:lnTo>
                  <a:lnTo>
                    <a:pt x="95" y="1338"/>
                  </a:lnTo>
                  <a:lnTo>
                    <a:pt x="117" y="1390"/>
                  </a:lnTo>
                  <a:lnTo>
                    <a:pt x="137" y="1431"/>
                  </a:lnTo>
                  <a:lnTo>
                    <a:pt x="148" y="1472"/>
                  </a:lnTo>
                  <a:lnTo>
                    <a:pt x="170" y="1492"/>
                  </a:lnTo>
                  <a:lnTo>
                    <a:pt x="190" y="1533"/>
                  </a:lnTo>
                  <a:lnTo>
                    <a:pt x="201" y="1575"/>
                  </a:lnTo>
                  <a:lnTo>
                    <a:pt x="222" y="1595"/>
                  </a:lnTo>
                  <a:lnTo>
                    <a:pt x="243" y="1626"/>
                  </a:lnTo>
                  <a:lnTo>
                    <a:pt x="254" y="1637"/>
                  </a:lnTo>
                  <a:lnTo>
                    <a:pt x="233" y="1668"/>
                  </a:lnTo>
                  <a:lnTo>
                    <a:pt x="201" y="1647"/>
                  </a:lnTo>
                  <a:lnTo>
                    <a:pt x="179" y="1626"/>
                  </a:lnTo>
                  <a:lnTo>
                    <a:pt x="170" y="1595"/>
                  </a:lnTo>
                  <a:lnTo>
                    <a:pt x="137" y="1554"/>
                  </a:lnTo>
                  <a:lnTo>
                    <a:pt x="126" y="1523"/>
                  </a:lnTo>
                  <a:lnTo>
                    <a:pt x="95" y="1481"/>
                  </a:lnTo>
                  <a:lnTo>
                    <a:pt x="84" y="1441"/>
                  </a:lnTo>
                  <a:lnTo>
                    <a:pt x="74" y="1400"/>
                  </a:lnTo>
                  <a:lnTo>
                    <a:pt x="42" y="1369"/>
                  </a:lnTo>
                  <a:lnTo>
                    <a:pt x="31" y="1317"/>
                  </a:lnTo>
                  <a:lnTo>
                    <a:pt x="31" y="1276"/>
                  </a:lnTo>
                  <a:lnTo>
                    <a:pt x="21" y="1225"/>
                  </a:lnTo>
                  <a:lnTo>
                    <a:pt x="10" y="1184"/>
                  </a:lnTo>
                  <a:lnTo>
                    <a:pt x="10" y="1132"/>
                  </a:lnTo>
                  <a:lnTo>
                    <a:pt x="0" y="1101"/>
                  </a:lnTo>
                  <a:lnTo>
                    <a:pt x="0" y="1049"/>
                  </a:lnTo>
                  <a:close/>
                  <a:moveTo>
                    <a:pt x="42" y="731"/>
                  </a:moveTo>
                  <a:lnTo>
                    <a:pt x="117" y="731"/>
                  </a:lnTo>
                  <a:lnTo>
                    <a:pt x="95" y="751"/>
                  </a:lnTo>
                  <a:lnTo>
                    <a:pt x="95" y="782"/>
                  </a:lnTo>
                  <a:lnTo>
                    <a:pt x="95" y="803"/>
                  </a:lnTo>
                  <a:lnTo>
                    <a:pt x="95" y="833"/>
                  </a:lnTo>
                  <a:lnTo>
                    <a:pt x="84" y="885"/>
                  </a:lnTo>
                  <a:lnTo>
                    <a:pt x="74" y="916"/>
                  </a:lnTo>
                  <a:lnTo>
                    <a:pt x="74" y="947"/>
                  </a:lnTo>
                  <a:lnTo>
                    <a:pt x="64" y="988"/>
                  </a:lnTo>
                  <a:lnTo>
                    <a:pt x="64" y="1019"/>
                  </a:lnTo>
                  <a:lnTo>
                    <a:pt x="42" y="1049"/>
                  </a:lnTo>
                  <a:lnTo>
                    <a:pt x="0" y="1049"/>
                  </a:lnTo>
                  <a:lnTo>
                    <a:pt x="0" y="1009"/>
                  </a:lnTo>
                  <a:lnTo>
                    <a:pt x="10" y="968"/>
                  </a:lnTo>
                  <a:lnTo>
                    <a:pt x="21" y="937"/>
                  </a:lnTo>
                  <a:lnTo>
                    <a:pt x="21" y="905"/>
                  </a:lnTo>
                  <a:lnTo>
                    <a:pt x="31" y="864"/>
                  </a:lnTo>
                  <a:lnTo>
                    <a:pt x="42" y="833"/>
                  </a:lnTo>
                  <a:lnTo>
                    <a:pt x="42" y="803"/>
                  </a:lnTo>
                  <a:lnTo>
                    <a:pt x="42" y="782"/>
                  </a:lnTo>
                  <a:lnTo>
                    <a:pt x="42" y="751"/>
                  </a:lnTo>
                  <a:lnTo>
                    <a:pt x="42" y="731"/>
                  </a:lnTo>
                  <a:close/>
                  <a:moveTo>
                    <a:pt x="117" y="731"/>
                  </a:moveTo>
                  <a:lnTo>
                    <a:pt x="74" y="731"/>
                  </a:lnTo>
                  <a:lnTo>
                    <a:pt x="117" y="731"/>
                  </a:lnTo>
                  <a:close/>
                  <a:moveTo>
                    <a:pt x="117" y="731"/>
                  </a:moveTo>
                  <a:lnTo>
                    <a:pt x="42" y="731"/>
                  </a:lnTo>
                  <a:lnTo>
                    <a:pt x="64" y="710"/>
                  </a:lnTo>
                  <a:lnTo>
                    <a:pt x="64" y="700"/>
                  </a:lnTo>
                  <a:lnTo>
                    <a:pt x="74" y="700"/>
                  </a:lnTo>
                  <a:lnTo>
                    <a:pt x="84" y="700"/>
                  </a:lnTo>
                  <a:lnTo>
                    <a:pt x="95" y="700"/>
                  </a:lnTo>
                  <a:lnTo>
                    <a:pt x="95" y="710"/>
                  </a:lnTo>
                  <a:lnTo>
                    <a:pt x="117" y="731"/>
                  </a:lnTo>
                  <a:close/>
                  <a:moveTo>
                    <a:pt x="74" y="586"/>
                  </a:moveTo>
                  <a:lnTo>
                    <a:pt x="117" y="617"/>
                  </a:lnTo>
                  <a:lnTo>
                    <a:pt x="117" y="731"/>
                  </a:lnTo>
                  <a:lnTo>
                    <a:pt x="42" y="731"/>
                  </a:lnTo>
                  <a:lnTo>
                    <a:pt x="42" y="617"/>
                  </a:lnTo>
                  <a:lnTo>
                    <a:pt x="74" y="586"/>
                  </a:lnTo>
                  <a:close/>
                  <a:moveTo>
                    <a:pt x="117" y="617"/>
                  </a:moveTo>
                  <a:lnTo>
                    <a:pt x="42" y="617"/>
                  </a:lnTo>
                  <a:lnTo>
                    <a:pt x="64" y="596"/>
                  </a:lnTo>
                  <a:lnTo>
                    <a:pt x="74" y="586"/>
                  </a:lnTo>
                  <a:lnTo>
                    <a:pt x="84" y="586"/>
                  </a:lnTo>
                  <a:lnTo>
                    <a:pt x="95" y="596"/>
                  </a:lnTo>
                  <a:lnTo>
                    <a:pt x="117" y="617"/>
                  </a:lnTo>
                  <a:close/>
                  <a:moveTo>
                    <a:pt x="254" y="638"/>
                  </a:moveTo>
                  <a:lnTo>
                    <a:pt x="243" y="638"/>
                  </a:lnTo>
                  <a:lnTo>
                    <a:pt x="74" y="638"/>
                  </a:lnTo>
                  <a:lnTo>
                    <a:pt x="74" y="586"/>
                  </a:lnTo>
                  <a:lnTo>
                    <a:pt x="243" y="586"/>
                  </a:lnTo>
                  <a:lnTo>
                    <a:pt x="254" y="638"/>
                  </a:lnTo>
                  <a:close/>
                  <a:moveTo>
                    <a:pt x="243" y="638"/>
                  </a:moveTo>
                  <a:lnTo>
                    <a:pt x="243" y="586"/>
                  </a:lnTo>
                  <a:lnTo>
                    <a:pt x="254" y="586"/>
                  </a:lnTo>
                  <a:lnTo>
                    <a:pt x="254" y="596"/>
                  </a:lnTo>
                  <a:lnTo>
                    <a:pt x="275" y="596"/>
                  </a:lnTo>
                  <a:lnTo>
                    <a:pt x="275" y="617"/>
                  </a:lnTo>
                  <a:lnTo>
                    <a:pt x="275" y="627"/>
                  </a:lnTo>
                  <a:lnTo>
                    <a:pt x="254" y="638"/>
                  </a:lnTo>
                  <a:lnTo>
                    <a:pt x="243" y="638"/>
                  </a:lnTo>
                  <a:close/>
                  <a:moveTo>
                    <a:pt x="254" y="638"/>
                  </a:moveTo>
                  <a:lnTo>
                    <a:pt x="243" y="617"/>
                  </a:lnTo>
                  <a:lnTo>
                    <a:pt x="254" y="638"/>
                  </a:lnTo>
                  <a:close/>
                  <a:moveTo>
                    <a:pt x="243" y="638"/>
                  </a:moveTo>
                  <a:lnTo>
                    <a:pt x="243" y="586"/>
                  </a:lnTo>
                  <a:lnTo>
                    <a:pt x="254" y="586"/>
                  </a:lnTo>
                  <a:lnTo>
                    <a:pt x="254" y="596"/>
                  </a:lnTo>
                  <a:lnTo>
                    <a:pt x="275" y="596"/>
                  </a:lnTo>
                  <a:lnTo>
                    <a:pt x="275" y="617"/>
                  </a:lnTo>
                  <a:lnTo>
                    <a:pt x="275" y="627"/>
                  </a:lnTo>
                  <a:lnTo>
                    <a:pt x="254" y="638"/>
                  </a:lnTo>
                  <a:lnTo>
                    <a:pt x="243" y="638"/>
                  </a:lnTo>
                  <a:close/>
                  <a:moveTo>
                    <a:pt x="603" y="390"/>
                  </a:moveTo>
                  <a:lnTo>
                    <a:pt x="551" y="390"/>
                  </a:lnTo>
                  <a:lnTo>
                    <a:pt x="583" y="421"/>
                  </a:lnTo>
                  <a:lnTo>
                    <a:pt x="561" y="432"/>
                  </a:lnTo>
                  <a:lnTo>
                    <a:pt x="551" y="432"/>
                  </a:lnTo>
                  <a:lnTo>
                    <a:pt x="530" y="442"/>
                  </a:lnTo>
                  <a:lnTo>
                    <a:pt x="519" y="463"/>
                  </a:lnTo>
                  <a:lnTo>
                    <a:pt x="476" y="494"/>
                  </a:lnTo>
                  <a:lnTo>
                    <a:pt x="445" y="525"/>
                  </a:lnTo>
                  <a:lnTo>
                    <a:pt x="403" y="566"/>
                  </a:lnTo>
                  <a:lnTo>
                    <a:pt x="361" y="586"/>
                  </a:lnTo>
                  <a:lnTo>
                    <a:pt x="339" y="596"/>
                  </a:lnTo>
                  <a:lnTo>
                    <a:pt x="307" y="617"/>
                  </a:lnTo>
                  <a:lnTo>
                    <a:pt x="286" y="627"/>
                  </a:lnTo>
                  <a:lnTo>
                    <a:pt x="254" y="638"/>
                  </a:lnTo>
                  <a:lnTo>
                    <a:pt x="233" y="586"/>
                  </a:lnTo>
                  <a:lnTo>
                    <a:pt x="254" y="577"/>
                  </a:lnTo>
                  <a:lnTo>
                    <a:pt x="286" y="566"/>
                  </a:lnTo>
                  <a:lnTo>
                    <a:pt x="307" y="546"/>
                  </a:lnTo>
                  <a:lnTo>
                    <a:pt x="339" y="535"/>
                  </a:lnTo>
                  <a:lnTo>
                    <a:pt x="370" y="515"/>
                  </a:lnTo>
                  <a:lnTo>
                    <a:pt x="412" y="484"/>
                  </a:lnTo>
                  <a:lnTo>
                    <a:pt x="445" y="442"/>
                  </a:lnTo>
                  <a:lnTo>
                    <a:pt x="476" y="421"/>
                  </a:lnTo>
                  <a:lnTo>
                    <a:pt x="498" y="411"/>
                  </a:lnTo>
                  <a:lnTo>
                    <a:pt x="519" y="390"/>
                  </a:lnTo>
                  <a:lnTo>
                    <a:pt x="530" y="380"/>
                  </a:lnTo>
                  <a:lnTo>
                    <a:pt x="561" y="370"/>
                  </a:lnTo>
                  <a:lnTo>
                    <a:pt x="603" y="390"/>
                  </a:lnTo>
                  <a:close/>
                  <a:moveTo>
                    <a:pt x="583" y="421"/>
                  </a:moveTo>
                  <a:lnTo>
                    <a:pt x="561" y="370"/>
                  </a:lnTo>
                  <a:lnTo>
                    <a:pt x="572" y="370"/>
                  </a:lnTo>
                  <a:lnTo>
                    <a:pt x="583" y="370"/>
                  </a:lnTo>
                  <a:lnTo>
                    <a:pt x="603" y="380"/>
                  </a:lnTo>
                  <a:lnTo>
                    <a:pt x="603" y="390"/>
                  </a:lnTo>
                  <a:lnTo>
                    <a:pt x="603" y="411"/>
                  </a:lnTo>
                  <a:lnTo>
                    <a:pt x="583" y="411"/>
                  </a:lnTo>
                  <a:lnTo>
                    <a:pt x="583" y="421"/>
                  </a:lnTo>
                  <a:close/>
                  <a:moveTo>
                    <a:pt x="880" y="596"/>
                  </a:moveTo>
                  <a:lnTo>
                    <a:pt x="933" y="627"/>
                  </a:lnTo>
                  <a:lnTo>
                    <a:pt x="900" y="638"/>
                  </a:lnTo>
                  <a:lnTo>
                    <a:pt x="847" y="638"/>
                  </a:lnTo>
                  <a:lnTo>
                    <a:pt x="794" y="638"/>
                  </a:lnTo>
                  <a:lnTo>
                    <a:pt x="773" y="638"/>
                  </a:lnTo>
                  <a:lnTo>
                    <a:pt x="742" y="627"/>
                  </a:lnTo>
                  <a:lnTo>
                    <a:pt x="720" y="627"/>
                  </a:lnTo>
                  <a:lnTo>
                    <a:pt x="678" y="617"/>
                  </a:lnTo>
                  <a:lnTo>
                    <a:pt x="656" y="596"/>
                  </a:lnTo>
                  <a:lnTo>
                    <a:pt x="625" y="586"/>
                  </a:lnTo>
                  <a:lnTo>
                    <a:pt x="614" y="577"/>
                  </a:lnTo>
                  <a:lnTo>
                    <a:pt x="614" y="566"/>
                  </a:lnTo>
                  <a:lnTo>
                    <a:pt x="603" y="546"/>
                  </a:lnTo>
                  <a:lnTo>
                    <a:pt x="583" y="535"/>
                  </a:lnTo>
                  <a:lnTo>
                    <a:pt x="572" y="525"/>
                  </a:lnTo>
                  <a:lnTo>
                    <a:pt x="572" y="515"/>
                  </a:lnTo>
                  <a:lnTo>
                    <a:pt x="561" y="494"/>
                  </a:lnTo>
                  <a:lnTo>
                    <a:pt x="561" y="473"/>
                  </a:lnTo>
                  <a:lnTo>
                    <a:pt x="551" y="463"/>
                  </a:lnTo>
                  <a:lnTo>
                    <a:pt x="551" y="432"/>
                  </a:lnTo>
                  <a:lnTo>
                    <a:pt x="551" y="421"/>
                  </a:lnTo>
                  <a:lnTo>
                    <a:pt x="551" y="390"/>
                  </a:lnTo>
                  <a:lnTo>
                    <a:pt x="603" y="390"/>
                  </a:lnTo>
                  <a:lnTo>
                    <a:pt x="603" y="411"/>
                  </a:lnTo>
                  <a:lnTo>
                    <a:pt x="603" y="432"/>
                  </a:lnTo>
                  <a:lnTo>
                    <a:pt x="603" y="442"/>
                  </a:lnTo>
                  <a:lnTo>
                    <a:pt x="614" y="463"/>
                  </a:lnTo>
                  <a:lnTo>
                    <a:pt x="614" y="473"/>
                  </a:lnTo>
                  <a:lnTo>
                    <a:pt x="614" y="484"/>
                  </a:lnTo>
                  <a:lnTo>
                    <a:pt x="625" y="494"/>
                  </a:lnTo>
                  <a:lnTo>
                    <a:pt x="625" y="515"/>
                  </a:lnTo>
                  <a:lnTo>
                    <a:pt x="636" y="515"/>
                  </a:lnTo>
                  <a:lnTo>
                    <a:pt x="636" y="525"/>
                  </a:lnTo>
                  <a:lnTo>
                    <a:pt x="656" y="535"/>
                  </a:lnTo>
                  <a:lnTo>
                    <a:pt x="667" y="535"/>
                  </a:lnTo>
                  <a:lnTo>
                    <a:pt x="678" y="546"/>
                  </a:lnTo>
                  <a:lnTo>
                    <a:pt x="699" y="566"/>
                  </a:lnTo>
                  <a:lnTo>
                    <a:pt x="731" y="577"/>
                  </a:lnTo>
                  <a:lnTo>
                    <a:pt x="752" y="577"/>
                  </a:lnTo>
                  <a:lnTo>
                    <a:pt x="784" y="577"/>
                  </a:lnTo>
                  <a:lnTo>
                    <a:pt x="805" y="586"/>
                  </a:lnTo>
                  <a:lnTo>
                    <a:pt x="847" y="586"/>
                  </a:lnTo>
                  <a:lnTo>
                    <a:pt x="900" y="586"/>
                  </a:lnTo>
                  <a:lnTo>
                    <a:pt x="880" y="596"/>
                  </a:lnTo>
                  <a:close/>
                  <a:moveTo>
                    <a:pt x="900" y="638"/>
                  </a:moveTo>
                  <a:lnTo>
                    <a:pt x="900" y="586"/>
                  </a:lnTo>
                  <a:lnTo>
                    <a:pt x="911" y="586"/>
                  </a:lnTo>
                  <a:lnTo>
                    <a:pt x="911" y="596"/>
                  </a:lnTo>
                  <a:lnTo>
                    <a:pt x="933" y="596"/>
                  </a:lnTo>
                  <a:lnTo>
                    <a:pt x="933" y="617"/>
                  </a:lnTo>
                  <a:lnTo>
                    <a:pt x="933" y="627"/>
                  </a:lnTo>
                  <a:lnTo>
                    <a:pt x="911" y="638"/>
                  </a:lnTo>
                  <a:lnTo>
                    <a:pt x="900" y="638"/>
                  </a:lnTo>
                  <a:close/>
                  <a:moveTo>
                    <a:pt x="1399" y="124"/>
                  </a:moveTo>
                  <a:lnTo>
                    <a:pt x="1430" y="174"/>
                  </a:lnTo>
                  <a:lnTo>
                    <a:pt x="1399" y="205"/>
                  </a:lnTo>
                  <a:lnTo>
                    <a:pt x="1335" y="247"/>
                  </a:lnTo>
                  <a:lnTo>
                    <a:pt x="1261" y="309"/>
                  </a:lnTo>
                  <a:lnTo>
                    <a:pt x="1175" y="380"/>
                  </a:lnTo>
                  <a:lnTo>
                    <a:pt x="1080" y="442"/>
                  </a:lnTo>
                  <a:lnTo>
                    <a:pt x="1017" y="525"/>
                  </a:lnTo>
                  <a:lnTo>
                    <a:pt x="985" y="546"/>
                  </a:lnTo>
                  <a:lnTo>
                    <a:pt x="953" y="586"/>
                  </a:lnTo>
                  <a:lnTo>
                    <a:pt x="942" y="617"/>
                  </a:lnTo>
                  <a:lnTo>
                    <a:pt x="933" y="627"/>
                  </a:lnTo>
                  <a:lnTo>
                    <a:pt x="880" y="596"/>
                  </a:lnTo>
                  <a:lnTo>
                    <a:pt x="889" y="577"/>
                  </a:lnTo>
                  <a:lnTo>
                    <a:pt x="911" y="546"/>
                  </a:lnTo>
                  <a:lnTo>
                    <a:pt x="942" y="515"/>
                  </a:lnTo>
                  <a:lnTo>
                    <a:pt x="985" y="484"/>
                  </a:lnTo>
                  <a:lnTo>
                    <a:pt x="1059" y="411"/>
                  </a:lnTo>
                  <a:lnTo>
                    <a:pt x="1133" y="329"/>
                  </a:lnTo>
                  <a:lnTo>
                    <a:pt x="1228" y="267"/>
                  </a:lnTo>
                  <a:lnTo>
                    <a:pt x="1313" y="205"/>
                  </a:lnTo>
                  <a:lnTo>
                    <a:pt x="1356" y="154"/>
                  </a:lnTo>
                  <a:lnTo>
                    <a:pt x="1399" y="124"/>
                  </a:lnTo>
                  <a:close/>
                  <a:moveTo>
                    <a:pt x="1483" y="62"/>
                  </a:moveTo>
                  <a:lnTo>
                    <a:pt x="1504" y="113"/>
                  </a:lnTo>
                  <a:lnTo>
                    <a:pt x="1430" y="174"/>
                  </a:lnTo>
                  <a:lnTo>
                    <a:pt x="1399" y="124"/>
                  </a:lnTo>
                  <a:lnTo>
                    <a:pt x="1461" y="62"/>
                  </a:lnTo>
                  <a:lnTo>
                    <a:pt x="1483" y="62"/>
                  </a:lnTo>
                  <a:close/>
                  <a:moveTo>
                    <a:pt x="1504" y="113"/>
                  </a:moveTo>
                  <a:lnTo>
                    <a:pt x="1461" y="62"/>
                  </a:lnTo>
                  <a:lnTo>
                    <a:pt x="1483" y="62"/>
                  </a:lnTo>
                  <a:lnTo>
                    <a:pt x="1494" y="62"/>
                  </a:lnTo>
                  <a:lnTo>
                    <a:pt x="1504" y="62"/>
                  </a:lnTo>
                  <a:lnTo>
                    <a:pt x="1504" y="72"/>
                  </a:lnTo>
                  <a:lnTo>
                    <a:pt x="1515" y="72"/>
                  </a:lnTo>
                  <a:lnTo>
                    <a:pt x="1515" y="93"/>
                  </a:lnTo>
                  <a:lnTo>
                    <a:pt x="1515" y="103"/>
                  </a:lnTo>
                  <a:lnTo>
                    <a:pt x="1504" y="113"/>
                  </a:lnTo>
                  <a:close/>
                  <a:moveTo>
                    <a:pt x="2044" y="10"/>
                  </a:moveTo>
                  <a:lnTo>
                    <a:pt x="2013" y="51"/>
                  </a:lnTo>
                  <a:lnTo>
                    <a:pt x="1494" y="113"/>
                  </a:lnTo>
                  <a:lnTo>
                    <a:pt x="1483" y="62"/>
                  </a:lnTo>
                  <a:lnTo>
                    <a:pt x="2013" y="0"/>
                  </a:lnTo>
                  <a:lnTo>
                    <a:pt x="2044" y="10"/>
                  </a:lnTo>
                  <a:close/>
                  <a:moveTo>
                    <a:pt x="2013" y="51"/>
                  </a:moveTo>
                  <a:lnTo>
                    <a:pt x="2013" y="0"/>
                  </a:lnTo>
                  <a:lnTo>
                    <a:pt x="2034" y="0"/>
                  </a:lnTo>
                  <a:lnTo>
                    <a:pt x="2044" y="10"/>
                  </a:lnTo>
                  <a:lnTo>
                    <a:pt x="2044" y="31"/>
                  </a:lnTo>
                  <a:lnTo>
                    <a:pt x="2044" y="41"/>
                  </a:lnTo>
                  <a:lnTo>
                    <a:pt x="2034" y="51"/>
                  </a:lnTo>
                  <a:lnTo>
                    <a:pt x="2013" y="51"/>
                  </a:lnTo>
                  <a:close/>
                  <a:moveTo>
                    <a:pt x="2044" y="124"/>
                  </a:moveTo>
                  <a:lnTo>
                    <a:pt x="1991" y="41"/>
                  </a:lnTo>
                  <a:lnTo>
                    <a:pt x="2044" y="10"/>
                  </a:lnTo>
                  <a:lnTo>
                    <a:pt x="2087" y="103"/>
                  </a:lnTo>
                  <a:lnTo>
                    <a:pt x="2044" y="124"/>
                  </a:lnTo>
                  <a:close/>
                  <a:moveTo>
                    <a:pt x="2044" y="124"/>
                  </a:moveTo>
                  <a:lnTo>
                    <a:pt x="2087" y="103"/>
                  </a:lnTo>
                  <a:lnTo>
                    <a:pt x="2087" y="113"/>
                  </a:lnTo>
                  <a:lnTo>
                    <a:pt x="2087" y="124"/>
                  </a:lnTo>
                  <a:lnTo>
                    <a:pt x="2066" y="143"/>
                  </a:lnTo>
                  <a:lnTo>
                    <a:pt x="2055" y="143"/>
                  </a:lnTo>
                  <a:lnTo>
                    <a:pt x="2044" y="124"/>
                  </a:lnTo>
                  <a:close/>
                  <a:moveTo>
                    <a:pt x="2723" y="390"/>
                  </a:moveTo>
                  <a:lnTo>
                    <a:pt x="2670" y="390"/>
                  </a:lnTo>
                  <a:lnTo>
                    <a:pt x="2701" y="421"/>
                  </a:lnTo>
                  <a:lnTo>
                    <a:pt x="2648" y="421"/>
                  </a:lnTo>
                  <a:lnTo>
                    <a:pt x="2596" y="421"/>
                  </a:lnTo>
                  <a:lnTo>
                    <a:pt x="2553" y="411"/>
                  </a:lnTo>
                  <a:lnTo>
                    <a:pt x="2501" y="411"/>
                  </a:lnTo>
                  <a:lnTo>
                    <a:pt x="2468" y="390"/>
                  </a:lnTo>
                  <a:lnTo>
                    <a:pt x="2415" y="380"/>
                  </a:lnTo>
                  <a:lnTo>
                    <a:pt x="2373" y="370"/>
                  </a:lnTo>
                  <a:lnTo>
                    <a:pt x="2330" y="361"/>
                  </a:lnTo>
                  <a:lnTo>
                    <a:pt x="2299" y="350"/>
                  </a:lnTo>
                  <a:lnTo>
                    <a:pt x="2257" y="319"/>
                  </a:lnTo>
                  <a:lnTo>
                    <a:pt x="2215" y="298"/>
                  </a:lnTo>
                  <a:lnTo>
                    <a:pt x="2171" y="267"/>
                  </a:lnTo>
                  <a:lnTo>
                    <a:pt x="2140" y="247"/>
                  </a:lnTo>
                  <a:lnTo>
                    <a:pt x="2108" y="205"/>
                  </a:lnTo>
                  <a:lnTo>
                    <a:pt x="2066" y="164"/>
                  </a:lnTo>
                  <a:lnTo>
                    <a:pt x="2044" y="124"/>
                  </a:lnTo>
                  <a:lnTo>
                    <a:pt x="2087" y="93"/>
                  </a:lnTo>
                  <a:lnTo>
                    <a:pt x="2108" y="124"/>
                  </a:lnTo>
                  <a:lnTo>
                    <a:pt x="2151" y="164"/>
                  </a:lnTo>
                  <a:lnTo>
                    <a:pt x="2171" y="195"/>
                  </a:lnTo>
                  <a:lnTo>
                    <a:pt x="2215" y="226"/>
                  </a:lnTo>
                  <a:lnTo>
                    <a:pt x="2246" y="257"/>
                  </a:lnTo>
                  <a:lnTo>
                    <a:pt x="2277" y="267"/>
                  </a:lnTo>
                  <a:lnTo>
                    <a:pt x="2310" y="298"/>
                  </a:lnTo>
                  <a:lnTo>
                    <a:pt x="2341" y="309"/>
                  </a:lnTo>
                  <a:lnTo>
                    <a:pt x="2384" y="319"/>
                  </a:lnTo>
                  <a:lnTo>
                    <a:pt x="2426" y="329"/>
                  </a:lnTo>
                  <a:lnTo>
                    <a:pt x="2468" y="350"/>
                  </a:lnTo>
                  <a:lnTo>
                    <a:pt x="2521" y="361"/>
                  </a:lnTo>
                  <a:lnTo>
                    <a:pt x="2553" y="361"/>
                  </a:lnTo>
                  <a:lnTo>
                    <a:pt x="2596" y="370"/>
                  </a:lnTo>
                  <a:lnTo>
                    <a:pt x="2648" y="370"/>
                  </a:lnTo>
                  <a:lnTo>
                    <a:pt x="2701" y="370"/>
                  </a:lnTo>
                  <a:lnTo>
                    <a:pt x="2723" y="390"/>
                  </a:lnTo>
                  <a:close/>
                  <a:moveTo>
                    <a:pt x="2701" y="421"/>
                  </a:moveTo>
                  <a:lnTo>
                    <a:pt x="2701" y="370"/>
                  </a:lnTo>
                  <a:lnTo>
                    <a:pt x="2712" y="370"/>
                  </a:lnTo>
                  <a:lnTo>
                    <a:pt x="2723" y="380"/>
                  </a:lnTo>
                  <a:lnTo>
                    <a:pt x="2723" y="390"/>
                  </a:lnTo>
                  <a:lnTo>
                    <a:pt x="2723" y="411"/>
                  </a:lnTo>
                  <a:lnTo>
                    <a:pt x="2712" y="411"/>
                  </a:lnTo>
                  <a:lnTo>
                    <a:pt x="2712" y="421"/>
                  </a:lnTo>
                  <a:lnTo>
                    <a:pt x="2701" y="421"/>
                  </a:lnTo>
                  <a:close/>
                  <a:moveTo>
                    <a:pt x="2701" y="1080"/>
                  </a:moveTo>
                  <a:lnTo>
                    <a:pt x="2701" y="1019"/>
                  </a:lnTo>
                  <a:lnTo>
                    <a:pt x="2670" y="1070"/>
                  </a:lnTo>
                  <a:lnTo>
                    <a:pt x="2659" y="1049"/>
                  </a:lnTo>
                  <a:lnTo>
                    <a:pt x="2648" y="1019"/>
                  </a:lnTo>
                  <a:lnTo>
                    <a:pt x="2638" y="1009"/>
                  </a:lnTo>
                  <a:lnTo>
                    <a:pt x="2617" y="988"/>
                  </a:lnTo>
                  <a:lnTo>
                    <a:pt x="2617" y="968"/>
                  </a:lnTo>
                  <a:lnTo>
                    <a:pt x="2606" y="947"/>
                  </a:lnTo>
                  <a:lnTo>
                    <a:pt x="2606" y="937"/>
                  </a:lnTo>
                  <a:lnTo>
                    <a:pt x="2606" y="905"/>
                  </a:lnTo>
                  <a:lnTo>
                    <a:pt x="2596" y="864"/>
                  </a:lnTo>
                  <a:lnTo>
                    <a:pt x="2596" y="833"/>
                  </a:lnTo>
                  <a:lnTo>
                    <a:pt x="2606" y="793"/>
                  </a:lnTo>
                  <a:lnTo>
                    <a:pt x="2606" y="751"/>
                  </a:lnTo>
                  <a:lnTo>
                    <a:pt x="2638" y="689"/>
                  </a:lnTo>
                  <a:lnTo>
                    <a:pt x="2648" y="596"/>
                  </a:lnTo>
                  <a:lnTo>
                    <a:pt x="2659" y="546"/>
                  </a:lnTo>
                  <a:lnTo>
                    <a:pt x="2659" y="515"/>
                  </a:lnTo>
                  <a:lnTo>
                    <a:pt x="2670" y="442"/>
                  </a:lnTo>
                  <a:lnTo>
                    <a:pt x="2670" y="390"/>
                  </a:lnTo>
                  <a:lnTo>
                    <a:pt x="2723" y="390"/>
                  </a:lnTo>
                  <a:lnTo>
                    <a:pt x="2723" y="463"/>
                  </a:lnTo>
                  <a:lnTo>
                    <a:pt x="2712" y="515"/>
                  </a:lnTo>
                  <a:lnTo>
                    <a:pt x="2712" y="566"/>
                  </a:lnTo>
                  <a:lnTo>
                    <a:pt x="2701" y="617"/>
                  </a:lnTo>
                  <a:lnTo>
                    <a:pt x="2691" y="700"/>
                  </a:lnTo>
                  <a:lnTo>
                    <a:pt x="2659" y="762"/>
                  </a:lnTo>
                  <a:lnTo>
                    <a:pt x="2659" y="803"/>
                  </a:lnTo>
                  <a:lnTo>
                    <a:pt x="2648" y="843"/>
                  </a:lnTo>
                  <a:lnTo>
                    <a:pt x="2648" y="864"/>
                  </a:lnTo>
                  <a:lnTo>
                    <a:pt x="2659" y="905"/>
                  </a:lnTo>
                  <a:lnTo>
                    <a:pt x="2659" y="916"/>
                  </a:lnTo>
                  <a:lnTo>
                    <a:pt x="2659" y="937"/>
                  </a:lnTo>
                  <a:lnTo>
                    <a:pt x="2670" y="947"/>
                  </a:lnTo>
                  <a:lnTo>
                    <a:pt x="2670" y="957"/>
                  </a:lnTo>
                  <a:lnTo>
                    <a:pt x="2691" y="988"/>
                  </a:lnTo>
                  <a:lnTo>
                    <a:pt x="2701" y="999"/>
                  </a:lnTo>
                  <a:lnTo>
                    <a:pt x="2701" y="1019"/>
                  </a:lnTo>
                  <a:lnTo>
                    <a:pt x="2723" y="1030"/>
                  </a:lnTo>
                  <a:lnTo>
                    <a:pt x="2701" y="1080"/>
                  </a:lnTo>
                  <a:close/>
                  <a:moveTo>
                    <a:pt x="2701" y="1019"/>
                  </a:moveTo>
                  <a:lnTo>
                    <a:pt x="2701" y="1049"/>
                  </a:lnTo>
                  <a:lnTo>
                    <a:pt x="2701" y="1019"/>
                  </a:lnTo>
                  <a:close/>
                  <a:moveTo>
                    <a:pt x="2670" y="1070"/>
                  </a:moveTo>
                  <a:lnTo>
                    <a:pt x="2723" y="1030"/>
                  </a:lnTo>
                  <a:lnTo>
                    <a:pt x="2723" y="1049"/>
                  </a:lnTo>
                  <a:lnTo>
                    <a:pt x="2723" y="1060"/>
                  </a:lnTo>
                  <a:lnTo>
                    <a:pt x="2723" y="1070"/>
                  </a:lnTo>
                  <a:lnTo>
                    <a:pt x="2712" y="1070"/>
                  </a:lnTo>
                  <a:lnTo>
                    <a:pt x="2701" y="1080"/>
                  </a:lnTo>
                  <a:lnTo>
                    <a:pt x="2691" y="1070"/>
                  </a:lnTo>
                  <a:lnTo>
                    <a:pt x="2670" y="1070"/>
                  </a:lnTo>
                  <a:close/>
                  <a:moveTo>
                    <a:pt x="2701" y="1019"/>
                  </a:moveTo>
                  <a:lnTo>
                    <a:pt x="2701" y="1049"/>
                  </a:lnTo>
                  <a:lnTo>
                    <a:pt x="2701" y="1019"/>
                  </a:lnTo>
                  <a:close/>
                  <a:moveTo>
                    <a:pt x="2670" y="1070"/>
                  </a:moveTo>
                  <a:lnTo>
                    <a:pt x="2723" y="1030"/>
                  </a:lnTo>
                  <a:lnTo>
                    <a:pt x="2723" y="1049"/>
                  </a:lnTo>
                  <a:lnTo>
                    <a:pt x="2723" y="1060"/>
                  </a:lnTo>
                  <a:lnTo>
                    <a:pt x="2723" y="1070"/>
                  </a:lnTo>
                  <a:lnTo>
                    <a:pt x="2712" y="1070"/>
                  </a:lnTo>
                  <a:lnTo>
                    <a:pt x="2701" y="1080"/>
                  </a:lnTo>
                  <a:lnTo>
                    <a:pt x="2691" y="1070"/>
                  </a:lnTo>
                  <a:lnTo>
                    <a:pt x="2670" y="1070"/>
                  </a:lnTo>
                  <a:close/>
                </a:path>
              </a:pathLst>
            </a:custGeom>
            <a:solidFill>
              <a:srgbClr val="FFFFFF"/>
            </a:solidFill>
            <a:ln w="9525">
              <a:noFill/>
              <a:round/>
              <a:headEnd/>
              <a:tailEnd/>
            </a:ln>
          </p:spPr>
          <p:txBody>
            <a:bodyPr/>
            <a:lstStyle/>
            <a:p>
              <a:endParaRPr lang="uk-UA"/>
            </a:p>
          </p:txBody>
        </p:sp>
        <p:sp>
          <p:nvSpPr>
            <p:cNvPr id="16429" name="Freeform 49"/>
            <p:cNvSpPr>
              <a:spLocks/>
            </p:cNvSpPr>
            <p:nvPr/>
          </p:nvSpPr>
          <p:spPr bwMode="auto">
            <a:xfrm>
              <a:off x="3546475" y="3775075"/>
              <a:ext cx="1644650" cy="1411288"/>
            </a:xfrm>
            <a:custGeom>
              <a:avLst/>
              <a:gdLst>
                <a:gd name="T0" fmla="*/ 2147483647 w 5182"/>
                <a:gd name="T1" fmla="*/ 2147483647 h 4447"/>
                <a:gd name="T2" fmla="*/ 2147483647 w 5182"/>
                <a:gd name="T3" fmla="*/ 2147483647 h 4447"/>
                <a:gd name="T4" fmla="*/ 2147483647 w 5182"/>
                <a:gd name="T5" fmla="*/ 2147483647 h 4447"/>
                <a:gd name="T6" fmla="*/ 2147483647 w 5182"/>
                <a:gd name="T7" fmla="*/ 2147483647 h 4447"/>
                <a:gd name="T8" fmla="*/ 2147483647 w 5182"/>
                <a:gd name="T9" fmla="*/ 2147483647 h 4447"/>
                <a:gd name="T10" fmla="*/ 2147483647 w 5182"/>
                <a:gd name="T11" fmla="*/ 2147483647 h 4447"/>
                <a:gd name="T12" fmla="*/ 2147483647 w 5182"/>
                <a:gd name="T13" fmla="*/ 2147483647 h 4447"/>
                <a:gd name="T14" fmla="*/ 0 w 5182"/>
                <a:gd name="T15" fmla="*/ 2147483647 h 4447"/>
                <a:gd name="T16" fmla="*/ 2147483647 w 5182"/>
                <a:gd name="T17" fmla="*/ 2147483647 h 4447"/>
                <a:gd name="T18" fmla="*/ 2147483647 w 5182"/>
                <a:gd name="T19" fmla="*/ 2147483647 h 4447"/>
                <a:gd name="T20" fmla="*/ 2147483647 w 5182"/>
                <a:gd name="T21" fmla="*/ 2147483647 h 4447"/>
                <a:gd name="T22" fmla="*/ 2147483647 w 5182"/>
                <a:gd name="T23" fmla="*/ 2147483647 h 4447"/>
                <a:gd name="T24" fmla="*/ 2147483647 w 5182"/>
                <a:gd name="T25" fmla="*/ 2147483647 h 4447"/>
                <a:gd name="T26" fmla="*/ 2147483647 w 5182"/>
                <a:gd name="T27" fmla="*/ 2147483647 h 4447"/>
                <a:gd name="T28" fmla="*/ 2147483647 w 5182"/>
                <a:gd name="T29" fmla="*/ 2147483647 h 4447"/>
                <a:gd name="T30" fmla="*/ 2147483647 w 5182"/>
                <a:gd name="T31" fmla="*/ 2147483647 h 4447"/>
                <a:gd name="T32" fmla="*/ 2147483647 w 5182"/>
                <a:gd name="T33" fmla="*/ 2147483647 h 4447"/>
                <a:gd name="T34" fmla="*/ 2147483647 w 5182"/>
                <a:gd name="T35" fmla="*/ 2147483647 h 4447"/>
                <a:gd name="T36" fmla="*/ 2147483647 w 5182"/>
                <a:gd name="T37" fmla="*/ 2147483647 h 4447"/>
                <a:gd name="T38" fmla="*/ 2147483647 w 5182"/>
                <a:gd name="T39" fmla="*/ 2147483647 h 4447"/>
                <a:gd name="T40" fmla="*/ 2147483647 w 5182"/>
                <a:gd name="T41" fmla="*/ 2147483647 h 4447"/>
                <a:gd name="T42" fmla="*/ 2147483647 w 5182"/>
                <a:gd name="T43" fmla="*/ 2147483647 h 4447"/>
                <a:gd name="T44" fmla="*/ 2147483647 w 5182"/>
                <a:gd name="T45" fmla="*/ 2147483647 h 4447"/>
                <a:gd name="T46" fmla="*/ 2147483647 w 5182"/>
                <a:gd name="T47" fmla="*/ 2147483647 h 4447"/>
                <a:gd name="T48" fmla="*/ 2147483647 w 5182"/>
                <a:gd name="T49" fmla="*/ 2147483647 h 4447"/>
                <a:gd name="T50" fmla="*/ 2147483647 w 5182"/>
                <a:gd name="T51" fmla="*/ 2147483647 h 4447"/>
                <a:gd name="T52" fmla="*/ 2147483647 w 5182"/>
                <a:gd name="T53" fmla="*/ 2147483647 h 4447"/>
                <a:gd name="T54" fmla="*/ 2147483647 w 5182"/>
                <a:gd name="T55" fmla="*/ 2147483647 h 4447"/>
                <a:gd name="T56" fmla="*/ 2147483647 w 5182"/>
                <a:gd name="T57" fmla="*/ 2147483647 h 4447"/>
                <a:gd name="T58" fmla="*/ 2147483647 w 5182"/>
                <a:gd name="T59" fmla="*/ 2147483647 h 4447"/>
                <a:gd name="T60" fmla="*/ 2147483647 w 5182"/>
                <a:gd name="T61" fmla="*/ 2147483647 h 4447"/>
                <a:gd name="T62" fmla="*/ 2147483647 w 5182"/>
                <a:gd name="T63" fmla="*/ 2147483647 h 4447"/>
                <a:gd name="T64" fmla="*/ 2147483647 w 5182"/>
                <a:gd name="T65" fmla="*/ 2147483647 h 4447"/>
                <a:gd name="T66" fmla="*/ 2147483647 w 5182"/>
                <a:gd name="T67" fmla="*/ 2147483647 h 4447"/>
                <a:gd name="T68" fmla="*/ 2147483647 w 5182"/>
                <a:gd name="T69" fmla="*/ 2147483647 h 4447"/>
                <a:gd name="T70" fmla="*/ 2147483647 w 5182"/>
                <a:gd name="T71" fmla="*/ 2147483647 h 4447"/>
                <a:gd name="T72" fmla="*/ 2147483647 w 5182"/>
                <a:gd name="T73" fmla="*/ 2147483647 h 4447"/>
                <a:gd name="T74" fmla="*/ 2147483647 w 5182"/>
                <a:gd name="T75" fmla="*/ 2147483647 h 4447"/>
                <a:gd name="T76" fmla="*/ 2147483647 w 5182"/>
                <a:gd name="T77" fmla="*/ 2147483647 h 4447"/>
                <a:gd name="T78" fmla="*/ 2147483647 w 5182"/>
                <a:gd name="T79" fmla="*/ 2147483647 h 4447"/>
                <a:gd name="T80" fmla="*/ 2147483647 w 5182"/>
                <a:gd name="T81" fmla="*/ 2147483647 h 4447"/>
                <a:gd name="T82" fmla="*/ 2147483647 w 5182"/>
                <a:gd name="T83" fmla="*/ 2147483647 h 4447"/>
                <a:gd name="T84" fmla="*/ 2147483647 w 5182"/>
                <a:gd name="T85" fmla="*/ 2147483647 h 4447"/>
                <a:gd name="T86" fmla="*/ 2147483647 w 5182"/>
                <a:gd name="T87" fmla="*/ 2147483647 h 4447"/>
                <a:gd name="T88" fmla="*/ 2147483647 w 5182"/>
                <a:gd name="T89" fmla="*/ 2147483647 h 4447"/>
                <a:gd name="T90" fmla="*/ 2147483647 w 5182"/>
                <a:gd name="T91" fmla="*/ 2147483647 h 4447"/>
                <a:gd name="T92" fmla="*/ 2147483647 w 5182"/>
                <a:gd name="T93" fmla="*/ 2147483647 h 44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82"/>
                <a:gd name="T142" fmla="*/ 0 h 4447"/>
                <a:gd name="T143" fmla="*/ 5182 w 5182"/>
                <a:gd name="T144" fmla="*/ 4447 h 44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82" h="4447">
                  <a:moveTo>
                    <a:pt x="1144" y="3840"/>
                  </a:moveTo>
                  <a:lnTo>
                    <a:pt x="1166" y="3788"/>
                  </a:lnTo>
                  <a:lnTo>
                    <a:pt x="1177" y="3757"/>
                  </a:lnTo>
                  <a:lnTo>
                    <a:pt x="1177" y="3706"/>
                  </a:lnTo>
                  <a:lnTo>
                    <a:pt x="1177" y="3655"/>
                  </a:lnTo>
                  <a:lnTo>
                    <a:pt x="1166" y="3551"/>
                  </a:lnTo>
                  <a:lnTo>
                    <a:pt x="1144" y="3459"/>
                  </a:lnTo>
                  <a:lnTo>
                    <a:pt x="1166" y="3253"/>
                  </a:lnTo>
                  <a:lnTo>
                    <a:pt x="1177" y="3140"/>
                  </a:lnTo>
                  <a:lnTo>
                    <a:pt x="1188" y="3037"/>
                  </a:lnTo>
                  <a:lnTo>
                    <a:pt x="1197" y="2913"/>
                  </a:lnTo>
                  <a:lnTo>
                    <a:pt x="1188" y="2749"/>
                  </a:lnTo>
                  <a:lnTo>
                    <a:pt x="1134" y="2543"/>
                  </a:lnTo>
                  <a:lnTo>
                    <a:pt x="1081" y="2327"/>
                  </a:lnTo>
                  <a:lnTo>
                    <a:pt x="1039" y="2131"/>
                  </a:lnTo>
                  <a:lnTo>
                    <a:pt x="964" y="2121"/>
                  </a:lnTo>
                  <a:lnTo>
                    <a:pt x="837" y="2059"/>
                  </a:lnTo>
                  <a:lnTo>
                    <a:pt x="658" y="1976"/>
                  </a:lnTo>
                  <a:lnTo>
                    <a:pt x="477" y="1895"/>
                  </a:lnTo>
                  <a:lnTo>
                    <a:pt x="297" y="1791"/>
                  </a:lnTo>
                  <a:lnTo>
                    <a:pt x="148" y="1699"/>
                  </a:lnTo>
                  <a:lnTo>
                    <a:pt x="43" y="1627"/>
                  </a:lnTo>
                  <a:lnTo>
                    <a:pt x="0" y="1585"/>
                  </a:lnTo>
                  <a:lnTo>
                    <a:pt x="0" y="1431"/>
                  </a:lnTo>
                  <a:lnTo>
                    <a:pt x="212" y="1338"/>
                  </a:lnTo>
                  <a:lnTo>
                    <a:pt x="381" y="1267"/>
                  </a:lnTo>
                  <a:lnTo>
                    <a:pt x="711" y="1431"/>
                  </a:lnTo>
                  <a:lnTo>
                    <a:pt x="784" y="1390"/>
                  </a:lnTo>
                  <a:lnTo>
                    <a:pt x="848" y="1369"/>
                  </a:lnTo>
                  <a:lnTo>
                    <a:pt x="911" y="1369"/>
                  </a:lnTo>
                  <a:lnTo>
                    <a:pt x="975" y="1369"/>
                  </a:lnTo>
                  <a:lnTo>
                    <a:pt x="1113" y="1379"/>
                  </a:lnTo>
                  <a:lnTo>
                    <a:pt x="1197" y="1431"/>
                  </a:lnTo>
                  <a:lnTo>
                    <a:pt x="1197" y="762"/>
                  </a:lnTo>
                  <a:lnTo>
                    <a:pt x="1283" y="844"/>
                  </a:lnTo>
                  <a:lnTo>
                    <a:pt x="1346" y="916"/>
                  </a:lnTo>
                  <a:lnTo>
                    <a:pt x="1388" y="947"/>
                  </a:lnTo>
                  <a:lnTo>
                    <a:pt x="1421" y="968"/>
                  </a:lnTo>
                  <a:lnTo>
                    <a:pt x="1474" y="989"/>
                  </a:lnTo>
                  <a:lnTo>
                    <a:pt x="1526" y="989"/>
                  </a:lnTo>
                  <a:lnTo>
                    <a:pt x="1611" y="989"/>
                  </a:lnTo>
                  <a:lnTo>
                    <a:pt x="1674" y="958"/>
                  </a:lnTo>
                  <a:lnTo>
                    <a:pt x="1749" y="937"/>
                  </a:lnTo>
                  <a:lnTo>
                    <a:pt x="1833" y="895"/>
                  </a:lnTo>
                  <a:lnTo>
                    <a:pt x="1971" y="793"/>
                  </a:lnTo>
                  <a:lnTo>
                    <a:pt x="2119" y="669"/>
                  </a:lnTo>
                  <a:lnTo>
                    <a:pt x="2237" y="525"/>
                  </a:lnTo>
                  <a:lnTo>
                    <a:pt x="2342" y="382"/>
                  </a:lnTo>
                  <a:lnTo>
                    <a:pt x="2384" y="309"/>
                  </a:lnTo>
                  <a:lnTo>
                    <a:pt x="2427" y="247"/>
                  </a:lnTo>
                  <a:lnTo>
                    <a:pt x="2448" y="165"/>
                  </a:lnTo>
                  <a:lnTo>
                    <a:pt x="2459" y="103"/>
                  </a:lnTo>
                  <a:lnTo>
                    <a:pt x="2607" y="103"/>
                  </a:lnTo>
                  <a:lnTo>
                    <a:pt x="2756" y="83"/>
                  </a:lnTo>
                  <a:lnTo>
                    <a:pt x="2882" y="41"/>
                  </a:lnTo>
                  <a:lnTo>
                    <a:pt x="2998" y="0"/>
                  </a:lnTo>
                  <a:lnTo>
                    <a:pt x="2998" y="247"/>
                  </a:lnTo>
                  <a:lnTo>
                    <a:pt x="2998" y="268"/>
                  </a:lnTo>
                  <a:lnTo>
                    <a:pt x="3158" y="319"/>
                  </a:lnTo>
                  <a:lnTo>
                    <a:pt x="3317" y="382"/>
                  </a:lnTo>
                  <a:lnTo>
                    <a:pt x="3465" y="442"/>
                  </a:lnTo>
                  <a:lnTo>
                    <a:pt x="3603" y="525"/>
                  </a:lnTo>
                  <a:lnTo>
                    <a:pt x="3878" y="679"/>
                  </a:lnTo>
                  <a:lnTo>
                    <a:pt x="4175" y="803"/>
                  </a:lnTo>
                  <a:lnTo>
                    <a:pt x="4324" y="916"/>
                  </a:lnTo>
                  <a:lnTo>
                    <a:pt x="4535" y="1040"/>
                  </a:lnTo>
                  <a:lnTo>
                    <a:pt x="4694" y="1051"/>
                  </a:lnTo>
                  <a:lnTo>
                    <a:pt x="4853" y="1070"/>
                  </a:lnTo>
                  <a:lnTo>
                    <a:pt x="5022" y="1112"/>
                  </a:lnTo>
                  <a:lnTo>
                    <a:pt x="5182" y="1153"/>
                  </a:lnTo>
                  <a:lnTo>
                    <a:pt x="5118" y="1276"/>
                  </a:lnTo>
                  <a:lnTo>
                    <a:pt x="5033" y="1442"/>
                  </a:lnTo>
                  <a:lnTo>
                    <a:pt x="4969" y="1627"/>
                  </a:lnTo>
                  <a:lnTo>
                    <a:pt x="4905" y="1822"/>
                  </a:lnTo>
                  <a:lnTo>
                    <a:pt x="4821" y="2018"/>
                  </a:lnTo>
                  <a:lnTo>
                    <a:pt x="4747" y="2182"/>
                  </a:lnTo>
                  <a:lnTo>
                    <a:pt x="4694" y="2265"/>
                  </a:lnTo>
                  <a:lnTo>
                    <a:pt x="4641" y="2327"/>
                  </a:lnTo>
                  <a:lnTo>
                    <a:pt x="4588" y="2379"/>
                  </a:lnTo>
                  <a:lnTo>
                    <a:pt x="4535" y="2408"/>
                  </a:lnTo>
                  <a:lnTo>
                    <a:pt x="4535" y="2450"/>
                  </a:lnTo>
                  <a:lnTo>
                    <a:pt x="4577" y="2491"/>
                  </a:lnTo>
                  <a:lnTo>
                    <a:pt x="4619" y="2533"/>
                  </a:lnTo>
                  <a:lnTo>
                    <a:pt x="4672" y="2564"/>
                  </a:lnTo>
                  <a:lnTo>
                    <a:pt x="4789" y="2614"/>
                  </a:lnTo>
                  <a:lnTo>
                    <a:pt x="4853" y="2635"/>
                  </a:lnTo>
                  <a:lnTo>
                    <a:pt x="4853" y="2800"/>
                  </a:lnTo>
                  <a:lnTo>
                    <a:pt x="4853" y="2913"/>
                  </a:lnTo>
                  <a:lnTo>
                    <a:pt x="4821" y="2975"/>
                  </a:lnTo>
                  <a:lnTo>
                    <a:pt x="4810" y="3017"/>
                  </a:lnTo>
                  <a:lnTo>
                    <a:pt x="4800" y="3067"/>
                  </a:lnTo>
                  <a:lnTo>
                    <a:pt x="4810" y="3150"/>
                  </a:lnTo>
                  <a:lnTo>
                    <a:pt x="4821" y="3243"/>
                  </a:lnTo>
                  <a:lnTo>
                    <a:pt x="4843" y="3335"/>
                  </a:lnTo>
                  <a:lnTo>
                    <a:pt x="4874" y="3408"/>
                  </a:lnTo>
                  <a:lnTo>
                    <a:pt x="4905" y="3499"/>
                  </a:lnTo>
                  <a:lnTo>
                    <a:pt x="4949" y="3562"/>
                  </a:lnTo>
                  <a:lnTo>
                    <a:pt x="4980" y="3624"/>
                  </a:lnTo>
                  <a:lnTo>
                    <a:pt x="5022" y="3675"/>
                  </a:lnTo>
                  <a:lnTo>
                    <a:pt x="4789" y="3892"/>
                  </a:lnTo>
                  <a:lnTo>
                    <a:pt x="4535" y="4097"/>
                  </a:lnTo>
                  <a:lnTo>
                    <a:pt x="4472" y="4128"/>
                  </a:lnTo>
                  <a:lnTo>
                    <a:pt x="4408" y="4149"/>
                  </a:lnTo>
                  <a:lnTo>
                    <a:pt x="4344" y="4179"/>
                  </a:lnTo>
                  <a:lnTo>
                    <a:pt x="4260" y="4179"/>
                  </a:lnTo>
                  <a:lnTo>
                    <a:pt x="4186" y="4158"/>
                  </a:lnTo>
                  <a:lnTo>
                    <a:pt x="4100" y="4149"/>
                  </a:lnTo>
                  <a:lnTo>
                    <a:pt x="4027" y="4108"/>
                  </a:lnTo>
                  <a:lnTo>
                    <a:pt x="3931" y="4056"/>
                  </a:lnTo>
                  <a:lnTo>
                    <a:pt x="3856" y="3984"/>
                  </a:lnTo>
                  <a:lnTo>
                    <a:pt x="3761" y="3933"/>
                  </a:lnTo>
                  <a:lnTo>
                    <a:pt x="3656" y="3912"/>
                  </a:lnTo>
                  <a:lnTo>
                    <a:pt x="3550" y="3892"/>
                  </a:lnTo>
                  <a:lnTo>
                    <a:pt x="3497" y="3892"/>
                  </a:lnTo>
                  <a:lnTo>
                    <a:pt x="3444" y="3912"/>
                  </a:lnTo>
                  <a:lnTo>
                    <a:pt x="3390" y="3923"/>
                  </a:lnTo>
                  <a:lnTo>
                    <a:pt x="3359" y="3942"/>
                  </a:lnTo>
                  <a:lnTo>
                    <a:pt x="3253" y="4004"/>
                  </a:lnTo>
                  <a:lnTo>
                    <a:pt x="3168" y="4087"/>
                  </a:lnTo>
                  <a:lnTo>
                    <a:pt x="3104" y="4179"/>
                  </a:lnTo>
                  <a:lnTo>
                    <a:pt x="3051" y="4262"/>
                  </a:lnTo>
                  <a:lnTo>
                    <a:pt x="3009" y="4355"/>
                  </a:lnTo>
                  <a:lnTo>
                    <a:pt x="2998" y="4447"/>
                  </a:lnTo>
                  <a:lnTo>
                    <a:pt x="2829" y="4447"/>
                  </a:lnTo>
                  <a:lnTo>
                    <a:pt x="2660" y="4447"/>
                  </a:lnTo>
                  <a:lnTo>
                    <a:pt x="2574" y="4426"/>
                  </a:lnTo>
                  <a:lnTo>
                    <a:pt x="2512" y="4395"/>
                  </a:lnTo>
                  <a:lnTo>
                    <a:pt x="2448" y="4355"/>
                  </a:lnTo>
                  <a:lnTo>
                    <a:pt x="2405" y="4282"/>
                  </a:lnTo>
                  <a:lnTo>
                    <a:pt x="2321" y="4355"/>
                  </a:lnTo>
                  <a:lnTo>
                    <a:pt x="2183" y="4447"/>
                  </a:lnTo>
                  <a:lnTo>
                    <a:pt x="2066" y="4426"/>
                  </a:lnTo>
                  <a:lnTo>
                    <a:pt x="1918" y="4395"/>
                  </a:lnTo>
                  <a:lnTo>
                    <a:pt x="1769" y="4345"/>
                  </a:lnTo>
                  <a:lnTo>
                    <a:pt x="1611" y="4262"/>
                  </a:lnTo>
                  <a:lnTo>
                    <a:pt x="1452" y="4179"/>
                  </a:lnTo>
                  <a:lnTo>
                    <a:pt x="1314" y="4077"/>
                  </a:lnTo>
                  <a:lnTo>
                    <a:pt x="1272" y="4025"/>
                  </a:lnTo>
                  <a:lnTo>
                    <a:pt x="1219" y="3963"/>
                  </a:lnTo>
                  <a:lnTo>
                    <a:pt x="1177" y="3892"/>
                  </a:lnTo>
                  <a:lnTo>
                    <a:pt x="1144" y="3840"/>
                  </a:lnTo>
                  <a:close/>
                </a:path>
              </a:pathLst>
            </a:custGeom>
            <a:solidFill>
              <a:srgbClr val="008EC8"/>
            </a:solidFill>
            <a:ln w="9525">
              <a:noFill/>
              <a:round/>
              <a:headEnd/>
              <a:tailEnd/>
            </a:ln>
          </p:spPr>
          <p:txBody>
            <a:bodyPr/>
            <a:lstStyle/>
            <a:p>
              <a:endParaRPr lang="uk-UA"/>
            </a:p>
          </p:txBody>
        </p:sp>
        <p:sp>
          <p:nvSpPr>
            <p:cNvPr id="16430" name="Freeform 50"/>
            <p:cNvSpPr>
              <a:spLocks noEditPoints="1"/>
            </p:cNvSpPr>
            <p:nvPr/>
          </p:nvSpPr>
          <p:spPr bwMode="auto">
            <a:xfrm>
              <a:off x="3540125" y="3768725"/>
              <a:ext cx="1657350" cy="1427163"/>
            </a:xfrm>
            <a:custGeom>
              <a:avLst/>
              <a:gdLst>
                <a:gd name="T0" fmla="*/ 2147483647 w 5223"/>
                <a:gd name="T1" fmla="*/ 2147483647 h 4499"/>
                <a:gd name="T2" fmla="*/ 2147483647 w 5223"/>
                <a:gd name="T3" fmla="*/ 2147483647 h 4499"/>
                <a:gd name="T4" fmla="*/ 2147483647 w 5223"/>
                <a:gd name="T5" fmla="*/ 2147483647 h 4499"/>
                <a:gd name="T6" fmla="*/ 2147483647 w 5223"/>
                <a:gd name="T7" fmla="*/ 2147483647 h 4499"/>
                <a:gd name="T8" fmla="*/ 2147483647 w 5223"/>
                <a:gd name="T9" fmla="*/ 2147483647 h 4499"/>
                <a:gd name="T10" fmla="*/ 2147483647 w 5223"/>
                <a:gd name="T11" fmla="*/ 2147483647 h 4499"/>
                <a:gd name="T12" fmla="*/ 2147483647 w 5223"/>
                <a:gd name="T13" fmla="*/ 2147483647 h 4499"/>
                <a:gd name="T14" fmla="*/ 0 w 5223"/>
                <a:gd name="T15" fmla="*/ 2147483647 h 4499"/>
                <a:gd name="T16" fmla="*/ 2147483647 w 5223"/>
                <a:gd name="T17" fmla="*/ 2147483647 h 4499"/>
                <a:gd name="T18" fmla="*/ 2147483647 w 5223"/>
                <a:gd name="T19" fmla="*/ 2147483647 h 4499"/>
                <a:gd name="T20" fmla="*/ 2147483647 w 5223"/>
                <a:gd name="T21" fmla="*/ 2147483647 h 4499"/>
                <a:gd name="T22" fmla="*/ 2147483647 w 5223"/>
                <a:gd name="T23" fmla="*/ 2147483647 h 4499"/>
                <a:gd name="T24" fmla="*/ 2147483647 w 5223"/>
                <a:gd name="T25" fmla="*/ 2147483647 h 4499"/>
                <a:gd name="T26" fmla="*/ 2147483647 w 5223"/>
                <a:gd name="T27" fmla="*/ 2147483647 h 4499"/>
                <a:gd name="T28" fmla="*/ 2147483647 w 5223"/>
                <a:gd name="T29" fmla="*/ 2147483647 h 4499"/>
                <a:gd name="T30" fmla="*/ 2147483647 w 5223"/>
                <a:gd name="T31" fmla="*/ 2147483647 h 4499"/>
                <a:gd name="T32" fmla="*/ 2147483647 w 5223"/>
                <a:gd name="T33" fmla="*/ 2147483647 h 4499"/>
                <a:gd name="T34" fmla="*/ 2147483647 w 5223"/>
                <a:gd name="T35" fmla="*/ 2147483647 h 4499"/>
                <a:gd name="T36" fmla="*/ 2147483647 w 5223"/>
                <a:gd name="T37" fmla="*/ 2147483647 h 4499"/>
                <a:gd name="T38" fmla="*/ 2147483647 w 5223"/>
                <a:gd name="T39" fmla="*/ 2147483647 h 4499"/>
                <a:gd name="T40" fmla="*/ 2147483647 w 5223"/>
                <a:gd name="T41" fmla="*/ 2147483647 h 4499"/>
                <a:gd name="T42" fmla="*/ 2147483647 w 5223"/>
                <a:gd name="T43" fmla="*/ 2147483647 h 4499"/>
                <a:gd name="T44" fmla="*/ 2147483647 w 5223"/>
                <a:gd name="T45" fmla="*/ 2147483647 h 4499"/>
                <a:gd name="T46" fmla="*/ 2147483647 w 5223"/>
                <a:gd name="T47" fmla="*/ 2147483647 h 4499"/>
                <a:gd name="T48" fmla="*/ 2147483647 w 5223"/>
                <a:gd name="T49" fmla="*/ 2147483647 h 4499"/>
                <a:gd name="T50" fmla="*/ 2147483647 w 5223"/>
                <a:gd name="T51" fmla="*/ 2147483647 h 4499"/>
                <a:gd name="T52" fmla="*/ 2147483647 w 5223"/>
                <a:gd name="T53" fmla="*/ 2147483647 h 4499"/>
                <a:gd name="T54" fmla="*/ 2147483647 w 5223"/>
                <a:gd name="T55" fmla="*/ 2147483647 h 4499"/>
                <a:gd name="T56" fmla="*/ 2147483647 w 5223"/>
                <a:gd name="T57" fmla="*/ 2147483647 h 4499"/>
                <a:gd name="T58" fmla="*/ 2147483647 w 5223"/>
                <a:gd name="T59" fmla="*/ 2147483647 h 4499"/>
                <a:gd name="T60" fmla="*/ 2147483647 w 5223"/>
                <a:gd name="T61" fmla="*/ 2147483647 h 4499"/>
                <a:gd name="T62" fmla="*/ 2147483647 w 5223"/>
                <a:gd name="T63" fmla="*/ 2147483647 h 4499"/>
                <a:gd name="T64" fmla="*/ 2147483647 w 5223"/>
                <a:gd name="T65" fmla="*/ 2147483647 h 4499"/>
                <a:gd name="T66" fmla="*/ 2147483647 w 5223"/>
                <a:gd name="T67" fmla="*/ 2147483647 h 4499"/>
                <a:gd name="T68" fmla="*/ 2147483647 w 5223"/>
                <a:gd name="T69" fmla="*/ 2147483647 h 4499"/>
                <a:gd name="T70" fmla="*/ 2147483647 w 5223"/>
                <a:gd name="T71" fmla="*/ 2147483647 h 4499"/>
                <a:gd name="T72" fmla="*/ 2147483647 w 5223"/>
                <a:gd name="T73" fmla="*/ 2147483647 h 4499"/>
                <a:gd name="T74" fmla="*/ 2147483647 w 5223"/>
                <a:gd name="T75" fmla="*/ 2147483647 h 4499"/>
                <a:gd name="T76" fmla="*/ 2147483647 w 5223"/>
                <a:gd name="T77" fmla="*/ 2147483647 h 4499"/>
                <a:gd name="T78" fmla="*/ 2147483647 w 5223"/>
                <a:gd name="T79" fmla="*/ 2147483647 h 4499"/>
                <a:gd name="T80" fmla="*/ 2147483647 w 5223"/>
                <a:gd name="T81" fmla="*/ 2147483647 h 4499"/>
                <a:gd name="T82" fmla="*/ 2147483647 w 5223"/>
                <a:gd name="T83" fmla="*/ 2147483647 h 4499"/>
                <a:gd name="T84" fmla="*/ 2147483647 w 5223"/>
                <a:gd name="T85" fmla="*/ 2147483647 h 4499"/>
                <a:gd name="T86" fmla="*/ 2147483647 w 5223"/>
                <a:gd name="T87" fmla="*/ 2147483647 h 4499"/>
                <a:gd name="T88" fmla="*/ 2147483647 w 5223"/>
                <a:gd name="T89" fmla="*/ 2147483647 h 4499"/>
                <a:gd name="T90" fmla="*/ 2147483647 w 5223"/>
                <a:gd name="T91" fmla="*/ 2147483647 h 4499"/>
                <a:gd name="T92" fmla="*/ 2147483647 w 5223"/>
                <a:gd name="T93" fmla="*/ 2147483647 h 4499"/>
                <a:gd name="T94" fmla="*/ 2147483647 w 5223"/>
                <a:gd name="T95" fmla="*/ 2147483647 h 4499"/>
                <a:gd name="T96" fmla="*/ 2147483647 w 5223"/>
                <a:gd name="T97" fmla="*/ 2147483647 h 4499"/>
                <a:gd name="T98" fmla="*/ 2147483647 w 5223"/>
                <a:gd name="T99" fmla="*/ 2147483647 h 4499"/>
                <a:gd name="T100" fmla="*/ 2147483647 w 5223"/>
                <a:gd name="T101" fmla="*/ 2147483647 h 4499"/>
                <a:gd name="T102" fmla="*/ 2147483647 w 5223"/>
                <a:gd name="T103" fmla="*/ 2147483647 h 4499"/>
                <a:gd name="T104" fmla="*/ 2147483647 w 5223"/>
                <a:gd name="T105" fmla="*/ 2147483647 h 4499"/>
                <a:gd name="T106" fmla="*/ 2147483647 w 5223"/>
                <a:gd name="T107" fmla="*/ 2147483647 h 4499"/>
                <a:gd name="T108" fmla="*/ 2147483647 w 5223"/>
                <a:gd name="T109" fmla="*/ 2147483647 h 4499"/>
                <a:gd name="T110" fmla="*/ 2147483647 w 5223"/>
                <a:gd name="T111" fmla="*/ 2147483647 h 4499"/>
                <a:gd name="T112" fmla="*/ 2147483647 w 5223"/>
                <a:gd name="T113" fmla="*/ 2147483647 h 4499"/>
                <a:gd name="T114" fmla="*/ 2147483647 w 5223"/>
                <a:gd name="T115" fmla="*/ 2147483647 h 4499"/>
                <a:gd name="T116" fmla="*/ 2147483647 w 5223"/>
                <a:gd name="T117" fmla="*/ 2147483647 h 4499"/>
                <a:gd name="T118" fmla="*/ 2147483647 w 5223"/>
                <a:gd name="T119" fmla="*/ 2147483647 h 4499"/>
                <a:gd name="T120" fmla="*/ 2147483647 w 5223"/>
                <a:gd name="T121" fmla="*/ 2147483647 h 44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23"/>
                <a:gd name="T184" fmla="*/ 0 h 4499"/>
                <a:gd name="T185" fmla="*/ 5223 w 5223"/>
                <a:gd name="T186" fmla="*/ 4499 h 44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23" h="4499">
                  <a:moveTo>
                    <a:pt x="1145" y="3480"/>
                  </a:moveTo>
                  <a:lnTo>
                    <a:pt x="1198" y="3480"/>
                  </a:lnTo>
                  <a:lnTo>
                    <a:pt x="1198" y="3520"/>
                  </a:lnTo>
                  <a:lnTo>
                    <a:pt x="1209" y="3562"/>
                  </a:lnTo>
                  <a:lnTo>
                    <a:pt x="1209" y="3614"/>
                  </a:lnTo>
                  <a:lnTo>
                    <a:pt x="1218" y="3665"/>
                  </a:lnTo>
                  <a:lnTo>
                    <a:pt x="1218" y="3686"/>
                  </a:lnTo>
                  <a:lnTo>
                    <a:pt x="1218" y="3727"/>
                  </a:lnTo>
                  <a:lnTo>
                    <a:pt x="1218" y="3747"/>
                  </a:lnTo>
                  <a:lnTo>
                    <a:pt x="1218" y="3778"/>
                  </a:lnTo>
                  <a:lnTo>
                    <a:pt x="1218" y="3799"/>
                  </a:lnTo>
                  <a:lnTo>
                    <a:pt x="1209" y="3830"/>
                  </a:lnTo>
                  <a:lnTo>
                    <a:pt x="1209" y="3850"/>
                  </a:lnTo>
                  <a:lnTo>
                    <a:pt x="1198" y="3881"/>
                  </a:lnTo>
                  <a:lnTo>
                    <a:pt x="1145" y="3850"/>
                  </a:lnTo>
                  <a:lnTo>
                    <a:pt x="1155" y="3830"/>
                  </a:lnTo>
                  <a:lnTo>
                    <a:pt x="1155" y="3809"/>
                  </a:lnTo>
                  <a:lnTo>
                    <a:pt x="1155" y="3788"/>
                  </a:lnTo>
                  <a:lnTo>
                    <a:pt x="1165" y="3757"/>
                  </a:lnTo>
                  <a:lnTo>
                    <a:pt x="1165" y="3747"/>
                  </a:lnTo>
                  <a:lnTo>
                    <a:pt x="1165" y="3727"/>
                  </a:lnTo>
                  <a:lnTo>
                    <a:pt x="1165" y="3696"/>
                  </a:lnTo>
                  <a:lnTo>
                    <a:pt x="1155" y="3676"/>
                  </a:lnTo>
                  <a:lnTo>
                    <a:pt x="1155" y="3624"/>
                  </a:lnTo>
                  <a:lnTo>
                    <a:pt x="1145" y="3572"/>
                  </a:lnTo>
                  <a:lnTo>
                    <a:pt x="1145" y="3520"/>
                  </a:lnTo>
                  <a:lnTo>
                    <a:pt x="1145" y="3480"/>
                  </a:lnTo>
                  <a:close/>
                  <a:moveTo>
                    <a:pt x="1198" y="2934"/>
                  </a:moveTo>
                  <a:lnTo>
                    <a:pt x="1251" y="2934"/>
                  </a:lnTo>
                  <a:lnTo>
                    <a:pt x="1251" y="2976"/>
                  </a:lnTo>
                  <a:lnTo>
                    <a:pt x="1251" y="2996"/>
                  </a:lnTo>
                  <a:lnTo>
                    <a:pt x="1251" y="3038"/>
                  </a:lnTo>
                  <a:lnTo>
                    <a:pt x="1240" y="3058"/>
                  </a:lnTo>
                  <a:lnTo>
                    <a:pt x="1240" y="3109"/>
                  </a:lnTo>
                  <a:lnTo>
                    <a:pt x="1218" y="3161"/>
                  </a:lnTo>
                  <a:lnTo>
                    <a:pt x="1209" y="3212"/>
                  </a:lnTo>
                  <a:lnTo>
                    <a:pt x="1209" y="3294"/>
                  </a:lnTo>
                  <a:lnTo>
                    <a:pt x="1198" y="3325"/>
                  </a:lnTo>
                  <a:lnTo>
                    <a:pt x="1198" y="3366"/>
                  </a:lnTo>
                  <a:lnTo>
                    <a:pt x="1198" y="3418"/>
                  </a:lnTo>
                  <a:lnTo>
                    <a:pt x="1198" y="3480"/>
                  </a:lnTo>
                  <a:lnTo>
                    <a:pt x="1145" y="3480"/>
                  </a:lnTo>
                  <a:lnTo>
                    <a:pt x="1145" y="3418"/>
                  </a:lnTo>
                  <a:lnTo>
                    <a:pt x="1145" y="3366"/>
                  </a:lnTo>
                  <a:lnTo>
                    <a:pt x="1145" y="3315"/>
                  </a:lnTo>
                  <a:lnTo>
                    <a:pt x="1155" y="3274"/>
                  </a:lnTo>
                  <a:lnTo>
                    <a:pt x="1155" y="3212"/>
                  </a:lnTo>
                  <a:lnTo>
                    <a:pt x="1165" y="3150"/>
                  </a:lnTo>
                  <a:lnTo>
                    <a:pt x="1187" y="3109"/>
                  </a:lnTo>
                  <a:lnTo>
                    <a:pt x="1187" y="3058"/>
                  </a:lnTo>
                  <a:lnTo>
                    <a:pt x="1198" y="3038"/>
                  </a:lnTo>
                  <a:lnTo>
                    <a:pt x="1198" y="2996"/>
                  </a:lnTo>
                  <a:lnTo>
                    <a:pt x="1198" y="2976"/>
                  </a:lnTo>
                  <a:lnTo>
                    <a:pt x="1198" y="2934"/>
                  </a:lnTo>
                  <a:close/>
                  <a:moveTo>
                    <a:pt x="1060" y="2193"/>
                  </a:moveTo>
                  <a:lnTo>
                    <a:pt x="1060" y="2132"/>
                  </a:lnTo>
                  <a:lnTo>
                    <a:pt x="1091" y="2152"/>
                  </a:lnTo>
                  <a:lnTo>
                    <a:pt x="1102" y="2244"/>
                  </a:lnTo>
                  <a:lnTo>
                    <a:pt x="1134" y="2348"/>
                  </a:lnTo>
                  <a:lnTo>
                    <a:pt x="1155" y="2450"/>
                  </a:lnTo>
                  <a:lnTo>
                    <a:pt x="1187" y="2564"/>
                  </a:lnTo>
                  <a:lnTo>
                    <a:pt x="1209" y="2666"/>
                  </a:lnTo>
                  <a:lnTo>
                    <a:pt x="1240" y="2770"/>
                  </a:lnTo>
                  <a:lnTo>
                    <a:pt x="1240" y="2801"/>
                  </a:lnTo>
                  <a:lnTo>
                    <a:pt x="1251" y="2851"/>
                  </a:lnTo>
                  <a:lnTo>
                    <a:pt x="1251" y="2893"/>
                  </a:lnTo>
                  <a:lnTo>
                    <a:pt x="1251" y="2934"/>
                  </a:lnTo>
                  <a:lnTo>
                    <a:pt x="1198" y="2934"/>
                  </a:lnTo>
                  <a:lnTo>
                    <a:pt x="1198" y="2893"/>
                  </a:lnTo>
                  <a:lnTo>
                    <a:pt x="1198" y="2851"/>
                  </a:lnTo>
                  <a:lnTo>
                    <a:pt x="1187" y="2821"/>
                  </a:lnTo>
                  <a:lnTo>
                    <a:pt x="1187" y="2780"/>
                  </a:lnTo>
                  <a:lnTo>
                    <a:pt x="1155" y="2677"/>
                  </a:lnTo>
                  <a:lnTo>
                    <a:pt x="1134" y="2574"/>
                  </a:lnTo>
                  <a:lnTo>
                    <a:pt x="1102" y="2460"/>
                  </a:lnTo>
                  <a:lnTo>
                    <a:pt x="1081" y="2358"/>
                  </a:lnTo>
                  <a:lnTo>
                    <a:pt x="1049" y="2255"/>
                  </a:lnTo>
                  <a:lnTo>
                    <a:pt x="1038" y="2163"/>
                  </a:lnTo>
                  <a:lnTo>
                    <a:pt x="1060" y="2193"/>
                  </a:lnTo>
                  <a:close/>
                  <a:moveTo>
                    <a:pt x="1091" y="2152"/>
                  </a:moveTo>
                  <a:lnTo>
                    <a:pt x="1038" y="2163"/>
                  </a:lnTo>
                  <a:lnTo>
                    <a:pt x="1038" y="2152"/>
                  </a:lnTo>
                  <a:lnTo>
                    <a:pt x="1038" y="2142"/>
                  </a:lnTo>
                  <a:lnTo>
                    <a:pt x="1049" y="2132"/>
                  </a:lnTo>
                  <a:lnTo>
                    <a:pt x="1060" y="2132"/>
                  </a:lnTo>
                  <a:lnTo>
                    <a:pt x="1081" y="2142"/>
                  </a:lnTo>
                  <a:lnTo>
                    <a:pt x="1091" y="2152"/>
                  </a:lnTo>
                  <a:close/>
                  <a:moveTo>
                    <a:pt x="0" y="1606"/>
                  </a:moveTo>
                  <a:lnTo>
                    <a:pt x="53" y="1606"/>
                  </a:lnTo>
                  <a:lnTo>
                    <a:pt x="64" y="1617"/>
                  </a:lnTo>
                  <a:lnTo>
                    <a:pt x="74" y="1627"/>
                  </a:lnTo>
                  <a:lnTo>
                    <a:pt x="116" y="1658"/>
                  </a:lnTo>
                  <a:lnTo>
                    <a:pt x="180" y="1699"/>
                  </a:lnTo>
                  <a:lnTo>
                    <a:pt x="255" y="1730"/>
                  </a:lnTo>
                  <a:lnTo>
                    <a:pt x="329" y="1781"/>
                  </a:lnTo>
                  <a:lnTo>
                    <a:pt x="424" y="1833"/>
                  </a:lnTo>
                  <a:lnTo>
                    <a:pt x="508" y="1884"/>
                  </a:lnTo>
                  <a:lnTo>
                    <a:pt x="604" y="1926"/>
                  </a:lnTo>
                  <a:lnTo>
                    <a:pt x="699" y="1976"/>
                  </a:lnTo>
                  <a:lnTo>
                    <a:pt x="784" y="2018"/>
                  </a:lnTo>
                  <a:lnTo>
                    <a:pt x="869" y="2049"/>
                  </a:lnTo>
                  <a:lnTo>
                    <a:pt x="932" y="2090"/>
                  </a:lnTo>
                  <a:lnTo>
                    <a:pt x="996" y="2111"/>
                  </a:lnTo>
                  <a:lnTo>
                    <a:pt x="1007" y="2111"/>
                  </a:lnTo>
                  <a:lnTo>
                    <a:pt x="1038" y="2132"/>
                  </a:lnTo>
                  <a:lnTo>
                    <a:pt x="1049" y="2132"/>
                  </a:lnTo>
                  <a:lnTo>
                    <a:pt x="1060" y="2132"/>
                  </a:lnTo>
                  <a:lnTo>
                    <a:pt x="1060" y="2193"/>
                  </a:lnTo>
                  <a:lnTo>
                    <a:pt x="1038" y="2182"/>
                  </a:lnTo>
                  <a:lnTo>
                    <a:pt x="1027" y="2182"/>
                  </a:lnTo>
                  <a:lnTo>
                    <a:pt x="996" y="2163"/>
                  </a:lnTo>
                  <a:lnTo>
                    <a:pt x="974" y="2163"/>
                  </a:lnTo>
                  <a:lnTo>
                    <a:pt x="912" y="2142"/>
                  </a:lnTo>
                  <a:lnTo>
                    <a:pt x="837" y="2101"/>
                  </a:lnTo>
                  <a:lnTo>
                    <a:pt x="763" y="2070"/>
                  </a:lnTo>
                  <a:lnTo>
                    <a:pt x="668" y="2028"/>
                  </a:lnTo>
                  <a:lnTo>
                    <a:pt x="583" y="1976"/>
                  </a:lnTo>
                  <a:lnTo>
                    <a:pt x="488" y="1926"/>
                  </a:lnTo>
                  <a:lnTo>
                    <a:pt x="393" y="1884"/>
                  </a:lnTo>
                  <a:lnTo>
                    <a:pt x="307" y="1833"/>
                  </a:lnTo>
                  <a:lnTo>
                    <a:pt x="222" y="1781"/>
                  </a:lnTo>
                  <a:lnTo>
                    <a:pt x="160" y="1750"/>
                  </a:lnTo>
                  <a:lnTo>
                    <a:pt x="96" y="1710"/>
                  </a:lnTo>
                  <a:lnTo>
                    <a:pt x="53" y="1668"/>
                  </a:lnTo>
                  <a:lnTo>
                    <a:pt x="21" y="1658"/>
                  </a:lnTo>
                  <a:lnTo>
                    <a:pt x="11" y="1648"/>
                  </a:lnTo>
                  <a:lnTo>
                    <a:pt x="0" y="1627"/>
                  </a:lnTo>
                  <a:lnTo>
                    <a:pt x="0" y="1606"/>
                  </a:lnTo>
                  <a:close/>
                  <a:moveTo>
                    <a:pt x="53" y="1606"/>
                  </a:moveTo>
                  <a:lnTo>
                    <a:pt x="21" y="1606"/>
                  </a:lnTo>
                  <a:lnTo>
                    <a:pt x="53" y="1606"/>
                  </a:lnTo>
                  <a:close/>
                  <a:moveTo>
                    <a:pt x="53" y="1606"/>
                  </a:moveTo>
                  <a:lnTo>
                    <a:pt x="0" y="1606"/>
                  </a:lnTo>
                  <a:lnTo>
                    <a:pt x="0" y="1596"/>
                  </a:lnTo>
                  <a:lnTo>
                    <a:pt x="11" y="1575"/>
                  </a:lnTo>
                  <a:lnTo>
                    <a:pt x="21" y="1575"/>
                  </a:lnTo>
                  <a:lnTo>
                    <a:pt x="43" y="1575"/>
                  </a:lnTo>
                  <a:lnTo>
                    <a:pt x="43" y="1596"/>
                  </a:lnTo>
                  <a:lnTo>
                    <a:pt x="53" y="1606"/>
                  </a:lnTo>
                  <a:close/>
                  <a:moveTo>
                    <a:pt x="21" y="1411"/>
                  </a:moveTo>
                  <a:lnTo>
                    <a:pt x="53" y="1452"/>
                  </a:lnTo>
                  <a:lnTo>
                    <a:pt x="53" y="1606"/>
                  </a:lnTo>
                  <a:lnTo>
                    <a:pt x="0" y="1606"/>
                  </a:lnTo>
                  <a:lnTo>
                    <a:pt x="0" y="1452"/>
                  </a:lnTo>
                  <a:lnTo>
                    <a:pt x="21" y="1411"/>
                  </a:lnTo>
                  <a:close/>
                  <a:moveTo>
                    <a:pt x="53" y="1452"/>
                  </a:moveTo>
                  <a:lnTo>
                    <a:pt x="0" y="1452"/>
                  </a:lnTo>
                  <a:lnTo>
                    <a:pt x="0" y="1442"/>
                  </a:lnTo>
                  <a:lnTo>
                    <a:pt x="0" y="1421"/>
                  </a:lnTo>
                  <a:lnTo>
                    <a:pt x="11" y="1421"/>
                  </a:lnTo>
                  <a:lnTo>
                    <a:pt x="21" y="1411"/>
                  </a:lnTo>
                  <a:lnTo>
                    <a:pt x="43" y="1421"/>
                  </a:lnTo>
                  <a:lnTo>
                    <a:pt x="53" y="1442"/>
                  </a:lnTo>
                  <a:lnTo>
                    <a:pt x="53" y="1452"/>
                  </a:lnTo>
                  <a:close/>
                  <a:moveTo>
                    <a:pt x="21" y="1473"/>
                  </a:moveTo>
                  <a:lnTo>
                    <a:pt x="21" y="1452"/>
                  </a:lnTo>
                  <a:lnTo>
                    <a:pt x="21" y="1473"/>
                  </a:lnTo>
                  <a:close/>
                  <a:moveTo>
                    <a:pt x="53" y="1452"/>
                  </a:moveTo>
                  <a:lnTo>
                    <a:pt x="0" y="1452"/>
                  </a:lnTo>
                  <a:lnTo>
                    <a:pt x="0" y="1442"/>
                  </a:lnTo>
                  <a:lnTo>
                    <a:pt x="0" y="1421"/>
                  </a:lnTo>
                  <a:lnTo>
                    <a:pt x="11" y="1421"/>
                  </a:lnTo>
                  <a:lnTo>
                    <a:pt x="21" y="1411"/>
                  </a:lnTo>
                  <a:lnTo>
                    <a:pt x="43" y="1421"/>
                  </a:lnTo>
                  <a:lnTo>
                    <a:pt x="53" y="1442"/>
                  </a:lnTo>
                  <a:lnTo>
                    <a:pt x="53" y="1452"/>
                  </a:lnTo>
                  <a:close/>
                  <a:moveTo>
                    <a:pt x="424" y="1257"/>
                  </a:moveTo>
                  <a:lnTo>
                    <a:pt x="393" y="1307"/>
                  </a:lnTo>
                  <a:lnTo>
                    <a:pt x="402" y="1307"/>
                  </a:lnTo>
                  <a:lnTo>
                    <a:pt x="393" y="1307"/>
                  </a:lnTo>
                  <a:lnTo>
                    <a:pt x="382" y="1307"/>
                  </a:lnTo>
                  <a:lnTo>
                    <a:pt x="371" y="1328"/>
                  </a:lnTo>
                  <a:lnTo>
                    <a:pt x="350" y="1338"/>
                  </a:lnTo>
                  <a:lnTo>
                    <a:pt x="307" y="1359"/>
                  </a:lnTo>
                  <a:lnTo>
                    <a:pt x="255" y="1390"/>
                  </a:lnTo>
                  <a:lnTo>
                    <a:pt x="180" y="1411"/>
                  </a:lnTo>
                  <a:lnTo>
                    <a:pt x="127" y="1442"/>
                  </a:lnTo>
                  <a:lnTo>
                    <a:pt x="106" y="1452"/>
                  </a:lnTo>
                  <a:lnTo>
                    <a:pt x="74" y="1463"/>
                  </a:lnTo>
                  <a:lnTo>
                    <a:pt x="53" y="1463"/>
                  </a:lnTo>
                  <a:lnTo>
                    <a:pt x="21" y="1473"/>
                  </a:lnTo>
                  <a:lnTo>
                    <a:pt x="21" y="1411"/>
                  </a:lnTo>
                  <a:lnTo>
                    <a:pt x="43" y="1411"/>
                  </a:lnTo>
                  <a:lnTo>
                    <a:pt x="64" y="1411"/>
                  </a:lnTo>
                  <a:lnTo>
                    <a:pt x="74" y="1400"/>
                  </a:lnTo>
                  <a:lnTo>
                    <a:pt x="106" y="1400"/>
                  </a:lnTo>
                  <a:lnTo>
                    <a:pt x="169" y="1380"/>
                  </a:lnTo>
                  <a:lnTo>
                    <a:pt x="222" y="1338"/>
                  </a:lnTo>
                  <a:lnTo>
                    <a:pt x="275" y="1307"/>
                  </a:lnTo>
                  <a:lnTo>
                    <a:pt x="329" y="1288"/>
                  </a:lnTo>
                  <a:lnTo>
                    <a:pt x="339" y="1277"/>
                  </a:lnTo>
                  <a:lnTo>
                    <a:pt x="371" y="1257"/>
                  </a:lnTo>
                  <a:lnTo>
                    <a:pt x="382" y="1257"/>
                  </a:lnTo>
                  <a:lnTo>
                    <a:pt x="402" y="1246"/>
                  </a:lnTo>
                  <a:lnTo>
                    <a:pt x="424" y="1257"/>
                  </a:lnTo>
                  <a:close/>
                  <a:moveTo>
                    <a:pt x="393" y="1307"/>
                  </a:moveTo>
                  <a:lnTo>
                    <a:pt x="402" y="1288"/>
                  </a:lnTo>
                  <a:lnTo>
                    <a:pt x="393" y="1307"/>
                  </a:lnTo>
                  <a:close/>
                  <a:moveTo>
                    <a:pt x="402" y="1307"/>
                  </a:moveTo>
                  <a:lnTo>
                    <a:pt x="402" y="1246"/>
                  </a:lnTo>
                  <a:lnTo>
                    <a:pt x="424" y="1257"/>
                  </a:lnTo>
                  <a:lnTo>
                    <a:pt x="435" y="1277"/>
                  </a:lnTo>
                  <a:lnTo>
                    <a:pt x="435" y="1288"/>
                  </a:lnTo>
                  <a:lnTo>
                    <a:pt x="424" y="1297"/>
                  </a:lnTo>
                  <a:lnTo>
                    <a:pt x="424" y="1307"/>
                  </a:lnTo>
                  <a:lnTo>
                    <a:pt x="402" y="1307"/>
                  </a:lnTo>
                  <a:close/>
                  <a:moveTo>
                    <a:pt x="752" y="1463"/>
                  </a:moveTo>
                  <a:lnTo>
                    <a:pt x="721" y="1463"/>
                  </a:lnTo>
                  <a:lnTo>
                    <a:pt x="393" y="1307"/>
                  </a:lnTo>
                  <a:lnTo>
                    <a:pt x="424" y="1257"/>
                  </a:lnTo>
                  <a:lnTo>
                    <a:pt x="752" y="1421"/>
                  </a:lnTo>
                  <a:lnTo>
                    <a:pt x="752" y="1463"/>
                  </a:lnTo>
                  <a:close/>
                  <a:moveTo>
                    <a:pt x="721" y="1463"/>
                  </a:moveTo>
                  <a:lnTo>
                    <a:pt x="752" y="1421"/>
                  </a:lnTo>
                  <a:lnTo>
                    <a:pt x="763" y="1442"/>
                  </a:lnTo>
                  <a:lnTo>
                    <a:pt x="763" y="1452"/>
                  </a:lnTo>
                  <a:lnTo>
                    <a:pt x="752" y="1463"/>
                  </a:lnTo>
                  <a:lnTo>
                    <a:pt x="732" y="1473"/>
                  </a:lnTo>
                  <a:lnTo>
                    <a:pt x="721" y="1463"/>
                  </a:lnTo>
                  <a:close/>
                  <a:moveTo>
                    <a:pt x="752" y="1463"/>
                  </a:moveTo>
                  <a:lnTo>
                    <a:pt x="732" y="1452"/>
                  </a:lnTo>
                  <a:lnTo>
                    <a:pt x="752" y="1463"/>
                  </a:lnTo>
                  <a:close/>
                  <a:moveTo>
                    <a:pt x="721" y="1463"/>
                  </a:moveTo>
                  <a:lnTo>
                    <a:pt x="752" y="1421"/>
                  </a:lnTo>
                  <a:lnTo>
                    <a:pt x="763" y="1442"/>
                  </a:lnTo>
                  <a:lnTo>
                    <a:pt x="763" y="1452"/>
                  </a:lnTo>
                  <a:lnTo>
                    <a:pt x="752" y="1463"/>
                  </a:lnTo>
                  <a:lnTo>
                    <a:pt x="732" y="1473"/>
                  </a:lnTo>
                  <a:lnTo>
                    <a:pt x="721" y="1463"/>
                  </a:lnTo>
                  <a:close/>
                  <a:moveTo>
                    <a:pt x="1198" y="1452"/>
                  </a:moveTo>
                  <a:lnTo>
                    <a:pt x="1251" y="1452"/>
                  </a:lnTo>
                  <a:lnTo>
                    <a:pt x="1209" y="1463"/>
                  </a:lnTo>
                  <a:lnTo>
                    <a:pt x="1198" y="1463"/>
                  </a:lnTo>
                  <a:lnTo>
                    <a:pt x="1165" y="1452"/>
                  </a:lnTo>
                  <a:lnTo>
                    <a:pt x="1145" y="1442"/>
                  </a:lnTo>
                  <a:lnTo>
                    <a:pt x="1113" y="1442"/>
                  </a:lnTo>
                  <a:lnTo>
                    <a:pt x="1091" y="1421"/>
                  </a:lnTo>
                  <a:lnTo>
                    <a:pt x="1060" y="1411"/>
                  </a:lnTo>
                  <a:lnTo>
                    <a:pt x="1027" y="1411"/>
                  </a:lnTo>
                  <a:lnTo>
                    <a:pt x="996" y="1411"/>
                  </a:lnTo>
                  <a:lnTo>
                    <a:pt x="965" y="1411"/>
                  </a:lnTo>
                  <a:lnTo>
                    <a:pt x="932" y="1411"/>
                  </a:lnTo>
                  <a:lnTo>
                    <a:pt x="890" y="1411"/>
                  </a:lnTo>
                  <a:lnTo>
                    <a:pt x="869" y="1411"/>
                  </a:lnTo>
                  <a:lnTo>
                    <a:pt x="837" y="1421"/>
                  </a:lnTo>
                  <a:lnTo>
                    <a:pt x="805" y="1442"/>
                  </a:lnTo>
                  <a:lnTo>
                    <a:pt x="774" y="1452"/>
                  </a:lnTo>
                  <a:lnTo>
                    <a:pt x="752" y="1463"/>
                  </a:lnTo>
                  <a:lnTo>
                    <a:pt x="721" y="1421"/>
                  </a:lnTo>
                  <a:lnTo>
                    <a:pt x="752" y="1400"/>
                  </a:lnTo>
                  <a:lnTo>
                    <a:pt x="784" y="1390"/>
                  </a:lnTo>
                  <a:lnTo>
                    <a:pt x="816" y="1380"/>
                  </a:lnTo>
                  <a:lnTo>
                    <a:pt x="858" y="1359"/>
                  </a:lnTo>
                  <a:lnTo>
                    <a:pt x="890" y="1359"/>
                  </a:lnTo>
                  <a:lnTo>
                    <a:pt x="932" y="1349"/>
                  </a:lnTo>
                  <a:lnTo>
                    <a:pt x="965" y="1349"/>
                  </a:lnTo>
                  <a:lnTo>
                    <a:pt x="996" y="1359"/>
                  </a:lnTo>
                  <a:lnTo>
                    <a:pt x="1038" y="1359"/>
                  </a:lnTo>
                  <a:lnTo>
                    <a:pt x="1060" y="1359"/>
                  </a:lnTo>
                  <a:lnTo>
                    <a:pt x="1102" y="1380"/>
                  </a:lnTo>
                  <a:lnTo>
                    <a:pt x="1134" y="1380"/>
                  </a:lnTo>
                  <a:lnTo>
                    <a:pt x="1155" y="1390"/>
                  </a:lnTo>
                  <a:lnTo>
                    <a:pt x="1187" y="1400"/>
                  </a:lnTo>
                  <a:lnTo>
                    <a:pt x="1209" y="1411"/>
                  </a:lnTo>
                  <a:lnTo>
                    <a:pt x="1240" y="1421"/>
                  </a:lnTo>
                  <a:lnTo>
                    <a:pt x="1198" y="1452"/>
                  </a:lnTo>
                  <a:close/>
                  <a:moveTo>
                    <a:pt x="1251" y="1452"/>
                  </a:moveTo>
                  <a:lnTo>
                    <a:pt x="1218" y="1452"/>
                  </a:lnTo>
                  <a:lnTo>
                    <a:pt x="1251" y="1452"/>
                  </a:lnTo>
                  <a:close/>
                  <a:moveTo>
                    <a:pt x="1209" y="1463"/>
                  </a:moveTo>
                  <a:lnTo>
                    <a:pt x="1240" y="1421"/>
                  </a:lnTo>
                  <a:lnTo>
                    <a:pt x="1251" y="1421"/>
                  </a:lnTo>
                  <a:lnTo>
                    <a:pt x="1251" y="1442"/>
                  </a:lnTo>
                  <a:lnTo>
                    <a:pt x="1251" y="1452"/>
                  </a:lnTo>
                  <a:lnTo>
                    <a:pt x="1240" y="1463"/>
                  </a:lnTo>
                  <a:lnTo>
                    <a:pt x="1240" y="1473"/>
                  </a:lnTo>
                  <a:lnTo>
                    <a:pt x="1218" y="1473"/>
                  </a:lnTo>
                  <a:lnTo>
                    <a:pt x="1209" y="1463"/>
                  </a:lnTo>
                  <a:close/>
                  <a:moveTo>
                    <a:pt x="1251" y="762"/>
                  </a:moveTo>
                  <a:lnTo>
                    <a:pt x="1251" y="783"/>
                  </a:lnTo>
                  <a:lnTo>
                    <a:pt x="1251" y="1452"/>
                  </a:lnTo>
                  <a:lnTo>
                    <a:pt x="1198" y="1452"/>
                  </a:lnTo>
                  <a:lnTo>
                    <a:pt x="1198" y="783"/>
                  </a:lnTo>
                  <a:lnTo>
                    <a:pt x="1251" y="762"/>
                  </a:lnTo>
                  <a:close/>
                  <a:moveTo>
                    <a:pt x="1251" y="783"/>
                  </a:moveTo>
                  <a:lnTo>
                    <a:pt x="1198" y="783"/>
                  </a:lnTo>
                  <a:lnTo>
                    <a:pt x="1198" y="773"/>
                  </a:lnTo>
                  <a:lnTo>
                    <a:pt x="1209" y="762"/>
                  </a:lnTo>
                  <a:lnTo>
                    <a:pt x="1218" y="762"/>
                  </a:lnTo>
                  <a:lnTo>
                    <a:pt x="1240" y="762"/>
                  </a:lnTo>
                  <a:lnTo>
                    <a:pt x="1251" y="762"/>
                  </a:lnTo>
                  <a:lnTo>
                    <a:pt x="1251" y="773"/>
                  </a:lnTo>
                  <a:lnTo>
                    <a:pt x="1251" y="783"/>
                  </a:lnTo>
                  <a:close/>
                  <a:moveTo>
                    <a:pt x="1209" y="804"/>
                  </a:moveTo>
                  <a:lnTo>
                    <a:pt x="1218" y="783"/>
                  </a:lnTo>
                  <a:lnTo>
                    <a:pt x="1209" y="804"/>
                  </a:lnTo>
                  <a:close/>
                  <a:moveTo>
                    <a:pt x="1251" y="783"/>
                  </a:moveTo>
                  <a:lnTo>
                    <a:pt x="1198" y="783"/>
                  </a:lnTo>
                  <a:lnTo>
                    <a:pt x="1198" y="773"/>
                  </a:lnTo>
                  <a:lnTo>
                    <a:pt x="1209" y="762"/>
                  </a:lnTo>
                  <a:lnTo>
                    <a:pt x="1218" y="762"/>
                  </a:lnTo>
                  <a:lnTo>
                    <a:pt x="1240" y="762"/>
                  </a:lnTo>
                  <a:lnTo>
                    <a:pt x="1251" y="762"/>
                  </a:lnTo>
                  <a:lnTo>
                    <a:pt x="1251" y="773"/>
                  </a:lnTo>
                  <a:lnTo>
                    <a:pt x="1251" y="783"/>
                  </a:lnTo>
                  <a:close/>
                  <a:moveTo>
                    <a:pt x="1547" y="979"/>
                  </a:moveTo>
                  <a:lnTo>
                    <a:pt x="1547" y="1030"/>
                  </a:lnTo>
                  <a:lnTo>
                    <a:pt x="1526" y="1030"/>
                  </a:lnTo>
                  <a:lnTo>
                    <a:pt x="1484" y="1030"/>
                  </a:lnTo>
                  <a:lnTo>
                    <a:pt x="1462" y="1020"/>
                  </a:lnTo>
                  <a:lnTo>
                    <a:pt x="1431" y="1020"/>
                  </a:lnTo>
                  <a:lnTo>
                    <a:pt x="1409" y="1010"/>
                  </a:lnTo>
                  <a:lnTo>
                    <a:pt x="1388" y="989"/>
                  </a:lnTo>
                  <a:lnTo>
                    <a:pt x="1367" y="979"/>
                  </a:lnTo>
                  <a:lnTo>
                    <a:pt x="1356" y="958"/>
                  </a:lnTo>
                  <a:lnTo>
                    <a:pt x="1271" y="885"/>
                  </a:lnTo>
                  <a:lnTo>
                    <a:pt x="1209" y="804"/>
                  </a:lnTo>
                  <a:lnTo>
                    <a:pt x="1251" y="762"/>
                  </a:lnTo>
                  <a:lnTo>
                    <a:pt x="1314" y="854"/>
                  </a:lnTo>
                  <a:lnTo>
                    <a:pt x="1378" y="916"/>
                  </a:lnTo>
                  <a:lnTo>
                    <a:pt x="1409" y="927"/>
                  </a:lnTo>
                  <a:lnTo>
                    <a:pt x="1420" y="937"/>
                  </a:lnTo>
                  <a:lnTo>
                    <a:pt x="1431" y="958"/>
                  </a:lnTo>
                  <a:lnTo>
                    <a:pt x="1462" y="968"/>
                  </a:lnTo>
                  <a:lnTo>
                    <a:pt x="1473" y="968"/>
                  </a:lnTo>
                  <a:lnTo>
                    <a:pt x="1495" y="979"/>
                  </a:lnTo>
                  <a:lnTo>
                    <a:pt x="1526" y="979"/>
                  </a:lnTo>
                  <a:lnTo>
                    <a:pt x="1547" y="979"/>
                  </a:lnTo>
                  <a:close/>
                  <a:moveTo>
                    <a:pt x="2480" y="104"/>
                  </a:moveTo>
                  <a:lnTo>
                    <a:pt x="2480" y="145"/>
                  </a:lnTo>
                  <a:lnTo>
                    <a:pt x="2511" y="135"/>
                  </a:lnTo>
                  <a:lnTo>
                    <a:pt x="2500" y="166"/>
                  </a:lnTo>
                  <a:lnTo>
                    <a:pt x="2480" y="196"/>
                  </a:lnTo>
                  <a:lnTo>
                    <a:pt x="2480" y="237"/>
                  </a:lnTo>
                  <a:lnTo>
                    <a:pt x="2469" y="278"/>
                  </a:lnTo>
                  <a:lnTo>
                    <a:pt x="2448" y="299"/>
                  </a:lnTo>
                  <a:lnTo>
                    <a:pt x="2426" y="340"/>
                  </a:lnTo>
                  <a:lnTo>
                    <a:pt x="2405" y="382"/>
                  </a:lnTo>
                  <a:lnTo>
                    <a:pt x="2395" y="422"/>
                  </a:lnTo>
                  <a:lnTo>
                    <a:pt x="2363" y="453"/>
                  </a:lnTo>
                  <a:lnTo>
                    <a:pt x="2342" y="495"/>
                  </a:lnTo>
                  <a:lnTo>
                    <a:pt x="2309" y="536"/>
                  </a:lnTo>
                  <a:lnTo>
                    <a:pt x="2289" y="567"/>
                  </a:lnTo>
                  <a:lnTo>
                    <a:pt x="2258" y="608"/>
                  </a:lnTo>
                  <a:lnTo>
                    <a:pt x="2225" y="638"/>
                  </a:lnTo>
                  <a:lnTo>
                    <a:pt x="2194" y="669"/>
                  </a:lnTo>
                  <a:lnTo>
                    <a:pt x="2151" y="711"/>
                  </a:lnTo>
                  <a:lnTo>
                    <a:pt x="2130" y="752"/>
                  </a:lnTo>
                  <a:lnTo>
                    <a:pt x="2087" y="773"/>
                  </a:lnTo>
                  <a:lnTo>
                    <a:pt x="2045" y="814"/>
                  </a:lnTo>
                  <a:lnTo>
                    <a:pt x="2014" y="835"/>
                  </a:lnTo>
                  <a:lnTo>
                    <a:pt x="1971" y="865"/>
                  </a:lnTo>
                  <a:lnTo>
                    <a:pt x="1939" y="885"/>
                  </a:lnTo>
                  <a:lnTo>
                    <a:pt x="1907" y="916"/>
                  </a:lnTo>
                  <a:lnTo>
                    <a:pt x="1865" y="937"/>
                  </a:lnTo>
                  <a:lnTo>
                    <a:pt x="1823" y="958"/>
                  </a:lnTo>
                  <a:lnTo>
                    <a:pt x="1790" y="979"/>
                  </a:lnTo>
                  <a:lnTo>
                    <a:pt x="1748" y="989"/>
                  </a:lnTo>
                  <a:lnTo>
                    <a:pt x="1706" y="1010"/>
                  </a:lnTo>
                  <a:lnTo>
                    <a:pt x="1664" y="1020"/>
                  </a:lnTo>
                  <a:lnTo>
                    <a:pt x="1632" y="1030"/>
                  </a:lnTo>
                  <a:lnTo>
                    <a:pt x="1590" y="1030"/>
                  </a:lnTo>
                  <a:lnTo>
                    <a:pt x="1547" y="1030"/>
                  </a:lnTo>
                  <a:lnTo>
                    <a:pt x="1547" y="979"/>
                  </a:lnTo>
                  <a:lnTo>
                    <a:pt x="1590" y="979"/>
                  </a:lnTo>
                  <a:lnTo>
                    <a:pt x="1621" y="979"/>
                  </a:lnTo>
                  <a:lnTo>
                    <a:pt x="1653" y="968"/>
                  </a:lnTo>
                  <a:lnTo>
                    <a:pt x="1695" y="958"/>
                  </a:lnTo>
                  <a:lnTo>
                    <a:pt x="1717" y="937"/>
                  </a:lnTo>
                  <a:lnTo>
                    <a:pt x="1759" y="927"/>
                  </a:lnTo>
                  <a:lnTo>
                    <a:pt x="1801" y="916"/>
                  </a:lnTo>
                  <a:lnTo>
                    <a:pt x="1843" y="885"/>
                  </a:lnTo>
                  <a:lnTo>
                    <a:pt x="1876" y="865"/>
                  </a:lnTo>
                  <a:lnTo>
                    <a:pt x="1907" y="854"/>
                  </a:lnTo>
                  <a:lnTo>
                    <a:pt x="1939" y="824"/>
                  </a:lnTo>
                  <a:lnTo>
                    <a:pt x="1981" y="783"/>
                  </a:lnTo>
                  <a:lnTo>
                    <a:pt x="2014" y="762"/>
                  </a:lnTo>
                  <a:lnTo>
                    <a:pt x="2045" y="742"/>
                  </a:lnTo>
                  <a:lnTo>
                    <a:pt x="2087" y="700"/>
                  </a:lnTo>
                  <a:lnTo>
                    <a:pt x="2119" y="669"/>
                  </a:lnTo>
                  <a:lnTo>
                    <a:pt x="2151" y="638"/>
                  </a:lnTo>
                  <a:lnTo>
                    <a:pt x="2183" y="608"/>
                  </a:lnTo>
                  <a:lnTo>
                    <a:pt x="2204" y="567"/>
                  </a:lnTo>
                  <a:lnTo>
                    <a:pt x="2247" y="536"/>
                  </a:lnTo>
                  <a:lnTo>
                    <a:pt x="2267" y="495"/>
                  </a:lnTo>
                  <a:lnTo>
                    <a:pt x="2300" y="463"/>
                  </a:lnTo>
                  <a:lnTo>
                    <a:pt x="2309" y="432"/>
                  </a:lnTo>
                  <a:lnTo>
                    <a:pt x="2342" y="392"/>
                  </a:lnTo>
                  <a:lnTo>
                    <a:pt x="2363" y="351"/>
                  </a:lnTo>
                  <a:lnTo>
                    <a:pt x="2373" y="320"/>
                  </a:lnTo>
                  <a:lnTo>
                    <a:pt x="2405" y="289"/>
                  </a:lnTo>
                  <a:lnTo>
                    <a:pt x="2416" y="247"/>
                  </a:lnTo>
                  <a:lnTo>
                    <a:pt x="2426" y="216"/>
                  </a:lnTo>
                  <a:lnTo>
                    <a:pt x="2448" y="186"/>
                  </a:lnTo>
                  <a:lnTo>
                    <a:pt x="2448" y="145"/>
                  </a:lnTo>
                  <a:lnTo>
                    <a:pt x="2458" y="124"/>
                  </a:lnTo>
                  <a:lnTo>
                    <a:pt x="2480" y="104"/>
                  </a:lnTo>
                  <a:close/>
                  <a:moveTo>
                    <a:pt x="2511" y="135"/>
                  </a:moveTo>
                  <a:lnTo>
                    <a:pt x="2458" y="124"/>
                  </a:lnTo>
                  <a:lnTo>
                    <a:pt x="2458" y="114"/>
                  </a:lnTo>
                  <a:lnTo>
                    <a:pt x="2469" y="104"/>
                  </a:lnTo>
                  <a:lnTo>
                    <a:pt x="2480" y="104"/>
                  </a:lnTo>
                  <a:lnTo>
                    <a:pt x="2500" y="114"/>
                  </a:lnTo>
                  <a:lnTo>
                    <a:pt x="2511" y="124"/>
                  </a:lnTo>
                  <a:lnTo>
                    <a:pt x="2511" y="135"/>
                  </a:lnTo>
                  <a:close/>
                  <a:moveTo>
                    <a:pt x="3052" y="21"/>
                  </a:moveTo>
                  <a:lnTo>
                    <a:pt x="2999" y="21"/>
                  </a:lnTo>
                  <a:lnTo>
                    <a:pt x="3030" y="52"/>
                  </a:lnTo>
                  <a:lnTo>
                    <a:pt x="2967" y="62"/>
                  </a:lnTo>
                  <a:lnTo>
                    <a:pt x="2903" y="83"/>
                  </a:lnTo>
                  <a:lnTo>
                    <a:pt x="2850" y="104"/>
                  </a:lnTo>
                  <a:lnTo>
                    <a:pt x="2777" y="124"/>
                  </a:lnTo>
                  <a:lnTo>
                    <a:pt x="2702" y="135"/>
                  </a:lnTo>
                  <a:lnTo>
                    <a:pt x="2639" y="145"/>
                  </a:lnTo>
                  <a:lnTo>
                    <a:pt x="2595" y="145"/>
                  </a:lnTo>
                  <a:lnTo>
                    <a:pt x="2564" y="145"/>
                  </a:lnTo>
                  <a:lnTo>
                    <a:pt x="2522" y="145"/>
                  </a:lnTo>
                  <a:lnTo>
                    <a:pt x="2480" y="145"/>
                  </a:lnTo>
                  <a:lnTo>
                    <a:pt x="2480" y="104"/>
                  </a:lnTo>
                  <a:lnTo>
                    <a:pt x="2522" y="104"/>
                  </a:lnTo>
                  <a:lnTo>
                    <a:pt x="2564" y="104"/>
                  </a:lnTo>
                  <a:lnTo>
                    <a:pt x="2586" y="104"/>
                  </a:lnTo>
                  <a:lnTo>
                    <a:pt x="2628" y="104"/>
                  </a:lnTo>
                  <a:lnTo>
                    <a:pt x="2691" y="83"/>
                  </a:lnTo>
                  <a:lnTo>
                    <a:pt x="2777" y="73"/>
                  </a:lnTo>
                  <a:lnTo>
                    <a:pt x="2828" y="52"/>
                  </a:lnTo>
                  <a:lnTo>
                    <a:pt x="2892" y="31"/>
                  </a:lnTo>
                  <a:lnTo>
                    <a:pt x="2956" y="10"/>
                  </a:lnTo>
                  <a:lnTo>
                    <a:pt x="3019" y="0"/>
                  </a:lnTo>
                  <a:lnTo>
                    <a:pt x="3052" y="21"/>
                  </a:lnTo>
                  <a:close/>
                  <a:moveTo>
                    <a:pt x="2999" y="21"/>
                  </a:moveTo>
                  <a:lnTo>
                    <a:pt x="3019" y="21"/>
                  </a:lnTo>
                  <a:lnTo>
                    <a:pt x="2999" y="21"/>
                  </a:lnTo>
                  <a:close/>
                  <a:moveTo>
                    <a:pt x="3030" y="52"/>
                  </a:moveTo>
                  <a:lnTo>
                    <a:pt x="3019" y="0"/>
                  </a:lnTo>
                  <a:lnTo>
                    <a:pt x="3030" y="0"/>
                  </a:lnTo>
                  <a:lnTo>
                    <a:pt x="3052" y="0"/>
                  </a:lnTo>
                  <a:lnTo>
                    <a:pt x="3052" y="10"/>
                  </a:lnTo>
                  <a:lnTo>
                    <a:pt x="3052" y="21"/>
                  </a:lnTo>
                  <a:lnTo>
                    <a:pt x="3052" y="31"/>
                  </a:lnTo>
                  <a:lnTo>
                    <a:pt x="3030" y="52"/>
                  </a:lnTo>
                  <a:close/>
                  <a:moveTo>
                    <a:pt x="2999" y="268"/>
                  </a:moveTo>
                  <a:lnTo>
                    <a:pt x="2999" y="21"/>
                  </a:lnTo>
                  <a:lnTo>
                    <a:pt x="3052" y="21"/>
                  </a:lnTo>
                  <a:lnTo>
                    <a:pt x="3052" y="268"/>
                  </a:lnTo>
                  <a:lnTo>
                    <a:pt x="2999" y="268"/>
                  </a:lnTo>
                  <a:close/>
                  <a:moveTo>
                    <a:pt x="2999" y="268"/>
                  </a:moveTo>
                  <a:lnTo>
                    <a:pt x="3052" y="268"/>
                  </a:lnTo>
                  <a:lnTo>
                    <a:pt x="3052" y="278"/>
                  </a:lnTo>
                  <a:lnTo>
                    <a:pt x="3030" y="289"/>
                  </a:lnTo>
                  <a:lnTo>
                    <a:pt x="3019" y="289"/>
                  </a:lnTo>
                  <a:lnTo>
                    <a:pt x="3010" y="289"/>
                  </a:lnTo>
                  <a:lnTo>
                    <a:pt x="3010" y="278"/>
                  </a:lnTo>
                  <a:lnTo>
                    <a:pt x="2999" y="278"/>
                  </a:lnTo>
                  <a:lnTo>
                    <a:pt x="2999" y="268"/>
                  </a:lnTo>
                  <a:close/>
                  <a:moveTo>
                    <a:pt x="3019" y="320"/>
                  </a:moveTo>
                  <a:lnTo>
                    <a:pt x="2999" y="289"/>
                  </a:lnTo>
                  <a:lnTo>
                    <a:pt x="2999" y="268"/>
                  </a:lnTo>
                  <a:lnTo>
                    <a:pt x="3052" y="268"/>
                  </a:lnTo>
                  <a:lnTo>
                    <a:pt x="3052" y="289"/>
                  </a:lnTo>
                  <a:lnTo>
                    <a:pt x="3019" y="320"/>
                  </a:lnTo>
                  <a:close/>
                  <a:moveTo>
                    <a:pt x="2999" y="289"/>
                  </a:moveTo>
                  <a:lnTo>
                    <a:pt x="3052" y="289"/>
                  </a:lnTo>
                  <a:lnTo>
                    <a:pt x="3052" y="299"/>
                  </a:lnTo>
                  <a:lnTo>
                    <a:pt x="3052" y="320"/>
                  </a:lnTo>
                  <a:lnTo>
                    <a:pt x="3030" y="320"/>
                  </a:lnTo>
                  <a:lnTo>
                    <a:pt x="3019" y="320"/>
                  </a:lnTo>
                  <a:lnTo>
                    <a:pt x="3010" y="320"/>
                  </a:lnTo>
                  <a:lnTo>
                    <a:pt x="2999" y="299"/>
                  </a:lnTo>
                  <a:lnTo>
                    <a:pt x="2999" y="289"/>
                  </a:lnTo>
                  <a:close/>
                  <a:moveTo>
                    <a:pt x="4207" y="814"/>
                  </a:moveTo>
                  <a:lnTo>
                    <a:pt x="4174" y="854"/>
                  </a:lnTo>
                  <a:lnTo>
                    <a:pt x="4101" y="824"/>
                  </a:lnTo>
                  <a:lnTo>
                    <a:pt x="4037" y="783"/>
                  </a:lnTo>
                  <a:lnTo>
                    <a:pt x="3963" y="752"/>
                  </a:lnTo>
                  <a:lnTo>
                    <a:pt x="3888" y="711"/>
                  </a:lnTo>
                  <a:lnTo>
                    <a:pt x="3762" y="649"/>
                  </a:lnTo>
                  <a:lnTo>
                    <a:pt x="3613" y="567"/>
                  </a:lnTo>
                  <a:lnTo>
                    <a:pt x="3549" y="536"/>
                  </a:lnTo>
                  <a:lnTo>
                    <a:pt x="3465" y="495"/>
                  </a:lnTo>
                  <a:lnTo>
                    <a:pt x="3401" y="453"/>
                  </a:lnTo>
                  <a:lnTo>
                    <a:pt x="3327" y="432"/>
                  </a:lnTo>
                  <a:lnTo>
                    <a:pt x="3242" y="392"/>
                  </a:lnTo>
                  <a:lnTo>
                    <a:pt x="3179" y="371"/>
                  </a:lnTo>
                  <a:lnTo>
                    <a:pt x="3105" y="340"/>
                  </a:lnTo>
                  <a:lnTo>
                    <a:pt x="3019" y="320"/>
                  </a:lnTo>
                  <a:lnTo>
                    <a:pt x="3030" y="268"/>
                  </a:lnTo>
                  <a:lnTo>
                    <a:pt x="3115" y="289"/>
                  </a:lnTo>
                  <a:lnTo>
                    <a:pt x="3189" y="320"/>
                  </a:lnTo>
                  <a:lnTo>
                    <a:pt x="3274" y="340"/>
                  </a:lnTo>
                  <a:lnTo>
                    <a:pt x="3349" y="382"/>
                  </a:lnTo>
                  <a:lnTo>
                    <a:pt x="3411" y="403"/>
                  </a:lnTo>
                  <a:lnTo>
                    <a:pt x="3496" y="443"/>
                  </a:lnTo>
                  <a:lnTo>
                    <a:pt x="3571" y="484"/>
                  </a:lnTo>
                  <a:lnTo>
                    <a:pt x="3635" y="515"/>
                  </a:lnTo>
                  <a:lnTo>
                    <a:pt x="3782" y="598"/>
                  </a:lnTo>
                  <a:lnTo>
                    <a:pt x="3910" y="669"/>
                  </a:lnTo>
                  <a:lnTo>
                    <a:pt x="3994" y="711"/>
                  </a:lnTo>
                  <a:lnTo>
                    <a:pt x="4058" y="742"/>
                  </a:lnTo>
                  <a:lnTo>
                    <a:pt x="4121" y="773"/>
                  </a:lnTo>
                  <a:lnTo>
                    <a:pt x="4207" y="814"/>
                  </a:lnTo>
                  <a:close/>
                  <a:moveTo>
                    <a:pt x="4556" y="1030"/>
                  </a:moveTo>
                  <a:lnTo>
                    <a:pt x="4556" y="1091"/>
                  </a:lnTo>
                  <a:lnTo>
                    <a:pt x="4535" y="1081"/>
                  </a:lnTo>
                  <a:lnTo>
                    <a:pt x="4503" y="1081"/>
                  </a:lnTo>
                  <a:lnTo>
                    <a:pt x="4482" y="1072"/>
                  </a:lnTo>
                  <a:lnTo>
                    <a:pt x="4450" y="1041"/>
                  </a:lnTo>
                  <a:lnTo>
                    <a:pt x="4398" y="1020"/>
                  </a:lnTo>
                  <a:lnTo>
                    <a:pt x="4334" y="968"/>
                  </a:lnTo>
                  <a:lnTo>
                    <a:pt x="4270" y="927"/>
                  </a:lnTo>
                  <a:lnTo>
                    <a:pt x="4217" y="885"/>
                  </a:lnTo>
                  <a:lnTo>
                    <a:pt x="4196" y="865"/>
                  </a:lnTo>
                  <a:lnTo>
                    <a:pt x="4174" y="854"/>
                  </a:lnTo>
                  <a:lnTo>
                    <a:pt x="4207" y="814"/>
                  </a:lnTo>
                  <a:lnTo>
                    <a:pt x="4217" y="824"/>
                  </a:lnTo>
                  <a:lnTo>
                    <a:pt x="4259" y="854"/>
                  </a:lnTo>
                  <a:lnTo>
                    <a:pt x="4312" y="875"/>
                  </a:lnTo>
                  <a:lnTo>
                    <a:pt x="4365" y="927"/>
                  </a:lnTo>
                  <a:lnTo>
                    <a:pt x="4429" y="968"/>
                  </a:lnTo>
                  <a:lnTo>
                    <a:pt x="4482" y="1010"/>
                  </a:lnTo>
                  <a:lnTo>
                    <a:pt x="4503" y="1020"/>
                  </a:lnTo>
                  <a:lnTo>
                    <a:pt x="4535" y="1030"/>
                  </a:lnTo>
                  <a:lnTo>
                    <a:pt x="4545" y="1030"/>
                  </a:lnTo>
                  <a:lnTo>
                    <a:pt x="4556" y="1030"/>
                  </a:lnTo>
                  <a:close/>
                  <a:moveTo>
                    <a:pt x="4556" y="1091"/>
                  </a:moveTo>
                  <a:lnTo>
                    <a:pt x="4556" y="1061"/>
                  </a:lnTo>
                  <a:lnTo>
                    <a:pt x="4556" y="1091"/>
                  </a:lnTo>
                  <a:close/>
                  <a:moveTo>
                    <a:pt x="4556" y="1091"/>
                  </a:moveTo>
                  <a:lnTo>
                    <a:pt x="4556" y="1030"/>
                  </a:lnTo>
                  <a:lnTo>
                    <a:pt x="4567" y="1041"/>
                  </a:lnTo>
                  <a:lnTo>
                    <a:pt x="4567" y="1061"/>
                  </a:lnTo>
                  <a:lnTo>
                    <a:pt x="4588" y="1061"/>
                  </a:lnTo>
                  <a:lnTo>
                    <a:pt x="4567" y="1072"/>
                  </a:lnTo>
                  <a:lnTo>
                    <a:pt x="4567" y="1081"/>
                  </a:lnTo>
                  <a:lnTo>
                    <a:pt x="4556" y="1081"/>
                  </a:lnTo>
                  <a:lnTo>
                    <a:pt x="4556" y="1091"/>
                  </a:lnTo>
                  <a:close/>
                  <a:moveTo>
                    <a:pt x="4556" y="1091"/>
                  </a:moveTo>
                  <a:lnTo>
                    <a:pt x="4556" y="1061"/>
                  </a:lnTo>
                  <a:lnTo>
                    <a:pt x="4556" y="1091"/>
                  </a:lnTo>
                  <a:close/>
                  <a:moveTo>
                    <a:pt x="4556" y="1091"/>
                  </a:moveTo>
                  <a:lnTo>
                    <a:pt x="4556" y="1030"/>
                  </a:lnTo>
                  <a:lnTo>
                    <a:pt x="4567" y="1041"/>
                  </a:lnTo>
                  <a:lnTo>
                    <a:pt x="4567" y="1061"/>
                  </a:lnTo>
                  <a:lnTo>
                    <a:pt x="4588" y="1061"/>
                  </a:lnTo>
                  <a:lnTo>
                    <a:pt x="4567" y="1072"/>
                  </a:lnTo>
                  <a:lnTo>
                    <a:pt x="4567" y="1081"/>
                  </a:lnTo>
                  <a:lnTo>
                    <a:pt x="4556" y="1081"/>
                  </a:lnTo>
                  <a:lnTo>
                    <a:pt x="4556" y="1091"/>
                  </a:lnTo>
                  <a:close/>
                  <a:moveTo>
                    <a:pt x="4556" y="1091"/>
                  </a:moveTo>
                  <a:lnTo>
                    <a:pt x="4556" y="1061"/>
                  </a:lnTo>
                  <a:lnTo>
                    <a:pt x="4556" y="1091"/>
                  </a:lnTo>
                  <a:close/>
                  <a:moveTo>
                    <a:pt x="4556" y="1091"/>
                  </a:moveTo>
                  <a:lnTo>
                    <a:pt x="4556" y="1030"/>
                  </a:lnTo>
                  <a:lnTo>
                    <a:pt x="4567" y="1041"/>
                  </a:lnTo>
                  <a:lnTo>
                    <a:pt x="4567" y="1061"/>
                  </a:lnTo>
                  <a:lnTo>
                    <a:pt x="4588" y="1061"/>
                  </a:lnTo>
                  <a:lnTo>
                    <a:pt x="4567" y="1072"/>
                  </a:lnTo>
                  <a:lnTo>
                    <a:pt x="4567" y="1081"/>
                  </a:lnTo>
                  <a:lnTo>
                    <a:pt x="4556" y="1081"/>
                  </a:lnTo>
                  <a:lnTo>
                    <a:pt x="4556" y="1091"/>
                  </a:lnTo>
                  <a:close/>
                  <a:moveTo>
                    <a:pt x="5223" y="1184"/>
                  </a:moveTo>
                  <a:lnTo>
                    <a:pt x="5192" y="1153"/>
                  </a:lnTo>
                  <a:lnTo>
                    <a:pt x="5203" y="1195"/>
                  </a:lnTo>
                  <a:lnTo>
                    <a:pt x="5128" y="1174"/>
                  </a:lnTo>
                  <a:lnTo>
                    <a:pt x="5033" y="1153"/>
                  </a:lnTo>
                  <a:lnTo>
                    <a:pt x="4948" y="1133"/>
                  </a:lnTo>
                  <a:lnTo>
                    <a:pt x="4874" y="1122"/>
                  </a:lnTo>
                  <a:lnTo>
                    <a:pt x="4800" y="1102"/>
                  </a:lnTo>
                  <a:lnTo>
                    <a:pt x="4715" y="1091"/>
                  </a:lnTo>
                  <a:lnTo>
                    <a:pt x="4673" y="1091"/>
                  </a:lnTo>
                  <a:lnTo>
                    <a:pt x="4640" y="1091"/>
                  </a:lnTo>
                  <a:lnTo>
                    <a:pt x="4598" y="1091"/>
                  </a:lnTo>
                  <a:lnTo>
                    <a:pt x="4556" y="1091"/>
                  </a:lnTo>
                  <a:lnTo>
                    <a:pt x="4556" y="1030"/>
                  </a:lnTo>
                  <a:lnTo>
                    <a:pt x="4598" y="1030"/>
                  </a:lnTo>
                  <a:lnTo>
                    <a:pt x="4640" y="1041"/>
                  </a:lnTo>
                  <a:lnTo>
                    <a:pt x="4673" y="1041"/>
                  </a:lnTo>
                  <a:lnTo>
                    <a:pt x="4715" y="1041"/>
                  </a:lnTo>
                  <a:lnTo>
                    <a:pt x="4810" y="1061"/>
                  </a:lnTo>
                  <a:lnTo>
                    <a:pt x="4884" y="1072"/>
                  </a:lnTo>
                  <a:lnTo>
                    <a:pt x="4970" y="1081"/>
                  </a:lnTo>
                  <a:lnTo>
                    <a:pt x="5043" y="1102"/>
                  </a:lnTo>
                  <a:lnTo>
                    <a:pt x="5139" y="1122"/>
                  </a:lnTo>
                  <a:lnTo>
                    <a:pt x="5212" y="1143"/>
                  </a:lnTo>
                  <a:lnTo>
                    <a:pt x="5223" y="1184"/>
                  </a:lnTo>
                  <a:close/>
                  <a:moveTo>
                    <a:pt x="5203" y="1195"/>
                  </a:moveTo>
                  <a:lnTo>
                    <a:pt x="5212" y="1143"/>
                  </a:lnTo>
                  <a:lnTo>
                    <a:pt x="5223" y="1143"/>
                  </a:lnTo>
                  <a:lnTo>
                    <a:pt x="5223" y="1153"/>
                  </a:lnTo>
                  <a:lnTo>
                    <a:pt x="5223" y="1174"/>
                  </a:lnTo>
                  <a:lnTo>
                    <a:pt x="5223" y="1184"/>
                  </a:lnTo>
                  <a:lnTo>
                    <a:pt x="5212" y="1195"/>
                  </a:lnTo>
                  <a:lnTo>
                    <a:pt x="5203" y="1195"/>
                  </a:lnTo>
                  <a:close/>
                  <a:moveTo>
                    <a:pt x="4588" y="2429"/>
                  </a:moveTo>
                  <a:lnTo>
                    <a:pt x="4524" y="2429"/>
                  </a:lnTo>
                  <a:lnTo>
                    <a:pt x="4545" y="2409"/>
                  </a:lnTo>
                  <a:lnTo>
                    <a:pt x="4567" y="2400"/>
                  </a:lnTo>
                  <a:lnTo>
                    <a:pt x="4598" y="2368"/>
                  </a:lnTo>
                  <a:lnTo>
                    <a:pt x="4620" y="2348"/>
                  </a:lnTo>
                  <a:lnTo>
                    <a:pt x="4651" y="2317"/>
                  </a:lnTo>
                  <a:lnTo>
                    <a:pt x="4662" y="2296"/>
                  </a:lnTo>
                  <a:lnTo>
                    <a:pt x="4693" y="2265"/>
                  </a:lnTo>
                  <a:lnTo>
                    <a:pt x="4715" y="2234"/>
                  </a:lnTo>
                  <a:lnTo>
                    <a:pt x="4747" y="2193"/>
                  </a:lnTo>
                  <a:lnTo>
                    <a:pt x="4757" y="2152"/>
                  </a:lnTo>
                  <a:lnTo>
                    <a:pt x="4779" y="2111"/>
                  </a:lnTo>
                  <a:lnTo>
                    <a:pt x="4810" y="2070"/>
                  </a:lnTo>
                  <a:lnTo>
                    <a:pt x="4821" y="2028"/>
                  </a:lnTo>
                  <a:lnTo>
                    <a:pt x="4864" y="1926"/>
                  </a:lnTo>
                  <a:lnTo>
                    <a:pt x="4895" y="1833"/>
                  </a:lnTo>
                  <a:lnTo>
                    <a:pt x="4970" y="1648"/>
                  </a:lnTo>
                  <a:lnTo>
                    <a:pt x="5033" y="1452"/>
                  </a:lnTo>
                  <a:lnTo>
                    <a:pt x="5075" y="1359"/>
                  </a:lnTo>
                  <a:lnTo>
                    <a:pt x="5107" y="1288"/>
                  </a:lnTo>
                  <a:lnTo>
                    <a:pt x="5128" y="1246"/>
                  </a:lnTo>
                  <a:lnTo>
                    <a:pt x="5150" y="1205"/>
                  </a:lnTo>
                  <a:lnTo>
                    <a:pt x="5161" y="1184"/>
                  </a:lnTo>
                  <a:lnTo>
                    <a:pt x="5192" y="1153"/>
                  </a:lnTo>
                  <a:lnTo>
                    <a:pt x="5223" y="1184"/>
                  </a:lnTo>
                  <a:lnTo>
                    <a:pt x="5212" y="1205"/>
                  </a:lnTo>
                  <a:lnTo>
                    <a:pt x="5192" y="1246"/>
                  </a:lnTo>
                  <a:lnTo>
                    <a:pt x="5170" y="1277"/>
                  </a:lnTo>
                  <a:lnTo>
                    <a:pt x="5150" y="1307"/>
                  </a:lnTo>
                  <a:lnTo>
                    <a:pt x="5128" y="1390"/>
                  </a:lnTo>
                  <a:lnTo>
                    <a:pt x="5086" y="1463"/>
                  </a:lnTo>
                  <a:lnTo>
                    <a:pt x="5022" y="1658"/>
                  </a:lnTo>
                  <a:lnTo>
                    <a:pt x="4948" y="1843"/>
                  </a:lnTo>
                  <a:lnTo>
                    <a:pt x="4917" y="1947"/>
                  </a:lnTo>
                  <a:lnTo>
                    <a:pt x="4874" y="2039"/>
                  </a:lnTo>
                  <a:lnTo>
                    <a:pt x="4842" y="2090"/>
                  </a:lnTo>
                  <a:lnTo>
                    <a:pt x="4831" y="2142"/>
                  </a:lnTo>
                  <a:lnTo>
                    <a:pt x="4810" y="2182"/>
                  </a:lnTo>
                  <a:lnTo>
                    <a:pt x="4779" y="2213"/>
                  </a:lnTo>
                  <a:lnTo>
                    <a:pt x="4768" y="2255"/>
                  </a:lnTo>
                  <a:lnTo>
                    <a:pt x="4747" y="2296"/>
                  </a:lnTo>
                  <a:lnTo>
                    <a:pt x="4715" y="2337"/>
                  </a:lnTo>
                  <a:lnTo>
                    <a:pt x="4693" y="2358"/>
                  </a:lnTo>
                  <a:lnTo>
                    <a:pt x="4662" y="2400"/>
                  </a:lnTo>
                  <a:lnTo>
                    <a:pt x="4620" y="2419"/>
                  </a:lnTo>
                  <a:lnTo>
                    <a:pt x="4598" y="2429"/>
                  </a:lnTo>
                  <a:lnTo>
                    <a:pt x="4556" y="2460"/>
                  </a:lnTo>
                  <a:lnTo>
                    <a:pt x="4588" y="2429"/>
                  </a:lnTo>
                  <a:close/>
                  <a:moveTo>
                    <a:pt x="4545" y="2409"/>
                  </a:moveTo>
                  <a:lnTo>
                    <a:pt x="4556" y="2460"/>
                  </a:lnTo>
                  <a:lnTo>
                    <a:pt x="4545" y="2460"/>
                  </a:lnTo>
                  <a:lnTo>
                    <a:pt x="4535" y="2450"/>
                  </a:lnTo>
                  <a:lnTo>
                    <a:pt x="4535" y="2429"/>
                  </a:lnTo>
                  <a:lnTo>
                    <a:pt x="4535" y="2419"/>
                  </a:lnTo>
                  <a:lnTo>
                    <a:pt x="4545" y="2409"/>
                  </a:lnTo>
                  <a:close/>
                  <a:moveTo>
                    <a:pt x="4917" y="2656"/>
                  </a:moveTo>
                  <a:lnTo>
                    <a:pt x="4842" y="2656"/>
                  </a:lnTo>
                  <a:lnTo>
                    <a:pt x="4874" y="2677"/>
                  </a:lnTo>
                  <a:lnTo>
                    <a:pt x="4864" y="2677"/>
                  </a:lnTo>
                  <a:lnTo>
                    <a:pt x="4842" y="2677"/>
                  </a:lnTo>
                  <a:lnTo>
                    <a:pt x="4821" y="2666"/>
                  </a:lnTo>
                  <a:lnTo>
                    <a:pt x="4800" y="2666"/>
                  </a:lnTo>
                  <a:lnTo>
                    <a:pt x="4768" y="2656"/>
                  </a:lnTo>
                  <a:lnTo>
                    <a:pt x="4747" y="2635"/>
                  </a:lnTo>
                  <a:lnTo>
                    <a:pt x="4715" y="2625"/>
                  </a:lnTo>
                  <a:lnTo>
                    <a:pt x="4673" y="2616"/>
                  </a:lnTo>
                  <a:lnTo>
                    <a:pt x="4651" y="2585"/>
                  </a:lnTo>
                  <a:lnTo>
                    <a:pt x="4620" y="2574"/>
                  </a:lnTo>
                  <a:lnTo>
                    <a:pt x="4598" y="2554"/>
                  </a:lnTo>
                  <a:lnTo>
                    <a:pt x="4567" y="2533"/>
                  </a:lnTo>
                  <a:lnTo>
                    <a:pt x="4556" y="2512"/>
                  </a:lnTo>
                  <a:lnTo>
                    <a:pt x="4545" y="2481"/>
                  </a:lnTo>
                  <a:lnTo>
                    <a:pt x="4535" y="2471"/>
                  </a:lnTo>
                  <a:lnTo>
                    <a:pt x="4535" y="2460"/>
                  </a:lnTo>
                  <a:lnTo>
                    <a:pt x="4535" y="2450"/>
                  </a:lnTo>
                  <a:lnTo>
                    <a:pt x="4524" y="2429"/>
                  </a:lnTo>
                  <a:lnTo>
                    <a:pt x="4588" y="2429"/>
                  </a:lnTo>
                  <a:lnTo>
                    <a:pt x="4588" y="2450"/>
                  </a:lnTo>
                  <a:lnTo>
                    <a:pt x="4588" y="2460"/>
                  </a:lnTo>
                  <a:lnTo>
                    <a:pt x="4598" y="2471"/>
                  </a:lnTo>
                  <a:lnTo>
                    <a:pt x="4609" y="2502"/>
                  </a:lnTo>
                  <a:lnTo>
                    <a:pt x="4640" y="2512"/>
                  </a:lnTo>
                  <a:lnTo>
                    <a:pt x="4662" y="2523"/>
                  </a:lnTo>
                  <a:lnTo>
                    <a:pt x="4673" y="2554"/>
                  </a:lnTo>
                  <a:lnTo>
                    <a:pt x="4704" y="2564"/>
                  </a:lnTo>
                  <a:lnTo>
                    <a:pt x="4747" y="2574"/>
                  </a:lnTo>
                  <a:lnTo>
                    <a:pt x="4768" y="2585"/>
                  </a:lnTo>
                  <a:lnTo>
                    <a:pt x="4800" y="2605"/>
                  </a:lnTo>
                  <a:lnTo>
                    <a:pt x="4821" y="2616"/>
                  </a:lnTo>
                  <a:lnTo>
                    <a:pt x="4831" y="2616"/>
                  </a:lnTo>
                  <a:lnTo>
                    <a:pt x="4864" y="2625"/>
                  </a:lnTo>
                  <a:lnTo>
                    <a:pt x="4874" y="2625"/>
                  </a:lnTo>
                  <a:lnTo>
                    <a:pt x="4917" y="2656"/>
                  </a:lnTo>
                  <a:close/>
                  <a:moveTo>
                    <a:pt x="4842" y="2656"/>
                  </a:moveTo>
                  <a:lnTo>
                    <a:pt x="4874" y="2656"/>
                  </a:lnTo>
                  <a:lnTo>
                    <a:pt x="4842" y="2656"/>
                  </a:lnTo>
                  <a:close/>
                  <a:moveTo>
                    <a:pt x="4874" y="2677"/>
                  </a:moveTo>
                  <a:lnTo>
                    <a:pt x="4874" y="2625"/>
                  </a:lnTo>
                  <a:lnTo>
                    <a:pt x="4884" y="2625"/>
                  </a:lnTo>
                  <a:lnTo>
                    <a:pt x="4895" y="2635"/>
                  </a:lnTo>
                  <a:lnTo>
                    <a:pt x="4917" y="2656"/>
                  </a:lnTo>
                  <a:lnTo>
                    <a:pt x="4895" y="2666"/>
                  </a:lnTo>
                  <a:lnTo>
                    <a:pt x="4895" y="2677"/>
                  </a:lnTo>
                  <a:lnTo>
                    <a:pt x="4884" y="2677"/>
                  </a:lnTo>
                  <a:lnTo>
                    <a:pt x="4874" y="2677"/>
                  </a:lnTo>
                  <a:close/>
                  <a:moveTo>
                    <a:pt x="4842" y="2821"/>
                  </a:moveTo>
                  <a:lnTo>
                    <a:pt x="4842" y="2656"/>
                  </a:lnTo>
                  <a:lnTo>
                    <a:pt x="4917" y="2656"/>
                  </a:lnTo>
                  <a:lnTo>
                    <a:pt x="4917" y="2821"/>
                  </a:lnTo>
                  <a:lnTo>
                    <a:pt x="4842" y="2821"/>
                  </a:lnTo>
                  <a:close/>
                  <a:moveTo>
                    <a:pt x="4842" y="2821"/>
                  </a:moveTo>
                  <a:lnTo>
                    <a:pt x="4917" y="2821"/>
                  </a:lnTo>
                  <a:lnTo>
                    <a:pt x="4895" y="2832"/>
                  </a:lnTo>
                  <a:lnTo>
                    <a:pt x="4884" y="2842"/>
                  </a:lnTo>
                  <a:lnTo>
                    <a:pt x="4874" y="2842"/>
                  </a:lnTo>
                  <a:lnTo>
                    <a:pt x="4864" y="2832"/>
                  </a:lnTo>
                  <a:lnTo>
                    <a:pt x="4842" y="2821"/>
                  </a:lnTo>
                  <a:close/>
                  <a:moveTo>
                    <a:pt x="4842" y="2821"/>
                  </a:moveTo>
                  <a:lnTo>
                    <a:pt x="4874" y="2821"/>
                  </a:lnTo>
                  <a:lnTo>
                    <a:pt x="4842" y="2821"/>
                  </a:lnTo>
                  <a:close/>
                  <a:moveTo>
                    <a:pt x="4842" y="2821"/>
                  </a:moveTo>
                  <a:lnTo>
                    <a:pt x="4917" y="2821"/>
                  </a:lnTo>
                  <a:lnTo>
                    <a:pt x="4895" y="2832"/>
                  </a:lnTo>
                  <a:lnTo>
                    <a:pt x="4884" y="2842"/>
                  </a:lnTo>
                  <a:lnTo>
                    <a:pt x="4874" y="2842"/>
                  </a:lnTo>
                  <a:lnTo>
                    <a:pt x="4864" y="2832"/>
                  </a:lnTo>
                  <a:lnTo>
                    <a:pt x="4842" y="2821"/>
                  </a:lnTo>
                  <a:close/>
                  <a:moveTo>
                    <a:pt x="4842" y="3088"/>
                  </a:moveTo>
                  <a:lnTo>
                    <a:pt x="4800" y="3088"/>
                  </a:lnTo>
                  <a:lnTo>
                    <a:pt x="4800" y="3069"/>
                  </a:lnTo>
                  <a:lnTo>
                    <a:pt x="4800" y="3048"/>
                  </a:lnTo>
                  <a:lnTo>
                    <a:pt x="4810" y="3038"/>
                  </a:lnTo>
                  <a:lnTo>
                    <a:pt x="4810" y="3027"/>
                  </a:lnTo>
                  <a:lnTo>
                    <a:pt x="4821" y="2996"/>
                  </a:lnTo>
                  <a:lnTo>
                    <a:pt x="4831" y="2986"/>
                  </a:lnTo>
                  <a:lnTo>
                    <a:pt x="4831" y="2955"/>
                  </a:lnTo>
                  <a:lnTo>
                    <a:pt x="4842" y="2934"/>
                  </a:lnTo>
                  <a:lnTo>
                    <a:pt x="4842" y="2903"/>
                  </a:lnTo>
                  <a:lnTo>
                    <a:pt x="4842" y="2882"/>
                  </a:lnTo>
                  <a:lnTo>
                    <a:pt x="4842" y="2851"/>
                  </a:lnTo>
                  <a:lnTo>
                    <a:pt x="4842" y="2821"/>
                  </a:lnTo>
                  <a:lnTo>
                    <a:pt x="4917" y="2821"/>
                  </a:lnTo>
                  <a:lnTo>
                    <a:pt x="4895" y="2851"/>
                  </a:lnTo>
                  <a:lnTo>
                    <a:pt x="4895" y="2893"/>
                  </a:lnTo>
                  <a:lnTo>
                    <a:pt x="4895" y="2924"/>
                  </a:lnTo>
                  <a:lnTo>
                    <a:pt x="4895" y="2944"/>
                  </a:lnTo>
                  <a:lnTo>
                    <a:pt x="4884" y="2986"/>
                  </a:lnTo>
                  <a:lnTo>
                    <a:pt x="4874" y="3007"/>
                  </a:lnTo>
                  <a:lnTo>
                    <a:pt x="4864" y="3027"/>
                  </a:lnTo>
                  <a:lnTo>
                    <a:pt x="4864" y="3048"/>
                  </a:lnTo>
                  <a:lnTo>
                    <a:pt x="4864" y="3058"/>
                  </a:lnTo>
                  <a:lnTo>
                    <a:pt x="4842" y="3069"/>
                  </a:lnTo>
                  <a:lnTo>
                    <a:pt x="4842" y="3088"/>
                  </a:lnTo>
                  <a:close/>
                  <a:moveTo>
                    <a:pt x="5054" y="3707"/>
                  </a:moveTo>
                  <a:lnTo>
                    <a:pt x="5033" y="3676"/>
                  </a:lnTo>
                  <a:lnTo>
                    <a:pt x="5022" y="3707"/>
                  </a:lnTo>
                  <a:lnTo>
                    <a:pt x="5001" y="3686"/>
                  </a:lnTo>
                  <a:lnTo>
                    <a:pt x="4979" y="3665"/>
                  </a:lnTo>
                  <a:lnTo>
                    <a:pt x="4970" y="3634"/>
                  </a:lnTo>
                  <a:lnTo>
                    <a:pt x="4937" y="3593"/>
                  </a:lnTo>
                  <a:lnTo>
                    <a:pt x="4926" y="3562"/>
                  </a:lnTo>
                  <a:lnTo>
                    <a:pt x="4895" y="3520"/>
                  </a:lnTo>
                  <a:lnTo>
                    <a:pt x="4884" y="3480"/>
                  </a:lnTo>
                  <a:lnTo>
                    <a:pt x="4874" y="3439"/>
                  </a:lnTo>
                  <a:lnTo>
                    <a:pt x="4842" y="3408"/>
                  </a:lnTo>
                  <a:lnTo>
                    <a:pt x="4831" y="3356"/>
                  </a:lnTo>
                  <a:lnTo>
                    <a:pt x="4831" y="3315"/>
                  </a:lnTo>
                  <a:lnTo>
                    <a:pt x="4821" y="3264"/>
                  </a:lnTo>
                  <a:lnTo>
                    <a:pt x="4810" y="3223"/>
                  </a:lnTo>
                  <a:lnTo>
                    <a:pt x="4810" y="3171"/>
                  </a:lnTo>
                  <a:lnTo>
                    <a:pt x="4800" y="3140"/>
                  </a:lnTo>
                  <a:lnTo>
                    <a:pt x="4800" y="3088"/>
                  </a:lnTo>
                  <a:lnTo>
                    <a:pt x="4842" y="3088"/>
                  </a:lnTo>
                  <a:lnTo>
                    <a:pt x="4842" y="3140"/>
                  </a:lnTo>
                  <a:lnTo>
                    <a:pt x="4864" y="3171"/>
                  </a:lnTo>
                  <a:lnTo>
                    <a:pt x="4864" y="3212"/>
                  </a:lnTo>
                  <a:lnTo>
                    <a:pt x="4874" y="3254"/>
                  </a:lnTo>
                  <a:lnTo>
                    <a:pt x="4874" y="3304"/>
                  </a:lnTo>
                  <a:lnTo>
                    <a:pt x="4884" y="3346"/>
                  </a:lnTo>
                  <a:lnTo>
                    <a:pt x="4895" y="3377"/>
                  </a:lnTo>
                  <a:lnTo>
                    <a:pt x="4917" y="3429"/>
                  </a:lnTo>
                  <a:lnTo>
                    <a:pt x="4937" y="3470"/>
                  </a:lnTo>
                  <a:lnTo>
                    <a:pt x="4948" y="3511"/>
                  </a:lnTo>
                  <a:lnTo>
                    <a:pt x="4970" y="3531"/>
                  </a:lnTo>
                  <a:lnTo>
                    <a:pt x="4990" y="3572"/>
                  </a:lnTo>
                  <a:lnTo>
                    <a:pt x="5001" y="3614"/>
                  </a:lnTo>
                  <a:lnTo>
                    <a:pt x="5022" y="3634"/>
                  </a:lnTo>
                  <a:lnTo>
                    <a:pt x="5043" y="3665"/>
                  </a:lnTo>
                  <a:lnTo>
                    <a:pt x="5054" y="3676"/>
                  </a:lnTo>
                  <a:lnTo>
                    <a:pt x="5054" y="3707"/>
                  </a:lnTo>
                  <a:close/>
                  <a:moveTo>
                    <a:pt x="5022" y="3707"/>
                  </a:moveTo>
                  <a:lnTo>
                    <a:pt x="5054" y="3676"/>
                  </a:lnTo>
                  <a:lnTo>
                    <a:pt x="5075" y="3686"/>
                  </a:lnTo>
                  <a:lnTo>
                    <a:pt x="5075" y="3696"/>
                  </a:lnTo>
                  <a:lnTo>
                    <a:pt x="5075" y="3707"/>
                  </a:lnTo>
                  <a:lnTo>
                    <a:pt x="5054" y="3707"/>
                  </a:lnTo>
                  <a:lnTo>
                    <a:pt x="5054" y="3727"/>
                  </a:lnTo>
                  <a:lnTo>
                    <a:pt x="5043" y="3727"/>
                  </a:lnTo>
                  <a:lnTo>
                    <a:pt x="5033" y="3727"/>
                  </a:lnTo>
                  <a:lnTo>
                    <a:pt x="5022" y="3707"/>
                  </a:lnTo>
                  <a:close/>
                  <a:moveTo>
                    <a:pt x="3931" y="4098"/>
                  </a:moveTo>
                  <a:lnTo>
                    <a:pt x="3963" y="4056"/>
                  </a:lnTo>
                  <a:lnTo>
                    <a:pt x="4005" y="4077"/>
                  </a:lnTo>
                  <a:lnTo>
                    <a:pt x="4058" y="4108"/>
                  </a:lnTo>
                  <a:lnTo>
                    <a:pt x="4101" y="4129"/>
                  </a:lnTo>
                  <a:lnTo>
                    <a:pt x="4143" y="4149"/>
                  </a:lnTo>
                  <a:lnTo>
                    <a:pt x="4174" y="4160"/>
                  </a:lnTo>
                  <a:lnTo>
                    <a:pt x="4217" y="4160"/>
                  </a:lnTo>
                  <a:lnTo>
                    <a:pt x="4238" y="4170"/>
                  </a:lnTo>
                  <a:lnTo>
                    <a:pt x="4281" y="4170"/>
                  </a:lnTo>
                  <a:lnTo>
                    <a:pt x="4323" y="4170"/>
                  </a:lnTo>
                  <a:lnTo>
                    <a:pt x="4345" y="4170"/>
                  </a:lnTo>
                  <a:lnTo>
                    <a:pt x="4387" y="4160"/>
                  </a:lnTo>
                  <a:lnTo>
                    <a:pt x="4418" y="4149"/>
                  </a:lnTo>
                  <a:lnTo>
                    <a:pt x="4450" y="4129"/>
                  </a:lnTo>
                  <a:lnTo>
                    <a:pt x="4482" y="4118"/>
                  </a:lnTo>
                  <a:lnTo>
                    <a:pt x="4524" y="4108"/>
                  </a:lnTo>
                  <a:lnTo>
                    <a:pt x="4545" y="4098"/>
                  </a:lnTo>
                  <a:lnTo>
                    <a:pt x="4567" y="4067"/>
                  </a:lnTo>
                  <a:lnTo>
                    <a:pt x="4609" y="4056"/>
                  </a:lnTo>
                  <a:lnTo>
                    <a:pt x="4640" y="4025"/>
                  </a:lnTo>
                  <a:lnTo>
                    <a:pt x="4662" y="4005"/>
                  </a:lnTo>
                  <a:lnTo>
                    <a:pt x="4726" y="3954"/>
                  </a:lnTo>
                  <a:lnTo>
                    <a:pt x="4779" y="3902"/>
                  </a:lnTo>
                  <a:lnTo>
                    <a:pt x="4842" y="3840"/>
                  </a:lnTo>
                  <a:lnTo>
                    <a:pt x="4895" y="3788"/>
                  </a:lnTo>
                  <a:lnTo>
                    <a:pt x="4970" y="3727"/>
                  </a:lnTo>
                  <a:lnTo>
                    <a:pt x="5033" y="3676"/>
                  </a:lnTo>
                  <a:lnTo>
                    <a:pt x="5054" y="3707"/>
                  </a:lnTo>
                  <a:lnTo>
                    <a:pt x="5001" y="3757"/>
                  </a:lnTo>
                  <a:lnTo>
                    <a:pt x="4937" y="3830"/>
                  </a:lnTo>
                  <a:lnTo>
                    <a:pt x="4884" y="3881"/>
                  </a:lnTo>
                  <a:lnTo>
                    <a:pt x="4821" y="3944"/>
                  </a:lnTo>
                  <a:lnTo>
                    <a:pt x="4768" y="3994"/>
                  </a:lnTo>
                  <a:lnTo>
                    <a:pt x="4704" y="4046"/>
                  </a:lnTo>
                  <a:lnTo>
                    <a:pt x="4662" y="4067"/>
                  </a:lnTo>
                  <a:lnTo>
                    <a:pt x="4640" y="4098"/>
                  </a:lnTo>
                  <a:lnTo>
                    <a:pt x="4609" y="4118"/>
                  </a:lnTo>
                  <a:lnTo>
                    <a:pt x="4567" y="4129"/>
                  </a:lnTo>
                  <a:lnTo>
                    <a:pt x="4545" y="4160"/>
                  </a:lnTo>
                  <a:lnTo>
                    <a:pt x="4503" y="4170"/>
                  </a:lnTo>
                  <a:lnTo>
                    <a:pt x="4471" y="4179"/>
                  </a:lnTo>
                  <a:lnTo>
                    <a:pt x="4440" y="4200"/>
                  </a:lnTo>
                  <a:lnTo>
                    <a:pt x="4398" y="4210"/>
                  </a:lnTo>
                  <a:lnTo>
                    <a:pt x="4365" y="4221"/>
                  </a:lnTo>
                  <a:lnTo>
                    <a:pt x="4323" y="4221"/>
                  </a:lnTo>
                  <a:lnTo>
                    <a:pt x="4281" y="4221"/>
                  </a:lnTo>
                  <a:lnTo>
                    <a:pt x="4238" y="4221"/>
                  </a:lnTo>
                  <a:lnTo>
                    <a:pt x="4207" y="4221"/>
                  </a:lnTo>
                  <a:lnTo>
                    <a:pt x="4163" y="4210"/>
                  </a:lnTo>
                  <a:lnTo>
                    <a:pt x="4112" y="4200"/>
                  </a:lnTo>
                  <a:lnTo>
                    <a:pt x="4068" y="4179"/>
                  </a:lnTo>
                  <a:lnTo>
                    <a:pt x="4037" y="4160"/>
                  </a:lnTo>
                  <a:lnTo>
                    <a:pt x="3984" y="4129"/>
                  </a:lnTo>
                  <a:lnTo>
                    <a:pt x="3941" y="4108"/>
                  </a:lnTo>
                  <a:lnTo>
                    <a:pt x="3931" y="4098"/>
                  </a:lnTo>
                  <a:close/>
                  <a:moveTo>
                    <a:pt x="3963" y="4056"/>
                  </a:moveTo>
                  <a:lnTo>
                    <a:pt x="3941" y="4108"/>
                  </a:lnTo>
                  <a:lnTo>
                    <a:pt x="3931" y="4098"/>
                  </a:lnTo>
                  <a:lnTo>
                    <a:pt x="3931" y="4077"/>
                  </a:lnTo>
                  <a:lnTo>
                    <a:pt x="3931" y="4067"/>
                  </a:lnTo>
                  <a:lnTo>
                    <a:pt x="3941" y="4056"/>
                  </a:lnTo>
                  <a:lnTo>
                    <a:pt x="3952" y="4056"/>
                  </a:lnTo>
                  <a:lnTo>
                    <a:pt x="3963" y="4056"/>
                  </a:lnTo>
                  <a:close/>
                  <a:moveTo>
                    <a:pt x="3571" y="3944"/>
                  </a:moveTo>
                  <a:lnTo>
                    <a:pt x="3571" y="3892"/>
                  </a:lnTo>
                  <a:lnTo>
                    <a:pt x="3602" y="3892"/>
                  </a:lnTo>
                  <a:lnTo>
                    <a:pt x="3624" y="3892"/>
                  </a:lnTo>
                  <a:lnTo>
                    <a:pt x="3666" y="3892"/>
                  </a:lnTo>
                  <a:lnTo>
                    <a:pt x="3687" y="3902"/>
                  </a:lnTo>
                  <a:lnTo>
                    <a:pt x="3719" y="3902"/>
                  </a:lnTo>
                  <a:lnTo>
                    <a:pt x="3740" y="3913"/>
                  </a:lnTo>
                  <a:lnTo>
                    <a:pt x="3772" y="3913"/>
                  </a:lnTo>
                  <a:lnTo>
                    <a:pt x="3793" y="3933"/>
                  </a:lnTo>
                  <a:lnTo>
                    <a:pt x="3826" y="3944"/>
                  </a:lnTo>
                  <a:lnTo>
                    <a:pt x="3835" y="3954"/>
                  </a:lnTo>
                  <a:lnTo>
                    <a:pt x="3868" y="3963"/>
                  </a:lnTo>
                  <a:lnTo>
                    <a:pt x="3888" y="3994"/>
                  </a:lnTo>
                  <a:lnTo>
                    <a:pt x="3931" y="4015"/>
                  </a:lnTo>
                  <a:lnTo>
                    <a:pt x="3963" y="4056"/>
                  </a:lnTo>
                  <a:lnTo>
                    <a:pt x="3931" y="4098"/>
                  </a:lnTo>
                  <a:lnTo>
                    <a:pt x="3888" y="4056"/>
                  </a:lnTo>
                  <a:lnTo>
                    <a:pt x="3846" y="4025"/>
                  </a:lnTo>
                  <a:lnTo>
                    <a:pt x="3835" y="4015"/>
                  </a:lnTo>
                  <a:lnTo>
                    <a:pt x="3815" y="4005"/>
                  </a:lnTo>
                  <a:lnTo>
                    <a:pt x="3793" y="3994"/>
                  </a:lnTo>
                  <a:lnTo>
                    <a:pt x="3772" y="3984"/>
                  </a:lnTo>
                  <a:lnTo>
                    <a:pt x="3740" y="3963"/>
                  </a:lnTo>
                  <a:lnTo>
                    <a:pt x="3730" y="3963"/>
                  </a:lnTo>
                  <a:lnTo>
                    <a:pt x="3708" y="3954"/>
                  </a:lnTo>
                  <a:lnTo>
                    <a:pt x="3677" y="3954"/>
                  </a:lnTo>
                  <a:lnTo>
                    <a:pt x="3655" y="3954"/>
                  </a:lnTo>
                  <a:lnTo>
                    <a:pt x="3624" y="3944"/>
                  </a:lnTo>
                  <a:lnTo>
                    <a:pt x="3602" y="3944"/>
                  </a:lnTo>
                  <a:lnTo>
                    <a:pt x="3571" y="3944"/>
                  </a:lnTo>
                  <a:close/>
                  <a:moveTo>
                    <a:pt x="3019" y="4489"/>
                  </a:moveTo>
                  <a:lnTo>
                    <a:pt x="3019" y="4437"/>
                  </a:lnTo>
                  <a:lnTo>
                    <a:pt x="2999" y="4468"/>
                  </a:lnTo>
                  <a:lnTo>
                    <a:pt x="2999" y="4437"/>
                  </a:lnTo>
                  <a:lnTo>
                    <a:pt x="2999" y="4416"/>
                  </a:lnTo>
                  <a:lnTo>
                    <a:pt x="3010" y="4386"/>
                  </a:lnTo>
                  <a:lnTo>
                    <a:pt x="3010" y="4376"/>
                  </a:lnTo>
                  <a:lnTo>
                    <a:pt x="3019" y="4345"/>
                  </a:lnTo>
                  <a:lnTo>
                    <a:pt x="3019" y="4324"/>
                  </a:lnTo>
                  <a:lnTo>
                    <a:pt x="3030" y="4303"/>
                  </a:lnTo>
                  <a:lnTo>
                    <a:pt x="3052" y="4272"/>
                  </a:lnTo>
                  <a:lnTo>
                    <a:pt x="3072" y="4221"/>
                  </a:lnTo>
                  <a:lnTo>
                    <a:pt x="3105" y="4179"/>
                  </a:lnTo>
                  <a:lnTo>
                    <a:pt x="3136" y="4129"/>
                  </a:lnTo>
                  <a:lnTo>
                    <a:pt x="3179" y="4098"/>
                  </a:lnTo>
                  <a:lnTo>
                    <a:pt x="3221" y="4046"/>
                  </a:lnTo>
                  <a:lnTo>
                    <a:pt x="3253" y="4005"/>
                  </a:lnTo>
                  <a:lnTo>
                    <a:pt x="3285" y="3994"/>
                  </a:lnTo>
                  <a:lnTo>
                    <a:pt x="3305" y="3984"/>
                  </a:lnTo>
                  <a:lnTo>
                    <a:pt x="3338" y="3954"/>
                  </a:lnTo>
                  <a:lnTo>
                    <a:pt x="3358" y="3944"/>
                  </a:lnTo>
                  <a:lnTo>
                    <a:pt x="3380" y="3933"/>
                  </a:lnTo>
                  <a:lnTo>
                    <a:pt x="3401" y="3913"/>
                  </a:lnTo>
                  <a:lnTo>
                    <a:pt x="3433" y="3913"/>
                  </a:lnTo>
                  <a:lnTo>
                    <a:pt x="3454" y="3902"/>
                  </a:lnTo>
                  <a:lnTo>
                    <a:pt x="3496" y="3902"/>
                  </a:lnTo>
                  <a:lnTo>
                    <a:pt x="3518" y="3892"/>
                  </a:lnTo>
                  <a:lnTo>
                    <a:pt x="3549" y="3892"/>
                  </a:lnTo>
                  <a:lnTo>
                    <a:pt x="3571" y="3892"/>
                  </a:lnTo>
                  <a:lnTo>
                    <a:pt x="3571" y="3944"/>
                  </a:lnTo>
                  <a:lnTo>
                    <a:pt x="3549" y="3944"/>
                  </a:lnTo>
                  <a:lnTo>
                    <a:pt x="3518" y="3944"/>
                  </a:lnTo>
                  <a:lnTo>
                    <a:pt x="3496" y="3954"/>
                  </a:lnTo>
                  <a:lnTo>
                    <a:pt x="3486" y="3954"/>
                  </a:lnTo>
                  <a:lnTo>
                    <a:pt x="3454" y="3963"/>
                  </a:lnTo>
                  <a:lnTo>
                    <a:pt x="3433" y="3963"/>
                  </a:lnTo>
                  <a:lnTo>
                    <a:pt x="3401" y="3984"/>
                  </a:lnTo>
                  <a:lnTo>
                    <a:pt x="3380" y="3994"/>
                  </a:lnTo>
                  <a:lnTo>
                    <a:pt x="3358" y="4005"/>
                  </a:lnTo>
                  <a:lnTo>
                    <a:pt x="3338" y="4015"/>
                  </a:lnTo>
                  <a:lnTo>
                    <a:pt x="3305" y="4025"/>
                  </a:lnTo>
                  <a:lnTo>
                    <a:pt x="3296" y="4056"/>
                  </a:lnTo>
                  <a:lnTo>
                    <a:pt x="3253" y="4077"/>
                  </a:lnTo>
                  <a:lnTo>
                    <a:pt x="3221" y="4118"/>
                  </a:lnTo>
                  <a:lnTo>
                    <a:pt x="3179" y="4170"/>
                  </a:lnTo>
                  <a:lnTo>
                    <a:pt x="3158" y="4210"/>
                  </a:lnTo>
                  <a:lnTo>
                    <a:pt x="3115" y="4252"/>
                  </a:lnTo>
                  <a:lnTo>
                    <a:pt x="3105" y="4303"/>
                  </a:lnTo>
                  <a:lnTo>
                    <a:pt x="3083" y="4324"/>
                  </a:lnTo>
                  <a:lnTo>
                    <a:pt x="3072" y="4334"/>
                  </a:lnTo>
                  <a:lnTo>
                    <a:pt x="3072" y="4366"/>
                  </a:lnTo>
                  <a:lnTo>
                    <a:pt x="3063" y="4386"/>
                  </a:lnTo>
                  <a:lnTo>
                    <a:pt x="3063" y="4397"/>
                  </a:lnTo>
                  <a:lnTo>
                    <a:pt x="3052" y="4426"/>
                  </a:lnTo>
                  <a:lnTo>
                    <a:pt x="3052" y="4437"/>
                  </a:lnTo>
                  <a:lnTo>
                    <a:pt x="3052" y="4468"/>
                  </a:lnTo>
                  <a:lnTo>
                    <a:pt x="3019" y="4489"/>
                  </a:lnTo>
                  <a:close/>
                  <a:moveTo>
                    <a:pt x="2999" y="4468"/>
                  </a:moveTo>
                  <a:lnTo>
                    <a:pt x="3052" y="4468"/>
                  </a:lnTo>
                  <a:lnTo>
                    <a:pt x="3052" y="4478"/>
                  </a:lnTo>
                  <a:lnTo>
                    <a:pt x="3030" y="4489"/>
                  </a:lnTo>
                  <a:lnTo>
                    <a:pt x="3019" y="4489"/>
                  </a:lnTo>
                  <a:lnTo>
                    <a:pt x="3010" y="4489"/>
                  </a:lnTo>
                  <a:lnTo>
                    <a:pt x="3010" y="4478"/>
                  </a:lnTo>
                  <a:lnTo>
                    <a:pt x="2999" y="4478"/>
                  </a:lnTo>
                  <a:lnTo>
                    <a:pt x="2999" y="4468"/>
                  </a:lnTo>
                  <a:close/>
                  <a:moveTo>
                    <a:pt x="2426" y="4324"/>
                  </a:moveTo>
                  <a:lnTo>
                    <a:pt x="2426" y="4272"/>
                  </a:lnTo>
                  <a:lnTo>
                    <a:pt x="2448" y="4283"/>
                  </a:lnTo>
                  <a:lnTo>
                    <a:pt x="2458" y="4314"/>
                  </a:lnTo>
                  <a:lnTo>
                    <a:pt x="2469" y="4324"/>
                  </a:lnTo>
                  <a:lnTo>
                    <a:pt x="2480" y="4334"/>
                  </a:lnTo>
                  <a:lnTo>
                    <a:pt x="2500" y="4345"/>
                  </a:lnTo>
                  <a:lnTo>
                    <a:pt x="2511" y="4366"/>
                  </a:lnTo>
                  <a:lnTo>
                    <a:pt x="2522" y="4376"/>
                  </a:lnTo>
                  <a:lnTo>
                    <a:pt x="2533" y="4386"/>
                  </a:lnTo>
                  <a:lnTo>
                    <a:pt x="2553" y="4386"/>
                  </a:lnTo>
                  <a:lnTo>
                    <a:pt x="2564" y="4397"/>
                  </a:lnTo>
                  <a:lnTo>
                    <a:pt x="2575" y="4416"/>
                  </a:lnTo>
                  <a:lnTo>
                    <a:pt x="2595" y="4416"/>
                  </a:lnTo>
                  <a:lnTo>
                    <a:pt x="2617" y="4426"/>
                  </a:lnTo>
                  <a:lnTo>
                    <a:pt x="2649" y="4426"/>
                  </a:lnTo>
                  <a:lnTo>
                    <a:pt x="2691" y="4437"/>
                  </a:lnTo>
                  <a:lnTo>
                    <a:pt x="2733" y="4437"/>
                  </a:lnTo>
                  <a:lnTo>
                    <a:pt x="2777" y="4437"/>
                  </a:lnTo>
                  <a:lnTo>
                    <a:pt x="2808" y="4437"/>
                  </a:lnTo>
                  <a:lnTo>
                    <a:pt x="2850" y="4437"/>
                  </a:lnTo>
                  <a:lnTo>
                    <a:pt x="2946" y="4437"/>
                  </a:lnTo>
                  <a:lnTo>
                    <a:pt x="3019" y="4437"/>
                  </a:lnTo>
                  <a:lnTo>
                    <a:pt x="3019" y="4489"/>
                  </a:lnTo>
                  <a:lnTo>
                    <a:pt x="2946" y="4489"/>
                  </a:lnTo>
                  <a:lnTo>
                    <a:pt x="2850" y="4489"/>
                  </a:lnTo>
                  <a:lnTo>
                    <a:pt x="2808" y="4499"/>
                  </a:lnTo>
                  <a:lnTo>
                    <a:pt x="2777" y="4499"/>
                  </a:lnTo>
                  <a:lnTo>
                    <a:pt x="2723" y="4489"/>
                  </a:lnTo>
                  <a:lnTo>
                    <a:pt x="2681" y="4489"/>
                  </a:lnTo>
                  <a:lnTo>
                    <a:pt x="2639" y="4478"/>
                  </a:lnTo>
                  <a:lnTo>
                    <a:pt x="2595" y="4478"/>
                  </a:lnTo>
                  <a:lnTo>
                    <a:pt x="2575" y="4468"/>
                  </a:lnTo>
                  <a:lnTo>
                    <a:pt x="2564" y="4468"/>
                  </a:lnTo>
                  <a:lnTo>
                    <a:pt x="2533" y="4447"/>
                  </a:lnTo>
                  <a:lnTo>
                    <a:pt x="2522" y="4437"/>
                  </a:lnTo>
                  <a:lnTo>
                    <a:pt x="2500" y="4426"/>
                  </a:lnTo>
                  <a:lnTo>
                    <a:pt x="2480" y="4416"/>
                  </a:lnTo>
                  <a:lnTo>
                    <a:pt x="2469" y="4397"/>
                  </a:lnTo>
                  <a:lnTo>
                    <a:pt x="2458" y="4386"/>
                  </a:lnTo>
                  <a:lnTo>
                    <a:pt x="2448" y="4376"/>
                  </a:lnTo>
                  <a:lnTo>
                    <a:pt x="2426" y="4345"/>
                  </a:lnTo>
                  <a:lnTo>
                    <a:pt x="2416" y="4334"/>
                  </a:lnTo>
                  <a:lnTo>
                    <a:pt x="2405" y="4314"/>
                  </a:lnTo>
                  <a:lnTo>
                    <a:pt x="2426" y="4324"/>
                  </a:lnTo>
                  <a:close/>
                  <a:moveTo>
                    <a:pt x="2448" y="4283"/>
                  </a:moveTo>
                  <a:lnTo>
                    <a:pt x="2405" y="4314"/>
                  </a:lnTo>
                  <a:lnTo>
                    <a:pt x="2395" y="4303"/>
                  </a:lnTo>
                  <a:lnTo>
                    <a:pt x="2405" y="4283"/>
                  </a:lnTo>
                  <a:lnTo>
                    <a:pt x="2416" y="4272"/>
                  </a:lnTo>
                  <a:lnTo>
                    <a:pt x="2426" y="4272"/>
                  </a:lnTo>
                  <a:lnTo>
                    <a:pt x="2448" y="4272"/>
                  </a:lnTo>
                  <a:lnTo>
                    <a:pt x="2448" y="4283"/>
                  </a:lnTo>
                  <a:close/>
                  <a:moveTo>
                    <a:pt x="2204" y="4489"/>
                  </a:moveTo>
                  <a:lnTo>
                    <a:pt x="2204" y="4437"/>
                  </a:lnTo>
                  <a:lnTo>
                    <a:pt x="2225" y="4437"/>
                  </a:lnTo>
                  <a:lnTo>
                    <a:pt x="2236" y="4426"/>
                  </a:lnTo>
                  <a:lnTo>
                    <a:pt x="2247" y="4426"/>
                  </a:lnTo>
                  <a:lnTo>
                    <a:pt x="2258" y="4416"/>
                  </a:lnTo>
                  <a:lnTo>
                    <a:pt x="2267" y="4397"/>
                  </a:lnTo>
                  <a:lnTo>
                    <a:pt x="2289" y="4386"/>
                  </a:lnTo>
                  <a:lnTo>
                    <a:pt x="2300" y="4376"/>
                  </a:lnTo>
                  <a:lnTo>
                    <a:pt x="2309" y="4366"/>
                  </a:lnTo>
                  <a:lnTo>
                    <a:pt x="2342" y="4334"/>
                  </a:lnTo>
                  <a:lnTo>
                    <a:pt x="2363" y="4314"/>
                  </a:lnTo>
                  <a:lnTo>
                    <a:pt x="2373" y="4303"/>
                  </a:lnTo>
                  <a:lnTo>
                    <a:pt x="2395" y="4283"/>
                  </a:lnTo>
                  <a:lnTo>
                    <a:pt x="2405" y="4272"/>
                  </a:lnTo>
                  <a:lnTo>
                    <a:pt x="2426" y="4272"/>
                  </a:lnTo>
                  <a:lnTo>
                    <a:pt x="2426" y="4324"/>
                  </a:lnTo>
                  <a:lnTo>
                    <a:pt x="2416" y="4324"/>
                  </a:lnTo>
                  <a:lnTo>
                    <a:pt x="2405" y="4334"/>
                  </a:lnTo>
                  <a:lnTo>
                    <a:pt x="2373" y="4366"/>
                  </a:lnTo>
                  <a:lnTo>
                    <a:pt x="2353" y="4397"/>
                  </a:lnTo>
                  <a:lnTo>
                    <a:pt x="2342" y="4416"/>
                  </a:lnTo>
                  <a:lnTo>
                    <a:pt x="2320" y="4426"/>
                  </a:lnTo>
                  <a:lnTo>
                    <a:pt x="2309" y="4447"/>
                  </a:lnTo>
                  <a:lnTo>
                    <a:pt x="2300" y="4468"/>
                  </a:lnTo>
                  <a:lnTo>
                    <a:pt x="2267" y="4478"/>
                  </a:lnTo>
                  <a:lnTo>
                    <a:pt x="2258" y="4478"/>
                  </a:lnTo>
                  <a:lnTo>
                    <a:pt x="2236" y="4489"/>
                  </a:lnTo>
                  <a:lnTo>
                    <a:pt x="2204" y="4489"/>
                  </a:lnTo>
                  <a:close/>
                  <a:moveTo>
                    <a:pt x="1145" y="3850"/>
                  </a:moveTo>
                  <a:lnTo>
                    <a:pt x="1198" y="3881"/>
                  </a:lnTo>
                  <a:lnTo>
                    <a:pt x="1198" y="3850"/>
                  </a:lnTo>
                  <a:lnTo>
                    <a:pt x="1209" y="3881"/>
                  </a:lnTo>
                  <a:lnTo>
                    <a:pt x="1218" y="3902"/>
                  </a:lnTo>
                  <a:lnTo>
                    <a:pt x="1240" y="3944"/>
                  </a:lnTo>
                  <a:lnTo>
                    <a:pt x="1260" y="3963"/>
                  </a:lnTo>
                  <a:lnTo>
                    <a:pt x="1271" y="3994"/>
                  </a:lnTo>
                  <a:lnTo>
                    <a:pt x="1304" y="4015"/>
                  </a:lnTo>
                  <a:lnTo>
                    <a:pt x="1324" y="4046"/>
                  </a:lnTo>
                  <a:lnTo>
                    <a:pt x="1356" y="4067"/>
                  </a:lnTo>
                  <a:lnTo>
                    <a:pt x="1388" y="4098"/>
                  </a:lnTo>
                  <a:lnTo>
                    <a:pt x="1420" y="4118"/>
                  </a:lnTo>
                  <a:lnTo>
                    <a:pt x="1462" y="4149"/>
                  </a:lnTo>
                  <a:lnTo>
                    <a:pt x="1484" y="4170"/>
                  </a:lnTo>
                  <a:lnTo>
                    <a:pt x="1526" y="4200"/>
                  </a:lnTo>
                  <a:lnTo>
                    <a:pt x="1568" y="4221"/>
                  </a:lnTo>
                  <a:lnTo>
                    <a:pt x="1600" y="4231"/>
                  </a:lnTo>
                  <a:lnTo>
                    <a:pt x="1642" y="4262"/>
                  </a:lnTo>
                  <a:lnTo>
                    <a:pt x="1717" y="4303"/>
                  </a:lnTo>
                  <a:lnTo>
                    <a:pt x="1801" y="4334"/>
                  </a:lnTo>
                  <a:lnTo>
                    <a:pt x="1876" y="4366"/>
                  </a:lnTo>
                  <a:lnTo>
                    <a:pt x="1961" y="4386"/>
                  </a:lnTo>
                  <a:lnTo>
                    <a:pt x="2023" y="4416"/>
                  </a:lnTo>
                  <a:lnTo>
                    <a:pt x="2087" y="4426"/>
                  </a:lnTo>
                  <a:lnTo>
                    <a:pt x="2130" y="4426"/>
                  </a:lnTo>
                  <a:lnTo>
                    <a:pt x="2151" y="4437"/>
                  </a:lnTo>
                  <a:lnTo>
                    <a:pt x="2183" y="4437"/>
                  </a:lnTo>
                  <a:lnTo>
                    <a:pt x="2204" y="4437"/>
                  </a:lnTo>
                  <a:lnTo>
                    <a:pt x="2204" y="4489"/>
                  </a:lnTo>
                  <a:lnTo>
                    <a:pt x="2183" y="4489"/>
                  </a:lnTo>
                  <a:lnTo>
                    <a:pt x="2140" y="4489"/>
                  </a:lnTo>
                  <a:lnTo>
                    <a:pt x="2119" y="4478"/>
                  </a:lnTo>
                  <a:lnTo>
                    <a:pt x="2076" y="4478"/>
                  </a:lnTo>
                  <a:lnTo>
                    <a:pt x="2014" y="4468"/>
                  </a:lnTo>
                  <a:lnTo>
                    <a:pt x="1928" y="4437"/>
                  </a:lnTo>
                  <a:lnTo>
                    <a:pt x="1854" y="4416"/>
                  </a:lnTo>
                  <a:lnTo>
                    <a:pt x="1770" y="4386"/>
                  </a:lnTo>
                  <a:lnTo>
                    <a:pt x="1695" y="4345"/>
                  </a:lnTo>
                  <a:lnTo>
                    <a:pt x="1621" y="4314"/>
                  </a:lnTo>
                  <a:lnTo>
                    <a:pt x="1579" y="4283"/>
                  </a:lnTo>
                  <a:lnTo>
                    <a:pt x="1537" y="4262"/>
                  </a:lnTo>
                  <a:lnTo>
                    <a:pt x="1495" y="4252"/>
                  </a:lnTo>
                  <a:lnTo>
                    <a:pt x="1462" y="4221"/>
                  </a:lnTo>
                  <a:lnTo>
                    <a:pt x="1420" y="4200"/>
                  </a:lnTo>
                  <a:lnTo>
                    <a:pt x="1388" y="4170"/>
                  </a:lnTo>
                  <a:lnTo>
                    <a:pt x="1356" y="4149"/>
                  </a:lnTo>
                  <a:lnTo>
                    <a:pt x="1324" y="4118"/>
                  </a:lnTo>
                  <a:lnTo>
                    <a:pt x="1293" y="4077"/>
                  </a:lnTo>
                  <a:lnTo>
                    <a:pt x="1260" y="4056"/>
                  </a:lnTo>
                  <a:lnTo>
                    <a:pt x="1240" y="4025"/>
                  </a:lnTo>
                  <a:lnTo>
                    <a:pt x="1209" y="3994"/>
                  </a:lnTo>
                  <a:lnTo>
                    <a:pt x="1198" y="3963"/>
                  </a:lnTo>
                  <a:lnTo>
                    <a:pt x="1165" y="3933"/>
                  </a:lnTo>
                  <a:lnTo>
                    <a:pt x="1155" y="3902"/>
                  </a:lnTo>
                  <a:lnTo>
                    <a:pt x="1145" y="3861"/>
                  </a:lnTo>
                  <a:lnTo>
                    <a:pt x="1145" y="3850"/>
                  </a:lnTo>
                  <a:close/>
                  <a:moveTo>
                    <a:pt x="1198" y="3881"/>
                  </a:moveTo>
                  <a:lnTo>
                    <a:pt x="1165" y="3861"/>
                  </a:lnTo>
                  <a:lnTo>
                    <a:pt x="1198" y="3881"/>
                  </a:lnTo>
                  <a:close/>
                  <a:moveTo>
                    <a:pt x="1198" y="3850"/>
                  </a:moveTo>
                  <a:lnTo>
                    <a:pt x="1145" y="3861"/>
                  </a:lnTo>
                  <a:lnTo>
                    <a:pt x="1145" y="3850"/>
                  </a:lnTo>
                  <a:lnTo>
                    <a:pt x="1155" y="3840"/>
                  </a:lnTo>
                  <a:lnTo>
                    <a:pt x="1165" y="3840"/>
                  </a:lnTo>
                  <a:lnTo>
                    <a:pt x="1187" y="3840"/>
                  </a:lnTo>
                  <a:lnTo>
                    <a:pt x="1198" y="3850"/>
                  </a:lnTo>
                  <a:close/>
                  <a:moveTo>
                    <a:pt x="1198" y="3881"/>
                  </a:moveTo>
                  <a:lnTo>
                    <a:pt x="1165" y="3861"/>
                  </a:lnTo>
                  <a:lnTo>
                    <a:pt x="1198" y="3881"/>
                  </a:lnTo>
                  <a:close/>
                  <a:moveTo>
                    <a:pt x="1198" y="3850"/>
                  </a:moveTo>
                  <a:lnTo>
                    <a:pt x="1145" y="3861"/>
                  </a:lnTo>
                  <a:lnTo>
                    <a:pt x="1145" y="3850"/>
                  </a:lnTo>
                  <a:lnTo>
                    <a:pt x="1155" y="3840"/>
                  </a:lnTo>
                  <a:lnTo>
                    <a:pt x="1165" y="3840"/>
                  </a:lnTo>
                  <a:lnTo>
                    <a:pt x="1187" y="3840"/>
                  </a:lnTo>
                  <a:lnTo>
                    <a:pt x="1198" y="3850"/>
                  </a:lnTo>
                  <a:close/>
                </a:path>
              </a:pathLst>
            </a:custGeom>
            <a:solidFill>
              <a:srgbClr val="FFFFFF"/>
            </a:solidFill>
            <a:ln w="9525">
              <a:noFill/>
              <a:round/>
              <a:headEnd/>
              <a:tailEnd/>
            </a:ln>
          </p:spPr>
          <p:txBody>
            <a:bodyPr/>
            <a:lstStyle/>
            <a:p>
              <a:endParaRPr lang="uk-UA"/>
            </a:p>
          </p:txBody>
        </p:sp>
        <p:sp>
          <p:nvSpPr>
            <p:cNvPr id="16431" name="Freeform 51"/>
            <p:cNvSpPr>
              <a:spLocks/>
            </p:cNvSpPr>
            <p:nvPr/>
          </p:nvSpPr>
          <p:spPr bwMode="auto">
            <a:xfrm>
              <a:off x="4602163" y="3405188"/>
              <a:ext cx="468312" cy="401637"/>
            </a:xfrm>
            <a:custGeom>
              <a:avLst/>
              <a:gdLst>
                <a:gd name="T0" fmla="*/ 0 w 1472"/>
                <a:gd name="T1" fmla="*/ 2147483647 h 1267"/>
                <a:gd name="T2" fmla="*/ 2147483647 w 1472"/>
                <a:gd name="T3" fmla="*/ 2147483647 h 1267"/>
                <a:gd name="T4" fmla="*/ 2147483647 w 1472"/>
                <a:gd name="T5" fmla="*/ 2147483647 h 1267"/>
                <a:gd name="T6" fmla="*/ 2147483647 w 1472"/>
                <a:gd name="T7" fmla="*/ 2147483647 h 1267"/>
                <a:gd name="T8" fmla="*/ 2147483647 w 1472"/>
                <a:gd name="T9" fmla="*/ 2147483647 h 1267"/>
                <a:gd name="T10" fmla="*/ 2147483647 w 1472"/>
                <a:gd name="T11" fmla="*/ 2147483647 h 1267"/>
                <a:gd name="T12" fmla="*/ 2147483647 w 1472"/>
                <a:gd name="T13" fmla="*/ 2147483647 h 1267"/>
                <a:gd name="T14" fmla="*/ 2147483647 w 1472"/>
                <a:gd name="T15" fmla="*/ 2147483647 h 1267"/>
                <a:gd name="T16" fmla="*/ 2147483647 w 1472"/>
                <a:gd name="T17" fmla="*/ 2147483647 h 1267"/>
                <a:gd name="T18" fmla="*/ 2147483647 w 1472"/>
                <a:gd name="T19" fmla="*/ 2147483647 h 1267"/>
                <a:gd name="T20" fmla="*/ 2147483647 w 1472"/>
                <a:gd name="T21" fmla="*/ 2147483647 h 1267"/>
                <a:gd name="T22" fmla="*/ 2147483647 w 1472"/>
                <a:gd name="T23" fmla="*/ 2147483647 h 1267"/>
                <a:gd name="T24" fmla="*/ 2147483647 w 1472"/>
                <a:gd name="T25" fmla="*/ 2147483647 h 1267"/>
                <a:gd name="T26" fmla="*/ 2147483647 w 1472"/>
                <a:gd name="T27" fmla="*/ 2147483647 h 1267"/>
                <a:gd name="T28" fmla="*/ 2147483647 w 1472"/>
                <a:gd name="T29" fmla="*/ 2147483647 h 1267"/>
                <a:gd name="T30" fmla="*/ 2147483647 w 1472"/>
                <a:gd name="T31" fmla="*/ 2147483647 h 1267"/>
                <a:gd name="T32" fmla="*/ 2147483647 w 1472"/>
                <a:gd name="T33" fmla="*/ 2147483647 h 1267"/>
                <a:gd name="T34" fmla="*/ 2147483647 w 1472"/>
                <a:gd name="T35" fmla="*/ 2147483647 h 1267"/>
                <a:gd name="T36" fmla="*/ 2147483647 w 1472"/>
                <a:gd name="T37" fmla="*/ 2147483647 h 1267"/>
                <a:gd name="T38" fmla="*/ 2147483647 w 1472"/>
                <a:gd name="T39" fmla="*/ 2147483647 h 1267"/>
                <a:gd name="T40" fmla="*/ 2147483647 w 1472"/>
                <a:gd name="T41" fmla="*/ 2147483647 h 1267"/>
                <a:gd name="T42" fmla="*/ 2147483647 w 1472"/>
                <a:gd name="T43" fmla="*/ 2147483647 h 1267"/>
                <a:gd name="T44" fmla="*/ 2147483647 w 1472"/>
                <a:gd name="T45" fmla="*/ 2147483647 h 1267"/>
                <a:gd name="T46" fmla="*/ 2147483647 w 1472"/>
                <a:gd name="T47" fmla="*/ 2147483647 h 1267"/>
                <a:gd name="T48" fmla="*/ 2147483647 w 1472"/>
                <a:gd name="T49" fmla="*/ 2147483647 h 1267"/>
                <a:gd name="T50" fmla="*/ 2147483647 w 1472"/>
                <a:gd name="T51" fmla="*/ 2147483647 h 1267"/>
                <a:gd name="T52" fmla="*/ 2147483647 w 1472"/>
                <a:gd name="T53" fmla="*/ 2147483647 h 1267"/>
                <a:gd name="T54" fmla="*/ 2147483647 w 1472"/>
                <a:gd name="T55" fmla="*/ 2147483647 h 1267"/>
                <a:gd name="T56" fmla="*/ 2147483647 w 1472"/>
                <a:gd name="T57" fmla="*/ 2147483647 h 1267"/>
                <a:gd name="T58" fmla="*/ 2147483647 w 1472"/>
                <a:gd name="T59" fmla="*/ 2147483647 h 1267"/>
                <a:gd name="T60" fmla="*/ 2147483647 w 1472"/>
                <a:gd name="T61" fmla="*/ 2147483647 h 1267"/>
                <a:gd name="T62" fmla="*/ 2147483647 w 1472"/>
                <a:gd name="T63" fmla="*/ 2147483647 h 1267"/>
                <a:gd name="T64" fmla="*/ 2147483647 w 1472"/>
                <a:gd name="T65" fmla="*/ 2147483647 h 1267"/>
                <a:gd name="T66" fmla="*/ 2147483647 w 1472"/>
                <a:gd name="T67" fmla="*/ 2147483647 h 1267"/>
                <a:gd name="T68" fmla="*/ 2147483647 w 1472"/>
                <a:gd name="T69" fmla="*/ 2147483647 h 1267"/>
                <a:gd name="T70" fmla="*/ 2147483647 w 1472"/>
                <a:gd name="T71" fmla="*/ 2147483647 h 1267"/>
                <a:gd name="T72" fmla="*/ 2147483647 w 1472"/>
                <a:gd name="T73" fmla="*/ 2147483647 h 1267"/>
                <a:gd name="T74" fmla="*/ 2147483647 w 1472"/>
                <a:gd name="T75" fmla="*/ 2147483647 h 1267"/>
                <a:gd name="T76" fmla="*/ 2147483647 w 1472"/>
                <a:gd name="T77" fmla="*/ 2147483647 h 1267"/>
                <a:gd name="T78" fmla="*/ 2147483647 w 1472"/>
                <a:gd name="T79" fmla="*/ 2147483647 h 1267"/>
                <a:gd name="T80" fmla="*/ 2147483647 w 1472"/>
                <a:gd name="T81" fmla="*/ 2147483647 h 1267"/>
                <a:gd name="T82" fmla="*/ 2147483647 w 1472"/>
                <a:gd name="T83" fmla="*/ 2147483647 h 1267"/>
                <a:gd name="T84" fmla="*/ 2147483647 w 1472"/>
                <a:gd name="T85" fmla="*/ 0 h 1267"/>
                <a:gd name="T86" fmla="*/ 2147483647 w 1472"/>
                <a:gd name="T87" fmla="*/ 2147483647 h 1267"/>
                <a:gd name="T88" fmla="*/ 2147483647 w 1472"/>
                <a:gd name="T89" fmla="*/ 2147483647 h 1267"/>
                <a:gd name="T90" fmla="*/ 2147483647 w 1472"/>
                <a:gd name="T91" fmla="*/ 2147483647 h 1267"/>
                <a:gd name="T92" fmla="*/ 2147483647 w 1472"/>
                <a:gd name="T93" fmla="*/ 2147483647 h 1267"/>
                <a:gd name="T94" fmla="*/ 2147483647 w 1472"/>
                <a:gd name="T95" fmla="*/ 2147483647 h 1267"/>
                <a:gd name="T96" fmla="*/ 2147483647 w 1472"/>
                <a:gd name="T97" fmla="*/ 2147483647 h 1267"/>
                <a:gd name="T98" fmla="*/ 2147483647 w 1472"/>
                <a:gd name="T99" fmla="*/ 2147483647 h 1267"/>
                <a:gd name="T100" fmla="*/ 2147483647 w 1472"/>
                <a:gd name="T101" fmla="*/ 2147483647 h 1267"/>
                <a:gd name="T102" fmla="*/ 2147483647 w 1472"/>
                <a:gd name="T103" fmla="*/ 2147483647 h 1267"/>
                <a:gd name="T104" fmla="*/ 2147483647 w 1472"/>
                <a:gd name="T105" fmla="*/ 2147483647 h 1267"/>
                <a:gd name="T106" fmla="*/ 2147483647 w 1472"/>
                <a:gd name="T107" fmla="*/ 2147483647 h 1267"/>
                <a:gd name="T108" fmla="*/ 2147483647 w 1472"/>
                <a:gd name="T109" fmla="*/ 2147483647 h 1267"/>
                <a:gd name="T110" fmla="*/ 2147483647 w 1472"/>
                <a:gd name="T111" fmla="*/ 2147483647 h 1267"/>
                <a:gd name="T112" fmla="*/ 0 w 1472"/>
                <a:gd name="T113" fmla="*/ 2147483647 h 12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72"/>
                <a:gd name="T172" fmla="*/ 0 h 1267"/>
                <a:gd name="T173" fmla="*/ 1472 w 1472"/>
                <a:gd name="T174" fmla="*/ 1267 h 12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72" h="1267">
                  <a:moveTo>
                    <a:pt x="0" y="999"/>
                  </a:moveTo>
                  <a:lnTo>
                    <a:pt x="31" y="999"/>
                  </a:lnTo>
                  <a:lnTo>
                    <a:pt x="31" y="1010"/>
                  </a:lnTo>
                  <a:lnTo>
                    <a:pt x="31" y="1020"/>
                  </a:lnTo>
                  <a:lnTo>
                    <a:pt x="52" y="999"/>
                  </a:lnTo>
                  <a:lnTo>
                    <a:pt x="42" y="906"/>
                  </a:lnTo>
                  <a:lnTo>
                    <a:pt x="42" y="835"/>
                  </a:lnTo>
                  <a:lnTo>
                    <a:pt x="52" y="783"/>
                  </a:lnTo>
                  <a:lnTo>
                    <a:pt x="84" y="732"/>
                  </a:lnTo>
                  <a:lnTo>
                    <a:pt x="147" y="650"/>
                  </a:lnTo>
                  <a:lnTo>
                    <a:pt x="222" y="557"/>
                  </a:lnTo>
                  <a:lnTo>
                    <a:pt x="222" y="464"/>
                  </a:lnTo>
                  <a:lnTo>
                    <a:pt x="253" y="372"/>
                  </a:lnTo>
                  <a:lnTo>
                    <a:pt x="275" y="351"/>
                  </a:lnTo>
                  <a:lnTo>
                    <a:pt x="286" y="310"/>
                  </a:lnTo>
                  <a:lnTo>
                    <a:pt x="317" y="299"/>
                  </a:lnTo>
                  <a:lnTo>
                    <a:pt x="328" y="289"/>
                  </a:lnTo>
                  <a:lnTo>
                    <a:pt x="338" y="403"/>
                  </a:lnTo>
                  <a:lnTo>
                    <a:pt x="370" y="484"/>
                  </a:lnTo>
                  <a:lnTo>
                    <a:pt x="391" y="526"/>
                  </a:lnTo>
                  <a:lnTo>
                    <a:pt x="423" y="567"/>
                  </a:lnTo>
                  <a:lnTo>
                    <a:pt x="466" y="588"/>
                  </a:lnTo>
                  <a:lnTo>
                    <a:pt x="497" y="619"/>
                  </a:lnTo>
                  <a:lnTo>
                    <a:pt x="709" y="619"/>
                  </a:lnTo>
                  <a:lnTo>
                    <a:pt x="709" y="403"/>
                  </a:lnTo>
                  <a:lnTo>
                    <a:pt x="667" y="382"/>
                  </a:lnTo>
                  <a:lnTo>
                    <a:pt x="635" y="372"/>
                  </a:lnTo>
                  <a:lnTo>
                    <a:pt x="592" y="351"/>
                  </a:lnTo>
                  <a:lnTo>
                    <a:pt x="561" y="320"/>
                  </a:lnTo>
                  <a:lnTo>
                    <a:pt x="539" y="299"/>
                  </a:lnTo>
                  <a:lnTo>
                    <a:pt x="519" y="258"/>
                  </a:lnTo>
                  <a:lnTo>
                    <a:pt x="497" y="218"/>
                  </a:lnTo>
                  <a:lnTo>
                    <a:pt x="497" y="166"/>
                  </a:lnTo>
                  <a:lnTo>
                    <a:pt x="656" y="166"/>
                  </a:lnTo>
                  <a:lnTo>
                    <a:pt x="763" y="145"/>
                  </a:lnTo>
                  <a:lnTo>
                    <a:pt x="858" y="135"/>
                  </a:lnTo>
                  <a:lnTo>
                    <a:pt x="985" y="114"/>
                  </a:lnTo>
                  <a:lnTo>
                    <a:pt x="1069" y="93"/>
                  </a:lnTo>
                  <a:lnTo>
                    <a:pt x="1144" y="62"/>
                  </a:lnTo>
                  <a:lnTo>
                    <a:pt x="1239" y="62"/>
                  </a:lnTo>
                  <a:lnTo>
                    <a:pt x="1313" y="52"/>
                  </a:lnTo>
                  <a:lnTo>
                    <a:pt x="1398" y="42"/>
                  </a:lnTo>
                  <a:lnTo>
                    <a:pt x="1472" y="0"/>
                  </a:lnTo>
                  <a:lnTo>
                    <a:pt x="1451" y="187"/>
                  </a:lnTo>
                  <a:lnTo>
                    <a:pt x="1408" y="299"/>
                  </a:lnTo>
                  <a:lnTo>
                    <a:pt x="1366" y="372"/>
                  </a:lnTo>
                  <a:lnTo>
                    <a:pt x="1313" y="434"/>
                  </a:lnTo>
                  <a:lnTo>
                    <a:pt x="1271" y="484"/>
                  </a:lnTo>
                  <a:lnTo>
                    <a:pt x="1239" y="557"/>
                  </a:lnTo>
                  <a:lnTo>
                    <a:pt x="1207" y="640"/>
                  </a:lnTo>
                  <a:lnTo>
                    <a:pt x="1207" y="783"/>
                  </a:lnTo>
                  <a:lnTo>
                    <a:pt x="985" y="1267"/>
                  </a:lnTo>
                  <a:lnTo>
                    <a:pt x="763" y="1103"/>
                  </a:lnTo>
                  <a:lnTo>
                    <a:pt x="656" y="1093"/>
                  </a:lnTo>
                  <a:lnTo>
                    <a:pt x="423" y="1051"/>
                  </a:lnTo>
                  <a:lnTo>
                    <a:pt x="169" y="1010"/>
                  </a:lnTo>
                  <a:lnTo>
                    <a:pt x="0" y="999"/>
                  </a:lnTo>
                  <a:close/>
                </a:path>
              </a:pathLst>
            </a:custGeom>
            <a:solidFill>
              <a:srgbClr val="008EC8"/>
            </a:solidFill>
            <a:ln w="9525">
              <a:noFill/>
              <a:round/>
              <a:headEnd/>
              <a:tailEnd/>
            </a:ln>
          </p:spPr>
          <p:txBody>
            <a:bodyPr/>
            <a:lstStyle/>
            <a:p>
              <a:endParaRPr lang="uk-UA"/>
            </a:p>
          </p:txBody>
        </p:sp>
        <p:sp>
          <p:nvSpPr>
            <p:cNvPr id="16432" name="Freeform 52"/>
            <p:cNvSpPr>
              <a:spLocks noEditPoints="1"/>
            </p:cNvSpPr>
            <p:nvPr/>
          </p:nvSpPr>
          <p:spPr bwMode="auto">
            <a:xfrm>
              <a:off x="4595813" y="3398838"/>
              <a:ext cx="481012" cy="415925"/>
            </a:xfrm>
            <a:custGeom>
              <a:avLst/>
              <a:gdLst>
                <a:gd name="T0" fmla="*/ 2147483647 w 1515"/>
                <a:gd name="T1" fmla="*/ 2147483647 h 1307"/>
                <a:gd name="T2" fmla="*/ 2147483647 w 1515"/>
                <a:gd name="T3" fmla="*/ 2147483647 h 1307"/>
                <a:gd name="T4" fmla="*/ 2147483647 w 1515"/>
                <a:gd name="T5" fmla="*/ 2147483647 h 1307"/>
                <a:gd name="T6" fmla="*/ 2147483647 w 1515"/>
                <a:gd name="T7" fmla="*/ 2147483647 h 1307"/>
                <a:gd name="T8" fmla="*/ 2147483647 w 1515"/>
                <a:gd name="T9" fmla="*/ 2147483647 h 1307"/>
                <a:gd name="T10" fmla="*/ 2147483647 w 1515"/>
                <a:gd name="T11" fmla="*/ 2147483647 h 1307"/>
                <a:gd name="T12" fmla="*/ 2147483647 w 1515"/>
                <a:gd name="T13" fmla="*/ 2147483647 h 1307"/>
                <a:gd name="T14" fmla="*/ 2147483647 w 1515"/>
                <a:gd name="T15" fmla="*/ 2147483647 h 1307"/>
                <a:gd name="T16" fmla="*/ 2147483647 w 1515"/>
                <a:gd name="T17" fmla="*/ 2147483647 h 1307"/>
                <a:gd name="T18" fmla="*/ 2147483647 w 1515"/>
                <a:gd name="T19" fmla="*/ 2147483647 h 1307"/>
                <a:gd name="T20" fmla="*/ 2147483647 w 1515"/>
                <a:gd name="T21" fmla="*/ 2147483647 h 1307"/>
                <a:gd name="T22" fmla="*/ 2147483647 w 1515"/>
                <a:gd name="T23" fmla="*/ 2147483647 h 1307"/>
                <a:gd name="T24" fmla="*/ 2147483647 w 1515"/>
                <a:gd name="T25" fmla="*/ 2147483647 h 1307"/>
                <a:gd name="T26" fmla="*/ 2147483647 w 1515"/>
                <a:gd name="T27" fmla="*/ 2147483647 h 1307"/>
                <a:gd name="T28" fmla="*/ 2147483647 w 1515"/>
                <a:gd name="T29" fmla="*/ 2147483647 h 1307"/>
                <a:gd name="T30" fmla="*/ 2147483647 w 1515"/>
                <a:gd name="T31" fmla="*/ 2147483647 h 1307"/>
                <a:gd name="T32" fmla="*/ 2147483647 w 1515"/>
                <a:gd name="T33" fmla="*/ 2147483647 h 1307"/>
                <a:gd name="T34" fmla="*/ 2147483647 w 1515"/>
                <a:gd name="T35" fmla="*/ 2147483647 h 1307"/>
                <a:gd name="T36" fmla="*/ 2147483647 w 1515"/>
                <a:gd name="T37" fmla="*/ 2147483647 h 1307"/>
                <a:gd name="T38" fmla="*/ 2147483647 w 1515"/>
                <a:gd name="T39" fmla="*/ 2147483647 h 1307"/>
                <a:gd name="T40" fmla="*/ 2147483647 w 1515"/>
                <a:gd name="T41" fmla="*/ 2147483647 h 1307"/>
                <a:gd name="T42" fmla="*/ 2147483647 w 1515"/>
                <a:gd name="T43" fmla="*/ 2147483647 h 1307"/>
                <a:gd name="T44" fmla="*/ 2147483647 w 1515"/>
                <a:gd name="T45" fmla="*/ 2147483647 h 1307"/>
                <a:gd name="T46" fmla="*/ 2147483647 w 1515"/>
                <a:gd name="T47" fmla="*/ 2147483647 h 1307"/>
                <a:gd name="T48" fmla="*/ 2147483647 w 1515"/>
                <a:gd name="T49" fmla="*/ 2147483647 h 1307"/>
                <a:gd name="T50" fmla="*/ 2147483647 w 1515"/>
                <a:gd name="T51" fmla="*/ 2147483647 h 1307"/>
                <a:gd name="T52" fmla="*/ 2147483647 w 1515"/>
                <a:gd name="T53" fmla="*/ 2147483647 h 1307"/>
                <a:gd name="T54" fmla="*/ 2147483647 w 1515"/>
                <a:gd name="T55" fmla="*/ 2147483647 h 1307"/>
                <a:gd name="T56" fmla="*/ 2147483647 w 1515"/>
                <a:gd name="T57" fmla="*/ 2147483647 h 1307"/>
                <a:gd name="T58" fmla="*/ 2147483647 w 1515"/>
                <a:gd name="T59" fmla="*/ 2147483647 h 1307"/>
                <a:gd name="T60" fmla="*/ 2147483647 w 1515"/>
                <a:gd name="T61" fmla="*/ 2147483647 h 1307"/>
                <a:gd name="T62" fmla="*/ 2147483647 w 1515"/>
                <a:gd name="T63" fmla="*/ 2147483647 h 1307"/>
                <a:gd name="T64" fmla="*/ 2147483647 w 1515"/>
                <a:gd name="T65" fmla="*/ 2147483647 h 1307"/>
                <a:gd name="T66" fmla="*/ 2147483647 w 1515"/>
                <a:gd name="T67" fmla="*/ 2147483647 h 1307"/>
                <a:gd name="T68" fmla="*/ 2147483647 w 1515"/>
                <a:gd name="T69" fmla="*/ 2147483647 h 1307"/>
                <a:gd name="T70" fmla="*/ 2147483647 w 1515"/>
                <a:gd name="T71" fmla="*/ 2147483647 h 1307"/>
                <a:gd name="T72" fmla="*/ 2147483647 w 1515"/>
                <a:gd name="T73" fmla="*/ 2147483647 h 1307"/>
                <a:gd name="T74" fmla="*/ 2147483647 w 1515"/>
                <a:gd name="T75" fmla="*/ 2147483647 h 1307"/>
                <a:gd name="T76" fmla="*/ 2147483647 w 1515"/>
                <a:gd name="T77" fmla="*/ 2147483647 h 1307"/>
                <a:gd name="T78" fmla="*/ 2147483647 w 1515"/>
                <a:gd name="T79" fmla="*/ 2147483647 h 1307"/>
                <a:gd name="T80" fmla="*/ 2147483647 w 1515"/>
                <a:gd name="T81" fmla="*/ 2147483647 h 1307"/>
                <a:gd name="T82" fmla="*/ 2147483647 w 1515"/>
                <a:gd name="T83" fmla="*/ 2147483647 h 1307"/>
                <a:gd name="T84" fmla="*/ 2147483647 w 1515"/>
                <a:gd name="T85" fmla="*/ 2147483647 h 1307"/>
                <a:gd name="T86" fmla="*/ 2147483647 w 1515"/>
                <a:gd name="T87" fmla="*/ 2147483647 h 1307"/>
                <a:gd name="T88" fmla="*/ 2147483647 w 1515"/>
                <a:gd name="T89" fmla="*/ 2147483647 h 1307"/>
                <a:gd name="T90" fmla="*/ 2147483647 w 1515"/>
                <a:gd name="T91" fmla="*/ 2147483647 h 1307"/>
                <a:gd name="T92" fmla="*/ 2147483647 w 1515"/>
                <a:gd name="T93" fmla="*/ 2147483647 h 1307"/>
                <a:gd name="T94" fmla="*/ 2147483647 w 1515"/>
                <a:gd name="T95" fmla="*/ 2147483647 h 1307"/>
                <a:gd name="T96" fmla="*/ 2147483647 w 1515"/>
                <a:gd name="T97" fmla="*/ 2147483647 h 1307"/>
                <a:gd name="T98" fmla="*/ 2147483647 w 1515"/>
                <a:gd name="T99" fmla="*/ 2147483647 h 1307"/>
                <a:gd name="T100" fmla="*/ 2147483647 w 1515"/>
                <a:gd name="T101" fmla="*/ 2147483647 h 1307"/>
                <a:gd name="T102" fmla="*/ 2147483647 w 1515"/>
                <a:gd name="T103" fmla="*/ 2147483647 h 1307"/>
                <a:gd name="T104" fmla="*/ 2147483647 w 1515"/>
                <a:gd name="T105" fmla="*/ 2147483647 h 1307"/>
                <a:gd name="T106" fmla="*/ 2147483647 w 1515"/>
                <a:gd name="T107" fmla="*/ 2147483647 h 1307"/>
                <a:gd name="T108" fmla="*/ 2147483647 w 1515"/>
                <a:gd name="T109" fmla="*/ 2147483647 h 1307"/>
                <a:gd name="T110" fmla="*/ 2147483647 w 1515"/>
                <a:gd name="T111" fmla="*/ 2147483647 h 1307"/>
                <a:gd name="T112" fmla="*/ 2147483647 w 1515"/>
                <a:gd name="T113" fmla="*/ 2147483647 h 1307"/>
                <a:gd name="T114" fmla="*/ 2147483647 w 1515"/>
                <a:gd name="T115" fmla="*/ 2147483647 h 1307"/>
                <a:gd name="T116" fmla="*/ 2147483647 w 1515"/>
                <a:gd name="T117" fmla="*/ 2147483647 h 1307"/>
                <a:gd name="T118" fmla="*/ 2147483647 w 1515"/>
                <a:gd name="T119" fmla="*/ 2147483647 h 1307"/>
                <a:gd name="T120" fmla="*/ 2147483647 w 1515"/>
                <a:gd name="T121" fmla="*/ 2147483647 h 13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5"/>
                <a:gd name="T184" fmla="*/ 0 h 1307"/>
                <a:gd name="T185" fmla="*/ 1515 w 1515"/>
                <a:gd name="T186" fmla="*/ 1307 h 13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5" h="1307">
                  <a:moveTo>
                    <a:pt x="53" y="1018"/>
                  </a:moveTo>
                  <a:lnTo>
                    <a:pt x="106" y="1008"/>
                  </a:lnTo>
                  <a:lnTo>
                    <a:pt x="106" y="1029"/>
                  </a:lnTo>
                  <a:lnTo>
                    <a:pt x="84" y="1060"/>
                  </a:lnTo>
                  <a:lnTo>
                    <a:pt x="74" y="1060"/>
                  </a:lnTo>
                  <a:lnTo>
                    <a:pt x="64" y="1070"/>
                  </a:lnTo>
                  <a:lnTo>
                    <a:pt x="31" y="1060"/>
                  </a:lnTo>
                  <a:lnTo>
                    <a:pt x="22" y="1039"/>
                  </a:lnTo>
                  <a:lnTo>
                    <a:pt x="31" y="1039"/>
                  </a:lnTo>
                  <a:lnTo>
                    <a:pt x="22" y="1039"/>
                  </a:lnTo>
                  <a:lnTo>
                    <a:pt x="22" y="987"/>
                  </a:lnTo>
                  <a:lnTo>
                    <a:pt x="31" y="987"/>
                  </a:lnTo>
                  <a:lnTo>
                    <a:pt x="53" y="987"/>
                  </a:lnTo>
                  <a:lnTo>
                    <a:pt x="64" y="987"/>
                  </a:lnTo>
                  <a:lnTo>
                    <a:pt x="74" y="1008"/>
                  </a:lnTo>
                  <a:lnTo>
                    <a:pt x="74" y="1018"/>
                  </a:lnTo>
                  <a:lnTo>
                    <a:pt x="74" y="1029"/>
                  </a:lnTo>
                  <a:lnTo>
                    <a:pt x="74" y="1018"/>
                  </a:lnTo>
                  <a:lnTo>
                    <a:pt x="53" y="1018"/>
                  </a:lnTo>
                  <a:lnTo>
                    <a:pt x="31" y="1018"/>
                  </a:lnTo>
                  <a:lnTo>
                    <a:pt x="53" y="1018"/>
                  </a:lnTo>
                  <a:lnTo>
                    <a:pt x="64" y="987"/>
                  </a:lnTo>
                  <a:lnTo>
                    <a:pt x="53" y="1018"/>
                  </a:lnTo>
                  <a:close/>
                  <a:moveTo>
                    <a:pt x="106" y="1029"/>
                  </a:moveTo>
                  <a:lnTo>
                    <a:pt x="64" y="987"/>
                  </a:lnTo>
                  <a:lnTo>
                    <a:pt x="74" y="987"/>
                  </a:lnTo>
                  <a:lnTo>
                    <a:pt x="84" y="987"/>
                  </a:lnTo>
                  <a:lnTo>
                    <a:pt x="106" y="987"/>
                  </a:lnTo>
                  <a:lnTo>
                    <a:pt x="106" y="1008"/>
                  </a:lnTo>
                  <a:lnTo>
                    <a:pt x="106" y="1018"/>
                  </a:lnTo>
                  <a:lnTo>
                    <a:pt x="106" y="1029"/>
                  </a:lnTo>
                  <a:close/>
                  <a:moveTo>
                    <a:pt x="222" y="576"/>
                  </a:moveTo>
                  <a:lnTo>
                    <a:pt x="275" y="576"/>
                  </a:lnTo>
                  <a:lnTo>
                    <a:pt x="255" y="596"/>
                  </a:lnTo>
                  <a:lnTo>
                    <a:pt x="244" y="628"/>
                  </a:lnTo>
                  <a:lnTo>
                    <a:pt x="222" y="648"/>
                  </a:lnTo>
                  <a:lnTo>
                    <a:pt x="212" y="669"/>
                  </a:lnTo>
                  <a:lnTo>
                    <a:pt x="180" y="699"/>
                  </a:lnTo>
                  <a:lnTo>
                    <a:pt x="169" y="709"/>
                  </a:lnTo>
                  <a:lnTo>
                    <a:pt x="159" y="740"/>
                  </a:lnTo>
                  <a:lnTo>
                    <a:pt x="138" y="751"/>
                  </a:lnTo>
                  <a:lnTo>
                    <a:pt x="127" y="771"/>
                  </a:lnTo>
                  <a:lnTo>
                    <a:pt x="117" y="792"/>
                  </a:lnTo>
                  <a:lnTo>
                    <a:pt x="106" y="813"/>
                  </a:lnTo>
                  <a:lnTo>
                    <a:pt x="106" y="823"/>
                  </a:lnTo>
                  <a:lnTo>
                    <a:pt x="84" y="854"/>
                  </a:lnTo>
                  <a:lnTo>
                    <a:pt x="84" y="895"/>
                  </a:lnTo>
                  <a:lnTo>
                    <a:pt x="84" y="925"/>
                  </a:lnTo>
                  <a:lnTo>
                    <a:pt x="106" y="967"/>
                  </a:lnTo>
                  <a:lnTo>
                    <a:pt x="106" y="1008"/>
                  </a:lnTo>
                  <a:lnTo>
                    <a:pt x="53" y="1018"/>
                  </a:lnTo>
                  <a:lnTo>
                    <a:pt x="53" y="967"/>
                  </a:lnTo>
                  <a:lnTo>
                    <a:pt x="31" y="925"/>
                  </a:lnTo>
                  <a:lnTo>
                    <a:pt x="31" y="895"/>
                  </a:lnTo>
                  <a:lnTo>
                    <a:pt x="31" y="854"/>
                  </a:lnTo>
                  <a:lnTo>
                    <a:pt x="53" y="823"/>
                  </a:lnTo>
                  <a:lnTo>
                    <a:pt x="53" y="792"/>
                  </a:lnTo>
                  <a:lnTo>
                    <a:pt x="64" y="761"/>
                  </a:lnTo>
                  <a:lnTo>
                    <a:pt x="74" y="740"/>
                  </a:lnTo>
                  <a:lnTo>
                    <a:pt x="84" y="720"/>
                  </a:lnTo>
                  <a:lnTo>
                    <a:pt x="106" y="699"/>
                  </a:lnTo>
                  <a:lnTo>
                    <a:pt x="127" y="669"/>
                  </a:lnTo>
                  <a:lnTo>
                    <a:pt x="138" y="659"/>
                  </a:lnTo>
                  <a:lnTo>
                    <a:pt x="169" y="638"/>
                  </a:lnTo>
                  <a:lnTo>
                    <a:pt x="180" y="607"/>
                  </a:lnTo>
                  <a:lnTo>
                    <a:pt x="212" y="586"/>
                  </a:lnTo>
                  <a:lnTo>
                    <a:pt x="222" y="555"/>
                  </a:lnTo>
                  <a:lnTo>
                    <a:pt x="222" y="576"/>
                  </a:lnTo>
                  <a:close/>
                  <a:moveTo>
                    <a:pt x="255" y="596"/>
                  </a:moveTo>
                  <a:lnTo>
                    <a:pt x="222" y="555"/>
                  </a:lnTo>
                  <a:lnTo>
                    <a:pt x="233" y="555"/>
                  </a:lnTo>
                  <a:lnTo>
                    <a:pt x="233" y="545"/>
                  </a:lnTo>
                  <a:lnTo>
                    <a:pt x="244" y="545"/>
                  </a:lnTo>
                  <a:lnTo>
                    <a:pt x="255" y="555"/>
                  </a:lnTo>
                  <a:lnTo>
                    <a:pt x="275" y="576"/>
                  </a:lnTo>
                  <a:lnTo>
                    <a:pt x="275" y="586"/>
                  </a:lnTo>
                  <a:lnTo>
                    <a:pt x="255" y="596"/>
                  </a:lnTo>
                  <a:close/>
                  <a:moveTo>
                    <a:pt x="381" y="308"/>
                  </a:moveTo>
                  <a:lnTo>
                    <a:pt x="328" y="308"/>
                  </a:lnTo>
                  <a:lnTo>
                    <a:pt x="350" y="329"/>
                  </a:lnTo>
                  <a:lnTo>
                    <a:pt x="339" y="339"/>
                  </a:lnTo>
                  <a:lnTo>
                    <a:pt x="328" y="349"/>
                  </a:lnTo>
                  <a:lnTo>
                    <a:pt x="308" y="370"/>
                  </a:lnTo>
                  <a:lnTo>
                    <a:pt x="308" y="391"/>
                  </a:lnTo>
                  <a:lnTo>
                    <a:pt x="297" y="401"/>
                  </a:lnTo>
                  <a:lnTo>
                    <a:pt x="286" y="442"/>
                  </a:lnTo>
                  <a:lnTo>
                    <a:pt x="275" y="493"/>
                  </a:lnTo>
                  <a:lnTo>
                    <a:pt x="275" y="534"/>
                  </a:lnTo>
                  <a:lnTo>
                    <a:pt x="275" y="576"/>
                  </a:lnTo>
                  <a:lnTo>
                    <a:pt x="222" y="576"/>
                  </a:lnTo>
                  <a:lnTo>
                    <a:pt x="222" y="534"/>
                  </a:lnTo>
                  <a:lnTo>
                    <a:pt x="222" y="483"/>
                  </a:lnTo>
                  <a:lnTo>
                    <a:pt x="233" y="432"/>
                  </a:lnTo>
                  <a:lnTo>
                    <a:pt x="244" y="391"/>
                  </a:lnTo>
                  <a:lnTo>
                    <a:pt x="255" y="370"/>
                  </a:lnTo>
                  <a:lnTo>
                    <a:pt x="275" y="349"/>
                  </a:lnTo>
                  <a:lnTo>
                    <a:pt x="286" y="329"/>
                  </a:lnTo>
                  <a:lnTo>
                    <a:pt x="286" y="318"/>
                  </a:lnTo>
                  <a:lnTo>
                    <a:pt x="297" y="308"/>
                  </a:lnTo>
                  <a:lnTo>
                    <a:pt x="308" y="287"/>
                  </a:lnTo>
                  <a:lnTo>
                    <a:pt x="339" y="277"/>
                  </a:lnTo>
                  <a:lnTo>
                    <a:pt x="350" y="277"/>
                  </a:lnTo>
                  <a:lnTo>
                    <a:pt x="381" y="308"/>
                  </a:lnTo>
                  <a:close/>
                  <a:moveTo>
                    <a:pt x="350" y="329"/>
                  </a:moveTo>
                  <a:lnTo>
                    <a:pt x="350" y="277"/>
                  </a:lnTo>
                  <a:lnTo>
                    <a:pt x="360" y="277"/>
                  </a:lnTo>
                  <a:lnTo>
                    <a:pt x="381" y="277"/>
                  </a:lnTo>
                  <a:lnTo>
                    <a:pt x="381" y="287"/>
                  </a:lnTo>
                  <a:lnTo>
                    <a:pt x="381" y="308"/>
                  </a:lnTo>
                  <a:lnTo>
                    <a:pt x="381" y="318"/>
                  </a:lnTo>
                  <a:lnTo>
                    <a:pt x="360" y="329"/>
                  </a:lnTo>
                  <a:lnTo>
                    <a:pt x="350" y="329"/>
                  </a:lnTo>
                  <a:close/>
                  <a:moveTo>
                    <a:pt x="519" y="607"/>
                  </a:moveTo>
                  <a:lnTo>
                    <a:pt x="519" y="659"/>
                  </a:lnTo>
                  <a:lnTo>
                    <a:pt x="508" y="659"/>
                  </a:lnTo>
                  <a:lnTo>
                    <a:pt x="488" y="648"/>
                  </a:lnTo>
                  <a:lnTo>
                    <a:pt x="455" y="638"/>
                  </a:lnTo>
                  <a:lnTo>
                    <a:pt x="445" y="628"/>
                  </a:lnTo>
                  <a:lnTo>
                    <a:pt x="435" y="596"/>
                  </a:lnTo>
                  <a:lnTo>
                    <a:pt x="403" y="586"/>
                  </a:lnTo>
                  <a:lnTo>
                    <a:pt x="392" y="555"/>
                  </a:lnTo>
                  <a:lnTo>
                    <a:pt x="381" y="545"/>
                  </a:lnTo>
                  <a:lnTo>
                    <a:pt x="360" y="524"/>
                  </a:lnTo>
                  <a:lnTo>
                    <a:pt x="360" y="493"/>
                  </a:lnTo>
                  <a:lnTo>
                    <a:pt x="350" y="472"/>
                  </a:lnTo>
                  <a:lnTo>
                    <a:pt x="339" y="442"/>
                  </a:lnTo>
                  <a:lnTo>
                    <a:pt x="339" y="422"/>
                  </a:lnTo>
                  <a:lnTo>
                    <a:pt x="328" y="391"/>
                  </a:lnTo>
                  <a:lnTo>
                    <a:pt x="328" y="370"/>
                  </a:lnTo>
                  <a:lnTo>
                    <a:pt x="328" y="329"/>
                  </a:lnTo>
                  <a:lnTo>
                    <a:pt x="328" y="308"/>
                  </a:lnTo>
                  <a:lnTo>
                    <a:pt x="381" y="308"/>
                  </a:lnTo>
                  <a:lnTo>
                    <a:pt x="381" y="329"/>
                  </a:lnTo>
                  <a:lnTo>
                    <a:pt x="381" y="349"/>
                  </a:lnTo>
                  <a:lnTo>
                    <a:pt x="392" y="380"/>
                  </a:lnTo>
                  <a:lnTo>
                    <a:pt x="392" y="401"/>
                  </a:lnTo>
                  <a:lnTo>
                    <a:pt x="392" y="432"/>
                  </a:lnTo>
                  <a:lnTo>
                    <a:pt x="403" y="453"/>
                  </a:lnTo>
                  <a:lnTo>
                    <a:pt x="403" y="483"/>
                  </a:lnTo>
                  <a:lnTo>
                    <a:pt x="413" y="493"/>
                  </a:lnTo>
                  <a:lnTo>
                    <a:pt x="435" y="524"/>
                  </a:lnTo>
                  <a:lnTo>
                    <a:pt x="445" y="534"/>
                  </a:lnTo>
                  <a:lnTo>
                    <a:pt x="455" y="545"/>
                  </a:lnTo>
                  <a:lnTo>
                    <a:pt x="466" y="555"/>
                  </a:lnTo>
                  <a:lnTo>
                    <a:pt x="488" y="576"/>
                  </a:lnTo>
                  <a:lnTo>
                    <a:pt x="499" y="586"/>
                  </a:lnTo>
                  <a:lnTo>
                    <a:pt x="508" y="596"/>
                  </a:lnTo>
                  <a:lnTo>
                    <a:pt x="519" y="607"/>
                  </a:lnTo>
                  <a:close/>
                  <a:moveTo>
                    <a:pt x="519" y="659"/>
                  </a:moveTo>
                  <a:lnTo>
                    <a:pt x="519" y="638"/>
                  </a:lnTo>
                  <a:lnTo>
                    <a:pt x="519" y="659"/>
                  </a:lnTo>
                  <a:close/>
                  <a:moveTo>
                    <a:pt x="508" y="659"/>
                  </a:moveTo>
                  <a:lnTo>
                    <a:pt x="519" y="607"/>
                  </a:lnTo>
                  <a:lnTo>
                    <a:pt x="541" y="607"/>
                  </a:lnTo>
                  <a:lnTo>
                    <a:pt x="541" y="628"/>
                  </a:lnTo>
                  <a:lnTo>
                    <a:pt x="550" y="638"/>
                  </a:lnTo>
                  <a:lnTo>
                    <a:pt x="541" y="648"/>
                  </a:lnTo>
                  <a:lnTo>
                    <a:pt x="519" y="659"/>
                  </a:lnTo>
                  <a:lnTo>
                    <a:pt x="508" y="659"/>
                  </a:lnTo>
                  <a:close/>
                  <a:moveTo>
                    <a:pt x="763" y="638"/>
                  </a:moveTo>
                  <a:lnTo>
                    <a:pt x="731" y="659"/>
                  </a:lnTo>
                  <a:lnTo>
                    <a:pt x="519" y="659"/>
                  </a:lnTo>
                  <a:lnTo>
                    <a:pt x="519" y="607"/>
                  </a:lnTo>
                  <a:lnTo>
                    <a:pt x="731" y="607"/>
                  </a:lnTo>
                  <a:lnTo>
                    <a:pt x="763" y="638"/>
                  </a:lnTo>
                  <a:close/>
                  <a:moveTo>
                    <a:pt x="731" y="659"/>
                  </a:moveTo>
                  <a:lnTo>
                    <a:pt x="731" y="607"/>
                  </a:lnTo>
                  <a:lnTo>
                    <a:pt x="741" y="607"/>
                  </a:lnTo>
                  <a:lnTo>
                    <a:pt x="763" y="607"/>
                  </a:lnTo>
                  <a:lnTo>
                    <a:pt x="763" y="628"/>
                  </a:lnTo>
                  <a:lnTo>
                    <a:pt x="763" y="638"/>
                  </a:lnTo>
                  <a:lnTo>
                    <a:pt x="763" y="648"/>
                  </a:lnTo>
                  <a:lnTo>
                    <a:pt x="741" y="659"/>
                  </a:lnTo>
                  <a:lnTo>
                    <a:pt x="731" y="659"/>
                  </a:lnTo>
                  <a:close/>
                  <a:moveTo>
                    <a:pt x="731" y="380"/>
                  </a:moveTo>
                  <a:lnTo>
                    <a:pt x="763" y="422"/>
                  </a:lnTo>
                  <a:lnTo>
                    <a:pt x="763" y="638"/>
                  </a:lnTo>
                  <a:lnTo>
                    <a:pt x="710" y="638"/>
                  </a:lnTo>
                  <a:lnTo>
                    <a:pt x="710" y="422"/>
                  </a:lnTo>
                  <a:lnTo>
                    <a:pt x="731" y="380"/>
                  </a:lnTo>
                  <a:close/>
                  <a:moveTo>
                    <a:pt x="763" y="422"/>
                  </a:moveTo>
                  <a:lnTo>
                    <a:pt x="710" y="422"/>
                  </a:lnTo>
                  <a:lnTo>
                    <a:pt x="710" y="401"/>
                  </a:lnTo>
                  <a:lnTo>
                    <a:pt x="721" y="391"/>
                  </a:lnTo>
                  <a:lnTo>
                    <a:pt x="731" y="380"/>
                  </a:lnTo>
                  <a:lnTo>
                    <a:pt x="741" y="391"/>
                  </a:lnTo>
                  <a:lnTo>
                    <a:pt x="763" y="391"/>
                  </a:lnTo>
                  <a:lnTo>
                    <a:pt x="763" y="401"/>
                  </a:lnTo>
                  <a:lnTo>
                    <a:pt x="763" y="422"/>
                  </a:lnTo>
                  <a:close/>
                  <a:moveTo>
                    <a:pt x="731" y="380"/>
                  </a:moveTo>
                  <a:lnTo>
                    <a:pt x="731" y="422"/>
                  </a:lnTo>
                  <a:lnTo>
                    <a:pt x="731" y="380"/>
                  </a:lnTo>
                  <a:close/>
                  <a:moveTo>
                    <a:pt x="763" y="422"/>
                  </a:moveTo>
                  <a:lnTo>
                    <a:pt x="710" y="422"/>
                  </a:lnTo>
                  <a:lnTo>
                    <a:pt x="710" y="401"/>
                  </a:lnTo>
                  <a:lnTo>
                    <a:pt x="721" y="391"/>
                  </a:lnTo>
                  <a:lnTo>
                    <a:pt x="731" y="380"/>
                  </a:lnTo>
                  <a:lnTo>
                    <a:pt x="741" y="391"/>
                  </a:lnTo>
                  <a:lnTo>
                    <a:pt x="763" y="391"/>
                  </a:lnTo>
                  <a:lnTo>
                    <a:pt x="763" y="401"/>
                  </a:lnTo>
                  <a:lnTo>
                    <a:pt x="763" y="422"/>
                  </a:lnTo>
                  <a:close/>
                  <a:moveTo>
                    <a:pt x="519" y="164"/>
                  </a:moveTo>
                  <a:lnTo>
                    <a:pt x="519" y="216"/>
                  </a:lnTo>
                  <a:lnTo>
                    <a:pt x="550" y="185"/>
                  </a:lnTo>
                  <a:lnTo>
                    <a:pt x="550" y="216"/>
                  </a:lnTo>
                  <a:lnTo>
                    <a:pt x="550" y="226"/>
                  </a:lnTo>
                  <a:lnTo>
                    <a:pt x="550" y="237"/>
                  </a:lnTo>
                  <a:lnTo>
                    <a:pt x="561" y="267"/>
                  </a:lnTo>
                  <a:lnTo>
                    <a:pt x="561" y="277"/>
                  </a:lnTo>
                  <a:lnTo>
                    <a:pt x="572" y="287"/>
                  </a:lnTo>
                  <a:lnTo>
                    <a:pt x="583" y="318"/>
                  </a:lnTo>
                  <a:lnTo>
                    <a:pt x="604" y="329"/>
                  </a:lnTo>
                  <a:lnTo>
                    <a:pt x="614" y="339"/>
                  </a:lnTo>
                  <a:lnTo>
                    <a:pt x="625" y="349"/>
                  </a:lnTo>
                  <a:lnTo>
                    <a:pt x="657" y="349"/>
                  </a:lnTo>
                  <a:lnTo>
                    <a:pt x="667" y="370"/>
                  </a:lnTo>
                  <a:lnTo>
                    <a:pt x="678" y="380"/>
                  </a:lnTo>
                  <a:lnTo>
                    <a:pt x="710" y="380"/>
                  </a:lnTo>
                  <a:lnTo>
                    <a:pt x="721" y="380"/>
                  </a:lnTo>
                  <a:lnTo>
                    <a:pt x="731" y="380"/>
                  </a:lnTo>
                  <a:lnTo>
                    <a:pt x="731" y="442"/>
                  </a:lnTo>
                  <a:lnTo>
                    <a:pt x="710" y="442"/>
                  </a:lnTo>
                  <a:lnTo>
                    <a:pt x="689" y="432"/>
                  </a:lnTo>
                  <a:lnTo>
                    <a:pt x="667" y="432"/>
                  </a:lnTo>
                  <a:lnTo>
                    <a:pt x="636" y="422"/>
                  </a:lnTo>
                  <a:lnTo>
                    <a:pt x="625" y="401"/>
                  </a:lnTo>
                  <a:lnTo>
                    <a:pt x="604" y="391"/>
                  </a:lnTo>
                  <a:lnTo>
                    <a:pt x="583" y="380"/>
                  </a:lnTo>
                  <a:lnTo>
                    <a:pt x="561" y="370"/>
                  </a:lnTo>
                  <a:lnTo>
                    <a:pt x="550" y="339"/>
                  </a:lnTo>
                  <a:lnTo>
                    <a:pt x="541" y="329"/>
                  </a:lnTo>
                  <a:lnTo>
                    <a:pt x="519" y="308"/>
                  </a:lnTo>
                  <a:lnTo>
                    <a:pt x="508" y="287"/>
                  </a:lnTo>
                  <a:lnTo>
                    <a:pt x="499" y="267"/>
                  </a:lnTo>
                  <a:lnTo>
                    <a:pt x="499" y="237"/>
                  </a:lnTo>
                  <a:lnTo>
                    <a:pt x="499" y="216"/>
                  </a:lnTo>
                  <a:lnTo>
                    <a:pt x="488" y="185"/>
                  </a:lnTo>
                  <a:lnTo>
                    <a:pt x="519" y="164"/>
                  </a:lnTo>
                  <a:close/>
                  <a:moveTo>
                    <a:pt x="550" y="185"/>
                  </a:moveTo>
                  <a:lnTo>
                    <a:pt x="488" y="185"/>
                  </a:lnTo>
                  <a:lnTo>
                    <a:pt x="499" y="185"/>
                  </a:lnTo>
                  <a:lnTo>
                    <a:pt x="499" y="175"/>
                  </a:lnTo>
                  <a:lnTo>
                    <a:pt x="508" y="164"/>
                  </a:lnTo>
                  <a:lnTo>
                    <a:pt x="519" y="164"/>
                  </a:lnTo>
                  <a:lnTo>
                    <a:pt x="541" y="175"/>
                  </a:lnTo>
                  <a:lnTo>
                    <a:pt x="541" y="185"/>
                  </a:lnTo>
                  <a:lnTo>
                    <a:pt x="550" y="185"/>
                  </a:lnTo>
                  <a:close/>
                  <a:moveTo>
                    <a:pt x="1007" y="112"/>
                  </a:moveTo>
                  <a:lnTo>
                    <a:pt x="1007" y="164"/>
                  </a:lnTo>
                  <a:lnTo>
                    <a:pt x="964" y="164"/>
                  </a:lnTo>
                  <a:lnTo>
                    <a:pt x="943" y="164"/>
                  </a:lnTo>
                  <a:lnTo>
                    <a:pt x="900" y="175"/>
                  </a:lnTo>
                  <a:lnTo>
                    <a:pt x="880" y="175"/>
                  </a:lnTo>
                  <a:lnTo>
                    <a:pt x="836" y="185"/>
                  </a:lnTo>
                  <a:lnTo>
                    <a:pt x="785" y="185"/>
                  </a:lnTo>
                  <a:lnTo>
                    <a:pt x="731" y="206"/>
                  </a:lnTo>
                  <a:lnTo>
                    <a:pt x="678" y="216"/>
                  </a:lnTo>
                  <a:lnTo>
                    <a:pt x="636" y="216"/>
                  </a:lnTo>
                  <a:lnTo>
                    <a:pt x="614" y="216"/>
                  </a:lnTo>
                  <a:lnTo>
                    <a:pt x="561" y="216"/>
                  </a:lnTo>
                  <a:lnTo>
                    <a:pt x="519" y="216"/>
                  </a:lnTo>
                  <a:lnTo>
                    <a:pt x="519" y="164"/>
                  </a:lnTo>
                  <a:lnTo>
                    <a:pt x="561" y="164"/>
                  </a:lnTo>
                  <a:lnTo>
                    <a:pt x="604" y="164"/>
                  </a:lnTo>
                  <a:lnTo>
                    <a:pt x="636" y="164"/>
                  </a:lnTo>
                  <a:lnTo>
                    <a:pt x="678" y="164"/>
                  </a:lnTo>
                  <a:lnTo>
                    <a:pt x="731" y="154"/>
                  </a:lnTo>
                  <a:lnTo>
                    <a:pt x="774" y="133"/>
                  </a:lnTo>
                  <a:lnTo>
                    <a:pt x="827" y="123"/>
                  </a:lnTo>
                  <a:lnTo>
                    <a:pt x="880" y="123"/>
                  </a:lnTo>
                  <a:lnTo>
                    <a:pt x="900" y="112"/>
                  </a:lnTo>
                  <a:lnTo>
                    <a:pt x="932" y="112"/>
                  </a:lnTo>
                  <a:lnTo>
                    <a:pt x="964" y="112"/>
                  </a:lnTo>
                  <a:lnTo>
                    <a:pt x="1007" y="112"/>
                  </a:lnTo>
                  <a:close/>
                  <a:moveTo>
                    <a:pt x="1166" y="61"/>
                  </a:moveTo>
                  <a:lnTo>
                    <a:pt x="1166" y="112"/>
                  </a:lnTo>
                  <a:lnTo>
                    <a:pt x="1155" y="112"/>
                  </a:lnTo>
                  <a:lnTo>
                    <a:pt x="1144" y="112"/>
                  </a:lnTo>
                  <a:lnTo>
                    <a:pt x="1123" y="123"/>
                  </a:lnTo>
                  <a:lnTo>
                    <a:pt x="1102" y="133"/>
                  </a:lnTo>
                  <a:lnTo>
                    <a:pt x="1071" y="154"/>
                  </a:lnTo>
                  <a:lnTo>
                    <a:pt x="1060" y="154"/>
                  </a:lnTo>
                  <a:lnTo>
                    <a:pt x="1038" y="164"/>
                  </a:lnTo>
                  <a:lnTo>
                    <a:pt x="1007" y="164"/>
                  </a:lnTo>
                  <a:lnTo>
                    <a:pt x="1007" y="112"/>
                  </a:lnTo>
                  <a:lnTo>
                    <a:pt x="1018" y="112"/>
                  </a:lnTo>
                  <a:lnTo>
                    <a:pt x="1038" y="102"/>
                  </a:lnTo>
                  <a:lnTo>
                    <a:pt x="1060" y="102"/>
                  </a:lnTo>
                  <a:lnTo>
                    <a:pt x="1071" y="81"/>
                  </a:lnTo>
                  <a:lnTo>
                    <a:pt x="1102" y="71"/>
                  </a:lnTo>
                  <a:lnTo>
                    <a:pt x="1123" y="61"/>
                  </a:lnTo>
                  <a:lnTo>
                    <a:pt x="1144" y="61"/>
                  </a:lnTo>
                  <a:lnTo>
                    <a:pt x="1166" y="61"/>
                  </a:lnTo>
                  <a:close/>
                  <a:moveTo>
                    <a:pt x="1515" y="30"/>
                  </a:moveTo>
                  <a:lnTo>
                    <a:pt x="1473" y="19"/>
                  </a:lnTo>
                  <a:lnTo>
                    <a:pt x="1504" y="50"/>
                  </a:lnTo>
                  <a:lnTo>
                    <a:pt x="1473" y="71"/>
                  </a:lnTo>
                  <a:lnTo>
                    <a:pt x="1430" y="81"/>
                  </a:lnTo>
                  <a:lnTo>
                    <a:pt x="1377" y="102"/>
                  </a:lnTo>
                  <a:lnTo>
                    <a:pt x="1335" y="102"/>
                  </a:lnTo>
                  <a:lnTo>
                    <a:pt x="1293" y="112"/>
                  </a:lnTo>
                  <a:lnTo>
                    <a:pt x="1261" y="112"/>
                  </a:lnTo>
                  <a:lnTo>
                    <a:pt x="1218" y="112"/>
                  </a:lnTo>
                  <a:lnTo>
                    <a:pt x="1166" y="112"/>
                  </a:lnTo>
                  <a:lnTo>
                    <a:pt x="1166" y="61"/>
                  </a:lnTo>
                  <a:lnTo>
                    <a:pt x="1208" y="61"/>
                  </a:lnTo>
                  <a:lnTo>
                    <a:pt x="1261" y="61"/>
                  </a:lnTo>
                  <a:lnTo>
                    <a:pt x="1293" y="50"/>
                  </a:lnTo>
                  <a:lnTo>
                    <a:pt x="1335" y="50"/>
                  </a:lnTo>
                  <a:lnTo>
                    <a:pt x="1377" y="50"/>
                  </a:lnTo>
                  <a:lnTo>
                    <a:pt x="1420" y="30"/>
                  </a:lnTo>
                  <a:lnTo>
                    <a:pt x="1441" y="19"/>
                  </a:lnTo>
                  <a:lnTo>
                    <a:pt x="1483" y="10"/>
                  </a:lnTo>
                  <a:lnTo>
                    <a:pt x="1515" y="30"/>
                  </a:lnTo>
                  <a:close/>
                  <a:moveTo>
                    <a:pt x="1504" y="50"/>
                  </a:moveTo>
                  <a:lnTo>
                    <a:pt x="1483" y="10"/>
                  </a:lnTo>
                  <a:lnTo>
                    <a:pt x="1494" y="0"/>
                  </a:lnTo>
                  <a:lnTo>
                    <a:pt x="1504" y="0"/>
                  </a:lnTo>
                  <a:lnTo>
                    <a:pt x="1515" y="10"/>
                  </a:lnTo>
                  <a:lnTo>
                    <a:pt x="1515" y="19"/>
                  </a:lnTo>
                  <a:lnTo>
                    <a:pt x="1515" y="30"/>
                  </a:lnTo>
                  <a:lnTo>
                    <a:pt x="1515" y="50"/>
                  </a:lnTo>
                  <a:lnTo>
                    <a:pt x="1504" y="50"/>
                  </a:lnTo>
                  <a:close/>
                  <a:moveTo>
                    <a:pt x="1240" y="813"/>
                  </a:moveTo>
                  <a:lnTo>
                    <a:pt x="1208" y="792"/>
                  </a:lnTo>
                  <a:lnTo>
                    <a:pt x="1197" y="802"/>
                  </a:lnTo>
                  <a:lnTo>
                    <a:pt x="1208" y="761"/>
                  </a:lnTo>
                  <a:lnTo>
                    <a:pt x="1208" y="720"/>
                  </a:lnTo>
                  <a:lnTo>
                    <a:pt x="1208" y="688"/>
                  </a:lnTo>
                  <a:lnTo>
                    <a:pt x="1208" y="659"/>
                  </a:lnTo>
                  <a:lnTo>
                    <a:pt x="1218" y="628"/>
                  </a:lnTo>
                  <a:lnTo>
                    <a:pt x="1218" y="596"/>
                  </a:lnTo>
                  <a:lnTo>
                    <a:pt x="1229" y="586"/>
                  </a:lnTo>
                  <a:lnTo>
                    <a:pt x="1229" y="555"/>
                  </a:lnTo>
                  <a:lnTo>
                    <a:pt x="1240" y="534"/>
                  </a:lnTo>
                  <a:lnTo>
                    <a:pt x="1261" y="524"/>
                  </a:lnTo>
                  <a:lnTo>
                    <a:pt x="1271" y="503"/>
                  </a:lnTo>
                  <a:lnTo>
                    <a:pt x="1271" y="493"/>
                  </a:lnTo>
                  <a:lnTo>
                    <a:pt x="1293" y="453"/>
                  </a:lnTo>
                  <a:lnTo>
                    <a:pt x="1324" y="432"/>
                  </a:lnTo>
                  <a:lnTo>
                    <a:pt x="1346" y="401"/>
                  </a:lnTo>
                  <a:lnTo>
                    <a:pt x="1366" y="380"/>
                  </a:lnTo>
                  <a:lnTo>
                    <a:pt x="1377" y="370"/>
                  </a:lnTo>
                  <a:lnTo>
                    <a:pt x="1388" y="349"/>
                  </a:lnTo>
                  <a:lnTo>
                    <a:pt x="1399" y="329"/>
                  </a:lnTo>
                  <a:lnTo>
                    <a:pt x="1399" y="308"/>
                  </a:lnTo>
                  <a:lnTo>
                    <a:pt x="1420" y="277"/>
                  </a:lnTo>
                  <a:lnTo>
                    <a:pt x="1430" y="256"/>
                  </a:lnTo>
                  <a:lnTo>
                    <a:pt x="1441" y="226"/>
                  </a:lnTo>
                  <a:lnTo>
                    <a:pt x="1441" y="206"/>
                  </a:lnTo>
                  <a:lnTo>
                    <a:pt x="1452" y="164"/>
                  </a:lnTo>
                  <a:lnTo>
                    <a:pt x="1452" y="123"/>
                  </a:lnTo>
                  <a:lnTo>
                    <a:pt x="1473" y="71"/>
                  </a:lnTo>
                  <a:lnTo>
                    <a:pt x="1473" y="19"/>
                  </a:lnTo>
                  <a:lnTo>
                    <a:pt x="1515" y="30"/>
                  </a:lnTo>
                  <a:lnTo>
                    <a:pt x="1515" y="81"/>
                  </a:lnTo>
                  <a:lnTo>
                    <a:pt x="1504" y="123"/>
                  </a:lnTo>
                  <a:lnTo>
                    <a:pt x="1504" y="164"/>
                  </a:lnTo>
                  <a:lnTo>
                    <a:pt x="1494" y="206"/>
                  </a:lnTo>
                  <a:lnTo>
                    <a:pt x="1494" y="237"/>
                  </a:lnTo>
                  <a:lnTo>
                    <a:pt x="1483" y="277"/>
                  </a:lnTo>
                  <a:lnTo>
                    <a:pt x="1473" y="308"/>
                  </a:lnTo>
                  <a:lnTo>
                    <a:pt x="1452" y="329"/>
                  </a:lnTo>
                  <a:lnTo>
                    <a:pt x="1441" y="349"/>
                  </a:lnTo>
                  <a:lnTo>
                    <a:pt x="1430" y="380"/>
                  </a:lnTo>
                  <a:lnTo>
                    <a:pt x="1430" y="391"/>
                  </a:lnTo>
                  <a:lnTo>
                    <a:pt x="1420" y="422"/>
                  </a:lnTo>
                  <a:lnTo>
                    <a:pt x="1388" y="442"/>
                  </a:lnTo>
                  <a:lnTo>
                    <a:pt x="1366" y="472"/>
                  </a:lnTo>
                  <a:lnTo>
                    <a:pt x="1335" y="493"/>
                  </a:lnTo>
                  <a:lnTo>
                    <a:pt x="1324" y="524"/>
                  </a:lnTo>
                  <a:lnTo>
                    <a:pt x="1313" y="534"/>
                  </a:lnTo>
                  <a:lnTo>
                    <a:pt x="1293" y="545"/>
                  </a:lnTo>
                  <a:lnTo>
                    <a:pt x="1293" y="555"/>
                  </a:lnTo>
                  <a:lnTo>
                    <a:pt x="1282" y="586"/>
                  </a:lnTo>
                  <a:lnTo>
                    <a:pt x="1282" y="596"/>
                  </a:lnTo>
                  <a:lnTo>
                    <a:pt x="1271" y="628"/>
                  </a:lnTo>
                  <a:lnTo>
                    <a:pt x="1271" y="638"/>
                  </a:lnTo>
                  <a:lnTo>
                    <a:pt x="1261" y="659"/>
                  </a:lnTo>
                  <a:lnTo>
                    <a:pt x="1261" y="688"/>
                  </a:lnTo>
                  <a:lnTo>
                    <a:pt x="1261" y="720"/>
                  </a:lnTo>
                  <a:lnTo>
                    <a:pt x="1261" y="761"/>
                  </a:lnTo>
                  <a:lnTo>
                    <a:pt x="1261" y="802"/>
                  </a:lnTo>
                  <a:lnTo>
                    <a:pt x="1240" y="813"/>
                  </a:lnTo>
                  <a:close/>
                  <a:moveTo>
                    <a:pt x="1208" y="792"/>
                  </a:moveTo>
                  <a:lnTo>
                    <a:pt x="1229" y="802"/>
                  </a:lnTo>
                  <a:lnTo>
                    <a:pt x="1208" y="792"/>
                  </a:lnTo>
                  <a:close/>
                  <a:moveTo>
                    <a:pt x="1197" y="802"/>
                  </a:moveTo>
                  <a:lnTo>
                    <a:pt x="1261" y="802"/>
                  </a:lnTo>
                  <a:lnTo>
                    <a:pt x="1240" y="802"/>
                  </a:lnTo>
                  <a:lnTo>
                    <a:pt x="1240" y="813"/>
                  </a:lnTo>
                  <a:lnTo>
                    <a:pt x="1229" y="823"/>
                  </a:lnTo>
                  <a:lnTo>
                    <a:pt x="1218" y="823"/>
                  </a:lnTo>
                  <a:lnTo>
                    <a:pt x="1208" y="813"/>
                  </a:lnTo>
                  <a:lnTo>
                    <a:pt x="1208" y="802"/>
                  </a:lnTo>
                  <a:lnTo>
                    <a:pt x="1197" y="802"/>
                  </a:lnTo>
                  <a:close/>
                  <a:moveTo>
                    <a:pt x="996" y="1307"/>
                  </a:moveTo>
                  <a:lnTo>
                    <a:pt x="985" y="1276"/>
                  </a:lnTo>
                  <a:lnTo>
                    <a:pt x="1208" y="792"/>
                  </a:lnTo>
                  <a:lnTo>
                    <a:pt x="1240" y="813"/>
                  </a:lnTo>
                  <a:lnTo>
                    <a:pt x="1038" y="1297"/>
                  </a:lnTo>
                  <a:lnTo>
                    <a:pt x="996" y="1307"/>
                  </a:lnTo>
                  <a:close/>
                  <a:moveTo>
                    <a:pt x="985" y="1276"/>
                  </a:moveTo>
                  <a:lnTo>
                    <a:pt x="1038" y="1297"/>
                  </a:lnTo>
                  <a:lnTo>
                    <a:pt x="1018" y="1307"/>
                  </a:lnTo>
                  <a:lnTo>
                    <a:pt x="1007" y="1307"/>
                  </a:lnTo>
                  <a:lnTo>
                    <a:pt x="996" y="1307"/>
                  </a:lnTo>
                  <a:lnTo>
                    <a:pt x="985" y="1307"/>
                  </a:lnTo>
                  <a:lnTo>
                    <a:pt x="985" y="1297"/>
                  </a:lnTo>
                  <a:lnTo>
                    <a:pt x="985" y="1286"/>
                  </a:lnTo>
                  <a:lnTo>
                    <a:pt x="985" y="1276"/>
                  </a:lnTo>
                  <a:close/>
                  <a:moveTo>
                    <a:pt x="1018" y="1276"/>
                  </a:moveTo>
                  <a:lnTo>
                    <a:pt x="1007" y="1286"/>
                  </a:lnTo>
                  <a:lnTo>
                    <a:pt x="1018" y="1276"/>
                  </a:lnTo>
                  <a:close/>
                  <a:moveTo>
                    <a:pt x="985" y="1276"/>
                  </a:moveTo>
                  <a:lnTo>
                    <a:pt x="1038" y="1297"/>
                  </a:lnTo>
                  <a:lnTo>
                    <a:pt x="1018" y="1307"/>
                  </a:lnTo>
                  <a:lnTo>
                    <a:pt x="1007" y="1307"/>
                  </a:lnTo>
                  <a:lnTo>
                    <a:pt x="996" y="1307"/>
                  </a:lnTo>
                  <a:lnTo>
                    <a:pt x="985" y="1307"/>
                  </a:lnTo>
                  <a:lnTo>
                    <a:pt x="985" y="1297"/>
                  </a:lnTo>
                  <a:lnTo>
                    <a:pt x="985" y="1286"/>
                  </a:lnTo>
                  <a:lnTo>
                    <a:pt x="985" y="1276"/>
                  </a:lnTo>
                  <a:close/>
                  <a:moveTo>
                    <a:pt x="794" y="1091"/>
                  </a:moveTo>
                  <a:lnTo>
                    <a:pt x="816" y="1112"/>
                  </a:lnTo>
                  <a:lnTo>
                    <a:pt x="1018" y="1276"/>
                  </a:lnTo>
                  <a:lnTo>
                    <a:pt x="996" y="1307"/>
                  </a:lnTo>
                  <a:lnTo>
                    <a:pt x="774" y="1141"/>
                  </a:lnTo>
                  <a:lnTo>
                    <a:pt x="794" y="1091"/>
                  </a:lnTo>
                  <a:close/>
                  <a:moveTo>
                    <a:pt x="816" y="1112"/>
                  </a:moveTo>
                  <a:lnTo>
                    <a:pt x="774" y="1141"/>
                  </a:lnTo>
                  <a:lnTo>
                    <a:pt x="763" y="1131"/>
                  </a:lnTo>
                  <a:lnTo>
                    <a:pt x="763" y="1122"/>
                  </a:lnTo>
                  <a:lnTo>
                    <a:pt x="774" y="1112"/>
                  </a:lnTo>
                  <a:lnTo>
                    <a:pt x="785" y="1091"/>
                  </a:lnTo>
                  <a:lnTo>
                    <a:pt x="794" y="1091"/>
                  </a:lnTo>
                  <a:lnTo>
                    <a:pt x="816" y="1112"/>
                  </a:lnTo>
                  <a:close/>
                  <a:moveTo>
                    <a:pt x="794" y="1091"/>
                  </a:moveTo>
                  <a:lnTo>
                    <a:pt x="785" y="1122"/>
                  </a:lnTo>
                  <a:lnTo>
                    <a:pt x="794" y="1091"/>
                  </a:lnTo>
                  <a:close/>
                  <a:moveTo>
                    <a:pt x="816" y="1112"/>
                  </a:moveTo>
                  <a:lnTo>
                    <a:pt x="774" y="1141"/>
                  </a:lnTo>
                  <a:lnTo>
                    <a:pt x="763" y="1131"/>
                  </a:lnTo>
                  <a:lnTo>
                    <a:pt x="763" y="1122"/>
                  </a:lnTo>
                  <a:lnTo>
                    <a:pt x="774" y="1112"/>
                  </a:lnTo>
                  <a:lnTo>
                    <a:pt x="785" y="1091"/>
                  </a:lnTo>
                  <a:lnTo>
                    <a:pt x="794" y="1091"/>
                  </a:lnTo>
                  <a:lnTo>
                    <a:pt x="816" y="1112"/>
                  </a:lnTo>
                  <a:close/>
                  <a:moveTo>
                    <a:pt x="22" y="987"/>
                  </a:moveTo>
                  <a:lnTo>
                    <a:pt x="22" y="1039"/>
                  </a:lnTo>
                  <a:lnTo>
                    <a:pt x="22" y="987"/>
                  </a:lnTo>
                  <a:lnTo>
                    <a:pt x="84" y="987"/>
                  </a:lnTo>
                  <a:lnTo>
                    <a:pt x="191" y="1008"/>
                  </a:lnTo>
                  <a:lnTo>
                    <a:pt x="308" y="1018"/>
                  </a:lnTo>
                  <a:lnTo>
                    <a:pt x="455" y="1039"/>
                  </a:lnTo>
                  <a:lnTo>
                    <a:pt x="572" y="1070"/>
                  </a:lnTo>
                  <a:lnTo>
                    <a:pt x="689" y="1081"/>
                  </a:lnTo>
                  <a:lnTo>
                    <a:pt x="763" y="1091"/>
                  </a:lnTo>
                  <a:lnTo>
                    <a:pt x="794" y="1091"/>
                  </a:lnTo>
                  <a:lnTo>
                    <a:pt x="785" y="1162"/>
                  </a:lnTo>
                  <a:lnTo>
                    <a:pt x="763" y="1141"/>
                  </a:lnTo>
                  <a:lnTo>
                    <a:pt x="678" y="1131"/>
                  </a:lnTo>
                  <a:lnTo>
                    <a:pt x="572" y="1122"/>
                  </a:lnTo>
                  <a:lnTo>
                    <a:pt x="445" y="1091"/>
                  </a:lnTo>
                  <a:lnTo>
                    <a:pt x="308" y="1081"/>
                  </a:lnTo>
                  <a:lnTo>
                    <a:pt x="180" y="1060"/>
                  </a:lnTo>
                  <a:lnTo>
                    <a:pt x="84" y="1039"/>
                  </a:lnTo>
                  <a:lnTo>
                    <a:pt x="22" y="1039"/>
                  </a:lnTo>
                  <a:lnTo>
                    <a:pt x="22" y="987"/>
                  </a:lnTo>
                  <a:close/>
                  <a:moveTo>
                    <a:pt x="22" y="1039"/>
                  </a:moveTo>
                  <a:lnTo>
                    <a:pt x="22" y="1018"/>
                  </a:lnTo>
                  <a:lnTo>
                    <a:pt x="22" y="1039"/>
                  </a:lnTo>
                  <a:close/>
                  <a:moveTo>
                    <a:pt x="22" y="987"/>
                  </a:moveTo>
                  <a:lnTo>
                    <a:pt x="22" y="1039"/>
                  </a:lnTo>
                  <a:lnTo>
                    <a:pt x="11" y="1039"/>
                  </a:lnTo>
                  <a:lnTo>
                    <a:pt x="11" y="1029"/>
                  </a:lnTo>
                  <a:lnTo>
                    <a:pt x="0" y="1029"/>
                  </a:lnTo>
                  <a:lnTo>
                    <a:pt x="0" y="1018"/>
                  </a:lnTo>
                  <a:lnTo>
                    <a:pt x="0" y="1008"/>
                  </a:lnTo>
                  <a:lnTo>
                    <a:pt x="11" y="987"/>
                  </a:lnTo>
                  <a:lnTo>
                    <a:pt x="22" y="987"/>
                  </a:lnTo>
                  <a:close/>
                  <a:moveTo>
                    <a:pt x="22" y="1039"/>
                  </a:moveTo>
                  <a:lnTo>
                    <a:pt x="22" y="1018"/>
                  </a:lnTo>
                  <a:lnTo>
                    <a:pt x="22" y="1039"/>
                  </a:lnTo>
                  <a:close/>
                  <a:moveTo>
                    <a:pt x="22" y="987"/>
                  </a:moveTo>
                  <a:lnTo>
                    <a:pt x="22" y="1039"/>
                  </a:lnTo>
                  <a:lnTo>
                    <a:pt x="11" y="1039"/>
                  </a:lnTo>
                  <a:lnTo>
                    <a:pt x="11" y="1029"/>
                  </a:lnTo>
                  <a:lnTo>
                    <a:pt x="0" y="1029"/>
                  </a:lnTo>
                  <a:lnTo>
                    <a:pt x="0" y="1018"/>
                  </a:lnTo>
                  <a:lnTo>
                    <a:pt x="0" y="1008"/>
                  </a:lnTo>
                  <a:lnTo>
                    <a:pt x="11" y="987"/>
                  </a:lnTo>
                  <a:lnTo>
                    <a:pt x="22" y="987"/>
                  </a:lnTo>
                  <a:close/>
                </a:path>
              </a:pathLst>
            </a:custGeom>
            <a:solidFill>
              <a:srgbClr val="FFFFFF"/>
            </a:solidFill>
            <a:ln w="9525">
              <a:noFill/>
              <a:round/>
              <a:headEnd/>
              <a:tailEnd/>
            </a:ln>
          </p:spPr>
          <p:txBody>
            <a:bodyPr/>
            <a:lstStyle/>
            <a:p>
              <a:endParaRPr lang="uk-UA"/>
            </a:p>
          </p:txBody>
        </p:sp>
        <p:sp>
          <p:nvSpPr>
            <p:cNvPr id="16433" name="Freeform 53"/>
            <p:cNvSpPr>
              <a:spLocks/>
            </p:cNvSpPr>
            <p:nvPr/>
          </p:nvSpPr>
          <p:spPr bwMode="auto">
            <a:xfrm>
              <a:off x="4497388" y="3722688"/>
              <a:ext cx="515937" cy="311150"/>
            </a:xfrm>
            <a:custGeom>
              <a:avLst/>
              <a:gdLst>
                <a:gd name="T0" fmla="*/ 2147483647 w 1621"/>
                <a:gd name="T1" fmla="*/ 2147483647 h 979"/>
                <a:gd name="T2" fmla="*/ 2147483647 w 1621"/>
                <a:gd name="T3" fmla="*/ 2147483647 h 979"/>
                <a:gd name="T4" fmla="*/ 2147483647 w 1621"/>
                <a:gd name="T5" fmla="*/ 2147483647 h 979"/>
                <a:gd name="T6" fmla="*/ 2147483647 w 1621"/>
                <a:gd name="T7" fmla="*/ 2147483647 h 979"/>
                <a:gd name="T8" fmla="*/ 2147483647 w 1621"/>
                <a:gd name="T9" fmla="*/ 2147483647 h 979"/>
                <a:gd name="T10" fmla="*/ 2147483647 w 1621"/>
                <a:gd name="T11" fmla="*/ 2147483647 h 979"/>
                <a:gd name="T12" fmla="*/ 2147483647 w 1621"/>
                <a:gd name="T13" fmla="*/ 2147483647 h 979"/>
                <a:gd name="T14" fmla="*/ 2147483647 w 1621"/>
                <a:gd name="T15" fmla="*/ 2147483647 h 979"/>
                <a:gd name="T16" fmla="*/ 2147483647 w 1621"/>
                <a:gd name="T17" fmla="*/ 2147483647 h 979"/>
                <a:gd name="T18" fmla="*/ 2147483647 w 1621"/>
                <a:gd name="T19" fmla="*/ 2147483647 h 979"/>
                <a:gd name="T20" fmla="*/ 2147483647 w 1621"/>
                <a:gd name="T21" fmla="*/ 2147483647 h 979"/>
                <a:gd name="T22" fmla="*/ 2147483647 w 1621"/>
                <a:gd name="T23" fmla="*/ 2147483647 h 979"/>
                <a:gd name="T24" fmla="*/ 0 w 1621"/>
                <a:gd name="T25" fmla="*/ 2147483647 h 979"/>
                <a:gd name="T26" fmla="*/ 0 w 1621"/>
                <a:gd name="T27" fmla="*/ 2147483647 h 979"/>
                <a:gd name="T28" fmla="*/ 2147483647 w 1621"/>
                <a:gd name="T29" fmla="*/ 2147483647 h 979"/>
                <a:gd name="T30" fmla="*/ 2147483647 w 1621"/>
                <a:gd name="T31" fmla="*/ 0 h 979"/>
                <a:gd name="T32" fmla="*/ 2147483647 w 1621"/>
                <a:gd name="T33" fmla="*/ 2147483647 h 979"/>
                <a:gd name="T34" fmla="*/ 2147483647 w 1621"/>
                <a:gd name="T35" fmla="*/ 2147483647 h 979"/>
                <a:gd name="T36" fmla="*/ 2147483647 w 1621"/>
                <a:gd name="T37" fmla="*/ 2147483647 h 979"/>
                <a:gd name="T38" fmla="*/ 2147483647 w 1621"/>
                <a:gd name="T39" fmla="*/ 2147483647 h 979"/>
                <a:gd name="T40" fmla="*/ 2147483647 w 1621"/>
                <a:gd name="T41" fmla="*/ 2147483647 h 979"/>
                <a:gd name="T42" fmla="*/ 2147483647 w 1621"/>
                <a:gd name="T43" fmla="*/ 2147483647 h 979"/>
                <a:gd name="T44" fmla="*/ 2147483647 w 1621"/>
                <a:gd name="T45" fmla="*/ 2147483647 h 979"/>
                <a:gd name="T46" fmla="*/ 2147483647 w 1621"/>
                <a:gd name="T47" fmla="*/ 2147483647 h 979"/>
                <a:gd name="T48" fmla="*/ 2147483647 w 1621"/>
                <a:gd name="T49" fmla="*/ 2147483647 h 979"/>
                <a:gd name="T50" fmla="*/ 2147483647 w 1621"/>
                <a:gd name="T51" fmla="*/ 2147483647 h 979"/>
                <a:gd name="T52" fmla="*/ 2147483647 w 1621"/>
                <a:gd name="T53" fmla="*/ 2147483647 h 979"/>
                <a:gd name="T54" fmla="*/ 2147483647 w 1621"/>
                <a:gd name="T55" fmla="*/ 2147483647 h 979"/>
                <a:gd name="T56" fmla="*/ 2147483647 w 1621"/>
                <a:gd name="T57" fmla="*/ 2147483647 h 979"/>
                <a:gd name="T58" fmla="*/ 2147483647 w 1621"/>
                <a:gd name="T59" fmla="*/ 2147483647 h 979"/>
                <a:gd name="T60" fmla="*/ 2147483647 w 1621"/>
                <a:gd name="T61" fmla="*/ 2147483647 h 979"/>
                <a:gd name="T62" fmla="*/ 2147483647 w 1621"/>
                <a:gd name="T63" fmla="*/ 2147483647 h 979"/>
                <a:gd name="T64" fmla="*/ 2147483647 w 1621"/>
                <a:gd name="T65" fmla="*/ 2147483647 h 9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1"/>
                <a:gd name="T100" fmla="*/ 0 h 979"/>
                <a:gd name="T101" fmla="*/ 1621 w 1621"/>
                <a:gd name="T102" fmla="*/ 979 h 9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1" h="979">
                  <a:moveTo>
                    <a:pt x="1621" y="639"/>
                  </a:moveTo>
                  <a:lnTo>
                    <a:pt x="1548" y="649"/>
                  </a:lnTo>
                  <a:lnTo>
                    <a:pt x="1484" y="680"/>
                  </a:lnTo>
                  <a:lnTo>
                    <a:pt x="1421" y="711"/>
                  </a:lnTo>
                  <a:lnTo>
                    <a:pt x="1346" y="763"/>
                  </a:lnTo>
                  <a:lnTo>
                    <a:pt x="1240" y="886"/>
                  </a:lnTo>
                  <a:lnTo>
                    <a:pt x="1155" y="979"/>
                  </a:lnTo>
                  <a:lnTo>
                    <a:pt x="869" y="844"/>
                  </a:lnTo>
                  <a:lnTo>
                    <a:pt x="605" y="680"/>
                  </a:lnTo>
                  <a:lnTo>
                    <a:pt x="467" y="597"/>
                  </a:lnTo>
                  <a:lnTo>
                    <a:pt x="319" y="526"/>
                  </a:lnTo>
                  <a:lnTo>
                    <a:pt x="170" y="464"/>
                  </a:lnTo>
                  <a:lnTo>
                    <a:pt x="0" y="412"/>
                  </a:lnTo>
                  <a:lnTo>
                    <a:pt x="0" y="113"/>
                  </a:lnTo>
                  <a:lnTo>
                    <a:pt x="139" y="52"/>
                  </a:lnTo>
                  <a:lnTo>
                    <a:pt x="286" y="0"/>
                  </a:lnTo>
                  <a:lnTo>
                    <a:pt x="361" y="21"/>
                  </a:lnTo>
                  <a:lnTo>
                    <a:pt x="477" y="42"/>
                  </a:lnTo>
                  <a:lnTo>
                    <a:pt x="605" y="63"/>
                  </a:lnTo>
                  <a:lnTo>
                    <a:pt x="763" y="73"/>
                  </a:lnTo>
                  <a:lnTo>
                    <a:pt x="922" y="73"/>
                  </a:lnTo>
                  <a:lnTo>
                    <a:pt x="1071" y="73"/>
                  </a:lnTo>
                  <a:lnTo>
                    <a:pt x="1188" y="73"/>
                  </a:lnTo>
                  <a:lnTo>
                    <a:pt x="1272" y="52"/>
                  </a:lnTo>
                  <a:lnTo>
                    <a:pt x="1326" y="196"/>
                  </a:lnTo>
                  <a:lnTo>
                    <a:pt x="1399" y="289"/>
                  </a:lnTo>
                  <a:lnTo>
                    <a:pt x="1431" y="289"/>
                  </a:lnTo>
                  <a:lnTo>
                    <a:pt x="1474" y="310"/>
                  </a:lnTo>
                  <a:lnTo>
                    <a:pt x="1505" y="320"/>
                  </a:lnTo>
                  <a:lnTo>
                    <a:pt x="1526" y="320"/>
                  </a:lnTo>
                  <a:lnTo>
                    <a:pt x="1537" y="310"/>
                  </a:lnTo>
                  <a:lnTo>
                    <a:pt x="1569" y="289"/>
                  </a:lnTo>
                  <a:lnTo>
                    <a:pt x="1621" y="639"/>
                  </a:lnTo>
                  <a:close/>
                </a:path>
              </a:pathLst>
            </a:custGeom>
            <a:solidFill>
              <a:srgbClr val="008EC8"/>
            </a:solidFill>
            <a:ln w="9525">
              <a:noFill/>
              <a:round/>
              <a:headEnd/>
              <a:tailEnd/>
            </a:ln>
          </p:spPr>
          <p:txBody>
            <a:bodyPr/>
            <a:lstStyle/>
            <a:p>
              <a:endParaRPr lang="uk-UA"/>
            </a:p>
          </p:txBody>
        </p:sp>
        <p:sp>
          <p:nvSpPr>
            <p:cNvPr id="16434" name="Freeform 54"/>
            <p:cNvSpPr>
              <a:spLocks noEditPoints="1"/>
            </p:cNvSpPr>
            <p:nvPr/>
          </p:nvSpPr>
          <p:spPr bwMode="auto">
            <a:xfrm>
              <a:off x="4491038" y="3713163"/>
              <a:ext cx="528637" cy="330200"/>
            </a:xfrm>
            <a:custGeom>
              <a:avLst/>
              <a:gdLst>
                <a:gd name="T0" fmla="*/ 2147483647 w 1663"/>
                <a:gd name="T1" fmla="*/ 2147483647 h 1040"/>
                <a:gd name="T2" fmla="*/ 2147483647 w 1663"/>
                <a:gd name="T3" fmla="*/ 2147483647 h 1040"/>
                <a:gd name="T4" fmla="*/ 2147483647 w 1663"/>
                <a:gd name="T5" fmla="*/ 2147483647 h 1040"/>
                <a:gd name="T6" fmla="*/ 2147483647 w 1663"/>
                <a:gd name="T7" fmla="*/ 2147483647 h 1040"/>
                <a:gd name="T8" fmla="*/ 2147483647 w 1663"/>
                <a:gd name="T9" fmla="*/ 2147483647 h 1040"/>
                <a:gd name="T10" fmla="*/ 2147483647 w 1663"/>
                <a:gd name="T11" fmla="*/ 2147483647 h 1040"/>
                <a:gd name="T12" fmla="*/ 2147483647 w 1663"/>
                <a:gd name="T13" fmla="*/ 2147483647 h 1040"/>
                <a:gd name="T14" fmla="*/ 2147483647 w 1663"/>
                <a:gd name="T15" fmla="*/ 2147483647 h 1040"/>
                <a:gd name="T16" fmla="*/ 2147483647 w 1663"/>
                <a:gd name="T17" fmla="*/ 2147483647 h 1040"/>
                <a:gd name="T18" fmla="*/ 2147483647 w 1663"/>
                <a:gd name="T19" fmla="*/ 2147483647 h 1040"/>
                <a:gd name="T20" fmla="*/ 2147483647 w 1663"/>
                <a:gd name="T21" fmla="*/ 2147483647 h 1040"/>
                <a:gd name="T22" fmla="*/ 2147483647 w 1663"/>
                <a:gd name="T23" fmla="*/ 2147483647 h 1040"/>
                <a:gd name="T24" fmla="*/ 2147483647 w 1663"/>
                <a:gd name="T25" fmla="*/ 2147483647 h 1040"/>
                <a:gd name="T26" fmla="*/ 2147483647 w 1663"/>
                <a:gd name="T27" fmla="*/ 2147483647 h 1040"/>
                <a:gd name="T28" fmla="*/ 2147483647 w 1663"/>
                <a:gd name="T29" fmla="*/ 2147483647 h 1040"/>
                <a:gd name="T30" fmla="*/ 0 w 1663"/>
                <a:gd name="T31" fmla="*/ 2147483647 h 1040"/>
                <a:gd name="T32" fmla="*/ 2147483647 w 1663"/>
                <a:gd name="T33" fmla="*/ 2147483647 h 1040"/>
                <a:gd name="T34" fmla="*/ 2147483647 w 1663"/>
                <a:gd name="T35" fmla="*/ 2147483647 h 1040"/>
                <a:gd name="T36" fmla="*/ 2147483647 w 1663"/>
                <a:gd name="T37" fmla="*/ 2147483647 h 1040"/>
                <a:gd name="T38" fmla="*/ 2147483647 w 1663"/>
                <a:gd name="T39" fmla="*/ 2147483647 h 1040"/>
                <a:gd name="T40" fmla="*/ 2147483647 w 1663"/>
                <a:gd name="T41" fmla="*/ 2147483647 h 1040"/>
                <a:gd name="T42" fmla="*/ 2147483647 w 1663"/>
                <a:gd name="T43" fmla="*/ 2147483647 h 1040"/>
                <a:gd name="T44" fmla="*/ 2147483647 w 1663"/>
                <a:gd name="T45" fmla="*/ 2147483647 h 1040"/>
                <a:gd name="T46" fmla="*/ 2147483647 w 1663"/>
                <a:gd name="T47" fmla="*/ 2147483647 h 1040"/>
                <a:gd name="T48" fmla="*/ 2147483647 w 1663"/>
                <a:gd name="T49" fmla="*/ 2147483647 h 1040"/>
                <a:gd name="T50" fmla="*/ 2147483647 w 1663"/>
                <a:gd name="T51" fmla="*/ 0 h 1040"/>
                <a:gd name="T52" fmla="*/ 2147483647 w 1663"/>
                <a:gd name="T53" fmla="*/ 2147483647 h 1040"/>
                <a:gd name="T54" fmla="*/ 2147483647 w 1663"/>
                <a:gd name="T55" fmla="*/ 2147483647 h 1040"/>
                <a:gd name="T56" fmla="*/ 2147483647 w 1663"/>
                <a:gd name="T57" fmla="*/ 2147483647 h 1040"/>
                <a:gd name="T58" fmla="*/ 2147483647 w 1663"/>
                <a:gd name="T59" fmla="*/ 2147483647 h 1040"/>
                <a:gd name="T60" fmla="*/ 2147483647 w 1663"/>
                <a:gd name="T61" fmla="*/ 0 h 1040"/>
                <a:gd name="T62" fmla="*/ 2147483647 w 1663"/>
                <a:gd name="T63" fmla="*/ 2147483647 h 1040"/>
                <a:gd name="T64" fmla="*/ 2147483647 w 1663"/>
                <a:gd name="T65" fmla="*/ 2147483647 h 1040"/>
                <a:gd name="T66" fmla="*/ 2147483647 w 1663"/>
                <a:gd name="T67" fmla="*/ 2147483647 h 1040"/>
                <a:gd name="T68" fmla="*/ 2147483647 w 1663"/>
                <a:gd name="T69" fmla="*/ 2147483647 h 1040"/>
                <a:gd name="T70" fmla="*/ 2147483647 w 1663"/>
                <a:gd name="T71" fmla="*/ 2147483647 h 1040"/>
                <a:gd name="T72" fmla="*/ 2147483647 w 1663"/>
                <a:gd name="T73" fmla="*/ 2147483647 h 1040"/>
                <a:gd name="T74" fmla="*/ 2147483647 w 1663"/>
                <a:gd name="T75" fmla="*/ 2147483647 h 1040"/>
                <a:gd name="T76" fmla="*/ 2147483647 w 1663"/>
                <a:gd name="T77" fmla="*/ 2147483647 h 1040"/>
                <a:gd name="T78" fmla="*/ 2147483647 w 1663"/>
                <a:gd name="T79" fmla="*/ 2147483647 h 1040"/>
                <a:gd name="T80" fmla="*/ 2147483647 w 1663"/>
                <a:gd name="T81" fmla="*/ 2147483647 h 1040"/>
                <a:gd name="T82" fmla="*/ 2147483647 w 1663"/>
                <a:gd name="T83" fmla="*/ 2147483647 h 1040"/>
                <a:gd name="T84" fmla="*/ 2147483647 w 1663"/>
                <a:gd name="T85" fmla="*/ 2147483647 h 1040"/>
                <a:gd name="T86" fmla="*/ 2147483647 w 1663"/>
                <a:gd name="T87" fmla="*/ 2147483647 h 1040"/>
                <a:gd name="T88" fmla="*/ 2147483647 w 1663"/>
                <a:gd name="T89" fmla="*/ 2147483647 h 1040"/>
                <a:gd name="T90" fmla="*/ 2147483647 w 1663"/>
                <a:gd name="T91" fmla="*/ 2147483647 h 1040"/>
                <a:gd name="T92" fmla="*/ 2147483647 w 1663"/>
                <a:gd name="T93" fmla="*/ 2147483647 h 1040"/>
                <a:gd name="T94" fmla="*/ 2147483647 w 1663"/>
                <a:gd name="T95" fmla="*/ 2147483647 h 1040"/>
                <a:gd name="T96" fmla="*/ 2147483647 w 1663"/>
                <a:gd name="T97" fmla="*/ 2147483647 h 1040"/>
                <a:gd name="T98" fmla="*/ 2147483647 w 1663"/>
                <a:gd name="T99" fmla="*/ 2147483647 h 1040"/>
                <a:gd name="T100" fmla="*/ 2147483647 w 1663"/>
                <a:gd name="T101" fmla="*/ 2147483647 h 1040"/>
                <a:gd name="T102" fmla="*/ 2147483647 w 1663"/>
                <a:gd name="T103" fmla="*/ 2147483647 h 1040"/>
                <a:gd name="T104" fmla="*/ 2147483647 w 1663"/>
                <a:gd name="T105" fmla="*/ 2147483647 h 1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63"/>
                <a:gd name="T160" fmla="*/ 0 h 1040"/>
                <a:gd name="T161" fmla="*/ 1663 w 1663"/>
                <a:gd name="T162" fmla="*/ 1040 h 10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63" h="1040">
                  <a:moveTo>
                    <a:pt x="1164" y="1040"/>
                  </a:moveTo>
                  <a:lnTo>
                    <a:pt x="1197" y="989"/>
                  </a:lnTo>
                  <a:lnTo>
                    <a:pt x="1155" y="999"/>
                  </a:lnTo>
                  <a:lnTo>
                    <a:pt x="1164" y="979"/>
                  </a:lnTo>
                  <a:lnTo>
                    <a:pt x="1197" y="948"/>
                  </a:lnTo>
                  <a:lnTo>
                    <a:pt x="1208" y="927"/>
                  </a:lnTo>
                  <a:lnTo>
                    <a:pt x="1228" y="896"/>
                  </a:lnTo>
                  <a:lnTo>
                    <a:pt x="1260" y="865"/>
                  </a:lnTo>
                  <a:lnTo>
                    <a:pt x="1282" y="834"/>
                  </a:lnTo>
                  <a:lnTo>
                    <a:pt x="1324" y="813"/>
                  </a:lnTo>
                  <a:lnTo>
                    <a:pt x="1346" y="773"/>
                  </a:lnTo>
                  <a:lnTo>
                    <a:pt x="1388" y="742"/>
                  </a:lnTo>
                  <a:lnTo>
                    <a:pt x="1419" y="721"/>
                  </a:lnTo>
                  <a:lnTo>
                    <a:pt x="1451" y="711"/>
                  </a:lnTo>
                  <a:lnTo>
                    <a:pt x="1494" y="680"/>
                  </a:lnTo>
                  <a:lnTo>
                    <a:pt x="1536" y="670"/>
                  </a:lnTo>
                  <a:lnTo>
                    <a:pt x="1568" y="659"/>
                  </a:lnTo>
                  <a:lnTo>
                    <a:pt x="1589" y="638"/>
                  </a:lnTo>
                  <a:lnTo>
                    <a:pt x="1599" y="638"/>
                  </a:lnTo>
                  <a:lnTo>
                    <a:pt x="1621" y="638"/>
                  </a:lnTo>
                  <a:lnTo>
                    <a:pt x="1641" y="638"/>
                  </a:lnTo>
                  <a:lnTo>
                    <a:pt x="1641" y="690"/>
                  </a:lnTo>
                  <a:lnTo>
                    <a:pt x="1621" y="690"/>
                  </a:lnTo>
                  <a:lnTo>
                    <a:pt x="1610" y="690"/>
                  </a:lnTo>
                  <a:lnTo>
                    <a:pt x="1599" y="711"/>
                  </a:lnTo>
                  <a:lnTo>
                    <a:pt x="1589" y="711"/>
                  </a:lnTo>
                  <a:lnTo>
                    <a:pt x="1546" y="721"/>
                  </a:lnTo>
                  <a:lnTo>
                    <a:pt x="1525" y="732"/>
                  </a:lnTo>
                  <a:lnTo>
                    <a:pt x="1483" y="742"/>
                  </a:lnTo>
                  <a:lnTo>
                    <a:pt x="1451" y="773"/>
                  </a:lnTo>
                  <a:lnTo>
                    <a:pt x="1419" y="794"/>
                  </a:lnTo>
                  <a:lnTo>
                    <a:pt x="1388" y="824"/>
                  </a:lnTo>
                  <a:lnTo>
                    <a:pt x="1346" y="844"/>
                  </a:lnTo>
                  <a:lnTo>
                    <a:pt x="1324" y="875"/>
                  </a:lnTo>
                  <a:lnTo>
                    <a:pt x="1292" y="896"/>
                  </a:lnTo>
                  <a:lnTo>
                    <a:pt x="1271" y="937"/>
                  </a:lnTo>
                  <a:lnTo>
                    <a:pt x="1260" y="958"/>
                  </a:lnTo>
                  <a:lnTo>
                    <a:pt x="1228" y="989"/>
                  </a:lnTo>
                  <a:lnTo>
                    <a:pt x="1218" y="1010"/>
                  </a:lnTo>
                  <a:lnTo>
                    <a:pt x="1208" y="1029"/>
                  </a:lnTo>
                  <a:lnTo>
                    <a:pt x="1164" y="1040"/>
                  </a:lnTo>
                  <a:close/>
                  <a:moveTo>
                    <a:pt x="1155" y="999"/>
                  </a:moveTo>
                  <a:lnTo>
                    <a:pt x="1208" y="1029"/>
                  </a:lnTo>
                  <a:lnTo>
                    <a:pt x="1208" y="1040"/>
                  </a:lnTo>
                  <a:lnTo>
                    <a:pt x="1197" y="1040"/>
                  </a:lnTo>
                  <a:lnTo>
                    <a:pt x="1175" y="1040"/>
                  </a:lnTo>
                  <a:lnTo>
                    <a:pt x="1164" y="1040"/>
                  </a:lnTo>
                  <a:lnTo>
                    <a:pt x="1155" y="1040"/>
                  </a:lnTo>
                  <a:lnTo>
                    <a:pt x="1155" y="1029"/>
                  </a:lnTo>
                  <a:lnTo>
                    <a:pt x="1155" y="1010"/>
                  </a:lnTo>
                  <a:lnTo>
                    <a:pt x="1155" y="999"/>
                  </a:lnTo>
                  <a:close/>
                  <a:moveTo>
                    <a:pt x="0" y="443"/>
                  </a:moveTo>
                  <a:lnTo>
                    <a:pt x="53" y="443"/>
                  </a:lnTo>
                  <a:lnTo>
                    <a:pt x="31" y="412"/>
                  </a:lnTo>
                  <a:lnTo>
                    <a:pt x="73" y="412"/>
                  </a:lnTo>
                  <a:lnTo>
                    <a:pt x="116" y="422"/>
                  </a:lnTo>
                  <a:lnTo>
                    <a:pt x="159" y="453"/>
                  </a:lnTo>
                  <a:lnTo>
                    <a:pt x="211" y="464"/>
                  </a:lnTo>
                  <a:lnTo>
                    <a:pt x="286" y="495"/>
                  </a:lnTo>
                  <a:lnTo>
                    <a:pt x="350" y="526"/>
                  </a:lnTo>
                  <a:lnTo>
                    <a:pt x="434" y="567"/>
                  </a:lnTo>
                  <a:lnTo>
                    <a:pt x="497" y="607"/>
                  </a:lnTo>
                  <a:lnTo>
                    <a:pt x="572" y="638"/>
                  </a:lnTo>
                  <a:lnTo>
                    <a:pt x="636" y="680"/>
                  </a:lnTo>
                  <a:lnTo>
                    <a:pt x="773" y="763"/>
                  </a:lnTo>
                  <a:lnTo>
                    <a:pt x="900" y="844"/>
                  </a:lnTo>
                  <a:lnTo>
                    <a:pt x="985" y="886"/>
                  </a:lnTo>
                  <a:lnTo>
                    <a:pt x="1049" y="927"/>
                  </a:lnTo>
                  <a:lnTo>
                    <a:pt x="1113" y="958"/>
                  </a:lnTo>
                  <a:lnTo>
                    <a:pt x="1197" y="989"/>
                  </a:lnTo>
                  <a:lnTo>
                    <a:pt x="1164" y="1040"/>
                  </a:lnTo>
                  <a:lnTo>
                    <a:pt x="1102" y="1010"/>
                  </a:lnTo>
                  <a:lnTo>
                    <a:pt x="1017" y="979"/>
                  </a:lnTo>
                  <a:lnTo>
                    <a:pt x="953" y="937"/>
                  </a:lnTo>
                  <a:lnTo>
                    <a:pt x="878" y="896"/>
                  </a:lnTo>
                  <a:lnTo>
                    <a:pt x="741" y="813"/>
                  </a:lnTo>
                  <a:lnTo>
                    <a:pt x="614" y="732"/>
                  </a:lnTo>
                  <a:lnTo>
                    <a:pt x="550" y="690"/>
                  </a:lnTo>
                  <a:lnTo>
                    <a:pt x="466" y="659"/>
                  </a:lnTo>
                  <a:lnTo>
                    <a:pt x="402" y="618"/>
                  </a:lnTo>
                  <a:lnTo>
                    <a:pt x="339" y="578"/>
                  </a:lnTo>
                  <a:lnTo>
                    <a:pt x="254" y="546"/>
                  </a:lnTo>
                  <a:lnTo>
                    <a:pt x="180" y="515"/>
                  </a:lnTo>
                  <a:lnTo>
                    <a:pt x="137" y="505"/>
                  </a:lnTo>
                  <a:lnTo>
                    <a:pt x="106" y="495"/>
                  </a:lnTo>
                  <a:lnTo>
                    <a:pt x="64" y="474"/>
                  </a:lnTo>
                  <a:lnTo>
                    <a:pt x="20" y="464"/>
                  </a:lnTo>
                  <a:lnTo>
                    <a:pt x="0" y="443"/>
                  </a:lnTo>
                  <a:close/>
                  <a:moveTo>
                    <a:pt x="53" y="443"/>
                  </a:moveTo>
                  <a:lnTo>
                    <a:pt x="20" y="443"/>
                  </a:lnTo>
                  <a:lnTo>
                    <a:pt x="53" y="443"/>
                  </a:lnTo>
                  <a:close/>
                  <a:moveTo>
                    <a:pt x="31" y="412"/>
                  </a:moveTo>
                  <a:lnTo>
                    <a:pt x="20" y="464"/>
                  </a:lnTo>
                  <a:lnTo>
                    <a:pt x="11" y="464"/>
                  </a:lnTo>
                  <a:lnTo>
                    <a:pt x="11" y="453"/>
                  </a:lnTo>
                  <a:lnTo>
                    <a:pt x="0" y="453"/>
                  </a:lnTo>
                  <a:lnTo>
                    <a:pt x="0" y="443"/>
                  </a:lnTo>
                  <a:lnTo>
                    <a:pt x="0" y="422"/>
                  </a:lnTo>
                  <a:lnTo>
                    <a:pt x="0" y="412"/>
                  </a:lnTo>
                  <a:lnTo>
                    <a:pt x="11" y="412"/>
                  </a:lnTo>
                  <a:lnTo>
                    <a:pt x="20" y="412"/>
                  </a:lnTo>
                  <a:lnTo>
                    <a:pt x="31" y="412"/>
                  </a:lnTo>
                  <a:close/>
                  <a:moveTo>
                    <a:pt x="11" y="125"/>
                  </a:moveTo>
                  <a:lnTo>
                    <a:pt x="53" y="144"/>
                  </a:lnTo>
                  <a:lnTo>
                    <a:pt x="53" y="443"/>
                  </a:lnTo>
                  <a:lnTo>
                    <a:pt x="0" y="443"/>
                  </a:lnTo>
                  <a:lnTo>
                    <a:pt x="0" y="144"/>
                  </a:lnTo>
                  <a:lnTo>
                    <a:pt x="11" y="125"/>
                  </a:lnTo>
                  <a:close/>
                  <a:moveTo>
                    <a:pt x="53" y="144"/>
                  </a:moveTo>
                  <a:lnTo>
                    <a:pt x="0" y="144"/>
                  </a:lnTo>
                  <a:lnTo>
                    <a:pt x="0" y="135"/>
                  </a:lnTo>
                  <a:lnTo>
                    <a:pt x="11" y="125"/>
                  </a:lnTo>
                  <a:lnTo>
                    <a:pt x="20" y="125"/>
                  </a:lnTo>
                  <a:lnTo>
                    <a:pt x="31" y="125"/>
                  </a:lnTo>
                  <a:lnTo>
                    <a:pt x="53" y="125"/>
                  </a:lnTo>
                  <a:lnTo>
                    <a:pt x="53" y="135"/>
                  </a:lnTo>
                  <a:lnTo>
                    <a:pt x="53" y="144"/>
                  </a:lnTo>
                  <a:close/>
                  <a:moveTo>
                    <a:pt x="53" y="175"/>
                  </a:moveTo>
                  <a:lnTo>
                    <a:pt x="20" y="144"/>
                  </a:lnTo>
                  <a:lnTo>
                    <a:pt x="53" y="175"/>
                  </a:lnTo>
                  <a:close/>
                  <a:moveTo>
                    <a:pt x="53" y="144"/>
                  </a:moveTo>
                  <a:lnTo>
                    <a:pt x="0" y="144"/>
                  </a:lnTo>
                  <a:lnTo>
                    <a:pt x="0" y="135"/>
                  </a:lnTo>
                  <a:lnTo>
                    <a:pt x="11" y="125"/>
                  </a:lnTo>
                  <a:lnTo>
                    <a:pt x="20" y="125"/>
                  </a:lnTo>
                  <a:lnTo>
                    <a:pt x="31" y="125"/>
                  </a:lnTo>
                  <a:lnTo>
                    <a:pt x="53" y="125"/>
                  </a:lnTo>
                  <a:lnTo>
                    <a:pt x="53" y="135"/>
                  </a:lnTo>
                  <a:lnTo>
                    <a:pt x="53" y="144"/>
                  </a:lnTo>
                  <a:close/>
                  <a:moveTo>
                    <a:pt x="328" y="0"/>
                  </a:moveTo>
                  <a:lnTo>
                    <a:pt x="297" y="52"/>
                  </a:lnTo>
                  <a:lnTo>
                    <a:pt x="328" y="52"/>
                  </a:lnTo>
                  <a:lnTo>
                    <a:pt x="286" y="83"/>
                  </a:lnTo>
                  <a:lnTo>
                    <a:pt x="233" y="94"/>
                  </a:lnTo>
                  <a:lnTo>
                    <a:pt x="190" y="104"/>
                  </a:lnTo>
                  <a:lnTo>
                    <a:pt x="159" y="125"/>
                  </a:lnTo>
                  <a:lnTo>
                    <a:pt x="116" y="125"/>
                  </a:lnTo>
                  <a:lnTo>
                    <a:pt x="84" y="135"/>
                  </a:lnTo>
                  <a:lnTo>
                    <a:pt x="73" y="144"/>
                  </a:lnTo>
                  <a:lnTo>
                    <a:pt x="64" y="144"/>
                  </a:lnTo>
                  <a:lnTo>
                    <a:pt x="53" y="154"/>
                  </a:lnTo>
                  <a:lnTo>
                    <a:pt x="53" y="175"/>
                  </a:lnTo>
                  <a:lnTo>
                    <a:pt x="11" y="125"/>
                  </a:lnTo>
                  <a:lnTo>
                    <a:pt x="20" y="104"/>
                  </a:lnTo>
                  <a:lnTo>
                    <a:pt x="31" y="104"/>
                  </a:lnTo>
                  <a:lnTo>
                    <a:pt x="53" y="94"/>
                  </a:lnTo>
                  <a:lnTo>
                    <a:pt x="64" y="83"/>
                  </a:lnTo>
                  <a:lnTo>
                    <a:pt x="106" y="73"/>
                  </a:lnTo>
                  <a:lnTo>
                    <a:pt x="137" y="52"/>
                  </a:lnTo>
                  <a:lnTo>
                    <a:pt x="180" y="42"/>
                  </a:lnTo>
                  <a:lnTo>
                    <a:pt x="222" y="31"/>
                  </a:lnTo>
                  <a:lnTo>
                    <a:pt x="254" y="21"/>
                  </a:lnTo>
                  <a:lnTo>
                    <a:pt x="297" y="0"/>
                  </a:lnTo>
                  <a:lnTo>
                    <a:pt x="328" y="0"/>
                  </a:lnTo>
                  <a:close/>
                  <a:moveTo>
                    <a:pt x="328" y="52"/>
                  </a:moveTo>
                  <a:lnTo>
                    <a:pt x="297" y="0"/>
                  </a:lnTo>
                  <a:lnTo>
                    <a:pt x="306" y="0"/>
                  </a:lnTo>
                  <a:lnTo>
                    <a:pt x="328" y="0"/>
                  </a:lnTo>
                  <a:lnTo>
                    <a:pt x="339" y="0"/>
                  </a:lnTo>
                  <a:lnTo>
                    <a:pt x="339" y="21"/>
                  </a:lnTo>
                  <a:lnTo>
                    <a:pt x="339" y="31"/>
                  </a:lnTo>
                  <a:lnTo>
                    <a:pt x="339" y="42"/>
                  </a:lnTo>
                  <a:lnTo>
                    <a:pt x="339" y="52"/>
                  </a:lnTo>
                  <a:lnTo>
                    <a:pt x="328" y="52"/>
                  </a:lnTo>
                  <a:close/>
                  <a:moveTo>
                    <a:pt x="1324" y="83"/>
                  </a:moveTo>
                  <a:lnTo>
                    <a:pt x="1271" y="83"/>
                  </a:lnTo>
                  <a:lnTo>
                    <a:pt x="1313" y="125"/>
                  </a:lnTo>
                  <a:lnTo>
                    <a:pt x="1282" y="125"/>
                  </a:lnTo>
                  <a:lnTo>
                    <a:pt x="1260" y="125"/>
                  </a:lnTo>
                  <a:lnTo>
                    <a:pt x="1239" y="135"/>
                  </a:lnTo>
                  <a:lnTo>
                    <a:pt x="1208" y="135"/>
                  </a:lnTo>
                  <a:lnTo>
                    <a:pt x="1155" y="135"/>
                  </a:lnTo>
                  <a:lnTo>
                    <a:pt x="1091" y="144"/>
                  </a:lnTo>
                  <a:lnTo>
                    <a:pt x="1006" y="144"/>
                  </a:lnTo>
                  <a:lnTo>
                    <a:pt x="942" y="135"/>
                  </a:lnTo>
                  <a:lnTo>
                    <a:pt x="869" y="135"/>
                  </a:lnTo>
                  <a:lnTo>
                    <a:pt x="783" y="135"/>
                  </a:lnTo>
                  <a:lnTo>
                    <a:pt x="709" y="125"/>
                  </a:lnTo>
                  <a:lnTo>
                    <a:pt x="625" y="125"/>
                  </a:lnTo>
                  <a:lnTo>
                    <a:pt x="550" y="104"/>
                  </a:lnTo>
                  <a:lnTo>
                    <a:pt x="487" y="94"/>
                  </a:lnTo>
                  <a:lnTo>
                    <a:pt x="434" y="94"/>
                  </a:lnTo>
                  <a:lnTo>
                    <a:pt x="381" y="83"/>
                  </a:lnTo>
                  <a:lnTo>
                    <a:pt x="339" y="73"/>
                  </a:lnTo>
                  <a:lnTo>
                    <a:pt x="297" y="52"/>
                  </a:lnTo>
                  <a:lnTo>
                    <a:pt x="328" y="0"/>
                  </a:lnTo>
                  <a:lnTo>
                    <a:pt x="350" y="21"/>
                  </a:lnTo>
                  <a:lnTo>
                    <a:pt x="392" y="21"/>
                  </a:lnTo>
                  <a:lnTo>
                    <a:pt x="445" y="31"/>
                  </a:lnTo>
                  <a:lnTo>
                    <a:pt x="497" y="42"/>
                  </a:lnTo>
                  <a:lnTo>
                    <a:pt x="561" y="52"/>
                  </a:lnTo>
                  <a:lnTo>
                    <a:pt x="625" y="52"/>
                  </a:lnTo>
                  <a:lnTo>
                    <a:pt x="709" y="73"/>
                  </a:lnTo>
                  <a:lnTo>
                    <a:pt x="783" y="73"/>
                  </a:lnTo>
                  <a:lnTo>
                    <a:pt x="869" y="83"/>
                  </a:lnTo>
                  <a:lnTo>
                    <a:pt x="942" y="83"/>
                  </a:lnTo>
                  <a:lnTo>
                    <a:pt x="1017" y="83"/>
                  </a:lnTo>
                  <a:lnTo>
                    <a:pt x="1091" y="83"/>
                  </a:lnTo>
                  <a:lnTo>
                    <a:pt x="1155" y="83"/>
                  </a:lnTo>
                  <a:lnTo>
                    <a:pt x="1208" y="83"/>
                  </a:lnTo>
                  <a:lnTo>
                    <a:pt x="1228" y="73"/>
                  </a:lnTo>
                  <a:lnTo>
                    <a:pt x="1260" y="73"/>
                  </a:lnTo>
                  <a:lnTo>
                    <a:pt x="1271" y="73"/>
                  </a:lnTo>
                  <a:lnTo>
                    <a:pt x="1282" y="52"/>
                  </a:lnTo>
                  <a:lnTo>
                    <a:pt x="1324" y="83"/>
                  </a:lnTo>
                  <a:close/>
                  <a:moveTo>
                    <a:pt x="1313" y="125"/>
                  </a:moveTo>
                  <a:lnTo>
                    <a:pt x="1282" y="52"/>
                  </a:lnTo>
                  <a:lnTo>
                    <a:pt x="1292" y="52"/>
                  </a:lnTo>
                  <a:lnTo>
                    <a:pt x="1313" y="52"/>
                  </a:lnTo>
                  <a:lnTo>
                    <a:pt x="1313" y="73"/>
                  </a:lnTo>
                  <a:lnTo>
                    <a:pt x="1324" y="73"/>
                  </a:lnTo>
                  <a:lnTo>
                    <a:pt x="1324" y="83"/>
                  </a:lnTo>
                  <a:lnTo>
                    <a:pt x="1324" y="94"/>
                  </a:lnTo>
                  <a:lnTo>
                    <a:pt x="1324" y="104"/>
                  </a:lnTo>
                  <a:lnTo>
                    <a:pt x="1313" y="104"/>
                  </a:lnTo>
                  <a:lnTo>
                    <a:pt x="1313" y="125"/>
                  </a:lnTo>
                  <a:close/>
                  <a:moveTo>
                    <a:pt x="1419" y="289"/>
                  </a:moveTo>
                  <a:lnTo>
                    <a:pt x="1419" y="351"/>
                  </a:lnTo>
                  <a:lnTo>
                    <a:pt x="1388" y="320"/>
                  </a:lnTo>
                  <a:lnTo>
                    <a:pt x="1377" y="310"/>
                  </a:lnTo>
                  <a:lnTo>
                    <a:pt x="1377" y="299"/>
                  </a:lnTo>
                  <a:lnTo>
                    <a:pt x="1346" y="279"/>
                  </a:lnTo>
                  <a:lnTo>
                    <a:pt x="1335" y="248"/>
                  </a:lnTo>
                  <a:lnTo>
                    <a:pt x="1313" y="206"/>
                  </a:lnTo>
                  <a:lnTo>
                    <a:pt x="1282" y="185"/>
                  </a:lnTo>
                  <a:lnTo>
                    <a:pt x="1282" y="154"/>
                  </a:lnTo>
                  <a:lnTo>
                    <a:pt x="1271" y="135"/>
                  </a:lnTo>
                  <a:lnTo>
                    <a:pt x="1271" y="104"/>
                  </a:lnTo>
                  <a:lnTo>
                    <a:pt x="1271" y="83"/>
                  </a:lnTo>
                  <a:lnTo>
                    <a:pt x="1324" y="83"/>
                  </a:lnTo>
                  <a:lnTo>
                    <a:pt x="1324" y="104"/>
                  </a:lnTo>
                  <a:lnTo>
                    <a:pt x="1324" y="125"/>
                  </a:lnTo>
                  <a:lnTo>
                    <a:pt x="1335" y="135"/>
                  </a:lnTo>
                  <a:lnTo>
                    <a:pt x="1335" y="144"/>
                  </a:lnTo>
                  <a:lnTo>
                    <a:pt x="1366" y="185"/>
                  </a:lnTo>
                  <a:lnTo>
                    <a:pt x="1377" y="206"/>
                  </a:lnTo>
                  <a:lnTo>
                    <a:pt x="1399" y="237"/>
                  </a:lnTo>
                  <a:lnTo>
                    <a:pt x="1419" y="258"/>
                  </a:lnTo>
                  <a:lnTo>
                    <a:pt x="1430" y="279"/>
                  </a:lnTo>
                  <a:lnTo>
                    <a:pt x="1430" y="289"/>
                  </a:lnTo>
                  <a:lnTo>
                    <a:pt x="1441" y="299"/>
                  </a:lnTo>
                  <a:lnTo>
                    <a:pt x="1441" y="320"/>
                  </a:lnTo>
                  <a:lnTo>
                    <a:pt x="1419" y="289"/>
                  </a:lnTo>
                  <a:close/>
                  <a:moveTo>
                    <a:pt x="1388" y="320"/>
                  </a:moveTo>
                  <a:lnTo>
                    <a:pt x="1441" y="320"/>
                  </a:lnTo>
                  <a:lnTo>
                    <a:pt x="1441" y="341"/>
                  </a:lnTo>
                  <a:lnTo>
                    <a:pt x="1430" y="341"/>
                  </a:lnTo>
                  <a:lnTo>
                    <a:pt x="1430" y="351"/>
                  </a:lnTo>
                  <a:lnTo>
                    <a:pt x="1419" y="351"/>
                  </a:lnTo>
                  <a:lnTo>
                    <a:pt x="1399" y="351"/>
                  </a:lnTo>
                  <a:lnTo>
                    <a:pt x="1388" y="351"/>
                  </a:lnTo>
                  <a:lnTo>
                    <a:pt x="1388" y="341"/>
                  </a:lnTo>
                  <a:lnTo>
                    <a:pt x="1388" y="320"/>
                  </a:lnTo>
                  <a:close/>
                  <a:moveTo>
                    <a:pt x="1610" y="310"/>
                  </a:moveTo>
                  <a:lnTo>
                    <a:pt x="1557" y="320"/>
                  </a:lnTo>
                  <a:lnTo>
                    <a:pt x="1599" y="341"/>
                  </a:lnTo>
                  <a:lnTo>
                    <a:pt x="1589" y="351"/>
                  </a:lnTo>
                  <a:lnTo>
                    <a:pt x="1568" y="361"/>
                  </a:lnTo>
                  <a:lnTo>
                    <a:pt x="1557" y="361"/>
                  </a:lnTo>
                  <a:lnTo>
                    <a:pt x="1546" y="371"/>
                  </a:lnTo>
                  <a:lnTo>
                    <a:pt x="1536" y="371"/>
                  </a:lnTo>
                  <a:lnTo>
                    <a:pt x="1525" y="371"/>
                  </a:lnTo>
                  <a:lnTo>
                    <a:pt x="1504" y="371"/>
                  </a:lnTo>
                  <a:lnTo>
                    <a:pt x="1494" y="371"/>
                  </a:lnTo>
                  <a:lnTo>
                    <a:pt x="1472" y="361"/>
                  </a:lnTo>
                  <a:lnTo>
                    <a:pt x="1441" y="351"/>
                  </a:lnTo>
                  <a:lnTo>
                    <a:pt x="1430" y="351"/>
                  </a:lnTo>
                  <a:lnTo>
                    <a:pt x="1419" y="351"/>
                  </a:lnTo>
                  <a:lnTo>
                    <a:pt x="1419" y="289"/>
                  </a:lnTo>
                  <a:lnTo>
                    <a:pt x="1441" y="299"/>
                  </a:lnTo>
                  <a:lnTo>
                    <a:pt x="1472" y="299"/>
                  </a:lnTo>
                  <a:lnTo>
                    <a:pt x="1483" y="310"/>
                  </a:lnTo>
                  <a:lnTo>
                    <a:pt x="1504" y="310"/>
                  </a:lnTo>
                  <a:lnTo>
                    <a:pt x="1525" y="310"/>
                  </a:lnTo>
                  <a:lnTo>
                    <a:pt x="1536" y="310"/>
                  </a:lnTo>
                  <a:lnTo>
                    <a:pt x="1546" y="310"/>
                  </a:lnTo>
                  <a:lnTo>
                    <a:pt x="1557" y="310"/>
                  </a:lnTo>
                  <a:lnTo>
                    <a:pt x="1557" y="299"/>
                  </a:lnTo>
                  <a:lnTo>
                    <a:pt x="1610" y="310"/>
                  </a:lnTo>
                  <a:close/>
                  <a:moveTo>
                    <a:pt x="1557" y="320"/>
                  </a:moveTo>
                  <a:lnTo>
                    <a:pt x="1589" y="320"/>
                  </a:lnTo>
                  <a:lnTo>
                    <a:pt x="1557" y="320"/>
                  </a:lnTo>
                  <a:close/>
                  <a:moveTo>
                    <a:pt x="1599" y="341"/>
                  </a:moveTo>
                  <a:lnTo>
                    <a:pt x="1557" y="299"/>
                  </a:lnTo>
                  <a:lnTo>
                    <a:pt x="1568" y="299"/>
                  </a:lnTo>
                  <a:lnTo>
                    <a:pt x="1568" y="289"/>
                  </a:lnTo>
                  <a:lnTo>
                    <a:pt x="1589" y="289"/>
                  </a:lnTo>
                  <a:lnTo>
                    <a:pt x="1599" y="299"/>
                  </a:lnTo>
                  <a:lnTo>
                    <a:pt x="1610" y="310"/>
                  </a:lnTo>
                  <a:lnTo>
                    <a:pt x="1610" y="320"/>
                  </a:lnTo>
                  <a:lnTo>
                    <a:pt x="1599" y="341"/>
                  </a:lnTo>
                  <a:close/>
                  <a:moveTo>
                    <a:pt x="1641" y="690"/>
                  </a:moveTo>
                  <a:lnTo>
                    <a:pt x="1610" y="670"/>
                  </a:lnTo>
                  <a:lnTo>
                    <a:pt x="1557" y="320"/>
                  </a:lnTo>
                  <a:lnTo>
                    <a:pt x="1610" y="310"/>
                  </a:lnTo>
                  <a:lnTo>
                    <a:pt x="1663" y="670"/>
                  </a:lnTo>
                  <a:lnTo>
                    <a:pt x="1641" y="690"/>
                  </a:lnTo>
                  <a:close/>
                  <a:moveTo>
                    <a:pt x="1610" y="670"/>
                  </a:moveTo>
                  <a:lnTo>
                    <a:pt x="1663" y="670"/>
                  </a:lnTo>
                  <a:lnTo>
                    <a:pt x="1663" y="680"/>
                  </a:lnTo>
                  <a:lnTo>
                    <a:pt x="1663" y="690"/>
                  </a:lnTo>
                  <a:lnTo>
                    <a:pt x="1652" y="690"/>
                  </a:lnTo>
                  <a:lnTo>
                    <a:pt x="1641" y="690"/>
                  </a:lnTo>
                  <a:lnTo>
                    <a:pt x="1621" y="690"/>
                  </a:lnTo>
                  <a:lnTo>
                    <a:pt x="1621" y="680"/>
                  </a:lnTo>
                  <a:lnTo>
                    <a:pt x="1610" y="680"/>
                  </a:lnTo>
                  <a:lnTo>
                    <a:pt x="1610" y="670"/>
                  </a:lnTo>
                  <a:close/>
                  <a:moveTo>
                    <a:pt x="1641" y="638"/>
                  </a:moveTo>
                  <a:lnTo>
                    <a:pt x="1641" y="670"/>
                  </a:lnTo>
                  <a:lnTo>
                    <a:pt x="1641" y="638"/>
                  </a:lnTo>
                  <a:close/>
                  <a:moveTo>
                    <a:pt x="1610" y="670"/>
                  </a:moveTo>
                  <a:lnTo>
                    <a:pt x="1663" y="670"/>
                  </a:lnTo>
                  <a:lnTo>
                    <a:pt x="1663" y="680"/>
                  </a:lnTo>
                  <a:lnTo>
                    <a:pt x="1663" y="690"/>
                  </a:lnTo>
                  <a:lnTo>
                    <a:pt x="1652" y="690"/>
                  </a:lnTo>
                  <a:lnTo>
                    <a:pt x="1641" y="690"/>
                  </a:lnTo>
                  <a:lnTo>
                    <a:pt x="1621" y="690"/>
                  </a:lnTo>
                  <a:lnTo>
                    <a:pt x="1621" y="680"/>
                  </a:lnTo>
                  <a:lnTo>
                    <a:pt x="1610" y="680"/>
                  </a:lnTo>
                  <a:lnTo>
                    <a:pt x="1610" y="670"/>
                  </a:lnTo>
                  <a:close/>
                </a:path>
              </a:pathLst>
            </a:custGeom>
            <a:solidFill>
              <a:srgbClr val="FFFFFF"/>
            </a:solidFill>
            <a:ln w="9525">
              <a:noFill/>
              <a:round/>
              <a:headEnd/>
              <a:tailEnd/>
            </a:ln>
          </p:spPr>
          <p:txBody>
            <a:bodyPr/>
            <a:lstStyle/>
            <a:p>
              <a:endParaRPr lang="uk-UA"/>
            </a:p>
          </p:txBody>
        </p:sp>
        <p:sp>
          <p:nvSpPr>
            <p:cNvPr id="16435" name="Freeform 55"/>
            <p:cNvSpPr>
              <a:spLocks/>
            </p:cNvSpPr>
            <p:nvPr/>
          </p:nvSpPr>
          <p:spPr bwMode="auto">
            <a:xfrm>
              <a:off x="7524750" y="5229225"/>
              <a:ext cx="1403350" cy="1027113"/>
            </a:xfrm>
            <a:custGeom>
              <a:avLst/>
              <a:gdLst>
                <a:gd name="T0" fmla="*/ 2147483647 w 4418"/>
                <a:gd name="T1" fmla="*/ 2147483647 h 3233"/>
                <a:gd name="T2" fmla="*/ 2147483647 w 4418"/>
                <a:gd name="T3" fmla="*/ 2147483647 h 3233"/>
                <a:gd name="T4" fmla="*/ 2147483647 w 4418"/>
                <a:gd name="T5" fmla="*/ 2147483647 h 3233"/>
                <a:gd name="T6" fmla="*/ 2147483647 w 4418"/>
                <a:gd name="T7" fmla="*/ 2147483647 h 3233"/>
                <a:gd name="T8" fmla="*/ 2147483647 w 4418"/>
                <a:gd name="T9" fmla="*/ 0 h 3233"/>
                <a:gd name="T10" fmla="*/ 2147483647 w 4418"/>
                <a:gd name="T11" fmla="*/ 2147483647 h 3233"/>
                <a:gd name="T12" fmla="*/ 2147483647 w 4418"/>
                <a:gd name="T13" fmla="*/ 2147483647 h 3233"/>
                <a:gd name="T14" fmla="*/ 2147483647 w 4418"/>
                <a:gd name="T15" fmla="*/ 2147483647 h 3233"/>
                <a:gd name="T16" fmla="*/ 2147483647 w 4418"/>
                <a:gd name="T17" fmla="*/ 2147483647 h 3233"/>
                <a:gd name="T18" fmla="*/ 2147483647 w 4418"/>
                <a:gd name="T19" fmla="*/ 2147483647 h 3233"/>
                <a:gd name="T20" fmla="*/ 2147483647 w 4418"/>
                <a:gd name="T21" fmla="*/ 2147483647 h 3233"/>
                <a:gd name="T22" fmla="*/ 2147483647 w 4418"/>
                <a:gd name="T23" fmla="*/ 2147483647 h 3233"/>
                <a:gd name="T24" fmla="*/ 2147483647 w 4418"/>
                <a:gd name="T25" fmla="*/ 2147483647 h 3233"/>
                <a:gd name="T26" fmla="*/ 2147483647 w 4418"/>
                <a:gd name="T27" fmla="*/ 2147483647 h 3233"/>
                <a:gd name="T28" fmla="*/ 2147483647 w 4418"/>
                <a:gd name="T29" fmla="*/ 2147483647 h 3233"/>
                <a:gd name="T30" fmla="*/ 2147483647 w 4418"/>
                <a:gd name="T31" fmla="*/ 2147483647 h 3233"/>
                <a:gd name="T32" fmla="*/ 2147483647 w 4418"/>
                <a:gd name="T33" fmla="*/ 2147483647 h 3233"/>
                <a:gd name="T34" fmla="*/ 2147483647 w 4418"/>
                <a:gd name="T35" fmla="*/ 2147483647 h 3233"/>
                <a:gd name="T36" fmla="*/ 2147483647 w 4418"/>
                <a:gd name="T37" fmla="*/ 2147483647 h 3233"/>
                <a:gd name="T38" fmla="*/ 2147483647 w 4418"/>
                <a:gd name="T39" fmla="*/ 2147483647 h 3233"/>
                <a:gd name="T40" fmla="*/ 2147483647 w 4418"/>
                <a:gd name="T41" fmla="*/ 2147483647 h 3233"/>
                <a:gd name="T42" fmla="*/ 2147483647 w 4418"/>
                <a:gd name="T43" fmla="*/ 2147483647 h 3233"/>
                <a:gd name="T44" fmla="*/ 2147483647 w 4418"/>
                <a:gd name="T45" fmla="*/ 2147483647 h 3233"/>
                <a:gd name="T46" fmla="*/ 2147483647 w 4418"/>
                <a:gd name="T47" fmla="*/ 2147483647 h 3233"/>
                <a:gd name="T48" fmla="*/ 2147483647 w 4418"/>
                <a:gd name="T49" fmla="*/ 2147483647 h 3233"/>
                <a:gd name="T50" fmla="*/ 2147483647 w 4418"/>
                <a:gd name="T51" fmla="*/ 2147483647 h 3233"/>
                <a:gd name="T52" fmla="*/ 2147483647 w 4418"/>
                <a:gd name="T53" fmla="*/ 2147483647 h 3233"/>
                <a:gd name="T54" fmla="*/ 2147483647 w 4418"/>
                <a:gd name="T55" fmla="*/ 2147483647 h 3233"/>
                <a:gd name="T56" fmla="*/ 2147483647 w 4418"/>
                <a:gd name="T57" fmla="*/ 2147483647 h 3233"/>
                <a:gd name="T58" fmla="*/ 2147483647 w 4418"/>
                <a:gd name="T59" fmla="*/ 2147483647 h 3233"/>
                <a:gd name="T60" fmla="*/ 2147483647 w 4418"/>
                <a:gd name="T61" fmla="*/ 2147483647 h 3233"/>
                <a:gd name="T62" fmla="*/ 2147483647 w 4418"/>
                <a:gd name="T63" fmla="*/ 2147483647 h 3233"/>
                <a:gd name="T64" fmla="*/ 2147483647 w 4418"/>
                <a:gd name="T65" fmla="*/ 2147483647 h 3233"/>
                <a:gd name="T66" fmla="*/ 2147483647 w 4418"/>
                <a:gd name="T67" fmla="*/ 2147483647 h 3233"/>
                <a:gd name="T68" fmla="*/ 2147483647 w 4418"/>
                <a:gd name="T69" fmla="*/ 2147483647 h 3233"/>
                <a:gd name="T70" fmla="*/ 2147483647 w 4418"/>
                <a:gd name="T71" fmla="*/ 2147483647 h 3233"/>
                <a:gd name="T72" fmla="*/ 2147483647 w 4418"/>
                <a:gd name="T73" fmla="*/ 2147483647 h 3233"/>
                <a:gd name="T74" fmla="*/ 2147483647 w 4418"/>
                <a:gd name="T75" fmla="*/ 2147483647 h 3233"/>
                <a:gd name="T76" fmla="*/ 2147483647 w 4418"/>
                <a:gd name="T77" fmla="*/ 2147483647 h 3233"/>
                <a:gd name="T78" fmla="*/ 2147483647 w 4418"/>
                <a:gd name="T79" fmla="*/ 2147483647 h 3233"/>
                <a:gd name="T80" fmla="*/ 2147483647 w 4418"/>
                <a:gd name="T81" fmla="*/ 2147483647 h 3233"/>
                <a:gd name="T82" fmla="*/ 2147483647 w 4418"/>
                <a:gd name="T83" fmla="*/ 2147483647 h 3233"/>
                <a:gd name="T84" fmla="*/ 2147483647 w 4418"/>
                <a:gd name="T85" fmla="*/ 2147483647 h 3233"/>
                <a:gd name="T86" fmla="*/ 2147483647 w 4418"/>
                <a:gd name="T87" fmla="*/ 2147483647 h 32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18"/>
                <a:gd name="T133" fmla="*/ 0 h 3233"/>
                <a:gd name="T134" fmla="*/ 4418 w 4418"/>
                <a:gd name="T135" fmla="*/ 3233 h 32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18" h="3233">
                  <a:moveTo>
                    <a:pt x="4418" y="341"/>
                  </a:moveTo>
                  <a:lnTo>
                    <a:pt x="4354" y="320"/>
                  </a:lnTo>
                  <a:lnTo>
                    <a:pt x="4258" y="289"/>
                  </a:lnTo>
                  <a:lnTo>
                    <a:pt x="4185" y="278"/>
                  </a:lnTo>
                  <a:lnTo>
                    <a:pt x="4089" y="268"/>
                  </a:lnTo>
                  <a:lnTo>
                    <a:pt x="4089" y="207"/>
                  </a:lnTo>
                  <a:lnTo>
                    <a:pt x="4089" y="104"/>
                  </a:lnTo>
                  <a:lnTo>
                    <a:pt x="3983" y="166"/>
                  </a:lnTo>
                  <a:lnTo>
                    <a:pt x="3866" y="216"/>
                  </a:lnTo>
                  <a:lnTo>
                    <a:pt x="3835" y="216"/>
                  </a:lnTo>
                  <a:lnTo>
                    <a:pt x="3792" y="207"/>
                  </a:lnTo>
                  <a:lnTo>
                    <a:pt x="3750" y="176"/>
                  </a:lnTo>
                  <a:lnTo>
                    <a:pt x="3708" y="155"/>
                  </a:lnTo>
                  <a:lnTo>
                    <a:pt x="3644" y="73"/>
                  </a:lnTo>
                  <a:lnTo>
                    <a:pt x="3591" y="0"/>
                  </a:lnTo>
                  <a:lnTo>
                    <a:pt x="3528" y="42"/>
                  </a:lnTo>
                  <a:lnTo>
                    <a:pt x="3453" y="62"/>
                  </a:lnTo>
                  <a:lnTo>
                    <a:pt x="3358" y="73"/>
                  </a:lnTo>
                  <a:lnTo>
                    <a:pt x="3263" y="104"/>
                  </a:lnTo>
                  <a:lnTo>
                    <a:pt x="3040" y="114"/>
                  </a:lnTo>
                  <a:lnTo>
                    <a:pt x="2808" y="124"/>
                  </a:lnTo>
                  <a:lnTo>
                    <a:pt x="2553" y="155"/>
                  </a:lnTo>
                  <a:lnTo>
                    <a:pt x="2331" y="186"/>
                  </a:lnTo>
                  <a:lnTo>
                    <a:pt x="2224" y="216"/>
                  </a:lnTo>
                  <a:lnTo>
                    <a:pt x="2140" y="268"/>
                  </a:lnTo>
                  <a:lnTo>
                    <a:pt x="2045" y="320"/>
                  </a:lnTo>
                  <a:lnTo>
                    <a:pt x="1960" y="382"/>
                  </a:lnTo>
                  <a:lnTo>
                    <a:pt x="1154" y="382"/>
                  </a:lnTo>
                  <a:lnTo>
                    <a:pt x="1122" y="423"/>
                  </a:lnTo>
                  <a:lnTo>
                    <a:pt x="1080" y="453"/>
                  </a:lnTo>
                  <a:lnTo>
                    <a:pt x="1058" y="484"/>
                  </a:lnTo>
                  <a:lnTo>
                    <a:pt x="1027" y="495"/>
                  </a:lnTo>
                  <a:lnTo>
                    <a:pt x="1207" y="546"/>
                  </a:lnTo>
                  <a:lnTo>
                    <a:pt x="1355" y="598"/>
                  </a:lnTo>
                  <a:lnTo>
                    <a:pt x="1335" y="680"/>
                  </a:lnTo>
                  <a:lnTo>
                    <a:pt x="1293" y="711"/>
                  </a:lnTo>
                  <a:lnTo>
                    <a:pt x="1240" y="752"/>
                  </a:lnTo>
                  <a:lnTo>
                    <a:pt x="1176" y="762"/>
                  </a:lnTo>
                  <a:lnTo>
                    <a:pt x="1027" y="762"/>
                  </a:lnTo>
                  <a:lnTo>
                    <a:pt x="879" y="762"/>
                  </a:lnTo>
                  <a:lnTo>
                    <a:pt x="825" y="762"/>
                  </a:lnTo>
                  <a:lnTo>
                    <a:pt x="720" y="762"/>
                  </a:lnTo>
                  <a:lnTo>
                    <a:pt x="572" y="762"/>
                  </a:lnTo>
                  <a:lnTo>
                    <a:pt x="444" y="762"/>
                  </a:lnTo>
                  <a:lnTo>
                    <a:pt x="339" y="762"/>
                  </a:lnTo>
                  <a:lnTo>
                    <a:pt x="253" y="773"/>
                  </a:lnTo>
                  <a:lnTo>
                    <a:pt x="180" y="804"/>
                  </a:lnTo>
                  <a:lnTo>
                    <a:pt x="116" y="825"/>
                  </a:lnTo>
                  <a:lnTo>
                    <a:pt x="63" y="875"/>
                  </a:lnTo>
                  <a:lnTo>
                    <a:pt x="31" y="958"/>
                  </a:lnTo>
                  <a:lnTo>
                    <a:pt x="9" y="1030"/>
                  </a:lnTo>
                  <a:lnTo>
                    <a:pt x="0" y="1143"/>
                  </a:lnTo>
                  <a:lnTo>
                    <a:pt x="9" y="1226"/>
                  </a:lnTo>
                  <a:lnTo>
                    <a:pt x="31" y="1278"/>
                  </a:lnTo>
                  <a:lnTo>
                    <a:pt x="73" y="1328"/>
                  </a:lnTo>
                  <a:lnTo>
                    <a:pt x="127" y="1380"/>
                  </a:lnTo>
                  <a:lnTo>
                    <a:pt x="148" y="1432"/>
                  </a:lnTo>
                  <a:lnTo>
                    <a:pt x="180" y="1483"/>
                  </a:lnTo>
                  <a:lnTo>
                    <a:pt x="191" y="1555"/>
                  </a:lnTo>
                  <a:lnTo>
                    <a:pt x="169" y="1648"/>
                  </a:lnTo>
                  <a:lnTo>
                    <a:pt x="148" y="1699"/>
                  </a:lnTo>
                  <a:lnTo>
                    <a:pt x="169" y="1751"/>
                  </a:lnTo>
                  <a:lnTo>
                    <a:pt x="200" y="1812"/>
                  </a:lnTo>
                  <a:lnTo>
                    <a:pt x="244" y="1874"/>
                  </a:lnTo>
                  <a:lnTo>
                    <a:pt x="296" y="1936"/>
                  </a:lnTo>
                  <a:lnTo>
                    <a:pt x="360" y="1978"/>
                  </a:lnTo>
                  <a:lnTo>
                    <a:pt x="424" y="2018"/>
                  </a:lnTo>
                  <a:lnTo>
                    <a:pt x="497" y="2028"/>
                  </a:lnTo>
                  <a:lnTo>
                    <a:pt x="444" y="2173"/>
                  </a:lnTo>
                  <a:lnTo>
                    <a:pt x="370" y="2296"/>
                  </a:lnTo>
                  <a:lnTo>
                    <a:pt x="497" y="2296"/>
                  </a:lnTo>
                  <a:lnTo>
                    <a:pt x="603" y="2296"/>
                  </a:lnTo>
                  <a:lnTo>
                    <a:pt x="614" y="2338"/>
                  </a:lnTo>
                  <a:lnTo>
                    <a:pt x="635" y="2369"/>
                  </a:lnTo>
                  <a:lnTo>
                    <a:pt x="677" y="2420"/>
                  </a:lnTo>
                  <a:lnTo>
                    <a:pt x="730" y="2461"/>
                  </a:lnTo>
                  <a:lnTo>
                    <a:pt x="858" y="2564"/>
                  </a:lnTo>
                  <a:lnTo>
                    <a:pt x="1016" y="2666"/>
                  </a:lnTo>
                  <a:lnTo>
                    <a:pt x="1302" y="2832"/>
                  </a:lnTo>
                  <a:lnTo>
                    <a:pt x="1462" y="2914"/>
                  </a:lnTo>
                  <a:lnTo>
                    <a:pt x="1588" y="2955"/>
                  </a:lnTo>
                  <a:lnTo>
                    <a:pt x="1705" y="3038"/>
                  </a:lnTo>
                  <a:lnTo>
                    <a:pt x="1759" y="3079"/>
                  </a:lnTo>
                  <a:lnTo>
                    <a:pt x="1821" y="3099"/>
                  </a:lnTo>
                  <a:lnTo>
                    <a:pt x="1885" y="3109"/>
                  </a:lnTo>
                  <a:lnTo>
                    <a:pt x="1960" y="3130"/>
                  </a:lnTo>
                  <a:lnTo>
                    <a:pt x="2055" y="3058"/>
                  </a:lnTo>
                  <a:lnTo>
                    <a:pt x="2171" y="2955"/>
                  </a:lnTo>
                  <a:lnTo>
                    <a:pt x="2161" y="2893"/>
                  </a:lnTo>
                  <a:lnTo>
                    <a:pt x="2161" y="2842"/>
                  </a:lnTo>
                  <a:lnTo>
                    <a:pt x="2171" y="2791"/>
                  </a:lnTo>
                  <a:lnTo>
                    <a:pt x="2193" y="2759"/>
                  </a:lnTo>
                  <a:lnTo>
                    <a:pt x="2214" y="2728"/>
                  </a:lnTo>
                  <a:lnTo>
                    <a:pt x="2267" y="2708"/>
                  </a:lnTo>
                  <a:lnTo>
                    <a:pt x="2320" y="2687"/>
                  </a:lnTo>
                  <a:lnTo>
                    <a:pt x="2393" y="2677"/>
                  </a:lnTo>
                  <a:lnTo>
                    <a:pt x="2479" y="2687"/>
                  </a:lnTo>
                  <a:lnTo>
                    <a:pt x="2542" y="2708"/>
                  </a:lnTo>
                  <a:lnTo>
                    <a:pt x="2595" y="2728"/>
                  </a:lnTo>
                  <a:lnTo>
                    <a:pt x="2637" y="2759"/>
                  </a:lnTo>
                  <a:lnTo>
                    <a:pt x="2701" y="2822"/>
                  </a:lnTo>
                  <a:lnTo>
                    <a:pt x="2754" y="2914"/>
                  </a:lnTo>
                  <a:lnTo>
                    <a:pt x="2808" y="2986"/>
                  </a:lnTo>
                  <a:lnTo>
                    <a:pt x="2870" y="3048"/>
                  </a:lnTo>
                  <a:lnTo>
                    <a:pt x="2923" y="3089"/>
                  </a:lnTo>
                  <a:lnTo>
                    <a:pt x="2976" y="3099"/>
                  </a:lnTo>
                  <a:lnTo>
                    <a:pt x="3030" y="3109"/>
                  </a:lnTo>
                  <a:lnTo>
                    <a:pt x="3103" y="3130"/>
                  </a:lnTo>
                  <a:lnTo>
                    <a:pt x="3178" y="3130"/>
                  </a:lnTo>
                  <a:lnTo>
                    <a:pt x="3242" y="3109"/>
                  </a:lnTo>
                  <a:lnTo>
                    <a:pt x="3305" y="3089"/>
                  </a:lnTo>
                  <a:lnTo>
                    <a:pt x="3358" y="3079"/>
                  </a:lnTo>
                  <a:lnTo>
                    <a:pt x="3464" y="3027"/>
                  </a:lnTo>
                  <a:lnTo>
                    <a:pt x="3549" y="2955"/>
                  </a:lnTo>
                  <a:lnTo>
                    <a:pt x="3644" y="2893"/>
                  </a:lnTo>
                  <a:lnTo>
                    <a:pt x="3739" y="2842"/>
                  </a:lnTo>
                  <a:lnTo>
                    <a:pt x="3835" y="2811"/>
                  </a:lnTo>
                  <a:lnTo>
                    <a:pt x="3919" y="2791"/>
                  </a:lnTo>
                  <a:lnTo>
                    <a:pt x="3983" y="2780"/>
                  </a:lnTo>
                  <a:lnTo>
                    <a:pt x="4057" y="2759"/>
                  </a:lnTo>
                  <a:lnTo>
                    <a:pt x="4089" y="2739"/>
                  </a:lnTo>
                  <a:lnTo>
                    <a:pt x="4121" y="2728"/>
                  </a:lnTo>
                  <a:lnTo>
                    <a:pt x="4132" y="2708"/>
                  </a:lnTo>
                  <a:lnTo>
                    <a:pt x="4143" y="2677"/>
                  </a:lnTo>
                  <a:lnTo>
                    <a:pt x="4418" y="2677"/>
                  </a:lnTo>
                  <a:lnTo>
                    <a:pt x="4407" y="2728"/>
                  </a:lnTo>
                  <a:lnTo>
                    <a:pt x="4396" y="2791"/>
                  </a:lnTo>
                  <a:lnTo>
                    <a:pt x="4396" y="2863"/>
                  </a:lnTo>
                  <a:lnTo>
                    <a:pt x="4396" y="2934"/>
                  </a:lnTo>
                  <a:lnTo>
                    <a:pt x="4407" y="3099"/>
                  </a:lnTo>
                  <a:lnTo>
                    <a:pt x="4418" y="3233"/>
                  </a:lnTo>
                  <a:lnTo>
                    <a:pt x="4418" y="341"/>
                  </a:lnTo>
                  <a:close/>
                </a:path>
              </a:pathLst>
            </a:custGeom>
            <a:solidFill>
              <a:srgbClr val="008EC8"/>
            </a:solidFill>
            <a:ln w="9525">
              <a:noFill/>
              <a:round/>
              <a:headEnd/>
              <a:tailEnd/>
            </a:ln>
          </p:spPr>
          <p:txBody>
            <a:bodyPr/>
            <a:lstStyle/>
            <a:p>
              <a:endParaRPr lang="uk-UA"/>
            </a:p>
          </p:txBody>
        </p:sp>
        <p:sp>
          <p:nvSpPr>
            <p:cNvPr id="16436" name="Freeform 56"/>
            <p:cNvSpPr>
              <a:spLocks noEditPoints="1"/>
            </p:cNvSpPr>
            <p:nvPr/>
          </p:nvSpPr>
          <p:spPr bwMode="auto">
            <a:xfrm>
              <a:off x="7521575" y="5229225"/>
              <a:ext cx="1427163" cy="1046163"/>
            </a:xfrm>
            <a:custGeom>
              <a:avLst/>
              <a:gdLst>
                <a:gd name="T0" fmla="*/ 2147483647 w 4493"/>
                <a:gd name="T1" fmla="*/ 2147483647 h 3294"/>
                <a:gd name="T2" fmla="*/ 2147483647 w 4493"/>
                <a:gd name="T3" fmla="*/ 2147483647 h 3294"/>
                <a:gd name="T4" fmla="*/ 2147483647 w 4493"/>
                <a:gd name="T5" fmla="*/ 2147483647 h 3294"/>
                <a:gd name="T6" fmla="*/ 2147483647 w 4493"/>
                <a:gd name="T7" fmla="*/ 2147483647 h 3294"/>
                <a:gd name="T8" fmla="*/ 2147483647 w 4493"/>
                <a:gd name="T9" fmla="*/ 2147483647 h 3294"/>
                <a:gd name="T10" fmla="*/ 2147483647 w 4493"/>
                <a:gd name="T11" fmla="*/ 2147483647 h 3294"/>
                <a:gd name="T12" fmla="*/ 2147483647 w 4493"/>
                <a:gd name="T13" fmla="*/ 2147483647 h 3294"/>
                <a:gd name="T14" fmla="*/ 2147483647 w 4493"/>
                <a:gd name="T15" fmla="*/ 2147483647 h 3294"/>
                <a:gd name="T16" fmla="*/ 2147483647 w 4493"/>
                <a:gd name="T17" fmla="*/ 2147483647 h 3294"/>
                <a:gd name="T18" fmla="*/ 2147483647 w 4493"/>
                <a:gd name="T19" fmla="*/ 2147483647 h 3294"/>
                <a:gd name="T20" fmla="*/ 2147483647 w 4493"/>
                <a:gd name="T21" fmla="*/ 2147483647 h 3294"/>
                <a:gd name="T22" fmla="*/ 2147483647 w 4493"/>
                <a:gd name="T23" fmla="*/ 2147483647 h 3294"/>
                <a:gd name="T24" fmla="*/ 2147483647 w 4493"/>
                <a:gd name="T25" fmla="*/ 2147483647 h 3294"/>
                <a:gd name="T26" fmla="*/ 2147483647 w 4493"/>
                <a:gd name="T27" fmla="*/ 2147483647 h 3294"/>
                <a:gd name="T28" fmla="*/ 2147483647 w 4493"/>
                <a:gd name="T29" fmla="*/ 2147483647 h 3294"/>
                <a:gd name="T30" fmla="*/ 2147483647 w 4493"/>
                <a:gd name="T31" fmla="*/ 2147483647 h 3294"/>
                <a:gd name="T32" fmla="*/ 2147483647 w 4493"/>
                <a:gd name="T33" fmla="*/ 2147483647 h 3294"/>
                <a:gd name="T34" fmla="*/ 2147483647 w 4493"/>
                <a:gd name="T35" fmla="*/ 2147483647 h 3294"/>
                <a:gd name="T36" fmla="*/ 2147483647 w 4493"/>
                <a:gd name="T37" fmla="*/ 2147483647 h 3294"/>
                <a:gd name="T38" fmla="*/ 2147483647 w 4493"/>
                <a:gd name="T39" fmla="*/ 2147483647 h 3294"/>
                <a:gd name="T40" fmla="*/ 2147483647 w 4493"/>
                <a:gd name="T41" fmla="*/ 2147483647 h 3294"/>
                <a:gd name="T42" fmla="*/ 2147483647 w 4493"/>
                <a:gd name="T43" fmla="*/ 2147483647 h 3294"/>
                <a:gd name="T44" fmla="*/ 2147483647 w 4493"/>
                <a:gd name="T45" fmla="*/ 2147483647 h 3294"/>
                <a:gd name="T46" fmla="*/ 2147483647 w 4493"/>
                <a:gd name="T47" fmla="*/ 2147483647 h 3294"/>
                <a:gd name="T48" fmla="*/ 2147483647 w 4493"/>
                <a:gd name="T49" fmla="*/ 2147483647 h 3294"/>
                <a:gd name="T50" fmla="*/ 2147483647 w 4493"/>
                <a:gd name="T51" fmla="*/ 2147483647 h 3294"/>
                <a:gd name="T52" fmla="*/ 2147483647 w 4493"/>
                <a:gd name="T53" fmla="*/ 2147483647 h 3294"/>
                <a:gd name="T54" fmla="*/ 2147483647 w 4493"/>
                <a:gd name="T55" fmla="*/ 2147483647 h 3294"/>
                <a:gd name="T56" fmla="*/ 2147483647 w 4493"/>
                <a:gd name="T57" fmla="*/ 2147483647 h 3294"/>
                <a:gd name="T58" fmla="*/ 2147483647 w 4493"/>
                <a:gd name="T59" fmla="*/ 2147483647 h 3294"/>
                <a:gd name="T60" fmla="*/ 2147483647 w 4493"/>
                <a:gd name="T61" fmla="*/ 2147483647 h 3294"/>
                <a:gd name="T62" fmla="*/ 2147483647 w 4493"/>
                <a:gd name="T63" fmla="*/ 2147483647 h 3294"/>
                <a:gd name="T64" fmla="*/ 2147483647 w 4493"/>
                <a:gd name="T65" fmla="*/ 2147483647 h 3294"/>
                <a:gd name="T66" fmla="*/ 2147483647 w 4493"/>
                <a:gd name="T67" fmla="*/ 2147483647 h 3294"/>
                <a:gd name="T68" fmla="*/ 2147483647 w 4493"/>
                <a:gd name="T69" fmla="*/ 2147483647 h 3294"/>
                <a:gd name="T70" fmla="*/ 2147483647 w 4493"/>
                <a:gd name="T71" fmla="*/ 2147483647 h 3294"/>
                <a:gd name="T72" fmla="*/ 2147483647 w 4493"/>
                <a:gd name="T73" fmla="*/ 2147483647 h 3294"/>
                <a:gd name="T74" fmla="*/ 2147483647 w 4493"/>
                <a:gd name="T75" fmla="*/ 2147483647 h 3294"/>
                <a:gd name="T76" fmla="*/ 2147483647 w 4493"/>
                <a:gd name="T77" fmla="*/ 2147483647 h 3294"/>
                <a:gd name="T78" fmla="*/ 2147483647 w 4493"/>
                <a:gd name="T79" fmla="*/ 2147483647 h 3294"/>
                <a:gd name="T80" fmla="*/ 2147483647 w 4493"/>
                <a:gd name="T81" fmla="*/ 2147483647 h 3294"/>
                <a:gd name="T82" fmla="*/ 2147483647 w 4493"/>
                <a:gd name="T83" fmla="*/ 2147483647 h 3294"/>
                <a:gd name="T84" fmla="*/ 2147483647 w 4493"/>
                <a:gd name="T85" fmla="*/ 2147483647 h 3294"/>
                <a:gd name="T86" fmla="*/ 2147483647 w 4493"/>
                <a:gd name="T87" fmla="*/ 2147483647 h 3294"/>
                <a:gd name="T88" fmla="*/ 2147483647 w 4493"/>
                <a:gd name="T89" fmla="*/ 2147483647 h 3294"/>
                <a:gd name="T90" fmla="*/ 2147483647 w 4493"/>
                <a:gd name="T91" fmla="*/ 2147483647 h 3294"/>
                <a:gd name="T92" fmla="*/ 2147483647 w 4493"/>
                <a:gd name="T93" fmla="*/ 2147483647 h 3294"/>
                <a:gd name="T94" fmla="*/ 2147483647 w 4493"/>
                <a:gd name="T95" fmla="*/ 2147483647 h 3294"/>
                <a:gd name="T96" fmla="*/ 2147483647 w 4493"/>
                <a:gd name="T97" fmla="*/ 2147483647 h 3294"/>
                <a:gd name="T98" fmla="*/ 2147483647 w 4493"/>
                <a:gd name="T99" fmla="*/ 2147483647 h 3294"/>
                <a:gd name="T100" fmla="*/ 2147483647 w 4493"/>
                <a:gd name="T101" fmla="*/ 2147483647 h 3294"/>
                <a:gd name="T102" fmla="*/ 2147483647 w 4493"/>
                <a:gd name="T103" fmla="*/ 2147483647 h 3294"/>
                <a:gd name="T104" fmla="*/ 2147483647 w 4493"/>
                <a:gd name="T105" fmla="*/ 2147483647 h 3294"/>
                <a:gd name="T106" fmla="*/ 2147483647 w 4493"/>
                <a:gd name="T107" fmla="*/ 2147483647 h 3294"/>
                <a:gd name="T108" fmla="*/ 2147483647 w 4493"/>
                <a:gd name="T109" fmla="*/ 2147483647 h 3294"/>
                <a:gd name="T110" fmla="*/ 2147483647 w 4493"/>
                <a:gd name="T111" fmla="*/ 2147483647 h 3294"/>
                <a:gd name="T112" fmla="*/ 2147483647 w 4493"/>
                <a:gd name="T113" fmla="*/ 2147483647 h 3294"/>
                <a:gd name="T114" fmla="*/ 2147483647 w 4493"/>
                <a:gd name="T115" fmla="*/ 2147483647 h 3294"/>
                <a:gd name="T116" fmla="*/ 2147483647 w 4493"/>
                <a:gd name="T117" fmla="*/ 2147483647 h 3294"/>
                <a:gd name="T118" fmla="*/ 2147483647 w 4493"/>
                <a:gd name="T119" fmla="*/ 2147483647 h 3294"/>
                <a:gd name="T120" fmla="*/ 2147483647 w 4493"/>
                <a:gd name="T121" fmla="*/ 2147483647 h 3294"/>
                <a:gd name="T122" fmla="*/ 2147483647 w 4493"/>
                <a:gd name="T123" fmla="*/ 2147483647 h 3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93"/>
                <a:gd name="T187" fmla="*/ 0 h 3294"/>
                <a:gd name="T188" fmla="*/ 4493 w 4493"/>
                <a:gd name="T189" fmla="*/ 3294 h 3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93" h="3294">
                  <a:moveTo>
                    <a:pt x="4101" y="298"/>
                  </a:moveTo>
                  <a:lnTo>
                    <a:pt x="4154" y="298"/>
                  </a:lnTo>
                  <a:lnTo>
                    <a:pt x="4122" y="267"/>
                  </a:lnTo>
                  <a:lnTo>
                    <a:pt x="4176" y="267"/>
                  </a:lnTo>
                  <a:lnTo>
                    <a:pt x="4218" y="288"/>
                  </a:lnTo>
                  <a:lnTo>
                    <a:pt x="4271" y="288"/>
                  </a:lnTo>
                  <a:lnTo>
                    <a:pt x="4313" y="298"/>
                  </a:lnTo>
                  <a:lnTo>
                    <a:pt x="4345" y="308"/>
                  </a:lnTo>
                  <a:lnTo>
                    <a:pt x="4387" y="319"/>
                  </a:lnTo>
                  <a:lnTo>
                    <a:pt x="4429" y="339"/>
                  </a:lnTo>
                  <a:lnTo>
                    <a:pt x="4471" y="350"/>
                  </a:lnTo>
                  <a:lnTo>
                    <a:pt x="4451" y="402"/>
                  </a:lnTo>
                  <a:lnTo>
                    <a:pt x="4419" y="391"/>
                  </a:lnTo>
                  <a:lnTo>
                    <a:pt x="4376" y="371"/>
                  </a:lnTo>
                  <a:lnTo>
                    <a:pt x="4334" y="360"/>
                  </a:lnTo>
                  <a:lnTo>
                    <a:pt x="4291" y="350"/>
                  </a:lnTo>
                  <a:lnTo>
                    <a:pt x="4260" y="339"/>
                  </a:lnTo>
                  <a:lnTo>
                    <a:pt x="4218" y="339"/>
                  </a:lnTo>
                  <a:lnTo>
                    <a:pt x="4165" y="339"/>
                  </a:lnTo>
                  <a:lnTo>
                    <a:pt x="4122" y="319"/>
                  </a:lnTo>
                  <a:lnTo>
                    <a:pt x="4101" y="298"/>
                  </a:lnTo>
                  <a:close/>
                  <a:moveTo>
                    <a:pt x="4122" y="165"/>
                  </a:moveTo>
                  <a:lnTo>
                    <a:pt x="4122" y="103"/>
                  </a:lnTo>
                  <a:lnTo>
                    <a:pt x="4154" y="134"/>
                  </a:lnTo>
                  <a:lnTo>
                    <a:pt x="4154" y="185"/>
                  </a:lnTo>
                  <a:lnTo>
                    <a:pt x="4154" y="237"/>
                  </a:lnTo>
                  <a:lnTo>
                    <a:pt x="4154" y="288"/>
                  </a:lnTo>
                  <a:lnTo>
                    <a:pt x="4154" y="298"/>
                  </a:lnTo>
                  <a:lnTo>
                    <a:pt x="4101" y="298"/>
                  </a:lnTo>
                  <a:lnTo>
                    <a:pt x="4101" y="288"/>
                  </a:lnTo>
                  <a:lnTo>
                    <a:pt x="4101" y="237"/>
                  </a:lnTo>
                  <a:lnTo>
                    <a:pt x="4101" y="185"/>
                  </a:lnTo>
                  <a:lnTo>
                    <a:pt x="4101" y="134"/>
                  </a:lnTo>
                  <a:lnTo>
                    <a:pt x="4122" y="165"/>
                  </a:lnTo>
                  <a:close/>
                  <a:moveTo>
                    <a:pt x="4154" y="134"/>
                  </a:moveTo>
                  <a:lnTo>
                    <a:pt x="4101" y="134"/>
                  </a:lnTo>
                  <a:lnTo>
                    <a:pt x="4101" y="113"/>
                  </a:lnTo>
                  <a:lnTo>
                    <a:pt x="4112" y="103"/>
                  </a:lnTo>
                  <a:lnTo>
                    <a:pt x="4122" y="103"/>
                  </a:lnTo>
                  <a:lnTo>
                    <a:pt x="4143" y="103"/>
                  </a:lnTo>
                  <a:lnTo>
                    <a:pt x="4143" y="113"/>
                  </a:lnTo>
                  <a:lnTo>
                    <a:pt x="4154" y="134"/>
                  </a:lnTo>
                  <a:close/>
                  <a:moveTo>
                    <a:pt x="3899" y="267"/>
                  </a:moveTo>
                  <a:lnTo>
                    <a:pt x="3899" y="216"/>
                  </a:lnTo>
                  <a:lnTo>
                    <a:pt x="3910" y="216"/>
                  </a:lnTo>
                  <a:lnTo>
                    <a:pt x="3932" y="206"/>
                  </a:lnTo>
                  <a:lnTo>
                    <a:pt x="3943" y="206"/>
                  </a:lnTo>
                  <a:lnTo>
                    <a:pt x="3963" y="196"/>
                  </a:lnTo>
                  <a:lnTo>
                    <a:pt x="3994" y="165"/>
                  </a:lnTo>
                  <a:lnTo>
                    <a:pt x="4038" y="144"/>
                  </a:lnTo>
                  <a:lnTo>
                    <a:pt x="4058" y="134"/>
                  </a:lnTo>
                  <a:lnTo>
                    <a:pt x="4069" y="113"/>
                  </a:lnTo>
                  <a:lnTo>
                    <a:pt x="4090" y="113"/>
                  </a:lnTo>
                  <a:lnTo>
                    <a:pt x="4112" y="103"/>
                  </a:lnTo>
                  <a:lnTo>
                    <a:pt x="4122" y="103"/>
                  </a:lnTo>
                  <a:lnTo>
                    <a:pt x="4122" y="165"/>
                  </a:lnTo>
                  <a:lnTo>
                    <a:pt x="4112" y="165"/>
                  </a:lnTo>
                  <a:lnTo>
                    <a:pt x="4101" y="165"/>
                  </a:lnTo>
                  <a:lnTo>
                    <a:pt x="4090" y="185"/>
                  </a:lnTo>
                  <a:lnTo>
                    <a:pt x="4058" y="196"/>
                  </a:lnTo>
                  <a:lnTo>
                    <a:pt x="4038" y="206"/>
                  </a:lnTo>
                  <a:lnTo>
                    <a:pt x="3994" y="237"/>
                  </a:lnTo>
                  <a:lnTo>
                    <a:pt x="3963" y="257"/>
                  </a:lnTo>
                  <a:lnTo>
                    <a:pt x="3952" y="257"/>
                  </a:lnTo>
                  <a:lnTo>
                    <a:pt x="3943" y="267"/>
                  </a:lnTo>
                  <a:lnTo>
                    <a:pt x="3910" y="267"/>
                  </a:lnTo>
                  <a:lnTo>
                    <a:pt x="3899" y="267"/>
                  </a:lnTo>
                  <a:close/>
                  <a:moveTo>
                    <a:pt x="3656" y="51"/>
                  </a:moveTo>
                  <a:lnTo>
                    <a:pt x="3613" y="0"/>
                  </a:lnTo>
                  <a:lnTo>
                    <a:pt x="3656" y="20"/>
                  </a:lnTo>
                  <a:lnTo>
                    <a:pt x="3666" y="30"/>
                  </a:lnTo>
                  <a:lnTo>
                    <a:pt x="3677" y="51"/>
                  </a:lnTo>
                  <a:lnTo>
                    <a:pt x="3688" y="72"/>
                  </a:lnTo>
                  <a:lnTo>
                    <a:pt x="3708" y="92"/>
                  </a:lnTo>
                  <a:lnTo>
                    <a:pt x="3719" y="103"/>
                  </a:lnTo>
                  <a:lnTo>
                    <a:pt x="3730" y="134"/>
                  </a:lnTo>
                  <a:lnTo>
                    <a:pt x="3741" y="144"/>
                  </a:lnTo>
                  <a:lnTo>
                    <a:pt x="3772" y="154"/>
                  </a:lnTo>
                  <a:lnTo>
                    <a:pt x="3783" y="165"/>
                  </a:lnTo>
                  <a:lnTo>
                    <a:pt x="3794" y="185"/>
                  </a:lnTo>
                  <a:lnTo>
                    <a:pt x="3825" y="196"/>
                  </a:lnTo>
                  <a:lnTo>
                    <a:pt x="3836" y="206"/>
                  </a:lnTo>
                  <a:lnTo>
                    <a:pt x="3847" y="206"/>
                  </a:lnTo>
                  <a:lnTo>
                    <a:pt x="3879" y="216"/>
                  </a:lnTo>
                  <a:lnTo>
                    <a:pt x="3889" y="216"/>
                  </a:lnTo>
                  <a:lnTo>
                    <a:pt x="3899" y="216"/>
                  </a:lnTo>
                  <a:lnTo>
                    <a:pt x="3899" y="267"/>
                  </a:lnTo>
                  <a:lnTo>
                    <a:pt x="3879" y="267"/>
                  </a:lnTo>
                  <a:lnTo>
                    <a:pt x="3868" y="267"/>
                  </a:lnTo>
                  <a:lnTo>
                    <a:pt x="3836" y="257"/>
                  </a:lnTo>
                  <a:lnTo>
                    <a:pt x="3815" y="246"/>
                  </a:lnTo>
                  <a:lnTo>
                    <a:pt x="3794" y="246"/>
                  </a:lnTo>
                  <a:lnTo>
                    <a:pt x="3772" y="237"/>
                  </a:lnTo>
                  <a:lnTo>
                    <a:pt x="3741" y="206"/>
                  </a:lnTo>
                  <a:lnTo>
                    <a:pt x="3730" y="196"/>
                  </a:lnTo>
                  <a:lnTo>
                    <a:pt x="3719" y="185"/>
                  </a:lnTo>
                  <a:lnTo>
                    <a:pt x="3688" y="154"/>
                  </a:lnTo>
                  <a:lnTo>
                    <a:pt x="3677" y="144"/>
                  </a:lnTo>
                  <a:lnTo>
                    <a:pt x="3666" y="113"/>
                  </a:lnTo>
                  <a:lnTo>
                    <a:pt x="3656" y="103"/>
                  </a:lnTo>
                  <a:lnTo>
                    <a:pt x="3624" y="82"/>
                  </a:lnTo>
                  <a:lnTo>
                    <a:pt x="3624" y="51"/>
                  </a:lnTo>
                  <a:lnTo>
                    <a:pt x="3613" y="41"/>
                  </a:lnTo>
                  <a:lnTo>
                    <a:pt x="3656" y="51"/>
                  </a:lnTo>
                  <a:close/>
                  <a:moveTo>
                    <a:pt x="3656" y="20"/>
                  </a:moveTo>
                  <a:lnTo>
                    <a:pt x="3613" y="41"/>
                  </a:lnTo>
                  <a:lnTo>
                    <a:pt x="3603" y="30"/>
                  </a:lnTo>
                  <a:lnTo>
                    <a:pt x="3613" y="20"/>
                  </a:lnTo>
                  <a:lnTo>
                    <a:pt x="3613" y="0"/>
                  </a:lnTo>
                  <a:lnTo>
                    <a:pt x="3624" y="0"/>
                  </a:lnTo>
                  <a:lnTo>
                    <a:pt x="3635" y="0"/>
                  </a:lnTo>
                  <a:lnTo>
                    <a:pt x="3656" y="0"/>
                  </a:lnTo>
                  <a:lnTo>
                    <a:pt x="3656" y="20"/>
                  </a:lnTo>
                  <a:close/>
                  <a:moveTo>
                    <a:pt x="1993" y="433"/>
                  </a:moveTo>
                  <a:lnTo>
                    <a:pt x="1993" y="391"/>
                  </a:lnTo>
                  <a:lnTo>
                    <a:pt x="1971" y="391"/>
                  </a:lnTo>
                  <a:lnTo>
                    <a:pt x="1993" y="371"/>
                  </a:lnTo>
                  <a:lnTo>
                    <a:pt x="2014" y="360"/>
                  </a:lnTo>
                  <a:lnTo>
                    <a:pt x="2035" y="339"/>
                  </a:lnTo>
                  <a:lnTo>
                    <a:pt x="2067" y="319"/>
                  </a:lnTo>
                  <a:lnTo>
                    <a:pt x="2098" y="298"/>
                  </a:lnTo>
                  <a:lnTo>
                    <a:pt x="2151" y="267"/>
                  </a:lnTo>
                  <a:lnTo>
                    <a:pt x="2194" y="246"/>
                  </a:lnTo>
                  <a:lnTo>
                    <a:pt x="2247" y="216"/>
                  </a:lnTo>
                  <a:lnTo>
                    <a:pt x="2300" y="206"/>
                  </a:lnTo>
                  <a:lnTo>
                    <a:pt x="2364" y="196"/>
                  </a:lnTo>
                  <a:lnTo>
                    <a:pt x="2417" y="185"/>
                  </a:lnTo>
                  <a:lnTo>
                    <a:pt x="2470" y="165"/>
                  </a:lnTo>
                  <a:lnTo>
                    <a:pt x="2533" y="154"/>
                  </a:lnTo>
                  <a:lnTo>
                    <a:pt x="2586" y="154"/>
                  </a:lnTo>
                  <a:lnTo>
                    <a:pt x="2703" y="144"/>
                  </a:lnTo>
                  <a:lnTo>
                    <a:pt x="2841" y="134"/>
                  </a:lnTo>
                  <a:lnTo>
                    <a:pt x="2956" y="113"/>
                  </a:lnTo>
                  <a:lnTo>
                    <a:pt x="3073" y="113"/>
                  </a:lnTo>
                  <a:lnTo>
                    <a:pt x="3180" y="103"/>
                  </a:lnTo>
                  <a:lnTo>
                    <a:pt x="3285" y="92"/>
                  </a:lnTo>
                  <a:lnTo>
                    <a:pt x="3338" y="92"/>
                  </a:lnTo>
                  <a:lnTo>
                    <a:pt x="3391" y="82"/>
                  </a:lnTo>
                  <a:lnTo>
                    <a:pt x="3433" y="82"/>
                  </a:lnTo>
                  <a:lnTo>
                    <a:pt x="3486" y="72"/>
                  </a:lnTo>
                  <a:lnTo>
                    <a:pt x="3518" y="51"/>
                  </a:lnTo>
                  <a:lnTo>
                    <a:pt x="3561" y="41"/>
                  </a:lnTo>
                  <a:lnTo>
                    <a:pt x="3582" y="20"/>
                  </a:lnTo>
                  <a:lnTo>
                    <a:pt x="3613" y="0"/>
                  </a:lnTo>
                  <a:lnTo>
                    <a:pt x="3656" y="51"/>
                  </a:lnTo>
                  <a:lnTo>
                    <a:pt x="3613" y="72"/>
                  </a:lnTo>
                  <a:lnTo>
                    <a:pt x="3571" y="92"/>
                  </a:lnTo>
                  <a:lnTo>
                    <a:pt x="3539" y="103"/>
                  </a:lnTo>
                  <a:lnTo>
                    <a:pt x="3497" y="113"/>
                  </a:lnTo>
                  <a:lnTo>
                    <a:pt x="3444" y="134"/>
                  </a:lnTo>
                  <a:lnTo>
                    <a:pt x="3402" y="134"/>
                  </a:lnTo>
                  <a:lnTo>
                    <a:pt x="3349" y="144"/>
                  </a:lnTo>
                  <a:lnTo>
                    <a:pt x="3296" y="154"/>
                  </a:lnTo>
                  <a:lnTo>
                    <a:pt x="3189" y="154"/>
                  </a:lnTo>
                  <a:lnTo>
                    <a:pt x="3073" y="165"/>
                  </a:lnTo>
                  <a:lnTo>
                    <a:pt x="2956" y="185"/>
                  </a:lnTo>
                  <a:lnTo>
                    <a:pt x="2841" y="185"/>
                  </a:lnTo>
                  <a:lnTo>
                    <a:pt x="2723" y="196"/>
                  </a:lnTo>
                  <a:lnTo>
                    <a:pt x="2608" y="206"/>
                  </a:lnTo>
                  <a:lnTo>
                    <a:pt x="2533" y="206"/>
                  </a:lnTo>
                  <a:lnTo>
                    <a:pt x="2480" y="216"/>
                  </a:lnTo>
                  <a:lnTo>
                    <a:pt x="2426" y="237"/>
                  </a:lnTo>
                  <a:lnTo>
                    <a:pt x="2375" y="246"/>
                  </a:lnTo>
                  <a:lnTo>
                    <a:pt x="2321" y="257"/>
                  </a:lnTo>
                  <a:lnTo>
                    <a:pt x="2279" y="267"/>
                  </a:lnTo>
                  <a:lnTo>
                    <a:pt x="2226" y="298"/>
                  </a:lnTo>
                  <a:lnTo>
                    <a:pt x="2173" y="319"/>
                  </a:lnTo>
                  <a:lnTo>
                    <a:pt x="2131" y="339"/>
                  </a:lnTo>
                  <a:lnTo>
                    <a:pt x="2088" y="371"/>
                  </a:lnTo>
                  <a:lnTo>
                    <a:pt x="2067" y="391"/>
                  </a:lnTo>
                  <a:lnTo>
                    <a:pt x="2045" y="402"/>
                  </a:lnTo>
                  <a:lnTo>
                    <a:pt x="2035" y="412"/>
                  </a:lnTo>
                  <a:lnTo>
                    <a:pt x="2014" y="422"/>
                  </a:lnTo>
                  <a:lnTo>
                    <a:pt x="1993" y="433"/>
                  </a:lnTo>
                  <a:close/>
                  <a:moveTo>
                    <a:pt x="1993" y="391"/>
                  </a:moveTo>
                  <a:lnTo>
                    <a:pt x="1993" y="412"/>
                  </a:lnTo>
                  <a:lnTo>
                    <a:pt x="1993" y="391"/>
                  </a:lnTo>
                  <a:close/>
                  <a:moveTo>
                    <a:pt x="1971" y="391"/>
                  </a:moveTo>
                  <a:lnTo>
                    <a:pt x="2014" y="422"/>
                  </a:lnTo>
                  <a:lnTo>
                    <a:pt x="2014" y="433"/>
                  </a:lnTo>
                  <a:lnTo>
                    <a:pt x="1993" y="433"/>
                  </a:lnTo>
                  <a:lnTo>
                    <a:pt x="1982" y="433"/>
                  </a:lnTo>
                  <a:lnTo>
                    <a:pt x="1971" y="422"/>
                  </a:lnTo>
                  <a:lnTo>
                    <a:pt x="1971" y="412"/>
                  </a:lnTo>
                  <a:lnTo>
                    <a:pt x="1971" y="402"/>
                  </a:lnTo>
                  <a:lnTo>
                    <a:pt x="1971" y="391"/>
                  </a:lnTo>
                  <a:close/>
                  <a:moveTo>
                    <a:pt x="1145" y="412"/>
                  </a:moveTo>
                  <a:lnTo>
                    <a:pt x="1187" y="391"/>
                  </a:lnTo>
                  <a:lnTo>
                    <a:pt x="1993" y="391"/>
                  </a:lnTo>
                  <a:lnTo>
                    <a:pt x="1993" y="433"/>
                  </a:lnTo>
                  <a:lnTo>
                    <a:pt x="1187" y="433"/>
                  </a:lnTo>
                  <a:lnTo>
                    <a:pt x="1145" y="412"/>
                  </a:lnTo>
                  <a:close/>
                  <a:moveTo>
                    <a:pt x="1187" y="391"/>
                  </a:moveTo>
                  <a:lnTo>
                    <a:pt x="1187" y="433"/>
                  </a:lnTo>
                  <a:lnTo>
                    <a:pt x="1166" y="433"/>
                  </a:lnTo>
                  <a:lnTo>
                    <a:pt x="1155" y="422"/>
                  </a:lnTo>
                  <a:lnTo>
                    <a:pt x="1145" y="412"/>
                  </a:lnTo>
                  <a:lnTo>
                    <a:pt x="1155" y="402"/>
                  </a:lnTo>
                  <a:lnTo>
                    <a:pt x="1155" y="391"/>
                  </a:lnTo>
                  <a:lnTo>
                    <a:pt x="1166" y="391"/>
                  </a:lnTo>
                  <a:lnTo>
                    <a:pt x="1187" y="391"/>
                  </a:lnTo>
                  <a:close/>
                  <a:moveTo>
                    <a:pt x="1145" y="412"/>
                  </a:moveTo>
                  <a:lnTo>
                    <a:pt x="1187" y="412"/>
                  </a:lnTo>
                  <a:lnTo>
                    <a:pt x="1145" y="412"/>
                  </a:lnTo>
                  <a:close/>
                  <a:moveTo>
                    <a:pt x="1187" y="391"/>
                  </a:moveTo>
                  <a:lnTo>
                    <a:pt x="1187" y="433"/>
                  </a:lnTo>
                  <a:lnTo>
                    <a:pt x="1166" y="433"/>
                  </a:lnTo>
                  <a:lnTo>
                    <a:pt x="1155" y="422"/>
                  </a:lnTo>
                  <a:lnTo>
                    <a:pt x="1145" y="412"/>
                  </a:lnTo>
                  <a:lnTo>
                    <a:pt x="1155" y="402"/>
                  </a:lnTo>
                  <a:lnTo>
                    <a:pt x="1155" y="391"/>
                  </a:lnTo>
                  <a:lnTo>
                    <a:pt x="1166" y="391"/>
                  </a:lnTo>
                  <a:lnTo>
                    <a:pt x="1187" y="391"/>
                  </a:lnTo>
                  <a:close/>
                  <a:moveTo>
                    <a:pt x="1082" y="504"/>
                  </a:moveTo>
                  <a:lnTo>
                    <a:pt x="1049" y="535"/>
                  </a:lnTo>
                  <a:lnTo>
                    <a:pt x="1049" y="504"/>
                  </a:lnTo>
                  <a:lnTo>
                    <a:pt x="1060" y="483"/>
                  </a:lnTo>
                  <a:lnTo>
                    <a:pt x="1102" y="463"/>
                  </a:lnTo>
                  <a:lnTo>
                    <a:pt x="1135" y="453"/>
                  </a:lnTo>
                  <a:lnTo>
                    <a:pt x="1145" y="433"/>
                  </a:lnTo>
                  <a:lnTo>
                    <a:pt x="1145" y="422"/>
                  </a:lnTo>
                  <a:lnTo>
                    <a:pt x="1145" y="412"/>
                  </a:lnTo>
                  <a:lnTo>
                    <a:pt x="1209" y="412"/>
                  </a:lnTo>
                  <a:lnTo>
                    <a:pt x="1198" y="422"/>
                  </a:lnTo>
                  <a:lnTo>
                    <a:pt x="1198" y="433"/>
                  </a:lnTo>
                  <a:lnTo>
                    <a:pt x="1198" y="453"/>
                  </a:lnTo>
                  <a:lnTo>
                    <a:pt x="1187" y="463"/>
                  </a:lnTo>
                  <a:lnTo>
                    <a:pt x="1155" y="483"/>
                  </a:lnTo>
                  <a:lnTo>
                    <a:pt x="1145" y="514"/>
                  </a:lnTo>
                  <a:lnTo>
                    <a:pt x="1102" y="535"/>
                  </a:lnTo>
                  <a:lnTo>
                    <a:pt x="1082" y="535"/>
                  </a:lnTo>
                  <a:lnTo>
                    <a:pt x="1082" y="504"/>
                  </a:lnTo>
                  <a:close/>
                  <a:moveTo>
                    <a:pt x="1421" y="638"/>
                  </a:moveTo>
                  <a:lnTo>
                    <a:pt x="1368" y="628"/>
                  </a:lnTo>
                  <a:lnTo>
                    <a:pt x="1378" y="659"/>
                  </a:lnTo>
                  <a:lnTo>
                    <a:pt x="1335" y="638"/>
                  </a:lnTo>
                  <a:lnTo>
                    <a:pt x="1304" y="628"/>
                  </a:lnTo>
                  <a:lnTo>
                    <a:pt x="1262" y="618"/>
                  </a:lnTo>
                  <a:lnTo>
                    <a:pt x="1219" y="607"/>
                  </a:lnTo>
                  <a:lnTo>
                    <a:pt x="1187" y="587"/>
                  </a:lnTo>
                  <a:lnTo>
                    <a:pt x="1145" y="576"/>
                  </a:lnTo>
                  <a:lnTo>
                    <a:pt x="1102" y="566"/>
                  </a:lnTo>
                  <a:lnTo>
                    <a:pt x="1049" y="535"/>
                  </a:lnTo>
                  <a:lnTo>
                    <a:pt x="1082" y="504"/>
                  </a:lnTo>
                  <a:lnTo>
                    <a:pt x="1113" y="514"/>
                  </a:lnTo>
                  <a:lnTo>
                    <a:pt x="1155" y="525"/>
                  </a:lnTo>
                  <a:lnTo>
                    <a:pt x="1198" y="535"/>
                  </a:lnTo>
                  <a:lnTo>
                    <a:pt x="1240" y="556"/>
                  </a:lnTo>
                  <a:lnTo>
                    <a:pt x="1273" y="566"/>
                  </a:lnTo>
                  <a:lnTo>
                    <a:pt x="1326" y="576"/>
                  </a:lnTo>
                  <a:lnTo>
                    <a:pt x="1368" y="587"/>
                  </a:lnTo>
                  <a:lnTo>
                    <a:pt x="1410" y="607"/>
                  </a:lnTo>
                  <a:lnTo>
                    <a:pt x="1421" y="638"/>
                  </a:lnTo>
                  <a:close/>
                  <a:moveTo>
                    <a:pt x="1378" y="659"/>
                  </a:moveTo>
                  <a:lnTo>
                    <a:pt x="1410" y="607"/>
                  </a:lnTo>
                  <a:lnTo>
                    <a:pt x="1421" y="618"/>
                  </a:lnTo>
                  <a:lnTo>
                    <a:pt x="1421" y="628"/>
                  </a:lnTo>
                  <a:lnTo>
                    <a:pt x="1421" y="638"/>
                  </a:lnTo>
                  <a:lnTo>
                    <a:pt x="1410" y="659"/>
                  </a:lnTo>
                  <a:lnTo>
                    <a:pt x="1388" y="659"/>
                  </a:lnTo>
                  <a:lnTo>
                    <a:pt x="1378" y="659"/>
                  </a:lnTo>
                  <a:close/>
                  <a:moveTo>
                    <a:pt x="912" y="824"/>
                  </a:moveTo>
                  <a:lnTo>
                    <a:pt x="912" y="772"/>
                  </a:lnTo>
                  <a:lnTo>
                    <a:pt x="986" y="772"/>
                  </a:lnTo>
                  <a:lnTo>
                    <a:pt x="1060" y="772"/>
                  </a:lnTo>
                  <a:lnTo>
                    <a:pt x="1102" y="772"/>
                  </a:lnTo>
                  <a:lnTo>
                    <a:pt x="1145" y="772"/>
                  </a:lnTo>
                  <a:lnTo>
                    <a:pt x="1166" y="772"/>
                  </a:lnTo>
                  <a:lnTo>
                    <a:pt x="1209" y="772"/>
                  </a:lnTo>
                  <a:lnTo>
                    <a:pt x="1240" y="751"/>
                  </a:lnTo>
                  <a:lnTo>
                    <a:pt x="1262" y="751"/>
                  </a:lnTo>
                  <a:lnTo>
                    <a:pt x="1273" y="741"/>
                  </a:lnTo>
                  <a:lnTo>
                    <a:pt x="1293" y="741"/>
                  </a:lnTo>
                  <a:lnTo>
                    <a:pt x="1304" y="730"/>
                  </a:lnTo>
                  <a:lnTo>
                    <a:pt x="1315" y="730"/>
                  </a:lnTo>
                  <a:lnTo>
                    <a:pt x="1315" y="720"/>
                  </a:lnTo>
                  <a:lnTo>
                    <a:pt x="1326" y="710"/>
                  </a:lnTo>
                  <a:lnTo>
                    <a:pt x="1335" y="689"/>
                  </a:lnTo>
                  <a:lnTo>
                    <a:pt x="1357" y="669"/>
                  </a:lnTo>
                  <a:lnTo>
                    <a:pt x="1357" y="659"/>
                  </a:lnTo>
                  <a:lnTo>
                    <a:pt x="1368" y="638"/>
                  </a:lnTo>
                  <a:lnTo>
                    <a:pt x="1368" y="628"/>
                  </a:lnTo>
                  <a:lnTo>
                    <a:pt x="1421" y="638"/>
                  </a:lnTo>
                  <a:lnTo>
                    <a:pt x="1421" y="659"/>
                  </a:lnTo>
                  <a:lnTo>
                    <a:pt x="1410" y="680"/>
                  </a:lnTo>
                  <a:lnTo>
                    <a:pt x="1410" y="689"/>
                  </a:lnTo>
                  <a:lnTo>
                    <a:pt x="1388" y="720"/>
                  </a:lnTo>
                  <a:lnTo>
                    <a:pt x="1378" y="730"/>
                  </a:lnTo>
                  <a:lnTo>
                    <a:pt x="1368" y="741"/>
                  </a:lnTo>
                  <a:lnTo>
                    <a:pt x="1357" y="751"/>
                  </a:lnTo>
                  <a:lnTo>
                    <a:pt x="1335" y="772"/>
                  </a:lnTo>
                  <a:lnTo>
                    <a:pt x="1326" y="782"/>
                  </a:lnTo>
                  <a:lnTo>
                    <a:pt x="1315" y="792"/>
                  </a:lnTo>
                  <a:lnTo>
                    <a:pt x="1304" y="792"/>
                  </a:lnTo>
                  <a:lnTo>
                    <a:pt x="1293" y="803"/>
                  </a:lnTo>
                  <a:lnTo>
                    <a:pt x="1251" y="824"/>
                  </a:lnTo>
                  <a:lnTo>
                    <a:pt x="1209" y="824"/>
                  </a:lnTo>
                  <a:lnTo>
                    <a:pt x="1187" y="824"/>
                  </a:lnTo>
                  <a:lnTo>
                    <a:pt x="1145" y="834"/>
                  </a:lnTo>
                  <a:lnTo>
                    <a:pt x="1102" y="834"/>
                  </a:lnTo>
                  <a:lnTo>
                    <a:pt x="1060" y="834"/>
                  </a:lnTo>
                  <a:lnTo>
                    <a:pt x="986" y="824"/>
                  </a:lnTo>
                  <a:lnTo>
                    <a:pt x="912" y="824"/>
                  </a:lnTo>
                  <a:close/>
                  <a:moveTo>
                    <a:pt x="477" y="824"/>
                  </a:moveTo>
                  <a:lnTo>
                    <a:pt x="477" y="772"/>
                  </a:lnTo>
                  <a:lnTo>
                    <a:pt x="541" y="772"/>
                  </a:lnTo>
                  <a:lnTo>
                    <a:pt x="605" y="772"/>
                  </a:lnTo>
                  <a:lnTo>
                    <a:pt x="679" y="772"/>
                  </a:lnTo>
                  <a:lnTo>
                    <a:pt x="753" y="772"/>
                  </a:lnTo>
                  <a:lnTo>
                    <a:pt x="816" y="772"/>
                  </a:lnTo>
                  <a:lnTo>
                    <a:pt x="858" y="772"/>
                  </a:lnTo>
                  <a:lnTo>
                    <a:pt x="891" y="772"/>
                  </a:lnTo>
                  <a:lnTo>
                    <a:pt x="912" y="772"/>
                  </a:lnTo>
                  <a:lnTo>
                    <a:pt x="912" y="824"/>
                  </a:lnTo>
                  <a:lnTo>
                    <a:pt x="891" y="824"/>
                  </a:lnTo>
                  <a:lnTo>
                    <a:pt x="858" y="824"/>
                  </a:lnTo>
                  <a:lnTo>
                    <a:pt x="816" y="824"/>
                  </a:lnTo>
                  <a:lnTo>
                    <a:pt x="753" y="824"/>
                  </a:lnTo>
                  <a:lnTo>
                    <a:pt x="679" y="824"/>
                  </a:lnTo>
                  <a:lnTo>
                    <a:pt x="605" y="824"/>
                  </a:lnTo>
                  <a:lnTo>
                    <a:pt x="541" y="824"/>
                  </a:lnTo>
                  <a:lnTo>
                    <a:pt x="477" y="824"/>
                  </a:lnTo>
                  <a:close/>
                  <a:moveTo>
                    <a:pt x="53" y="1173"/>
                  </a:moveTo>
                  <a:lnTo>
                    <a:pt x="0" y="1173"/>
                  </a:lnTo>
                  <a:lnTo>
                    <a:pt x="0" y="1112"/>
                  </a:lnTo>
                  <a:lnTo>
                    <a:pt x="11" y="1060"/>
                  </a:lnTo>
                  <a:lnTo>
                    <a:pt x="11" y="1040"/>
                  </a:lnTo>
                  <a:lnTo>
                    <a:pt x="33" y="1009"/>
                  </a:lnTo>
                  <a:lnTo>
                    <a:pt x="33" y="988"/>
                  </a:lnTo>
                  <a:lnTo>
                    <a:pt x="42" y="978"/>
                  </a:lnTo>
                  <a:lnTo>
                    <a:pt x="42" y="947"/>
                  </a:lnTo>
                  <a:lnTo>
                    <a:pt x="53" y="936"/>
                  </a:lnTo>
                  <a:lnTo>
                    <a:pt x="64" y="905"/>
                  </a:lnTo>
                  <a:lnTo>
                    <a:pt x="75" y="896"/>
                  </a:lnTo>
                  <a:lnTo>
                    <a:pt x="96" y="886"/>
                  </a:lnTo>
                  <a:lnTo>
                    <a:pt x="106" y="875"/>
                  </a:lnTo>
                  <a:lnTo>
                    <a:pt x="117" y="855"/>
                  </a:lnTo>
                  <a:lnTo>
                    <a:pt x="128" y="844"/>
                  </a:lnTo>
                  <a:lnTo>
                    <a:pt x="149" y="834"/>
                  </a:lnTo>
                  <a:lnTo>
                    <a:pt x="160" y="824"/>
                  </a:lnTo>
                  <a:lnTo>
                    <a:pt x="181" y="803"/>
                  </a:lnTo>
                  <a:lnTo>
                    <a:pt x="202" y="803"/>
                  </a:lnTo>
                  <a:lnTo>
                    <a:pt x="233" y="792"/>
                  </a:lnTo>
                  <a:lnTo>
                    <a:pt x="277" y="782"/>
                  </a:lnTo>
                  <a:lnTo>
                    <a:pt x="319" y="772"/>
                  </a:lnTo>
                  <a:lnTo>
                    <a:pt x="372" y="772"/>
                  </a:lnTo>
                  <a:lnTo>
                    <a:pt x="424" y="772"/>
                  </a:lnTo>
                  <a:lnTo>
                    <a:pt x="477" y="772"/>
                  </a:lnTo>
                  <a:lnTo>
                    <a:pt x="477" y="824"/>
                  </a:lnTo>
                  <a:lnTo>
                    <a:pt x="424" y="824"/>
                  </a:lnTo>
                  <a:lnTo>
                    <a:pt x="372" y="824"/>
                  </a:lnTo>
                  <a:lnTo>
                    <a:pt x="329" y="834"/>
                  </a:lnTo>
                  <a:lnTo>
                    <a:pt x="286" y="834"/>
                  </a:lnTo>
                  <a:lnTo>
                    <a:pt x="255" y="844"/>
                  </a:lnTo>
                  <a:lnTo>
                    <a:pt x="224" y="855"/>
                  </a:lnTo>
                  <a:lnTo>
                    <a:pt x="202" y="855"/>
                  </a:lnTo>
                  <a:lnTo>
                    <a:pt x="181" y="875"/>
                  </a:lnTo>
                  <a:lnTo>
                    <a:pt x="170" y="875"/>
                  </a:lnTo>
                  <a:lnTo>
                    <a:pt x="160" y="886"/>
                  </a:lnTo>
                  <a:lnTo>
                    <a:pt x="149" y="896"/>
                  </a:lnTo>
                  <a:lnTo>
                    <a:pt x="149" y="905"/>
                  </a:lnTo>
                  <a:lnTo>
                    <a:pt x="128" y="926"/>
                  </a:lnTo>
                  <a:lnTo>
                    <a:pt x="117" y="936"/>
                  </a:lnTo>
                  <a:lnTo>
                    <a:pt x="106" y="947"/>
                  </a:lnTo>
                  <a:lnTo>
                    <a:pt x="106" y="957"/>
                  </a:lnTo>
                  <a:lnTo>
                    <a:pt x="96" y="978"/>
                  </a:lnTo>
                  <a:lnTo>
                    <a:pt x="75" y="988"/>
                  </a:lnTo>
                  <a:lnTo>
                    <a:pt x="75" y="1009"/>
                  </a:lnTo>
                  <a:lnTo>
                    <a:pt x="75" y="1029"/>
                  </a:lnTo>
                  <a:lnTo>
                    <a:pt x="64" y="1050"/>
                  </a:lnTo>
                  <a:lnTo>
                    <a:pt x="64" y="1071"/>
                  </a:lnTo>
                  <a:lnTo>
                    <a:pt x="53" y="1122"/>
                  </a:lnTo>
                  <a:lnTo>
                    <a:pt x="53" y="1173"/>
                  </a:lnTo>
                  <a:close/>
                  <a:moveTo>
                    <a:pt x="224" y="1688"/>
                  </a:moveTo>
                  <a:lnTo>
                    <a:pt x="170" y="1667"/>
                  </a:lnTo>
                  <a:lnTo>
                    <a:pt x="170" y="1636"/>
                  </a:lnTo>
                  <a:lnTo>
                    <a:pt x="181" y="1616"/>
                  </a:lnTo>
                  <a:lnTo>
                    <a:pt x="181" y="1595"/>
                  </a:lnTo>
                  <a:lnTo>
                    <a:pt x="202" y="1574"/>
                  </a:lnTo>
                  <a:lnTo>
                    <a:pt x="202" y="1565"/>
                  </a:lnTo>
                  <a:lnTo>
                    <a:pt x="202" y="1544"/>
                  </a:lnTo>
                  <a:lnTo>
                    <a:pt x="202" y="1534"/>
                  </a:lnTo>
                  <a:lnTo>
                    <a:pt x="181" y="1524"/>
                  </a:lnTo>
                  <a:lnTo>
                    <a:pt x="181" y="1513"/>
                  </a:lnTo>
                  <a:lnTo>
                    <a:pt x="181" y="1493"/>
                  </a:lnTo>
                  <a:lnTo>
                    <a:pt x="170" y="1482"/>
                  </a:lnTo>
                  <a:lnTo>
                    <a:pt x="170" y="1472"/>
                  </a:lnTo>
                  <a:lnTo>
                    <a:pt x="149" y="1441"/>
                  </a:lnTo>
                  <a:lnTo>
                    <a:pt x="128" y="1420"/>
                  </a:lnTo>
                  <a:lnTo>
                    <a:pt x="96" y="1379"/>
                  </a:lnTo>
                  <a:lnTo>
                    <a:pt x="53" y="1328"/>
                  </a:lnTo>
                  <a:lnTo>
                    <a:pt x="42" y="1308"/>
                  </a:lnTo>
                  <a:lnTo>
                    <a:pt x="33" y="1297"/>
                  </a:lnTo>
                  <a:lnTo>
                    <a:pt x="33" y="1276"/>
                  </a:lnTo>
                  <a:lnTo>
                    <a:pt x="11" y="1256"/>
                  </a:lnTo>
                  <a:lnTo>
                    <a:pt x="11" y="1245"/>
                  </a:lnTo>
                  <a:lnTo>
                    <a:pt x="0" y="1214"/>
                  </a:lnTo>
                  <a:lnTo>
                    <a:pt x="0" y="1204"/>
                  </a:lnTo>
                  <a:lnTo>
                    <a:pt x="0" y="1173"/>
                  </a:lnTo>
                  <a:lnTo>
                    <a:pt x="53" y="1173"/>
                  </a:lnTo>
                  <a:lnTo>
                    <a:pt x="53" y="1204"/>
                  </a:lnTo>
                  <a:lnTo>
                    <a:pt x="64" y="1214"/>
                  </a:lnTo>
                  <a:lnTo>
                    <a:pt x="64" y="1225"/>
                  </a:lnTo>
                  <a:lnTo>
                    <a:pt x="64" y="1245"/>
                  </a:lnTo>
                  <a:lnTo>
                    <a:pt x="64" y="1256"/>
                  </a:lnTo>
                  <a:lnTo>
                    <a:pt x="75" y="1266"/>
                  </a:lnTo>
                  <a:lnTo>
                    <a:pt x="96" y="1276"/>
                  </a:lnTo>
                  <a:lnTo>
                    <a:pt x="96" y="1297"/>
                  </a:lnTo>
                  <a:lnTo>
                    <a:pt x="128" y="1348"/>
                  </a:lnTo>
                  <a:lnTo>
                    <a:pt x="170" y="1379"/>
                  </a:lnTo>
                  <a:lnTo>
                    <a:pt x="202" y="1410"/>
                  </a:lnTo>
                  <a:lnTo>
                    <a:pt x="213" y="1431"/>
                  </a:lnTo>
                  <a:lnTo>
                    <a:pt x="224" y="1462"/>
                  </a:lnTo>
                  <a:lnTo>
                    <a:pt x="224" y="1472"/>
                  </a:lnTo>
                  <a:lnTo>
                    <a:pt x="233" y="1482"/>
                  </a:lnTo>
                  <a:lnTo>
                    <a:pt x="233" y="1513"/>
                  </a:lnTo>
                  <a:lnTo>
                    <a:pt x="255" y="1524"/>
                  </a:lnTo>
                  <a:lnTo>
                    <a:pt x="255" y="1544"/>
                  </a:lnTo>
                  <a:lnTo>
                    <a:pt x="255" y="1565"/>
                  </a:lnTo>
                  <a:lnTo>
                    <a:pt x="255" y="1585"/>
                  </a:lnTo>
                  <a:lnTo>
                    <a:pt x="233" y="1616"/>
                  </a:lnTo>
                  <a:lnTo>
                    <a:pt x="233" y="1636"/>
                  </a:lnTo>
                  <a:lnTo>
                    <a:pt x="224" y="1667"/>
                  </a:lnTo>
                  <a:lnTo>
                    <a:pt x="224" y="1688"/>
                  </a:lnTo>
                  <a:close/>
                  <a:moveTo>
                    <a:pt x="170" y="1667"/>
                  </a:moveTo>
                  <a:lnTo>
                    <a:pt x="224" y="1688"/>
                  </a:lnTo>
                  <a:lnTo>
                    <a:pt x="213" y="1688"/>
                  </a:lnTo>
                  <a:lnTo>
                    <a:pt x="213" y="1698"/>
                  </a:lnTo>
                  <a:lnTo>
                    <a:pt x="202" y="1698"/>
                  </a:lnTo>
                  <a:lnTo>
                    <a:pt x="181" y="1698"/>
                  </a:lnTo>
                  <a:lnTo>
                    <a:pt x="170" y="1688"/>
                  </a:lnTo>
                  <a:lnTo>
                    <a:pt x="170" y="1678"/>
                  </a:lnTo>
                  <a:lnTo>
                    <a:pt x="170" y="1667"/>
                  </a:lnTo>
                  <a:close/>
                  <a:moveTo>
                    <a:pt x="552" y="2069"/>
                  </a:moveTo>
                  <a:lnTo>
                    <a:pt x="499" y="2048"/>
                  </a:lnTo>
                  <a:lnTo>
                    <a:pt x="530" y="2079"/>
                  </a:lnTo>
                  <a:lnTo>
                    <a:pt x="499" y="2079"/>
                  </a:lnTo>
                  <a:lnTo>
                    <a:pt x="488" y="2079"/>
                  </a:lnTo>
                  <a:lnTo>
                    <a:pt x="477" y="2069"/>
                  </a:lnTo>
                  <a:lnTo>
                    <a:pt x="446" y="2069"/>
                  </a:lnTo>
                  <a:lnTo>
                    <a:pt x="403" y="2058"/>
                  </a:lnTo>
                  <a:lnTo>
                    <a:pt x="382" y="2027"/>
                  </a:lnTo>
                  <a:lnTo>
                    <a:pt x="339" y="2008"/>
                  </a:lnTo>
                  <a:lnTo>
                    <a:pt x="319" y="1987"/>
                  </a:lnTo>
                  <a:lnTo>
                    <a:pt x="286" y="1956"/>
                  </a:lnTo>
                  <a:lnTo>
                    <a:pt x="255" y="1915"/>
                  </a:lnTo>
                  <a:lnTo>
                    <a:pt x="224" y="1894"/>
                  </a:lnTo>
                  <a:lnTo>
                    <a:pt x="213" y="1852"/>
                  </a:lnTo>
                  <a:lnTo>
                    <a:pt x="181" y="1832"/>
                  </a:lnTo>
                  <a:lnTo>
                    <a:pt x="170" y="1792"/>
                  </a:lnTo>
                  <a:lnTo>
                    <a:pt x="170" y="1781"/>
                  </a:lnTo>
                  <a:lnTo>
                    <a:pt x="160" y="1750"/>
                  </a:lnTo>
                  <a:lnTo>
                    <a:pt x="160" y="1740"/>
                  </a:lnTo>
                  <a:lnTo>
                    <a:pt x="160" y="1729"/>
                  </a:lnTo>
                  <a:lnTo>
                    <a:pt x="160" y="1698"/>
                  </a:lnTo>
                  <a:lnTo>
                    <a:pt x="160" y="1688"/>
                  </a:lnTo>
                  <a:lnTo>
                    <a:pt x="160" y="1678"/>
                  </a:lnTo>
                  <a:lnTo>
                    <a:pt x="170" y="1667"/>
                  </a:lnTo>
                  <a:lnTo>
                    <a:pt x="224" y="1688"/>
                  </a:lnTo>
                  <a:lnTo>
                    <a:pt x="213" y="1688"/>
                  </a:lnTo>
                  <a:lnTo>
                    <a:pt x="213" y="1698"/>
                  </a:lnTo>
                  <a:lnTo>
                    <a:pt x="213" y="1709"/>
                  </a:lnTo>
                  <a:lnTo>
                    <a:pt x="213" y="1729"/>
                  </a:lnTo>
                  <a:lnTo>
                    <a:pt x="213" y="1740"/>
                  </a:lnTo>
                  <a:lnTo>
                    <a:pt x="224" y="1750"/>
                  </a:lnTo>
                  <a:lnTo>
                    <a:pt x="224" y="1761"/>
                  </a:lnTo>
                  <a:lnTo>
                    <a:pt x="233" y="1801"/>
                  </a:lnTo>
                  <a:lnTo>
                    <a:pt x="255" y="1832"/>
                  </a:lnTo>
                  <a:lnTo>
                    <a:pt x="277" y="1852"/>
                  </a:lnTo>
                  <a:lnTo>
                    <a:pt x="308" y="1894"/>
                  </a:lnTo>
                  <a:lnTo>
                    <a:pt x="329" y="1915"/>
                  </a:lnTo>
                  <a:lnTo>
                    <a:pt x="361" y="1946"/>
                  </a:lnTo>
                  <a:lnTo>
                    <a:pt x="382" y="1966"/>
                  </a:lnTo>
                  <a:lnTo>
                    <a:pt x="403" y="1997"/>
                  </a:lnTo>
                  <a:lnTo>
                    <a:pt x="435" y="2008"/>
                  </a:lnTo>
                  <a:lnTo>
                    <a:pt x="477" y="2017"/>
                  </a:lnTo>
                  <a:lnTo>
                    <a:pt x="488" y="2017"/>
                  </a:lnTo>
                  <a:lnTo>
                    <a:pt x="499" y="2027"/>
                  </a:lnTo>
                  <a:lnTo>
                    <a:pt x="510" y="2027"/>
                  </a:lnTo>
                  <a:lnTo>
                    <a:pt x="530" y="2027"/>
                  </a:lnTo>
                  <a:lnTo>
                    <a:pt x="552" y="2069"/>
                  </a:lnTo>
                  <a:close/>
                  <a:moveTo>
                    <a:pt x="530" y="2079"/>
                  </a:moveTo>
                  <a:lnTo>
                    <a:pt x="530" y="2027"/>
                  </a:lnTo>
                  <a:lnTo>
                    <a:pt x="541" y="2027"/>
                  </a:lnTo>
                  <a:lnTo>
                    <a:pt x="552" y="2048"/>
                  </a:lnTo>
                  <a:lnTo>
                    <a:pt x="552" y="2058"/>
                  </a:lnTo>
                  <a:lnTo>
                    <a:pt x="552" y="2069"/>
                  </a:lnTo>
                  <a:lnTo>
                    <a:pt x="541" y="2069"/>
                  </a:lnTo>
                  <a:lnTo>
                    <a:pt x="530" y="2079"/>
                  </a:lnTo>
                  <a:close/>
                  <a:moveTo>
                    <a:pt x="403" y="2305"/>
                  </a:moveTo>
                  <a:lnTo>
                    <a:pt x="403" y="2347"/>
                  </a:lnTo>
                  <a:lnTo>
                    <a:pt x="393" y="2316"/>
                  </a:lnTo>
                  <a:lnTo>
                    <a:pt x="403" y="2274"/>
                  </a:lnTo>
                  <a:lnTo>
                    <a:pt x="424" y="2254"/>
                  </a:lnTo>
                  <a:lnTo>
                    <a:pt x="435" y="2213"/>
                  </a:lnTo>
                  <a:lnTo>
                    <a:pt x="446" y="2182"/>
                  </a:lnTo>
                  <a:lnTo>
                    <a:pt x="446" y="2151"/>
                  </a:lnTo>
                  <a:lnTo>
                    <a:pt x="457" y="2120"/>
                  </a:lnTo>
                  <a:lnTo>
                    <a:pt x="477" y="2079"/>
                  </a:lnTo>
                  <a:lnTo>
                    <a:pt x="499" y="2048"/>
                  </a:lnTo>
                  <a:lnTo>
                    <a:pt x="552" y="2069"/>
                  </a:lnTo>
                  <a:lnTo>
                    <a:pt x="530" y="2110"/>
                  </a:lnTo>
                  <a:lnTo>
                    <a:pt x="510" y="2131"/>
                  </a:lnTo>
                  <a:lnTo>
                    <a:pt x="499" y="2172"/>
                  </a:lnTo>
                  <a:lnTo>
                    <a:pt x="488" y="2203"/>
                  </a:lnTo>
                  <a:lnTo>
                    <a:pt x="488" y="2233"/>
                  </a:lnTo>
                  <a:lnTo>
                    <a:pt x="477" y="2264"/>
                  </a:lnTo>
                  <a:lnTo>
                    <a:pt x="457" y="2305"/>
                  </a:lnTo>
                  <a:lnTo>
                    <a:pt x="435" y="2337"/>
                  </a:lnTo>
                  <a:lnTo>
                    <a:pt x="403" y="2305"/>
                  </a:lnTo>
                  <a:close/>
                  <a:moveTo>
                    <a:pt x="393" y="2316"/>
                  </a:moveTo>
                  <a:lnTo>
                    <a:pt x="435" y="2337"/>
                  </a:lnTo>
                  <a:lnTo>
                    <a:pt x="435" y="2347"/>
                  </a:lnTo>
                  <a:lnTo>
                    <a:pt x="424" y="2347"/>
                  </a:lnTo>
                  <a:lnTo>
                    <a:pt x="403" y="2347"/>
                  </a:lnTo>
                  <a:lnTo>
                    <a:pt x="393" y="2347"/>
                  </a:lnTo>
                  <a:lnTo>
                    <a:pt x="382" y="2337"/>
                  </a:lnTo>
                  <a:lnTo>
                    <a:pt x="382" y="2326"/>
                  </a:lnTo>
                  <a:lnTo>
                    <a:pt x="393" y="2316"/>
                  </a:lnTo>
                  <a:close/>
                  <a:moveTo>
                    <a:pt x="658" y="2326"/>
                  </a:moveTo>
                  <a:lnTo>
                    <a:pt x="605" y="2326"/>
                  </a:lnTo>
                  <a:lnTo>
                    <a:pt x="636" y="2347"/>
                  </a:lnTo>
                  <a:lnTo>
                    <a:pt x="583" y="2347"/>
                  </a:lnTo>
                  <a:lnTo>
                    <a:pt x="530" y="2347"/>
                  </a:lnTo>
                  <a:lnTo>
                    <a:pt x="457" y="2347"/>
                  </a:lnTo>
                  <a:lnTo>
                    <a:pt x="403" y="2347"/>
                  </a:lnTo>
                  <a:lnTo>
                    <a:pt x="403" y="2305"/>
                  </a:lnTo>
                  <a:lnTo>
                    <a:pt x="457" y="2305"/>
                  </a:lnTo>
                  <a:lnTo>
                    <a:pt x="530" y="2305"/>
                  </a:lnTo>
                  <a:lnTo>
                    <a:pt x="583" y="2305"/>
                  </a:lnTo>
                  <a:lnTo>
                    <a:pt x="636" y="2305"/>
                  </a:lnTo>
                  <a:lnTo>
                    <a:pt x="658" y="2326"/>
                  </a:lnTo>
                  <a:close/>
                  <a:moveTo>
                    <a:pt x="636" y="2347"/>
                  </a:moveTo>
                  <a:lnTo>
                    <a:pt x="636" y="2305"/>
                  </a:lnTo>
                  <a:lnTo>
                    <a:pt x="647" y="2305"/>
                  </a:lnTo>
                  <a:lnTo>
                    <a:pt x="647" y="2316"/>
                  </a:lnTo>
                  <a:lnTo>
                    <a:pt x="658" y="2326"/>
                  </a:lnTo>
                  <a:lnTo>
                    <a:pt x="658" y="2337"/>
                  </a:lnTo>
                  <a:lnTo>
                    <a:pt x="647" y="2347"/>
                  </a:lnTo>
                  <a:lnTo>
                    <a:pt x="636" y="2347"/>
                  </a:lnTo>
                  <a:close/>
                  <a:moveTo>
                    <a:pt x="1516" y="2912"/>
                  </a:moveTo>
                  <a:lnTo>
                    <a:pt x="1495" y="2964"/>
                  </a:lnTo>
                  <a:lnTo>
                    <a:pt x="1473" y="2954"/>
                  </a:lnTo>
                  <a:lnTo>
                    <a:pt x="1442" y="2944"/>
                  </a:lnTo>
                  <a:lnTo>
                    <a:pt x="1388" y="2912"/>
                  </a:lnTo>
                  <a:lnTo>
                    <a:pt x="1326" y="2893"/>
                  </a:lnTo>
                  <a:lnTo>
                    <a:pt x="1262" y="2852"/>
                  </a:lnTo>
                  <a:lnTo>
                    <a:pt x="1198" y="2810"/>
                  </a:lnTo>
                  <a:lnTo>
                    <a:pt x="1113" y="2758"/>
                  </a:lnTo>
                  <a:lnTo>
                    <a:pt x="1040" y="2717"/>
                  </a:lnTo>
                  <a:lnTo>
                    <a:pt x="965" y="2666"/>
                  </a:lnTo>
                  <a:lnTo>
                    <a:pt x="880" y="2625"/>
                  </a:lnTo>
                  <a:lnTo>
                    <a:pt x="805" y="2573"/>
                  </a:lnTo>
                  <a:lnTo>
                    <a:pt x="732" y="2522"/>
                  </a:lnTo>
                  <a:lnTo>
                    <a:pt x="710" y="2491"/>
                  </a:lnTo>
                  <a:lnTo>
                    <a:pt x="679" y="2470"/>
                  </a:lnTo>
                  <a:lnTo>
                    <a:pt x="668" y="2440"/>
                  </a:lnTo>
                  <a:lnTo>
                    <a:pt x="647" y="2419"/>
                  </a:lnTo>
                  <a:lnTo>
                    <a:pt x="636" y="2399"/>
                  </a:lnTo>
                  <a:lnTo>
                    <a:pt x="615" y="2378"/>
                  </a:lnTo>
                  <a:lnTo>
                    <a:pt x="605" y="2347"/>
                  </a:lnTo>
                  <a:lnTo>
                    <a:pt x="605" y="2326"/>
                  </a:lnTo>
                  <a:lnTo>
                    <a:pt x="658" y="2326"/>
                  </a:lnTo>
                  <a:lnTo>
                    <a:pt x="658" y="2337"/>
                  </a:lnTo>
                  <a:lnTo>
                    <a:pt x="668" y="2347"/>
                  </a:lnTo>
                  <a:lnTo>
                    <a:pt x="668" y="2368"/>
                  </a:lnTo>
                  <a:lnTo>
                    <a:pt x="679" y="2388"/>
                  </a:lnTo>
                  <a:lnTo>
                    <a:pt x="710" y="2399"/>
                  </a:lnTo>
                  <a:lnTo>
                    <a:pt x="721" y="2430"/>
                  </a:lnTo>
                  <a:lnTo>
                    <a:pt x="753" y="2450"/>
                  </a:lnTo>
                  <a:lnTo>
                    <a:pt x="774" y="2480"/>
                  </a:lnTo>
                  <a:lnTo>
                    <a:pt x="838" y="2522"/>
                  </a:lnTo>
                  <a:lnTo>
                    <a:pt x="912" y="2573"/>
                  </a:lnTo>
                  <a:lnTo>
                    <a:pt x="986" y="2625"/>
                  </a:lnTo>
                  <a:lnTo>
                    <a:pt x="1060" y="2666"/>
                  </a:lnTo>
                  <a:lnTo>
                    <a:pt x="1145" y="2717"/>
                  </a:lnTo>
                  <a:lnTo>
                    <a:pt x="1219" y="2758"/>
                  </a:lnTo>
                  <a:lnTo>
                    <a:pt x="1293" y="2800"/>
                  </a:lnTo>
                  <a:lnTo>
                    <a:pt x="1357" y="2841"/>
                  </a:lnTo>
                  <a:lnTo>
                    <a:pt x="1421" y="2862"/>
                  </a:lnTo>
                  <a:lnTo>
                    <a:pt x="1463" y="2893"/>
                  </a:lnTo>
                  <a:lnTo>
                    <a:pt x="1495" y="2902"/>
                  </a:lnTo>
                  <a:lnTo>
                    <a:pt x="1495" y="2912"/>
                  </a:lnTo>
                  <a:lnTo>
                    <a:pt x="1516" y="2912"/>
                  </a:lnTo>
                  <a:close/>
                  <a:moveTo>
                    <a:pt x="1495" y="2964"/>
                  </a:moveTo>
                  <a:lnTo>
                    <a:pt x="1495" y="2912"/>
                  </a:lnTo>
                  <a:lnTo>
                    <a:pt x="1516" y="2912"/>
                  </a:lnTo>
                  <a:lnTo>
                    <a:pt x="1526" y="2912"/>
                  </a:lnTo>
                  <a:lnTo>
                    <a:pt x="1526" y="2923"/>
                  </a:lnTo>
                  <a:lnTo>
                    <a:pt x="1537" y="2944"/>
                  </a:lnTo>
                  <a:lnTo>
                    <a:pt x="1526" y="2944"/>
                  </a:lnTo>
                  <a:lnTo>
                    <a:pt x="1526" y="2954"/>
                  </a:lnTo>
                  <a:lnTo>
                    <a:pt x="1516" y="2964"/>
                  </a:lnTo>
                  <a:lnTo>
                    <a:pt x="1495" y="2964"/>
                  </a:lnTo>
                  <a:close/>
                  <a:moveTo>
                    <a:pt x="1993" y="3129"/>
                  </a:moveTo>
                  <a:lnTo>
                    <a:pt x="1993" y="3180"/>
                  </a:lnTo>
                  <a:lnTo>
                    <a:pt x="1961" y="3180"/>
                  </a:lnTo>
                  <a:lnTo>
                    <a:pt x="1918" y="3170"/>
                  </a:lnTo>
                  <a:lnTo>
                    <a:pt x="1876" y="3170"/>
                  </a:lnTo>
                  <a:lnTo>
                    <a:pt x="1845" y="3160"/>
                  </a:lnTo>
                  <a:lnTo>
                    <a:pt x="1802" y="3139"/>
                  </a:lnTo>
                  <a:lnTo>
                    <a:pt x="1770" y="3119"/>
                  </a:lnTo>
                  <a:lnTo>
                    <a:pt x="1749" y="3109"/>
                  </a:lnTo>
                  <a:lnTo>
                    <a:pt x="1707" y="3088"/>
                  </a:lnTo>
                  <a:lnTo>
                    <a:pt x="1654" y="3057"/>
                  </a:lnTo>
                  <a:lnTo>
                    <a:pt x="1601" y="3016"/>
                  </a:lnTo>
                  <a:lnTo>
                    <a:pt x="1579" y="3006"/>
                  </a:lnTo>
                  <a:lnTo>
                    <a:pt x="1548" y="2985"/>
                  </a:lnTo>
                  <a:lnTo>
                    <a:pt x="1526" y="2975"/>
                  </a:lnTo>
                  <a:lnTo>
                    <a:pt x="1495" y="2964"/>
                  </a:lnTo>
                  <a:lnTo>
                    <a:pt x="1516" y="2912"/>
                  </a:lnTo>
                  <a:lnTo>
                    <a:pt x="1548" y="2923"/>
                  </a:lnTo>
                  <a:lnTo>
                    <a:pt x="1579" y="2944"/>
                  </a:lnTo>
                  <a:lnTo>
                    <a:pt x="1601" y="2954"/>
                  </a:lnTo>
                  <a:lnTo>
                    <a:pt x="1632" y="2964"/>
                  </a:lnTo>
                  <a:lnTo>
                    <a:pt x="1696" y="3006"/>
                  </a:lnTo>
                  <a:lnTo>
                    <a:pt x="1749" y="3037"/>
                  </a:lnTo>
                  <a:lnTo>
                    <a:pt x="1770" y="3057"/>
                  </a:lnTo>
                  <a:lnTo>
                    <a:pt x="1802" y="3078"/>
                  </a:lnTo>
                  <a:lnTo>
                    <a:pt x="1823" y="3088"/>
                  </a:lnTo>
                  <a:lnTo>
                    <a:pt x="1854" y="3109"/>
                  </a:lnTo>
                  <a:lnTo>
                    <a:pt x="1898" y="3119"/>
                  </a:lnTo>
                  <a:lnTo>
                    <a:pt x="1918" y="3119"/>
                  </a:lnTo>
                  <a:lnTo>
                    <a:pt x="1961" y="3129"/>
                  </a:lnTo>
                  <a:lnTo>
                    <a:pt x="1993" y="3129"/>
                  </a:lnTo>
                  <a:close/>
                  <a:moveTo>
                    <a:pt x="2194" y="3006"/>
                  </a:moveTo>
                  <a:lnTo>
                    <a:pt x="2236" y="2975"/>
                  </a:lnTo>
                  <a:lnTo>
                    <a:pt x="2226" y="3016"/>
                  </a:lnTo>
                  <a:lnTo>
                    <a:pt x="2204" y="3026"/>
                  </a:lnTo>
                  <a:lnTo>
                    <a:pt x="2194" y="3026"/>
                  </a:lnTo>
                  <a:lnTo>
                    <a:pt x="2173" y="3037"/>
                  </a:lnTo>
                  <a:lnTo>
                    <a:pt x="2151" y="3057"/>
                  </a:lnTo>
                  <a:lnTo>
                    <a:pt x="2131" y="3078"/>
                  </a:lnTo>
                  <a:lnTo>
                    <a:pt x="2098" y="3119"/>
                  </a:lnTo>
                  <a:lnTo>
                    <a:pt x="2078" y="3129"/>
                  </a:lnTo>
                  <a:lnTo>
                    <a:pt x="2045" y="3160"/>
                  </a:lnTo>
                  <a:lnTo>
                    <a:pt x="2035" y="3170"/>
                  </a:lnTo>
                  <a:lnTo>
                    <a:pt x="2025" y="3170"/>
                  </a:lnTo>
                  <a:lnTo>
                    <a:pt x="2014" y="3180"/>
                  </a:lnTo>
                  <a:lnTo>
                    <a:pt x="1993" y="3180"/>
                  </a:lnTo>
                  <a:lnTo>
                    <a:pt x="1993" y="3129"/>
                  </a:lnTo>
                  <a:lnTo>
                    <a:pt x="2014" y="3129"/>
                  </a:lnTo>
                  <a:lnTo>
                    <a:pt x="2014" y="3119"/>
                  </a:lnTo>
                  <a:lnTo>
                    <a:pt x="2025" y="3119"/>
                  </a:lnTo>
                  <a:lnTo>
                    <a:pt x="2035" y="3088"/>
                  </a:lnTo>
                  <a:lnTo>
                    <a:pt x="2067" y="3078"/>
                  </a:lnTo>
                  <a:lnTo>
                    <a:pt x="2088" y="3037"/>
                  </a:lnTo>
                  <a:lnTo>
                    <a:pt x="2131" y="3016"/>
                  </a:lnTo>
                  <a:lnTo>
                    <a:pt x="2140" y="3006"/>
                  </a:lnTo>
                  <a:lnTo>
                    <a:pt x="2151" y="2985"/>
                  </a:lnTo>
                  <a:lnTo>
                    <a:pt x="2184" y="2975"/>
                  </a:lnTo>
                  <a:lnTo>
                    <a:pt x="2204" y="2964"/>
                  </a:lnTo>
                  <a:lnTo>
                    <a:pt x="2194" y="3006"/>
                  </a:lnTo>
                  <a:close/>
                  <a:moveTo>
                    <a:pt x="2226" y="3016"/>
                  </a:moveTo>
                  <a:lnTo>
                    <a:pt x="2204" y="2964"/>
                  </a:lnTo>
                  <a:lnTo>
                    <a:pt x="2226" y="2964"/>
                  </a:lnTo>
                  <a:lnTo>
                    <a:pt x="2236" y="2964"/>
                  </a:lnTo>
                  <a:lnTo>
                    <a:pt x="2236" y="2975"/>
                  </a:lnTo>
                  <a:lnTo>
                    <a:pt x="2247" y="2985"/>
                  </a:lnTo>
                  <a:lnTo>
                    <a:pt x="2236" y="3006"/>
                  </a:lnTo>
                  <a:lnTo>
                    <a:pt x="2226" y="3016"/>
                  </a:lnTo>
                  <a:close/>
                  <a:moveTo>
                    <a:pt x="2426" y="2686"/>
                  </a:moveTo>
                  <a:lnTo>
                    <a:pt x="2426" y="2748"/>
                  </a:lnTo>
                  <a:lnTo>
                    <a:pt x="2395" y="2748"/>
                  </a:lnTo>
                  <a:lnTo>
                    <a:pt x="2364" y="2748"/>
                  </a:lnTo>
                  <a:lnTo>
                    <a:pt x="2342" y="2748"/>
                  </a:lnTo>
                  <a:lnTo>
                    <a:pt x="2311" y="2758"/>
                  </a:lnTo>
                  <a:lnTo>
                    <a:pt x="2289" y="2769"/>
                  </a:lnTo>
                  <a:lnTo>
                    <a:pt x="2279" y="2789"/>
                  </a:lnTo>
                  <a:lnTo>
                    <a:pt x="2257" y="2800"/>
                  </a:lnTo>
                  <a:lnTo>
                    <a:pt x="2247" y="2810"/>
                  </a:lnTo>
                  <a:lnTo>
                    <a:pt x="2236" y="2821"/>
                  </a:lnTo>
                  <a:lnTo>
                    <a:pt x="2226" y="2841"/>
                  </a:lnTo>
                  <a:lnTo>
                    <a:pt x="2226" y="2862"/>
                  </a:lnTo>
                  <a:lnTo>
                    <a:pt x="2226" y="2872"/>
                  </a:lnTo>
                  <a:lnTo>
                    <a:pt x="2226" y="2902"/>
                  </a:lnTo>
                  <a:lnTo>
                    <a:pt x="2226" y="2923"/>
                  </a:lnTo>
                  <a:lnTo>
                    <a:pt x="2236" y="2954"/>
                  </a:lnTo>
                  <a:lnTo>
                    <a:pt x="2236" y="2975"/>
                  </a:lnTo>
                  <a:lnTo>
                    <a:pt x="2194" y="3006"/>
                  </a:lnTo>
                  <a:lnTo>
                    <a:pt x="2184" y="2964"/>
                  </a:lnTo>
                  <a:lnTo>
                    <a:pt x="2173" y="2944"/>
                  </a:lnTo>
                  <a:lnTo>
                    <a:pt x="2173" y="2902"/>
                  </a:lnTo>
                  <a:lnTo>
                    <a:pt x="2173" y="2872"/>
                  </a:lnTo>
                  <a:lnTo>
                    <a:pt x="2173" y="2852"/>
                  </a:lnTo>
                  <a:lnTo>
                    <a:pt x="2184" y="2821"/>
                  </a:lnTo>
                  <a:lnTo>
                    <a:pt x="2184" y="2800"/>
                  </a:lnTo>
                  <a:lnTo>
                    <a:pt x="2194" y="2769"/>
                  </a:lnTo>
                  <a:lnTo>
                    <a:pt x="2226" y="2758"/>
                  </a:lnTo>
                  <a:lnTo>
                    <a:pt x="2236" y="2738"/>
                  </a:lnTo>
                  <a:lnTo>
                    <a:pt x="2257" y="2717"/>
                  </a:lnTo>
                  <a:lnTo>
                    <a:pt x="2289" y="2707"/>
                  </a:lnTo>
                  <a:lnTo>
                    <a:pt x="2321" y="2696"/>
                  </a:lnTo>
                  <a:lnTo>
                    <a:pt x="2353" y="2696"/>
                  </a:lnTo>
                  <a:lnTo>
                    <a:pt x="2395" y="2686"/>
                  </a:lnTo>
                  <a:lnTo>
                    <a:pt x="2426" y="2686"/>
                  </a:lnTo>
                  <a:close/>
                  <a:moveTo>
                    <a:pt x="3136" y="3129"/>
                  </a:moveTo>
                  <a:lnTo>
                    <a:pt x="3136" y="3180"/>
                  </a:lnTo>
                  <a:lnTo>
                    <a:pt x="3105" y="3180"/>
                  </a:lnTo>
                  <a:lnTo>
                    <a:pt x="3063" y="3180"/>
                  </a:lnTo>
                  <a:lnTo>
                    <a:pt x="3020" y="3170"/>
                  </a:lnTo>
                  <a:lnTo>
                    <a:pt x="2999" y="3160"/>
                  </a:lnTo>
                  <a:lnTo>
                    <a:pt x="2967" y="3160"/>
                  </a:lnTo>
                  <a:lnTo>
                    <a:pt x="2946" y="3139"/>
                  </a:lnTo>
                  <a:lnTo>
                    <a:pt x="2914" y="3119"/>
                  </a:lnTo>
                  <a:lnTo>
                    <a:pt x="2894" y="3109"/>
                  </a:lnTo>
                  <a:lnTo>
                    <a:pt x="2861" y="3088"/>
                  </a:lnTo>
                  <a:lnTo>
                    <a:pt x="2850" y="3068"/>
                  </a:lnTo>
                  <a:lnTo>
                    <a:pt x="2841" y="3057"/>
                  </a:lnTo>
                  <a:lnTo>
                    <a:pt x="2830" y="3026"/>
                  </a:lnTo>
                  <a:lnTo>
                    <a:pt x="2787" y="2985"/>
                  </a:lnTo>
                  <a:lnTo>
                    <a:pt x="2755" y="2954"/>
                  </a:lnTo>
                  <a:lnTo>
                    <a:pt x="2734" y="2912"/>
                  </a:lnTo>
                  <a:lnTo>
                    <a:pt x="2703" y="2872"/>
                  </a:lnTo>
                  <a:lnTo>
                    <a:pt x="2692" y="2852"/>
                  </a:lnTo>
                  <a:lnTo>
                    <a:pt x="2681" y="2841"/>
                  </a:lnTo>
                  <a:lnTo>
                    <a:pt x="2670" y="2821"/>
                  </a:lnTo>
                  <a:lnTo>
                    <a:pt x="2650" y="2810"/>
                  </a:lnTo>
                  <a:lnTo>
                    <a:pt x="2628" y="2789"/>
                  </a:lnTo>
                  <a:lnTo>
                    <a:pt x="2617" y="2789"/>
                  </a:lnTo>
                  <a:lnTo>
                    <a:pt x="2586" y="2769"/>
                  </a:lnTo>
                  <a:lnTo>
                    <a:pt x="2565" y="2758"/>
                  </a:lnTo>
                  <a:lnTo>
                    <a:pt x="2533" y="2748"/>
                  </a:lnTo>
                  <a:lnTo>
                    <a:pt x="2512" y="2748"/>
                  </a:lnTo>
                  <a:lnTo>
                    <a:pt x="2470" y="2748"/>
                  </a:lnTo>
                  <a:lnTo>
                    <a:pt x="2426" y="2748"/>
                  </a:lnTo>
                  <a:lnTo>
                    <a:pt x="2426" y="2686"/>
                  </a:lnTo>
                  <a:lnTo>
                    <a:pt x="2470" y="2686"/>
                  </a:lnTo>
                  <a:lnTo>
                    <a:pt x="2512" y="2696"/>
                  </a:lnTo>
                  <a:lnTo>
                    <a:pt x="2554" y="2696"/>
                  </a:lnTo>
                  <a:lnTo>
                    <a:pt x="2575" y="2707"/>
                  </a:lnTo>
                  <a:lnTo>
                    <a:pt x="2608" y="2717"/>
                  </a:lnTo>
                  <a:lnTo>
                    <a:pt x="2639" y="2738"/>
                  </a:lnTo>
                  <a:lnTo>
                    <a:pt x="2650" y="2748"/>
                  </a:lnTo>
                  <a:lnTo>
                    <a:pt x="2681" y="2758"/>
                  </a:lnTo>
                  <a:lnTo>
                    <a:pt x="2703" y="2789"/>
                  </a:lnTo>
                  <a:lnTo>
                    <a:pt x="2723" y="2800"/>
                  </a:lnTo>
                  <a:lnTo>
                    <a:pt x="2734" y="2821"/>
                  </a:lnTo>
                  <a:lnTo>
                    <a:pt x="2755" y="2841"/>
                  </a:lnTo>
                  <a:lnTo>
                    <a:pt x="2787" y="2872"/>
                  </a:lnTo>
                  <a:lnTo>
                    <a:pt x="2808" y="2923"/>
                  </a:lnTo>
                  <a:lnTo>
                    <a:pt x="2841" y="2964"/>
                  </a:lnTo>
                  <a:lnTo>
                    <a:pt x="2861" y="3006"/>
                  </a:lnTo>
                  <a:lnTo>
                    <a:pt x="2883" y="3016"/>
                  </a:lnTo>
                  <a:lnTo>
                    <a:pt x="2894" y="3026"/>
                  </a:lnTo>
                  <a:lnTo>
                    <a:pt x="2903" y="3057"/>
                  </a:lnTo>
                  <a:lnTo>
                    <a:pt x="2936" y="3068"/>
                  </a:lnTo>
                  <a:lnTo>
                    <a:pt x="2946" y="3078"/>
                  </a:lnTo>
                  <a:lnTo>
                    <a:pt x="2967" y="3088"/>
                  </a:lnTo>
                  <a:lnTo>
                    <a:pt x="2978" y="3109"/>
                  </a:lnTo>
                  <a:lnTo>
                    <a:pt x="3009" y="3109"/>
                  </a:lnTo>
                  <a:lnTo>
                    <a:pt x="3031" y="3119"/>
                  </a:lnTo>
                  <a:lnTo>
                    <a:pt x="3073" y="3119"/>
                  </a:lnTo>
                  <a:lnTo>
                    <a:pt x="3105" y="3129"/>
                  </a:lnTo>
                  <a:lnTo>
                    <a:pt x="3136" y="3129"/>
                  </a:lnTo>
                  <a:close/>
                  <a:moveTo>
                    <a:pt x="3952" y="2800"/>
                  </a:moveTo>
                  <a:lnTo>
                    <a:pt x="3952" y="2852"/>
                  </a:lnTo>
                  <a:lnTo>
                    <a:pt x="3943" y="2852"/>
                  </a:lnTo>
                  <a:lnTo>
                    <a:pt x="3910" y="2852"/>
                  </a:lnTo>
                  <a:lnTo>
                    <a:pt x="3889" y="2862"/>
                  </a:lnTo>
                  <a:lnTo>
                    <a:pt x="3879" y="2862"/>
                  </a:lnTo>
                  <a:lnTo>
                    <a:pt x="3847" y="2872"/>
                  </a:lnTo>
                  <a:lnTo>
                    <a:pt x="3825" y="2872"/>
                  </a:lnTo>
                  <a:lnTo>
                    <a:pt x="3815" y="2893"/>
                  </a:lnTo>
                  <a:lnTo>
                    <a:pt x="3783" y="2902"/>
                  </a:lnTo>
                  <a:lnTo>
                    <a:pt x="3741" y="2923"/>
                  </a:lnTo>
                  <a:lnTo>
                    <a:pt x="3688" y="2954"/>
                  </a:lnTo>
                  <a:lnTo>
                    <a:pt x="3656" y="2975"/>
                  </a:lnTo>
                  <a:lnTo>
                    <a:pt x="3613" y="3016"/>
                  </a:lnTo>
                  <a:lnTo>
                    <a:pt x="3561" y="3037"/>
                  </a:lnTo>
                  <a:lnTo>
                    <a:pt x="3508" y="3078"/>
                  </a:lnTo>
                  <a:lnTo>
                    <a:pt x="3455" y="3109"/>
                  </a:lnTo>
                  <a:lnTo>
                    <a:pt x="3402" y="3129"/>
                  </a:lnTo>
                  <a:lnTo>
                    <a:pt x="3380" y="3139"/>
                  </a:lnTo>
                  <a:lnTo>
                    <a:pt x="3338" y="3139"/>
                  </a:lnTo>
                  <a:lnTo>
                    <a:pt x="3306" y="3160"/>
                  </a:lnTo>
                  <a:lnTo>
                    <a:pt x="3285" y="3170"/>
                  </a:lnTo>
                  <a:lnTo>
                    <a:pt x="3242" y="3170"/>
                  </a:lnTo>
                  <a:lnTo>
                    <a:pt x="3222" y="3180"/>
                  </a:lnTo>
                  <a:lnTo>
                    <a:pt x="3180" y="3180"/>
                  </a:lnTo>
                  <a:lnTo>
                    <a:pt x="3136" y="3180"/>
                  </a:lnTo>
                  <a:lnTo>
                    <a:pt x="3136" y="3129"/>
                  </a:lnTo>
                  <a:lnTo>
                    <a:pt x="3180" y="3129"/>
                  </a:lnTo>
                  <a:lnTo>
                    <a:pt x="3211" y="3119"/>
                  </a:lnTo>
                  <a:lnTo>
                    <a:pt x="3242" y="3119"/>
                  </a:lnTo>
                  <a:lnTo>
                    <a:pt x="3275" y="3119"/>
                  </a:lnTo>
                  <a:lnTo>
                    <a:pt x="3296" y="3109"/>
                  </a:lnTo>
                  <a:lnTo>
                    <a:pt x="3327" y="3088"/>
                  </a:lnTo>
                  <a:lnTo>
                    <a:pt x="3349" y="3088"/>
                  </a:lnTo>
                  <a:lnTo>
                    <a:pt x="3380" y="3078"/>
                  </a:lnTo>
                  <a:lnTo>
                    <a:pt x="3433" y="3057"/>
                  </a:lnTo>
                  <a:lnTo>
                    <a:pt x="3486" y="3026"/>
                  </a:lnTo>
                  <a:lnTo>
                    <a:pt x="3539" y="3006"/>
                  </a:lnTo>
                  <a:lnTo>
                    <a:pt x="3571" y="2964"/>
                  </a:lnTo>
                  <a:lnTo>
                    <a:pt x="3624" y="2944"/>
                  </a:lnTo>
                  <a:lnTo>
                    <a:pt x="3666" y="2902"/>
                  </a:lnTo>
                  <a:lnTo>
                    <a:pt x="3719" y="2872"/>
                  </a:lnTo>
                  <a:lnTo>
                    <a:pt x="3762" y="2852"/>
                  </a:lnTo>
                  <a:lnTo>
                    <a:pt x="3783" y="2841"/>
                  </a:lnTo>
                  <a:lnTo>
                    <a:pt x="3815" y="2821"/>
                  </a:lnTo>
                  <a:lnTo>
                    <a:pt x="3836" y="2821"/>
                  </a:lnTo>
                  <a:lnTo>
                    <a:pt x="3847" y="2810"/>
                  </a:lnTo>
                  <a:lnTo>
                    <a:pt x="3879" y="2810"/>
                  </a:lnTo>
                  <a:lnTo>
                    <a:pt x="3899" y="2800"/>
                  </a:lnTo>
                  <a:lnTo>
                    <a:pt x="3932" y="2800"/>
                  </a:lnTo>
                  <a:lnTo>
                    <a:pt x="3952" y="2800"/>
                  </a:lnTo>
                  <a:close/>
                  <a:moveTo>
                    <a:pt x="4176" y="2686"/>
                  </a:moveTo>
                  <a:lnTo>
                    <a:pt x="4176" y="2748"/>
                  </a:lnTo>
                  <a:lnTo>
                    <a:pt x="4207" y="2707"/>
                  </a:lnTo>
                  <a:lnTo>
                    <a:pt x="4207" y="2738"/>
                  </a:lnTo>
                  <a:lnTo>
                    <a:pt x="4196" y="2748"/>
                  </a:lnTo>
                  <a:lnTo>
                    <a:pt x="4176" y="2758"/>
                  </a:lnTo>
                  <a:lnTo>
                    <a:pt x="4165" y="2769"/>
                  </a:lnTo>
                  <a:lnTo>
                    <a:pt x="4154" y="2789"/>
                  </a:lnTo>
                  <a:lnTo>
                    <a:pt x="4143" y="2800"/>
                  </a:lnTo>
                  <a:lnTo>
                    <a:pt x="4122" y="2810"/>
                  </a:lnTo>
                  <a:lnTo>
                    <a:pt x="4101" y="2810"/>
                  </a:lnTo>
                  <a:lnTo>
                    <a:pt x="4058" y="2821"/>
                  </a:lnTo>
                  <a:lnTo>
                    <a:pt x="4016" y="2841"/>
                  </a:lnTo>
                  <a:lnTo>
                    <a:pt x="3994" y="2852"/>
                  </a:lnTo>
                  <a:lnTo>
                    <a:pt x="3952" y="2852"/>
                  </a:lnTo>
                  <a:lnTo>
                    <a:pt x="3952" y="2800"/>
                  </a:lnTo>
                  <a:lnTo>
                    <a:pt x="3985" y="2800"/>
                  </a:lnTo>
                  <a:lnTo>
                    <a:pt x="4005" y="2789"/>
                  </a:lnTo>
                  <a:lnTo>
                    <a:pt x="4048" y="2769"/>
                  </a:lnTo>
                  <a:lnTo>
                    <a:pt x="4090" y="2758"/>
                  </a:lnTo>
                  <a:lnTo>
                    <a:pt x="4101" y="2758"/>
                  </a:lnTo>
                  <a:lnTo>
                    <a:pt x="4112" y="2748"/>
                  </a:lnTo>
                  <a:lnTo>
                    <a:pt x="4122" y="2748"/>
                  </a:lnTo>
                  <a:lnTo>
                    <a:pt x="4143" y="2738"/>
                  </a:lnTo>
                  <a:lnTo>
                    <a:pt x="4143" y="2717"/>
                  </a:lnTo>
                  <a:lnTo>
                    <a:pt x="4154" y="2717"/>
                  </a:lnTo>
                  <a:lnTo>
                    <a:pt x="4154" y="2707"/>
                  </a:lnTo>
                  <a:lnTo>
                    <a:pt x="4176" y="2686"/>
                  </a:lnTo>
                  <a:close/>
                  <a:moveTo>
                    <a:pt x="4176" y="2748"/>
                  </a:moveTo>
                  <a:lnTo>
                    <a:pt x="4176" y="2707"/>
                  </a:lnTo>
                  <a:lnTo>
                    <a:pt x="4176" y="2748"/>
                  </a:lnTo>
                  <a:close/>
                  <a:moveTo>
                    <a:pt x="4207" y="2707"/>
                  </a:moveTo>
                  <a:lnTo>
                    <a:pt x="4154" y="2707"/>
                  </a:lnTo>
                  <a:lnTo>
                    <a:pt x="4165" y="2696"/>
                  </a:lnTo>
                  <a:lnTo>
                    <a:pt x="4176" y="2686"/>
                  </a:lnTo>
                  <a:lnTo>
                    <a:pt x="4196" y="2696"/>
                  </a:lnTo>
                  <a:lnTo>
                    <a:pt x="4207" y="2707"/>
                  </a:lnTo>
                  <a:close/>
                  <a:moveTo>
                    <a:pt x="4482" y="2717"/>
                  </a:moveTo>
                  <a:lnTo>
                    <a:pt x="4451" y="2748"/>
                  </a:lnTo>
                  <a:lnTo>
                    <a:pt x="4176" y="2748"/>
                  </a:lnTo>
                  <a:lnTo>
                    <a:pt x="4176" y="2686"/>
                  </a:lnTo>
                  <a:lnTo>
                    <a:pt x="4451" y="2686"/>
                  </a:lnTo>
                  <a:lnTo>
                    <a:pt x="4482" y="2717"/>
                  </a:lnTo>
                  <a:close/>
                  <a:moveTo>
                    <a:pt x="4451" y="2748"/>
                  </a:moveTo>
                  <a:lnTo>
                    <a:pt x="4451" y="2686"/>
                  </a:lnTo>
                  <a:lnTo>
                    <a:pt x="4471" y="2696"/>
                  </a:lnTo>
                  <a:lnTo>
                    <a:pt x="4482" y="2707"/>
                  </a:lnTo>
                  <a:lnTo>
                    <a:pt x="4482" y="2717"/>
                  </a:lnTo>
                  <a:lnTo>
                    <a:pt x="4471" y="2738"/>
                  </a:lnTo>
                  <a:lnTo>
                    <a:pt x="4451" y="2748"/>
                  </a:lnTo>
                  <a:close/>
                  <a:moveTo>
                    <a:pt x="4429" y="2707"/>
                  </a:moveTo>
                  <a:lnTo>
                    <a:pt x="4451" y="2707"/>
                  </a:lnTo>
                  <a:lnTo>
                    <a:pt x="4429" y="2707"/>
                  </a:lnTo>
                  <a:close/>
                  <a:moveTo>
                    <a:pt x="4451" y="2748"/>
                  </a:moveTo>
                  <a:lnTo>
                    <a:pt x="4451" y="2686"/>
                  </a:lnTo>
                  <a:lnTo>
                    <a:pt x="4471" y="2696"/>
                  </a:lnTo>
                  <a:lnTo>
                    <a:pt x="4482" y="2707"/>
                  </a:lnTo>
                  <a:lnTo>
                    <a:pt x="4482" y="2717"/>
                  </a:lnTo>
                  <a:lnTo>
                    <a:pt x="4471" y="2738"/>
                  </a:lnTo>
                  <a:lnTo>
                    <a:pt x="4451" y="2748"/>
                  </a:lnTo>
                  <a:close/>
                  <a:moveTo>
                    <a:pt x="4451" y="3232"/>
                  </a:moveTo>
                  <a:lnTo>
                    <a:pt x="4451" y="3294"/>
                  </a:lnTo>
                  <a:lnTo>
                    <a:pt x="4429" y="3263"/>
                  </a:lnTo>
                  <a:lnTo>
                    <a:pt x="4429" y="3191"/>
                  </a:lnTo>
                  <a:lnTo>
                    <a:pt x="4419" y="3129"/>
                  </a:lnTo>
                  <a:lnTo>
                    <a:pt x="4419" y="3057"/>
                  </a:lnTo>
                  <a:lnTo>
                    <a:pt x="4398" y="2964"/>
                  </a:lnTo>
                  <a:lnTo>
                    <a:pt x="4398" y="2923"/>
                  </a:lnTo>
                  <a:lnTo>
                    <a:pt x="4398" y="2893"/>
                  </a:lnTo>
                  <a:lnTo>
                    <a:pt x="4398" y="2862"/>
                  </a:lnTo>
                  <a:lnTo>
                    <a:pt x="4398" y="2821"/>
                  </a:lnTo>
                  <a:lnTo>
                    <a:pt x="4398" y="2789"/>
                  </a:lnTo>
                  <a:lnTo>
                    <a:pt x="4419" y="2758"/>
                  </a:lnTo>
                  <a:lnTo>
                    <a:pt x="4419" y="2738"/>
                  </a:lnTo>
                  <a:lnTo>
                    <a:pt x="4429" y="2707"/>
                  </a:lnTo>
                  <a:lnTo>
                    <a:pt x="4482" y="2717"/>
                  </a:lnTo>
                  <a:lnTo>
                    <a:pt x="4471" y="2748"/>
                  </a:lnTo>
                  <a:lnTo>
                    <a:pt x="4471" y="2769"/>
                  </a:lnTo>
                  <a:lnTo>
                    <a:pt x="4451" y="2800"/>
                  </a:lnTo>
                  <a:lnTo>
                    <a:pt x="4451" y="2821"/>
                  </a:lnTo>
                  <a:lnTo>
                    <a:pt x="4451" y="2862"/>
                  </a:lnTo>
                  <a:lnTo>
                    <a:pt x="4451" y="2893"/>
                  </a:lnTo>
                  <a:lnTo>
                    <a:pt x="4451" y="2923"/>
                  </a:lnTo>
                  <a:lnTo>
                    <a:pt x="4451" y="2964"/>
                  </a:lnTo>
                  <a:lnTo>
                    <a:pt x="4471" y="3037"/>
                  </a:lnTo>
                  <a:lnTo>
                    <a:pt x="4471" y="3119"/>
                  </a:lnTo>
                  <a:lnTo>
                    <a:pt x="4482" y="3191"/>
                  </a:lnTo>
                  <a:lnTo>
                    <a:pt x="4482" y="3263"/>
                  </a:lnTo>
                  <a:lnTo>
                    <a:pt x="4451" y="3232"/>
                  </a:lnTo>
                  <a:close/>
                  <a:moveTo>
                    <a:pt x="4429" y="3263"/>
                  </a:moveTo>
                  <a:lnTo>
                    <a:pt x="4482" y="3263"/>
                  </a:lnTo>
                  <a:lnTo>
                    <a:pt x="4482" y="3273"/>
                  </a:lnTo>
                  <a:lnTo>
                    <a:pt x="4471" y="3284"/>
                  </a:lnTo>
                  <a:lnTo>
                    <a:pt x="4451" y="3294"/>
                  </a:lnTo>
                  <a:lnTo>
                    <a:pt x="4440" y="3284"/>
                  </a:lnTo>
                  <a:lnTo>
                    <a:pt x="4429" y="3284"/>
                  </a:lnTo>
                  <a:lnTo>
                    <a:pt x="4429" y="3273"/>
                  </a:lnTo>
                  <a:lnTo>
                    <a:pt x="4429" y="3263"/>
                  </a:lnTo>
                  <a:close/>
                  <a:moveTo>
                    <a:pt x="4493" y="3263"/>
                  </a:moveTo>
                  <a:lnTo>
                    <a:pt x="4471" y="3284"/>
                  </a:lnTo>
                  <a:lnTo>
                    <a:pt x="4451" y="3294"/>
                  </a:lnTo>
                  <a:lnTo>
                    <a:pt x="4451" y="3232"/>
                  </a:lnTo>
                  <a:lnTo>
                    <a:pt x="4493" y="3263"/>
                  </a:lnTo>
                  <a:close/>
                  <a:moveTo>
                    <a:pt x="4471" y="3284"/>
                  </a:moveTo>
                  <a:lnTo>
                    <a:pt x="4451" y="3232"/>
                  </a:lnTo>
                  <a:lnTo>
                    <a:pt x="4471" y="3232"/>
                  </a:lnTo>
                  <a:lnTo>
                    <a:pt x="4482" y="3242"/>
                  </a:lnTo>
                  <a:lnTo>
                    <a:pt x="4493" y="3263"/>
                  </a:lnTo>
                  <a:lnTo>
                    <a:pt x="4482" y="3273"/>
                  </a:lnTo>
                  <a:lnTo>
                    <a:pt x="4482" y="3284"/>
                  </a:lnTo>
                  <a:lnTo>
                    <a:pt x="4471" y="3284"/>
                  </a:lnTo>
                  <a:close/>
                  <a:moveTo>
                    <a:pt x="4471" y="350"/>
                  </a:moveTo>
                  <a:lnTo>
                    <a:pt x="4493" y="371"/>
                  </a:lnTo>
                  <a:lnTo>
                    <a:pt x="4493" y="3263"/>
                  </a:lnTo>
                  <a:lnTo>
                    <a:pt x="4429" y="3263"/>
                  </a:lnTo>
                  <a:lnTo>
                    <a:pt x="4429" y="371"/>
                  </a:lnTo>
                  <a:lnTo>
                    <a:pt x="4471" y="350"/>
                  </a:lnTo>
                  <a:close/>
                  <a:moveTo>
                    <a:pt x="4493" y="371"/>
                  </a:moveTo>
                  <a:lnTo>
                    <a:pt x="4429" y="371"/>
                  </a:lnTo>
                  <a:lnTo>
                    <a:pt x="4440" y="360"/>
                  </a:lnTo>
                  <a:lnTo>
                    <a:pt x="4440" y="350"/>
                  </a:lnTo>
                  <a:lnTo>
                    <a:pt x="4451" y="350"/>
                  </a:lnTo>
                  <a:lnTo>
                    <a:pt x="4471" y="350"/>
                  </a:lnTo>
                  <a:lnTo>
                    <a:pt x="4482" y="350"/>
                  </a:lnTo>
                  <a:lnTo>
                    <a:pt x="4482" y="360"/>
                  </a:lnTo>
                  <a:lnTo>
                    <a:pt x="4493" y="371"/>
                  </a:lnTo>
                  <a:close/>
                </a:path>
              </a:pathLst>
            </a:custGeom>
            <a:solidFill>
              <a:srgbClr val="FFFFFF"/>
            </a:solidFill>
            <a:ln w="9525">
              <a:noFill/>
              <a:round/>
              <a:headEnd/>
              <a:tailEnd/>
            </a:ln>
          </p:spPr>
          <p:txBody>
            <a:bodyPr/>
            <a:lstStyle/>
            <a:p>
              <a:endParaRPr lang="uk-UA"/>
            </a:p>
          </p:txBody>
        </p:sp>
        <p:sp>
          <p:nvSpPr>
            <p:cNvPr id="16437" name="Freeform 57"/>
            <p:cNvSpPr>
              <a:spLocks/>
            </p:cNvSpPr>
            <p:nvPr/>
          </p:nvSpPr>
          <p:spPr bwMode="auto">
            <a:xfrm>
              <a:off x="3236913" y="3182938"/>
              <a:ext cx="168275" cy="131762"/>
            </a:xfrm>
            <a:custGeom>
              <a:avLst/>
              <a:gdLst>
                <a:gd name="T0" fmla="*/ 2147483647 w 530"/>
                <a:gd name="T1" fmla="*/ 2147483647 h 412"/>
                <a:gd name="T2" fmla="*/ 2147483647 w 530"/>
                <a:gd name="T3" fmla="*/ 2147483647 h 412"/>
                <a:gd name="T4" fmla="*/ 2147483647 w 530"/>
                <a:gd name="T5" fmla="*/ 2147483647 h 412"/>
                <a:gd name="T6" fmla="*/ 2147483647 w 530"/>
                <a:gd name="T7" fmla="*/ 2147483647 h 412"/>
                <a:gd name="T8" fmla="*/ 2147483647 w 530"/>
                <a:gd name="T9" fmla="*/ 2147483647 h 412"/>
                <a:gd name="T10" fmla="*/ 2147483647 w 530"/>
                <a:gd name="T11" fmla="*/ 2147483647 h 412"/>
                <a:gd name="T12" fmla="*/ 2147483647 w 530"/>
                <a:gd name="T13" fmla="*/ 2147483647 h 412"/>
                <a:gd name="T14" fmla="*/ 0 w 530"/>
                <a:gd name="T15" fmla="*/ 2147483647 h 412"/>
                <a:gd name="T16" fmla="*/ 0 w 530"/>
                <a:gd name="T17" fmla="*/ 2147483647 h 412"/>
                <a:gd name="T18" fmla="*/ 2147483647 w 530"/>
                <a:gd name="T19" fmla="*/ 2147483647 h 412"/>
                <a:gd name="T20" fmla="*/ 2147483647 w 530"/>
                <a:gd name="T21" fmla="*/ 2147483647 h 412"/>
                <a:gd name="T22" fmla="*/ 2147483647 w 530"/>
                <a:gd name="T23" fmla="*/ 2147483647 h 412"/>
                <a:gd name="T24" fmla="*/ 2147483647 w 530"/>
                <a:gd name="T25" fmla="*/ 2147483647 h 412"/>
                <a:gd name="T26" fmla="*/ 2147483647 w 530"/>
                <a:gd name="T27" fmla="*/ 2147483647 h 412"/>
                <a:gd name="T28" fmla="*/ 2147483647 w 530"/>
                <a:gd name="T29" fmla="*/ 0 h 412"/>
                <a:gd name="T30" fmla="*/ 2147483647 w 530"/>
                <a:gd name="T31" fmla="*/ 0 h 412"/>
                <a:gd name="T32" fmla="*/ 2147483647 w 530"/>
                <a:gd name="T33" fmla="*/ 2147483647 h 412"/>
                <a:gd name="T34" fmla="*/ 2147483647 w 530"/>
                <a:gd name="T35" fmla="*/ 2147483647 h 412"/>
                <a:gd name="T36" fmla="*/ 2147483647 w 530"/>
                <a:gd name="T37" fmla="*/ 0 h 412"/>
                <a:gd name="T38" fmla="*/ 2147483647 w 530"/>
                <a:gd name="T39" fmla="*/ 2147483647 h 412"/>
                <a:gd name="T40" fmla="*/ 2147483647 w 530"/>
                <a:gd name="T41" fmla="*/ 2147483647 h 412"/>
                <a:gd name="T42" fmla="*/ 2147483647 w 530"/>
                <a:gd name="T43" fmla="*/ 2147483647 h 412"/>
                <a:gd name="T44" fmla="*/ 2147483647 w 530"/>
                <a:gd name="T45" fmla="*/ 2147483647 h 4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0"/>
                <a:gd name="T70" fmla="*/ 0 h 412"/>
                <a:gd name="T71" fmla="*/ 530 w 530"/>
                <a:gd name="T72" fmla="*/ 412 h 4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0" h="412">
                  <a:moveTo>
                    <a:pt x="423" y="381"/>
                  </a:moveTo>
                  <a:lnTo>
                    <a:pt x="306" y="391"/>
                  </a:lnTo>
                  <a:lnTo>
                    <a:pt x="169" y="412"/>
                  </a:lnTo>
                  <a:lnTo>
                    <a:pt x="95" y="391"/>
                  </a:lnTo>
                  <a:lnTo>
                    <a:pt x="42" y="381"/>
                  </a:lnTo>
                  <a:lnTo>
                    <a:pt x="21" y="360"/>
                  </a:lnTo>
                  <a:lnTo>
                    <a:pt x="11" y="329"/>
                  </a:lnTo>
                  <a:lnTo>
                    <a:pt x="0" y="308"/>
                  </a:lnTo>
                  <a:lnTo>
                    <a:pt x="0" y="267"/>
                  </a:lnTo>
                  <a:lnTo>
                    <a:pt x="31" y="267"/>
                  </a:lnTo>
                  <a:lnTo>
                    <a:pt x="73" y="248"/>
                  </a:lnTo>
                  <a:lnTo>
                    <a:pt x="117" y="216"/>
                  </a:lnTo>
                  <a:lnTo>
                    <a:pt x="148" y="175"/>
                  </a:lnTo>
                  <a:lnTo>
                    <a:pt x="222" y="92"/>
                  </a:lnTo>
                  <a:lnTo>
                    <a:pt x="275" y="0"/>
                  </a:lnTo>
                  <a:lnTo>
                    <a:pt x="370" y="0"/>
                  </a:lnTo>
                  <a:lnTo>
                    <a:pt x="423" y="11"/>
                  </a:lnTo>
                  <a:lnTo>
                    <a:pt x="455" y="11"/>
                  </a:lnTo>
                  <a:lnTo>
                    <a:pt x="530" y="0"/>
                  </a:lnTo>
                  <a:lnTo>
                    <a:pt x="519" y="113"/>
                  </a:lnTo>
                  <a:lnTo>
                    <a:pt x="476" y="206"/>
                  </a:lnTo>
                  <a:lnTo>
                    <a:pt x="445" y="298"/>
                  </a:lnTo>
                  <a:lnTo>
                    <a:pt x="423" y="381"/>
                  </a:lnTo>
                  <a:close/>
                </a:path>
              </a:pathLst>
            </a:custGeom>
            <a:solidFill>
              <a:srgbClr val="008EC8"/>
            </a:solidFill>
            <a:ln w="9525">
              <a:noFill/>
              <a:round/>
              <a:headEnd/>
              <a:tailEnd/>
            </a:ln>
          </p:spPr>
          <p:txBody>
            <a:bodyPr/>
            <a:lstStyle/>
            <a:p>
              <a:endParaRPr lang="uk-UA"/>
            </a:p>
          </p:txBody>
        </p:sp>
        <p:sp>
          <p:nvSpPr>
            <p:cNvPr id="16438" name="Freeform 58"/>
            <p:cNvSpPr>
              <a:spLocks noEditPoints="1"/>
            </p:cNvSpPr>
            <p:nvPr/>
          </p:nvSpPr>
          <p:spPr bwMode="auto">
            <a:xfrm>
              <a:off x="3227388" y="3170238"/>
              <a:ext cx="190500" cy="150812"/>
            </a:xfrm>
            <a:custGeom>
              <a:avLst/>
              <a:gdLst>
                <a:gd name="T0" fmla="*/ 2147483647 w 604"/>
                <a:gd name="T1" fmla="*/ 2147483647 h 474"/>
                <a:gd name="T2" fmla="*/ 2147483647 w 604"/>
                <a:gd name="T3" fmla="*/ 2147483647 h 474"/>
                <a:gd name="T4" fmla="*/ 2147483647 w 604"/>
                <a:gd name="T5" fmla="*/ 2147483647 h 474"/>
                <a:gd name="T6" fmla="*/ 2147483647 w 604"/>
                <a:gd name="T7" fmla="*/ 2147483647 h 474"/>
                <a:gd name="T8" fmla="*/ 2147483647 w 604"/>
                <a:gd name="T9" fmla="*/ 2147483647 h 474"/>
                <a:gd name="T10" fmla="*/ 2147483647 w 604"/>
                <a:gd name="T11" fmla="*/ 2147483647 h 474"/>
                <a:gd name="T12" fmla="*/ 2147483647 w 604"/>
                <a:gd name="T13" fmla="*/ 2147483647 h 474"/>
                <a:gd name="T14" fmla="*/ 2147483647 w 604"/>
                <a:gd name="T15" fmla="*/ 2147483647 h 474"/>
                <a:gd name="T16" fmla="*/ 2147483647 w 604"/>
                <a:gd name="T17" fmla="*/ 2147483647 h 474"/>
                <a:gd name="T18" fmla="*/ 2147483647 w 604"/>
                <a:gd name="T19" fmla="*/ 2147483647 h 474"/>
                <a:gd name="T20" fmla="*/ 2147483647 w 604"/>
                <a:gd name="T21" fmla="*/ 2147483647 h 474"/>
                <a:gd name="T22" fmla="*/ 2147483647 w 604"/>
                <a:gd name="T23" fmla="*/ 2147483647 h 474"/>
                <a:gd name="T24" fmla="*/ 2147483647 w 604"/>
                <a:gd name="T25" fmla="*/ 2147483647 h 474"/>
                <a:gd name="T26" fmla="*/ 0 w 604"/>
                <a:gd name="T27" fmla="*/ 2147483647 h 474"/>
                <a:gd name="T28" fmla="*/ 2147483647 w 604"/>
                <a:gd name="T29" fmla="*/ 2147483647 h 474"/>
                <a:gd name="T30" fmla="*/ 2147483647 w 604"/>
                <a:gd name="T31" fmla="*/ 2147483647 h 474"/>
                <a:gd name="T32" fmla="*/ 2147483647 w 604"/>
                <a:gd name="T33" fmla="*/ 2147483647 h 474"/>
                <a:gd name="T34" fmla="*/ 2147483647 w 604"/>
                <a:gd name="T35" fmla="*/ 0 h 474"/>
                <a:gd name="T36" fmla="*/ 2147483647 w 604"/>
                <a:gd name="T37" fmla="*/ 2147483647 h 474"/>
                <a:gd name="T38" fmla="*/ 2147483647 w 604"/>
                <a:gd name="T39" fmla="*/ 2147483647 h 474"/>
                <a:gd name="T40" fmla="*/ 2147483647 w 604"/>
                <a:gd name="T41" fmla="*/ 2147483647 h 474"/>
                <a:gd name="T42" fmla="*/ 2147483647 w 604"/>
                <a:gd name="T43" fmla="*/ 2147483647 h 474"/>
                <a:gd name="T44" fmla="*/ 2147483647 w 604"/>
                <a:gd name="T45" fmla="*/ 2147483647 h 474"/>
                <a:gd name="T46" fmla="*/ 2147483647 w 604"/>
                <a:gd name="T47" fmla="*/ 2147483647 h 474"/>
                <a:gd name="T48" fmla="*/ 2147483647 w 604"/>
                <a:gd name="T49" fmla="*/ 2147483647 h 474"/>
                <a:gd name="T50" fmla="*/ 2147483647 w 604"/>
                <a:gd name="T51" fmla="*/ 2147483647 h 474"/>
                <a:gd name="T52" fmla="*/ 2147483647 w 604"/>
                <a:gd name="T53" fmla="*/ 2147483647 h 474"/>
                <a:gd name="T54" fmla="*/ 2147483647 w 604"/>
                <a:gd name="T55" fmla="*/ 2147483647 h 474"/>
                <a:gd name="T56" fmla="*/ 2147483647 w 604"/>
                <a:gd name="T57" fmla="*/ 0 h 474"/>
                <a:gd name="T58" fmla="*/ 2147483647 w 604"/>
                <a:gd name="T59" fmla="*/ 2147483647 h 474"/>
                <a:gd name="T60" fmla="*/ 2147483647 w 604"/>
                <a:gd name="T61" fmla="*/ 2147483647 h 474"/>
                <a:gd name="T62" fmla="*/ 2147483647 w 604"/>
                <a:gd name="T63" fmla="*/ 2147483647 h 474"/>
                <a:gd name="T64" fmla="*/ 2147483647 w 604"/>
                <a:gd name="T65" fmla="*/ 2147483647 h 474"/>
                <a:gd name="T66" fmla="*/ 2147483647 w 604"/>
                <a:gd name="T67" fmla="*/ 2147483647 h 474"/>
                <a:gd name="T68" fmla="*/ 2147483647 w 604"/>
                <a:gd name="T69" fmla="*/ 2147483647 h 474"/>
                <a:gd name="T70" fmla="*/ 2147483647 w 604"/>
                <a:gd name="T71" fmla="*/ 2147483647 h 474"/>
                <a:gd name="T72" fmla="*/ 2147483647 w 604"/>
                <a:gd name="T73" fmla="*/ 2147483647 h 474"/>
                <a:gd name="T74" fmla="*/ 2147483647 w 604"/>
                <a:gd name="T75" fmla="*/ 2147483647 h 474"/>
                <a:gd name="T76" fmla="*/ 2147483647 w 604"/>
                <a:gd name="T77" fmla="*/ 2147483647 h 474"/>
                <a:gd name="T78" fmla="*/ 2147483647 w 604"/>
                <a:gd name="T79" fmla="*/ 2147483647 h 474"/>
                <a:gd name="T80" fmla="*/ 2147483647 w 604"/>
                <a:gd name="T81" fmla="*/ 2147483647 h 474"/>
                <a:gd name="T82" fmla="*/ 2147483647 w 604"/>
                <a:gd name="T83" fmla="*/ 2147483647 h 474"/>
                <a:gd name="T84" fmla="*/ 2147483647 w 604"/>
                <a:gd name="T85" fmla="*/ 2147483647 h 474"/>
                <a:gd name="T86" fmla="*/ 2147483647 w 604"/>
                <a:gd name="T87" fmla="*/ 2147483647 h 474"/>
                <a:gd name="T88" fmla="*/ 2147483647 w 604"/>
                <a:gd name="T89" fmla="*/ 2147483647 h 474"/>
                <a:gd name="T90" fmla="*/ 2147483647 w 604"/>
                <a:gd name="T91" fmla="*/ 2147483647 h 474"/>
                <a:gd name="T92" fmla="*/ 2147483647 w 604"/>
                <a:gd name="T93" fmla="*/ 2147483647 h 474"/>
                <a:gd name="T94" fmla="*/ 2147483647 w 604"/>
                <a:gd name="T95" fmla="*/ 2147483647 h 474"/>
                <a:gd name="T96" fmla="*/ 2147483647 w 604"/>
                <a:gd name="T97" fmla="*/ 2147483647 h 474"/>
                <a:gd name="T98" fmla="*/ 2147483647 w 604"/>
                <a:gd name="T99" fmla="*/ 2147483647 h 474"/>
                <a:gd name="T100" fmla="*/ 2147483647 w 604"/>
                <a:gd name="T101" fmla="*/ 2147483647 h 474"/>
                <a:gd name="T102" fmla="*/ 2147483647 w 604"/>
                <a:gd name="T103" fmla="*/ 2147483647 h 474"/>
                <a:gd name="T104" fmla="*/ 2147483647 w 604"/>
                <a:gd name="T105" fmla="*/ 2147483647 h 474"/>
                <a:gd name="T106" fmla="*/ 2147483647 w 604"/>
                <a:gd name="T107" fmla="*/ 2147483647 h 474"/>
                <a:gd name="T108" fmla="*/ 2147483647 w 604"/>
                <a:gd name="T109" fmla="*/ 2147483647 h 474"/>
                <a:gd name="T110" fmla="*/ 2147483647 w 604"/>
                <a:gd name="T111" fmla="*/ 2147483647 h 474"/>
                <a:gd name="T112" fmla="*/ 2147483647 w 604"/>
                <a:gd name="T113" fmla="*/ 2147483647 h 474"/>
                <a:gd name="T114" fmla="*/ 2147483647 w 604"/>
                <a:gd name="T115" fmla="*/ 2147483647 h 474"/>
                <a:gd name="T116" fmla="*/ 2147483647 w 604"/>
                <a:gd name="T117" fmla="*/ 2147483647 h 474"/>
                <a:gd name="T118" fmla="*/ 2147483647 w 604"/>
                <a:gd name="T119" fmla="*/ 2147483647 h 4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4"/>
                <a:gd name="T181" fmla="*/ 0 h 474"/>
                <a:gd name="T182" fmla="*/ 604 w 604"/>
                <a:gd name="T183" fmla="*/ 474 h 4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4" h="474">
                  <a:moveTo>
                    <a:pt x="32" y="289"/>
                  </a:moveTo>
                  <a:lnTo>
                    <a:pt x="32" y="339"/>
                  </a:lnTo>
                  <a:lnTo>
                    <a:pt x="53" y="308"/>
                  </a:lnTo>
                  <a:lnTo>
                    <a:pt x="53" y="318"/>
                  </a:lnTo>
                  <a:lnTo>
                    <a:pt x="53" y="349"/>
                  </a:lnTo>
                  <a:lnTo>
                    <a:pt x="53" y="360"/>
                  </a:lnTo>
                  <a:lnTo>
                    <a:pt x="63" y="360"/>
                  </a:lnTo>
                  <a:lnTo>
                    <a:pt x="63" y="370"/>
                  </a:lnTo>
                  <a:lnTo>
                    <a:pt x="74" y="391"/>
                  </a:lnTo>
                  <a:lnTo>
                    <a:pt x="96" y="401"/>
                  </a:lnTo>
                  <a:lnTo>
                    <a:pt x="105" y="401"/>
                  </a:lnTo>
                  <a:lnTo>
                    <a:pt x="116" y="412"/>
                  </a:lnTo>
                  <a:lnTo>
                    <a:pt x="127" y="412"/>
                  </a:lnTo>
                  <a:lnTo>
                    <a:pt x="149" y="412"/>
                  </a:lnTo>
                  <a:lnTo>
                    <a:pt x="169" y="422"/>
                  </a:lnTo>
                  <a:lnTo>
                    <a:pt x="201" y="422"/>
                  </a:lnTo>
                  <a:lnTo>
                    <a:pt x="233" y="422"/>
                  </a:lnTo>
                  <a:lnTo>
                    <a:pt x="276" y="412"/>
                  </a:lnTo>
                  <a:lnTo>
                    <a:pt x="318" y="412"/>
                  </a:lnTo>
                  <a:lnTo>
                    <a:pt x="338" y="412"/>
                  </a:lnTo>
                  <a:lnTo>
                    <a:pt x="402" y="401"/>
                  </a:lnTo>
                  <a:lnTo>
                    <a:pt x="455" y="401"/>
                  </a:lnTo>
                  <a:lnTo>
                    <a:pt x="455" y="453"/>
                  </a:lnTo>
                  <a:lnTo>
                    <a:pt x="424" y="453"/>
                  </a:lnTo>
                  <a:lnTo>
                    <a:pt x="349" y="463"/>
                  </a:lnTo>
                  <a:lnTo>
                    <a:pt x="318" y="463"/>
                  </a:lnTo>
                  <a:lnTo>
                    <a:pt x="276" y="474"/>
                  </a:lnTo>
                  <a:lnTo>
                    <a:pt x="233" y="474"/>
                  </a:lnTo>
                  <a:lnTo>
                    <a:pt x="201" y="474"/>
                  </a:lnTo>
                  <a:lnTo>
                    <a:pt x="169" y="474"/>
                  </a:lnTo>
                  <a:lnTo>
                    <a:pt x="127" y="463"/>
                  </a:lnTo>
                  <a:lnTo>
                    <a:pt x="116" y="463"/>
                  </a:lnTo>
                  <a:lnTo>
                    <a:pt x="96" y="463"/>
                  </a:lnTo>
                  <a:lnTo>
                    <a:pt x="74" y="453"/>
                  </a:lnTo>
                  <a:lnTo>
                    <a:pt x="63" y="432"/>
                  </a:lnTo>
                  <a:lnTo>
                    <a:pt x="53" y="432"/>
                  </a:lnTo>
                  <a:lnTo>
                    <a:pt x="43" y="422"/>
                  </a:lnTo>
                  <a:lnTo>
                    <a:pt x="32" y="412"/>
                  </a:lnTo>
                  <a:lnTo>
                    <a:pt x="10" y="391"/>
                  </a:lnTo>
                  <a:lnTo>
                    <a:pt x="10" y="370"/>
                  </a:lnTo>
                  <a:lnTo>
                    <a:pt x="0" y="349"/>
                  </a:lnTo>
                  <a:lnTo>
                    <a:pt x="0" y="339"/>
                  </a:lnTo>
                  <a:lnTo>
                    <a:pt x="0" y="308"/>
                  </a:lnTo>
                  <a:lnTo>
                    <a:pt x="32" y="289"/>
                  </a:lnTo>
                  <a:close/>
                  <a:moveTo>
                    <a:pt x="53" y="308"/>
                  </a:moveTo>
                  <a:lnTo>
                    <a:pt x="0" y="308"/>
                  </a:lnTo>
                  <a:lnTo>
                    <a:pt x="0" y="298"/>
                  </a:lnTo>
                  <a:lnTo>
                    <a:pt x="10" y="289"/>
                  </a:lnTo>
                  <a:lnTo>
                    <a:pt x="32" y="289"/>
                  </a:lnTo>
                  <a:lnTo>
                    <a:pt x="43" y="289"/>
                  </a:lnTo>
                  <a:lnTo>
                    <a:pt x="43" y="298"/>
                  </a:lnTo>
                  <a:lnTo>
                    <a:pt x="53" y="298"/>
                  </a:lnTo>
                  <a:lnTo>
                    <a:pt x="53" y="308"/>
                  </a:lnTo>
                  <a:close/>
                  <a:moveTo>
                    <a:pt x="307" y="0"/>
                  </a:moveTo>
                  <a:lnTo>
                    <a:pt x="307" y="62"/>
                  </a:lnTo>
                  <a:lnTo>
                    <a:pt x="329" y="52"/>
                  </a:lnTo>
                  <a:lnTo>
                    <a:pt x="307" y="92"/>
                  </a:lnTo>
                  <a:lnTo>
                    <a:pt x="276" y="144"/>
                  </a:lnTo>
                  <a:lnTo>
                    <a:pt x="233" y="185"/>
                  </a:lnTo>
                  <a:lnTo>
                    <a:pt x="201" y="237"/>
                  </a:lnTo>
                  <a:lnTo>
                    <a:pt x="180" y="257"/>
                  </a:lnTo>
                  <a:lnTo>
                    <a:pt x="158" y="268"/>
                  </a:lnTo>
                  <a:lnTo>
                    <a:pt x="149" y="298"/>
                  </a:lnTo>
                  <a:lnTo>
                    <a:pt x="116" y="308"/>
                  </a:lnTo>
                  <a:lnTo>
                    <a:pt x="96" y="318"/>
                  </a:lnTo>
                  <a:lnTo>
                    <a:pt x="74" y="339"/>
                  </a:lnTo>
                  <a:lnTo>
                    <a:pt x="53" y="339"/>
                  </a:lnTo>
                  <a:lnTo>
                    <a:pt x="32" y="339"/>
                  </a:lnTo>
                  <a:lnTo>
                    <a:pt x="32" y="289"/>
                  </a:lnTo>
                  <a:lnTo>
                    <a:pt x="43" y="289"/>
                  </a:lnTo>
                  <a:lnTo>
                    <a:pt x="53" y="289"/>
                  </a:lnTo>
                  <a:lnTo>
                    <a:pt x="74" y="268"/>
                  </a:lnTo>
                  <a:lnTo>
                    <a:pt x="96" y="257"/>
                  </a:lnTo>
                  <a:lnTo>
                    <a:pt x="105" y="247"/>
                  </a:lnTo>
                  <a:lnTo>
                    <a:pt x="127" y="237"/>
                  </a:lnTo>
                  <a:lnTo>
                    <a:pt x="149" y="216"/>
                  </a:lnTo>
                  <a:lnTo>
                    <a:pt x="158" y="195"/>
                  </a:lnTo>
                  <a:lnTo>
                    <a:pt x="201" y="154"/>
                  </a:lnTo>
                  <a:lnTo>
                    <a:pt x="222" y="102"/>
                  </a:lnTo>
                  <a:lnTo>
                    <a:pt x="254" y="62"/>
                  </a:lnTo>
                  <a:lnTo>
                    <a:pt x="276" y="31"/>
                  </a:lnTo>
                  <a:lnTo>
                    <a:pt x="307" y="0"/>
                  </a:lnTo>
                  <a:close/>
                  <a:moveTo>
                    <a:pt x="329" y="52"/>
                  </a:moveTo>
                  <a:lnTo>
                    <a:pt x="276" y="31"/>
                  </a:lnTo>
                  <a:lnTo>
                    <a:pt x="276" y="21"/>
                  </a:lnTo>
                  <a:lnTo>
                    <a:pt x="286" y="21"/>
                  </a:lnTo>
                  <a:lnTo>
                    <a:pt x="307" y="0"/>
                  </a:lnTo>
                  <a:lnTo>
                    <a:pt x="318" y="21"/>
                  </a:lnTo>
                  <a:lnTo>
                    <a:pt x="329" y="31"/>
                  </a:lnTo>
                  <a:lnTo>
                    <a:pt x="329" y="41"/>
                  </a:lnTo>
                  <a:lnTo>
                    <a:pt x="329" y="52"/>
                  </a:lnTo>
                  <a:close/>
                  <a:moveTo>
                    <a:pt x="604" y="41"/>
                  </a:moveTo>
                  <a:lnTo>
                    <a:pt x="540" y="41"/>
                  </a:lnTo>
                  <a:lnTo>
                    <a:pt x="582" y="62"/>
                  </a:lnTo>
                  <a:lnTo>
                    <a:pt x="529" y="82"/>
                  </a:lnTo>
                  <a:lnTo>
                    <a:pt x="498" y="82"/>
                  </a:lnTo>
                  <a:lnTo>
                    <a:pt x="487" y="92"/>
                  </a:lnTo>
                  <a:lnTo>
                    <a:pt x="477" y="92"/>
                  </a:lnTo>
                  <a:lnTo>
                    <a:pt x="455" y="82"/>
                  </a:lnTo>
                  <a:lnTo>
                    <a:pt x="444" y="82"/>
                  </a:lnTo>
                  <a:lnTo>
                    <a:pt x="434" y="82"/>
                  </a:lnTo>
                  <a:lnTo>
                    <a:pt x="402" y="62"/>
                  </a:lnTo>
                  <a:lnTo>
                    <a:pt x="382" y="62"/>
                  </a:lnTo>
                  <a:lnTo>
                    <a:pt x="371" y="62"/>
                  </a:lnTo>
                  <a:lnTo>
                    <a:pt x="329" y="62"/>
                  </a:lnTo>
                  <a:lnTo>
                    <a:pt x="307" y="62"/>
                  </a:lnTo>
                  <a:lnTo>
                    <a:pt x="307" y="0"/>
                  </a:lnTo>
                  <a:lnTo>
                    <a:pt x="338" y="21"/>
                  </a:lnTo>
                  <a:lnTo>
                    <a:pt x="371" y="21"/>
                  </a:lnTo>
                  <a:lnTo>
                    <a:pt x="391" y="21"/>
                  </a:lnTo>
                  <a:lnTo>
                    <a:pt x="424" y="21"/>
                  </a:lnTo>
                  <a:lnTo>
                    <a:pt x="444" y="31"/>
                  </a:lnTo>
                  <a:lnTo>
                    <a:pt x="455" y="31"/>
                  </a:lnTo>
                  <a:lnTo>
                    <a:pt x="477" y="31"/>
                  </a:lnTo>
                  <a:lnTo>
                    <a:pt x="487" y="31"/>
                  </a:lnTo>
                  <a:lnTo>
                    <a:pt x="508" y="31"/>
                  </a:lnTo>
                  <a:lnTo>
                    <a:pt x="562" y="21"/>
                  </a:lnTo>
                  <a:lnTo>
                    <a:pt x="604" y="41"/>
                  </a:lnTo>
                  <a:close/>
                  <a:moveTo>
                    <a:pt x="582" y="62"/>
                  </a:moveTo>
                  <a:lnTo>
                    <a:pt x="562" y="21"/>
                  </a:lnTo>
                  <a:lnTo>
                    <a:pt x="582" y="0"/>
                  </a:lnTo>
                  <a:lnTo>
                    <a:pt x="582" y="21"/>
                  </a:lnTo>
                  <a:lnTo>
                    <a:pt x="593" y="21"/>
                  </a:lnTo>
                  <a:lnTo>
                    <a:pt x="593" y="31"/>
                  </a:lnTo>
                  <a:lnTo>
                    <a:pt x="604" y="41"/>
                  </a:lnTo>
                  <a:lnTo>
                    <a:pt x="593" y="52"/>
                  </a:lnTo>
                  <a:lnTo>
                    <a:pt x="582" y="62"/>
                  </a:lnTo>
                  <a:close/>
                  <a:moveTo>
                    <a:pt x="455" y="453"/>
                  </a:moveTo>
                  <a:lnTo>
                    <a:pt x="455" y="401"/>
                  </a:lnTo>
                  <a:lnTo>
                    <a:pt x="434" y="422"/>
                  </a:lnTo>
                  <a:lnTo>
                    <a:pt x="434" y="401"/>
                  </a:lnTo>
                  <a:lnTo>
                    <a:pt x="444" y="370"/>
                  </a:lnTo>
                  <a:lnTo>
                    <a:pt x="444" y="349"/>
                  </a:lnTo>
                  <a:lnTo>
                    <a:pt x="455" y="318"/>
                  </a:lnTo>
                  <a:lnTo>
                    <a:pt x="477" y="289"/>
                  </a:lnTo>
                  <a:lnTo>
                    <a:pt x="487" y="237"/>
                  </a:lnTo>
                  <a:lnTo>
                    <a:pt x="508" y="195"/>
                  </a:lnTo>
                  <a:lnTo>
                    <a:pt x="529" y="144"/>
                  </a:lnTo>
                  <a:lnTo>
                    <a:pt x="540" y="113"/>
                  </a:lnTo>
                  <a:lnTo>
                    <a:pt x="540" y="92"/>
                  </a:lnTo>
                  <a:lnTo>
                    <a:pt x="540" y="62"/>
                  </a:lnTo>
                  <a:lnTo>
                    <a:pt x="540" y="41"/>
                  </a:lnTo>
                  <a:lnTo>
                    <a:pt x="604" y="41"/>
                  </a:lnTo>
                  <a:lnTo>
                    <a:pt x="593" y="62"/>
                  </a:lnTo>
                  <a:lnTo>
                    <a:pt x="593" y="102"/>
                  </a:lnTo>
                  <a:lnTo>
                    <a:pt x="593" y="133"/>
                  </a:lnTo>
                  <a:lnTo>
                    <a:pt x="582" y="154"/>
                  </a:lnTo>
                  <a:lnTo>
                    <a:pt x="562" y="206"/>
                  </a:lnTo>
                  <a:lnTo>
                    <a:pt x="540" y="257"/>
                  </a:lnTo>
                  <a:lnTo>
                    <a:pt x="529" y="308"/>
                  </a:lnTo>
                  <a:lnTo>
                    <a:pt x="498" y="349"/>
                  </a:lnTo>
                  <a:lnTo>
                    <a:pt x="498" y="360"/>
                  </a:lnTo>
                  <a:lnTo>
                    <a:pt x="498" y="391"/>
                  </a:lnTo>
                  <a:lnTo>
                    <a:pt x="487" y="401"/>
                  </a:lnTo>
                  <a:lnTo>
                    <a:pt x="487" y="422"/>
                  </a:lnTo>
                  <a:lnTo>
                    <a:pt x="455" y="453"/>
                  </a:lnTo>
                  <a:close/>
                  <a:moveTo>
                    <a:pt x="455" y="401"/>
                  </a:moveTo>
                  <a:lnTo>
                    <a:pt x="455" y="422"/>
                  </a:lnTo>
                  <a:lnTo>
                    <a:pt x="455" y="401"/>
                  </a:lnTo>
                  <a:close/>
                  <a:moveTo>
                    <a:pt x="434" y="422"/>
                  </a:moveTo>
                  <a:lnTo>
                    <a:pt x="487" y="422"/>
                  </a:lnTo>
                  <a:lnTo>
                    <a:pt x="487" y="432"/>
                  </a:lnTo>
                  <a:lnTo>
                    <a:pt x="477" y="453"/>
                  </a:lnTo>
                  <a:lnTo>
                    <a:pt x="455" y="453"/>
                  </a:lnTo>
                  <a:lnTo>
                    <a:pt x="444" y="453"/>
                  </a:lnTo>
                  <a:lnTo>
                    <a:pt x="444" y="432"/>
                  </a:lnTo>
                  <a:lnTo>
                    <a:pt x="434" y="432"/>
                  </a:lnTo>
                  <a:lnTo>
                    <a:pt x="434" y="422"/>
                  </a:lnTo>
                  <a:close/>
                  <a:moveTo>
                    <a:pt x="455" y="401"/>
                  </a:moveTo>
                  <a:lnTo>
                    <a:pt x="455" y="422"/>
                  </a:lnTo>
                  <a:lnTo>
                    <a:pt x="455" y="401"/>
                  </a:lnTo>
                  <a:close/>
                  <a:moveTo>
                    <a:pt x="434" y="422"/>
                  </a:moveTo>
                  <a:lnTo>
                    <a:pt x="487" y="422"/>
                  </a:lnTo>
                  <a:lnTo>
                    <a:pt x="487" y="432"/>
                  </a:lnTo>
                  <a:lnTo>
                    <a:pt x="477" y="453"/>
                  </a:lnTo>
                  <a:lnTo>
                    <a:pt x="455" y="453"/>
                  </a:lnTo>
                  <a:lnTo>
                    <a:pt x="444" y="453"/>
                  </a:lnTo>
                  <a:lnTo>
                    <a:pt x="444" y="432"/>
                  </a:lnTo>
                  <a:lnTo>
                    <a:pt x="434" y="432"/>
                  </a:lnTo>
                  <a:lnTo>
                    <a:pt x="434" y="422"/>
                  </a:lnTo>
                  <a:close/>
                </a:path>
              </a:pathLst>
            </a:custGeom>
            <a:solidFill>
              <a:srgbClr val="FFFFFF"/>
            </a:solidFill>
            <a:ln w="9525">
              <a:noFill/>
              <a:round/>
              <a:headEnd/>
              <a:tailEnd/>
            </a:ln>
          </p:spPr>
          <p:txBody>
            <a:bodyPr/>
            <a:lstStyle/>
            <a:p>
              <a:endParaRPr lang="uk-UA"/>
            </a:p>
          </p:txBody>
        </p:sp>
        <p:sp>
          <p:nvSpPr>
            <p:cNvPr id="16439" name="Freeform 59"/>
            <p:cNvSpPr>
              <a:spLocks/>
            </p:cNvSpPr>
            <p:nvPr/>
          </p:nvSpPr>
          <p:spPr bwMode="auto">
            <a:xfrm>
              <a:off x="2855913" y="3019425"/>
              <a:ext cx="549275" cy="755650"/>
            </a:xfrm>
            <a:custGeom>
              <a:avLst/>
              <a:gdLst>
                <a:gd name="T0" fmla="*/ 2147483647 w 1728"/>
                <a:gd name="T1" fmla="*/ 2147483647 h 2378"/>
                <a:gd name="T2" fmla="*/ 2147483647 w 1728"/>
                <a:gd name="T3" fmla="*/ 2147483647 h 2378"/>
                <a:gd name="T4" fmla="*/ 2147483647 w 1728"/>
                <a:gd name="T5" fmla="*/ 2147483647 h 2378"/>
                <a:gd name="T6" fmla="*/ 2147483647 w 1728"/>
                <a:gd name="T7" fmla="*/ 2147483647 h 2378"/>
                <a:gd name="T8" fmla="*/ 2147483647 w 1728"/>
                <a:gd name="T9" fmla="*/ 2147483647 h 2378"/>
                <a:gd name="T10" fmla="*/ 2147483647 w 1728"/>
                <a:gd name="T11" fmla="*/ 2147483647 h 2378"/>
                <a:gd name="T12" fmla="*/ 2147483647 w 1728"/>
                <a:gd name="T13" fmla="*/ 2147483647 h 2378"/>
                <a:gd name="T14" fmla="*/ 2147483647 w 1728"/>
                <a:gd name="T15" fmla="*/ 2147483647 h 2378"/>
                <a:gd name="T16" fmla="*/ 2147483647 w 1728"/>
                <a:gd name="T17" fmla="*/ 2147483647 h 2378"/>
                <a:gd name="T18" fmla="*/ 2147483647 w 1728"/>
                <a:gd name="T19" fmla="*/ 2147483647 h 2378"/>
                <a:gd name="T20" fmla="*/ 2147483647 w 1728"/>
                <a:gd name="T21" fmla="*/ 2147483647 h 2378"/>
                <a:gd name="T22" fmla="*/ 2147483647 w 1728"/>
                <a:gd name="T23" fmla="*/ 2147483647 h 2378"/>
                <a:gd name="T24" fmla="*/ 2147483647 w 1728"/>
                <a:gd name="T25" fmla="*/ 2147483647 h 2378"/>
                <a:gd name="T26" fmla="*/ 2147483647 w 1728"/>
                <a:gd name="T27" fmla="*/ 2147483647 h 2378"/>
                <a:gd name="T28" fmla="*/ 2147483647 w 1728"/>
                <a:gd name="T29" fmla="*/ 2147483647 h 2378"/>
                <a:gd name="T30" fmla="*/ 2147483647 w 1728"/>
                <a:gd name="T31" fmla="*/ 2147483647 h 2378"/>
                <a:gd name="T32" fmla="*/ 2147483647 w 1728"/>
                <a:gd name="T33" fmla="*/ 2147483647 h 2378"/>
                <a:gd name="T34" fmla="*/ 2147483647 w 1728"/>
                <a:gd name="T35" fmla="*/ 2147483647 h 2378"/>
                <a:gd name="T36" fmla="*/ 2147483647 w 1728"/>
                <a:gd name="T37" fmla="*/ 2147483647 h 2378"/>
                <a:gd name="T38" fmla="*/ 2147483647 w 1728"/>
                <a:gd name="T39" fmla="*/ 2147483647 h 2378"/>
                <a:gd name="T40" fmla="*/ 2147483647 w 1728"/>
                <a:gd name="T41" fmla="*/ 2147483647 h 2378"/>
                <a:gd name="T42" fmla="*/ 0 w 1728"/>
                <a:gd name="T43" fmla="*/ 2147483647 h 2378"/>
                <a:gd name="T44" fmla="*/ 2147483647 w 1728"/>
                <a:gd name="T45" fmla="*/ 2147483647 h 2378"/>
                <a:gd name="T46" fmla="*/ 2147483647 w 1728"/>
                <a:gd name="T47" fmla="*/ 2147483647 h 2378"/>
                <a:gd name="T48" fmla="*/ 2147483647 w 1728"/>
                <a:gd name="T49" fmla="*/ 2147483647 h 2378"/>
                <a:gd name="T50" fmla="*/ 2147483647 w 1728"/>
                <a:gd name="T51" fmla="*/ 2147483647 h 2378"/>
                <a:gd name="T52" fmla="*/ 2147483647 w 1728"/>
                <a:gd name="T53" fmla="*/ 2147483647 h 2378"/>
                <a:gd name="T54" fmla="*/ 2147483647 w 1728"/>
                <a:gd name="T55" fmla="*/ 2147483647 h 2378"/>
                <a:gd name="T56" fmla="*/ 2147483647 w 1728"/>
                <a:gd name="T57" fmla="*/ 2147483647 h 2378"/>
                <a:gd name="T58" fmla="*/ 2147483647 w 1728"/>
                <a:gd name="T59" fmla="*/ 2147483647 h 2378"/>
                <a:gd name="T60" fmla="*/ 2147483647 w 1728"/>
                <a:gd name="T61" fmla="*/ 2147483647 h 2378"/>
                <a:gd name="T62" fmla="*/ 2147483647 w 1728"/>
                <a:gd name="T63" fmla="*/ 2147483647 h 2378"/>
                <a:gd name="T64" fmla="*/ 2147483647 w 1728"/>
                <a:gd name="T65" fmla="*/ 2147483647 h 2378"/>
                <a:gd name="T66" fmla="*/ 2147483647 w 1728"/>
                <a:gd name="T67" fmla="*/ 2147483647 h 2378"/>
                <a:gd name="T68" fmla="*/ 2147483647 w 1728"/>
                <a:gd name="T69" fmla="*/ 2147483647 h 2378"/>
                <a:gd name="T70" fmla="*/ 2147483647 w 1728"/>
                <a:gd name="T71" fmla="*/ 2147483647 h 2378"/>
                <a:gd name="T72" fmla="*/ 2147483647 w 1728"/>
                <a:gd name="T73" fmla="*/ 2147483647 h 2378"/>
                <a:gd name="T74" fmla="*/ 2147483647 w 1728"/>
                <a:gd name="T75" fmla="*/ 2147483647 h 2378"/>
                <a:gd name="T76" fmla="*/ 2147483647 w 1728"/>
                <a:gd name="T77" fmla="*/ 2147483647 h 2378"/>
                <a:gd name="T78" fmla="*/ 2147483647 w 1728"/>
                <a:gd name="T79" fmla="*/ 2147483647 h 2378"/>
                <a:gd name="T80" fmla="*/ 2147483647 w 1728"/>
                <a:gd name="T81" fmla="*/ 2147483647 h 2378"/>
                <a:gd name="T82" fmla="*/ 2147483647 w 1728"/>
                <a:gd name="T83" fmla="*/ 2147483647 h 2378"/>
                <a:gd name="T84" fmla="*/ 2147483647 w 1728"/>
                <a:gd name="T85" fmla="*/ 2147483647 h 2378"/>
                <a:gd name="T86" fmla="*/ 2147483647 w 1728"/>
                <a:gd name="T87" fmla="*/ 2147483647 h 2378"/>
                <a:gd name="T88" fmla="*/ 2147483647 w 1728"/>
                <a:gd name="T89" fmla="*/ 2147483647 h 2378"/>
                <a:gd name="T90" fmla="*/ 2147483647 w 1728"/>
                <a:gd name="T91" fmla="*/ 2147483647 h 2378"/>
                <a:gd name="T92" fmla="*/ 2147483647 w 1728"/>
                <a:gd name="T93" fmla="*/ 2147483647 h 2378"/>
                <a:gd name="T94" fmla="*/ 2147483647 w 1728"/>
                <a:gd name="T95" fmla="*/ 2147483647 h 2378"/>
                <a:gd name="T96" fmla="*/ 2147483647 w 1728"/>
                <a:gd name="T97" fmla="*/ 0 h 2378"/>
                <a:gd name="T98" fmla="*/ 2147483647 w 1728"/>
                <a:gd name="T99" fmla="*/ 2147483647 h 2378"/>
                <a:gd name="T100" fmla="*/ 2147483647 w 1728"/>
                <a:gd name="T101" fmla="*/ 2147483647 h 2378"/>
                <a:gd name="T102" fmla="*/ 2147483647 w 1728"/>
                <a:gd name="T103" fmla="*/ 2147483647 h 2378"/>
                <a:gd name="T104" fmla="*/ 2147483647 w 1728"/>
                <a:gd name="T105" fmla="*/ 2147483647 h 2378"/>
                <a:gd name="T106" fmla="*/ 2147483647 w 1728"/>
                <a:gd name="T107" fmla="*/ 2147483647 h 23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8"/>
                <a:gd name="T163" fmla="*/ 0 h 2378"/>
                <a:gd name="T164" fmla="*/ 1728 w 1728"/>
                <a:gd name="T165" fmla="*/ 2378 h 237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8" h="2378">
                  <a:moveTo>
                    <a:pt x="1473" y="515"/>
                  </a:moveTo>
                  <a:lnTo>
                    <a:pt x="1420" y="587"/>
                  </a:lnTo>
                  <a:lnTo>
                    <a:pt x="1346" y="659"/>
                  </a:lnTo>
                  <a:lnTo>
                    <a:pt x="1315" y="690"/>
                  </a:lnTo>
                  <a:lnTo>
                    <a:pt x="1271" y="711"/>
                  </a:lnTo>
                  <a:lnTo>
                    <a:pt x="1229" y="721"/>
                  </a:lnTo>
                  <a:lnTo>
                    <a:pt x="1198" y="731"/>
                  </a:lnTo>
                  <a:lnTo>
                    <a:pt x="1198" y="772"/>
                  </a:lnTo>
                  <a:lnTo>
                    <a:pt x="1209" y="792"/>
                  </a:lnTo>
                  <a:lnTo>
                    <a:pt x="1229" y="834"/>
                  </a:lnTo>
                  <a:lnTo>
                    <a:pt x="1262" y="865"/>
                  </a:lnTo>
                  <a:lnTo>
                    <a:pt x="1324" y="896"/>
                  </a:lnTo>
                  <a:lnTo>
                    <a:pt x="1399" y="927"/>
                  </a:lnTo>
                  <a:lnTo>
                    <a:pt x="1590" y="948"/>
                  </a:lnTo>
                  <a:lnTo>
                    <a:pt x="1728" y="948"/>
                  </a:lnTo>
                  <a:lnTo>
                    <a:pt x="1728" y="1081"/>
                  </a:lnTo>
                  <a:lnTo>
                    <a:pt x="1728" y="1205"/>
                  </a:lnTo>
                  <a:lnTo>
                    <a:pt x="1728" y="1349"/>
                  </a:lnTo>
                  <a:lnTo>
                    <a:pt x="1728" y="1503"/>
                  </a:lnTo>
                  <a:lnTo>
                    <a:pt x="1728" y="1534"/>
                  </a:lnTo>
                  <a:lnTo>
                    <a:pt x="1695" y="1575"/>
                  </a:lnTo>
                  <a:lnTo>
                    <a:pt x="1653" y="1627"/>
                  </a:lnTo>
                  <a:lnTo>
                    <a:pt x="1600" y="1667"/>
                  </a:lnTo>
                  <a:lnTo>
                    <a:pt x="1548" y="1719"/>
                  </a:lnTo>
                  <a:lnTo>
                    <a:pt x="1504" y="1771"/>
                  </a:lnTo>
                  <a:lnTo>
                    <a:pt x="1484" y="1823"/>
                  </a:lnTo>
                  <a:lnTo>
                    <a:pt x="1473" y="1883"/>
                  </a:lnTo>
                  <a:lnTo>
                    <a:pt x="1346" y="1894"/>
                  </a:lnTo>
                  <a:lnTo>
                    <a:pt x="1271" y="1915"/>
                  </a:lnTo>
                  <a:lnTo>
                    <a:pt x="1229" y="1935"/>
                  </a:lnTo>
                  <a:lnTo>
                    <a:pt x="1209" y="1956"/>
                  </a:lnTo>
                  <a:lnTo>
                    <a:pt x="1198" y="1966"/>
                  </a:lnTo>
                  <a:lnTo>
                    <a:pt x="1198" y="1997"/>
                  </a:lnTo>
                  <a:lnTo>
                    <a:pt x="1007" y="2101"/>
                  </a:lnTo>
                  <a:lnTo>
                    <a:pt x="869" y="2162"/>
                  </a:lnTo>
                  <a:lnTo>
                    <a:pt x="732" y="2162"/>
                  </a:lnTo>
                  <a:lnTo>
                    <a:pt x="615" y="2172"/>
                  </a:lnTo>
                  <a:lnTo>
                    <a:pt x="519" y="2203"/>
                  </a:lnTo>
                  <a:lnTo>
                    <a:pt x="435" y="2224"/>
                  </a:lnTo>
                  <a:lnTo>
                    <a:pt x="255" y="2286"/>
                  </a:lnTo>
                  <a:lnTo>
                    <a:pt x="53" y="2378"/>
                  </a:lnTo>
                  <a:lnTo>
                    <a:pt x="160" y="2213"/>
                  </a:lnTo>
                  <a:lnTo>
                    <a:pt x="75" y="2213"/>
                  </a:lnTo>
                  <a:lnTo>
                    <a:pt x="0" y="2213"/>
                  </a:lnTo>
                  <a:lnTo>
                    <a:pt x="0" y="1883"/>
                  </a:lnTo>
                  <a:lnTo>
                    <a:pt x="32" y="1864"/>
                  </a:lnTo>
                  <a:lnTo>
                    <a:pt x="106" y="1843"/>
                  </a:lnTo>
                  <a:lnTo>
                    <a:pt x="160" y="1823"/>
                  </a:lnTo>
                  <a:lnTo>
                    <a:pt x="213" y="1771"/>
                  </a:lnTo>
                  <a:lnTo>
                    <a:pt x="297" y="1771"/>
                  </a:lnTo>
                  <a:lnTo>
                    <a:pt x="393" y="1750"/>
                  </a:lnTo>
                  <a:lnTo>
                    <a:pt x="446" y="1740"/>
                  </a:lnTo>
                  <a:lnTo>
                    <a:pt x="488" y="1729"/>
                  </a:lnTo>
                  <a:lnTo>
                    <a:pt x="508" y="1698"/>
                  </a:lnTo>
                  <a:lnTo>
                    <a:pt x="541" y="1667"/>
                  </a:lnTo>
                  <a:lnTo>
                    <a:pt x="466" y="1678"/>
                  </a:lnTo>
                  <a:lnTo>
                    <a:pt x="382" y="1698"/>
                  </a:lnTo>
                  <a:lnTo>
                    <a:pt x="339" y="1719"/>
                  </a:lnTo>
                  <a:lnTo>
                    <a:pt x="297" y="1698"/>
                  </a:lnTo>
                  <a:lnTo>
                    <a:pt x="275" y="1688"/>
                  </a:lnTo>
                  <a:lnTo>
                    <a:pt x="255" y="1667"/>
                  </a:lnTo>
                  <a:lnTo>
                    <a:pt x="308" y="1513"/>
                  </a:lnTo>
                  <a:lnTo>
                    <a:pt x="382" y="1380"/>
                  </a:lnTo>
                  <a:lnTo>
                    <a:pt x="286" y="1370"/>
                  </a:lnTo>
                  <a:lnTo>
                    <a:pt x="213" y="1349"/>
                  </a:lnTo>
                  <a:lnTo>
                    <a:pt x="138" y="1318"/>
                  </a:lnTo>
                  <a:lnTo>
                    <a:pt x="106" y="1276"/>
                  </a:lnTo>
                  <a:lnTo>
                    <a:pt x="64" y="1245"/>
                  </a:lnTo>
                  <a:lnTo>
                    <a:pt x="32" y="1195"/>
                  </a:lnTo>
                  <a:lnTo>
                    <a:pt x="11" y="1133"/>
                  </a:lnTo>
                  <a:lnTo>
                    <a:pt x="0" y="1060"/>
                  </a:lnTo>
                  <a:lnTo>
                    <a:pt x="127" y="1009"/>
                  </a:lnTo>
                  <a:lnTo>
                    <a:pt x="213" y="979"/>
                  </a:lnTo>
                  <a:lnTo>
                    <a:pt x="233" y="937"/>
                  </a:lnTo>
                  <a:lnTo>
                    <a:pt x="244" y="906"/>
                  </a:lnTo>
                  <a:lnTo>
                    <a:pt x="255" y="875"/>
                  </a:lnTo>
                  <a:lnTo>
                    <a:pt x="255" y="834"/>
                  </a:lnTo>
                  <a:lnTo>
                    <a:pt x="499" y="834"/>
                  </a:lnTo>
                  <a:lnTo>
                    <a:pt x="636" y="834"/>
                  </a:lnTo>
                  <a:lnTo>
                    <a:pt x="679" y="834"/>
                  </a:lnTo>
                  <a:lnTo>
                    <a:pt x="721" y="823"/>
                  </a:lnTo>
                  <a:lnTo>
                    <a:pt x="743" y="813"/>
                  </a:lnTo>
                  <a:lnTo>
                    <a:pt x="763" y="782"/>
                  </a:lnTo>
                  <a:lnTo>
                    <a:pt x="795" y="731"/>
                  </a:lnTo>
                  <a:lnTo>
                    <a:pt x="816" y="659"/>
                  </a:lnTo>
                  <a:lnTo>
                    <a:pt x="838" y="495"/>
                  </a:lnTo>
                  <a:lnTo>
                    <a:pt x="869" y="350"/>
                  </a:lnTo>
                  <a:lnTo>
                    <a:pt x="890" y="339"/>
                  </a:lnTo>
                  <a:lnTo>
                    <a:pt x="912" y="320"/>
                  </a:lnTo>
                  <a:lnTo>
                    <a:pt x="933" y="310"/>
                  </a:lnTo>
                  <a:lnTo>
                    <a:pt x="943" y="289"/>
                  </a:lnTo>
                  <a:lnTo>
                    <a:pt x="985" y="216"/>
                  </a:lnTo>
                  <a:lnTo>
                    <a:pt x="1007" y="154"/>
                  </a:lnTo>
                  <a:lnTo>
                    <a:pt x="1049" y="93"/>
                  </a:lnTo>
                  <a:lnTo>
                    <a:pt x="1113" y="42"/>
                  </a:lnTo>
                  <a:lnTo>
                    <a:pt x="1166" y="31"/>
                  </a:lnTo>
                  <a:lnTo>
                    <a:pt x="1219" y="21"/>
                  </a:lnTo>
                  <a:lnTo>
                    <a:pt x="1282" y="0"/>
                  </a:lnTo>
                  <a:lnTo>
                    <a:pt x="1346" y="21"/>
                  </a:lnTo>
                  <a:lnTo>
                    <a:pt x="1420" y="175"/>
                  </a:lnTo>
                  <a:lnTo>
                    <a:pt x="1484" y="299"/>
                  </a:lnTo>
                  <a:lnTo>
                    <a:pt x="1504" y="360"/>
                  </a:lnTo>
                  <a:lnTo>
                    <a:pt x="1495" y="412"/>
                  </a:lnTo>
                  <a:lnTo>
                    <a:pt x="1495" y="443"/>
                  </a:lnTo>
                  <a:lnTo>
                    <a:pt x="1473" y="464"/>
                  </a:lnTo>
                  <a:lnTo>
                    <a:pt x="1442" y="495"/>
                  </a:lnTo>
                  <a:lnTo>
                    <a:pt x="1420" y="515"/>
                  </a:lnTo>
                  <a:lnTo>
                    <a:pt x="1473" y="515"/>
                  </a:lnTo>
                  <a:close/>
                </a:path>
              </a:pathLst>
            </a:custGeom>
            <a:solidFill>
              <a:srgbClr val="008EC8"/>
            </a:solidFill>
            <a:ln w="9525">
              <a:noFill/>
              <a:round/>
              <a:headEnd/>
              <a:tailEnd/>
            </a:ln>
          </p:spPr>
          <p:txBody>
            <a:bodyPr/>
            <a:lstStyle/>
            <a:p>
              <a:endParaRPr lang="uk-UA"/>
            </a:p>
          </p:txBody>
        </p:sp>
        <p:sp>
          <p:nvSpPr>
            <p:cNvPr id="16440" name="Freeform 60"/>
            <p:cNvSpPr>
              <a:spLocks noEditPoints="1"/>
            </p:cNvSpPr>
            <p:nvPr/>
          </p:nvSpPr>
          <p:spPr bwMode="auto">
            <a:xfrm>
              <a:off x="2843213" y="3013075"/>
              <a:ext cx="574675" cy="771525"/>
            </a:xfrm>
            <a:custGeom>
              <a:avLst/>
              <a:gdLst>
                <a:gd name="T0" fmla="*/ 2147483647 w 1812"/>
                <a:gd name="T1" fmla="*/ 2147483647 h 2429"/>
                <a:gd name="T2" fmla="*/ 2147483647 w 1812"/>
                <a:gd name="T3" fmla="*/ 2147483647 h 2429"/>
                <a:gd name="T4" fmla="*/ 2147483647 w 1812"/>
                <a:gd name="T5" fmla="*/ 2147483647 h 2429"/>
                <a:gd name="T6" fmla="*/ 2147483647 w 1812"/>
                <a:gd name="T7" fmla="*/ 2147483647 h 2429"/>
                <a:gd name="T8" fmla="*/ 2147483647 w 1812"/>
                <a:gd name="T9" fmla="*/ 2147483647 h 2429"/>
                <a:gd name="T10" fmla="*/ 2147483647 w 1812"/>
                <a:gd name="T11" fmla="*/ 2147483647 h 2429"/>
                <a:gd name="T12" fmla="*/ 2147483647 w 1812"/>
                <a:gd name="T13" fmla="*/ 2147483647 h 2429"/>
                <a:gd name="T14" fmla="*/ 2147483647 w 1812"/>
                <a:gd name="T15" fmla="*/ 2147483647 h 2429"/>
                <a:gd name="T16" fmla="*/ 2147483647 w 1812"/>
                <a:gd name="T17" fmla="*/ 2147483647 h 2429"/>
                <a:gd name="T18" fmla="*/ 2147483647 w 1812"/>
                <a:gd name="T19" fmla="*/ 2147483647 h 2429"/>
                <a:gd name="T20" fmla="*/ 2147483647 w 1812"/>
                <a:gd name="T21" fmla="*/ 2147483647 h 2429"/>
                <a:gd name="T22" fmla="*/ 2147483647 w 1812"/>
                <a:gd name="T23" fmla="*/ 2147483647 h 2429"/>
                <a:gd name="T24" fmla="*/ 2147483647 w 1812"/>
                <a:gd name="T25" fmla="*/ 2147483647 h 2429"/>
                <a:gd name="T26" fmla="*/ 2147483647 w 1812"/>
                <a:gd name="T27" fmla="*/ 2147483647 h 2429"/>
                <a:gd name="T28" fmla="*/ 2147483647 w 1812"/>
                <a:gd name="T29" fmla="*/ 2147483647 h 2429"/>
                <a:gd name="T30" fmla="*/ 2147483647 w 1812"/>
                <a:gd name="T31" fmla="*/ 2147483647 h 2429"/>
                <a:gd name="T32" fmla="*/ 2147483647 w 1812"/>
                <a:gd name="T33" fmla="*/ 2147483647 h 2429"/>
                <a:gd name="T34" fmla="*/ 2147483647 w 1812"/>
                <a:gd name="T35" fmla="*/ 2147483647 h 2429"/>
                <a:gd name="T36" fmla="*/ 2147483647 w 1812"/>
                <a:gd name="T37" fmla="*/ 2147483647 h 2429"/>
                <a:gd name="T38" fmla="*/ 2147483647 w 1812"/>
                <a:gd name="T39" fmla="*/ 2147483647 h 2429"/>
                <a:gd name="T40" fmla="*/ 2147483647 w 1812"/>
                <a:gd name="T41" fmla="*/ 2147483647 h 2429"/>
                <a:gd name="T42" fmla="*/ 2147483647 w 1812"/>
                <a:gd name="T43" fmla="*/ 2147483647 h 2429"/>
                <a:gd name="T44" fmla="*/ 2147483647 w 1812"/>
                <a:gd name="T45" fmla="*/ 2147483647 h 2429"/>
                <a:gd name="T46" fmla="*/ 2147483647 w 1812"/>
                <a:gd name="T47" fmla="*/ 2147483647 h 2429"/>
                <a:gd name="T48" fmla="*/ 2147483647 w 1812"/>
                <a:gd name="T49" fmla="*/ 2147483647 h 2429"/>
                <a:gd name="T50" fmla="*/ 2147483647 w 1812"/>
                <a:gd name="T51" fmla="*/ 2147483647 h 2429"/>
                <a:gd name="T52" fmla="*/ 2147483647 w 1812"/>
                <a:gd name="T53" fmla="*/ 2147483647 h 2429"/>
                <a:gd name="T54" fmla="*/ 2147483647 w 1812"/>
                <a:gd name="T55" fmla="*/ 2147483647 h 2429"/>
                <a:gd name="T56" fmla="*/ 2147483647 w 1812"/>
                <a:gd name="T57" fmla="*/ 2147483647 h 2429"/>
                <a:gd name="T58" fmla="*/ 2147483647 w 1812"/>
                <a:gd name="T59" fmla="*/ 2147483647 h 2429"/>
                <a:gd name="T60" fmla="*/ 2147483647 w 1812"/>
                <a:gd name="T61" fmla="*/ 2147483647 h 2429"/>
                <a:gd name="T62" fmla="*/ 2147483647 w 1812"/>
                <a:gd name="T63" fmla="*/ 2147483647 h 2429"/>
                <a:gd name="T64" fmla="*/ 2147483647 w 1812"/>
                <a:gd name="T65" fmla="*/ 2147483647 h 2429"/>
                <a:gd name="T66" fmla="*/ 2147483647 w 1812"/>
                <a:gd name="T67" fmla="*/ 2147483647 h 2429"/>
                <a:gd name="T68" fmla="*/ 2147483647 w 1812"/>
                <a:gd name="T69" fmla="*/ 2147483647 h 2429"/>
                <a:gd name="T70" fmla="*/ 2147483647 w 1812"/>
                <a:gd name="T71" fmla="*/ 2147483647 h 2429"/>
                <a:gd name="T72" fmla="*/ 2147483647 w 1812"/>
                <a:gd name="T73" fmla="*/ 2147483647 h 2429"/>
                <a:gd name="T74" fmla="*/ 2147483647 w 1812"/>
                <a:gd name="T75" fmla="*/ 2147483647 h 2429"/>
                <a:gd name="T76" fmla="*/ 2147483647 w 1812"/>
                <a:gd name="T77" fmla="*/ 2147483647 h 2429"/>
                <a:gd name="T78" fmla="*/ 2147483647 w 1812"/>
                <a:gd name="T79" fmla="*/ 2147483647 h 2429"/>
                <a:gd name="T80" fmla="*/ 2147483647 w 1812"/>
                <a:gd name="T81" fmla="*/ 2147483647 h 2429"/>
                <a:gd name="T82" fmla="*/ 2147483647 w 1812"/>
                <a:gd name="T83" fmla="*/ 2147483647 h 2429"/>
                <a:gd name="T84" fmla="*/ 2147483647 w 1812"/>
                <a:gd name="T85" fmla="*/ 2147483647 h 2429"/>
                <a:gd name="T86" fmla="*/ 2147483647 w 1812"/>
                <a:gd name="T87" fmla="*/ 2147483647 h 2429"/>
                <a:gd name="T88" fmla="*/ 2147483647 w 1812"/>
                <a:gd name="T89" fmla="*/ 2147483647 h 2429"/>
                <a:gd name="T90" fmla="*/ 2147483647 w 1812"/>
                <a:gd name="T91" fmla="*/ 2147483647 h 2429"/>
                <a:gd name="T92" fmla="*/ 2147483647 w 1812"/>
                <a:gd name="T93" fmla="*/ 2147483647 h 2429"/>
                <a:gd name="T94" fmla="*/ 2147483647 w 1812"/>
                <a:gd name="T95" fmla="*/ 2147483647 h 2429"/>
                <a:gd name="T96" fmla="*/ 2147483647 w 1812"/>
                <a:gd name="T97" fmla="*/ 2147483647 h 2429"/>
                <a:gd name="T98" fmla="*/ 2147483647 w 1812"/>
                <a:gd name="T99" fmla="*/ 2147483647 h 2429"/>
                <a:gd name="T100" fmla="*/ 2147483647 w 1812"/>
                <a:gd name="T101" fmla="*/ 2147483647 h 2429"/>
                <a:gd name="T102" fmla="*/ 2147483647 w 1812"/>
                <a:gd name="T103" fmla="*/ 2147483647 h 2429"/>
                <a:gd name="T104" fmla="*/ 2147483647 w 1812"/>
                <a:gd name="T105" fmla="*/ 2147483647 h 2429"/>
                <a:gd name="T106" fmla="*/ 2147483647 w 1812"/>
                <a:gd name="T107" fmla="*/ 2147483647 h 2429"/>
                <a:gd name="T108" fmla="*/ 2147483647 w 1812"/>
                <a:gd name="T109" fmla="*/ 2147483647 h 2429"/>
                <a:gd name="T110" fmla="*/ 2147483647 w 1812"/>
                <a:gd name="T111" fmla="*/ 2147483647 h 2429"/>
                <a:gd name="T112" fmla="*/ 2147483647 w 1812"/>
                <a:gd name="T113" fmla="*/ 2147483647 h 2429"/>
                <a:gd name="T114" fmla="*/ 2147483647 w 1812"/>
                <a:gd name="T115" fmla="*/ 2147483647 h 2429"/>
                <a:gd name="T116" fmla="*/ 2147483647 w 1812"/>
                <a:gd name="T117" fmla="*/ 2147483647 h 24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12"/>
                <a:gd name="T178" fmla="*/ 0 h 2429"/>
                <a:gd name="T179" fmla="*/ 1812 w 1812"/>
                <a:gd name="T180" fmla="*/ 2429 h 24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12" h="2429">
                  <a:moveTo>
                    <a:pt x="1261" y="751"/>
                  </a:moveTo>
                  <a:lnTo>
                    <a:pt x="1208" y="751"/>
                  </a:lnTo>
                  <a:lnTo>
                    <a:pt x="1240" y="731"/>
                  </a:lnTo>
                  <a:lnTo>
                    <a:pt x="1251" y="731"/>
                  </a:lnTo>
                  <a:lnTo>
                    <a:pt x="1271" y="710"/>
                  </a:lnTo>
                  <a:lnTo>
                    <a:pt x="1282" y="710"/>
                  </a:lnTo>
                  <a:lnTo>
                    <a:pt x="1304" y="700"/>
                  </a:lnTo>
                  <a:lnTo>
                    <a:pt x="1324" y="700"/>
                  </a:lnTo>
                  <a:lnTo>
                    <a:pt x="1335" y="689"/>
                  </a:lnTo>
                  <a:lnTo>
                    <a:pt x="1357" y="679"/>
                  </a:lnTo>
                  <a:lnTo>
                    <a:pt x="1377" y="658"/>
                  </a:lnTo>
                  <a:lnTo>
                    <a:pt x="1388" y="648"/>
                  </a:lnTo>
                  <a:lnTo>
                    <a:pt x="1409" y="627"/>
                  </a:lnTo>
                  <a:lnTo>
                    <a:pt x="1420" y="607"/>
                  </a:lnTo>
                  <a:lnTo>
                    <a:pt x="1430" y="596"/>
                  </a:lnTo>
                  <a:lnTo>
                    <a:pt x="1441" y="576"/>
                  </a:lnTo>
                  <a:lnTo>
                    <a:pt x="1462" y="556"/>
                  </a:lnTo>
                  <a:lnTo>
                    <a:pt x="1473" y="535"/>
                  </a:lnTo>
                  <a:lnTo>
                    <a:pt x="1484" y="525"/>
                  </a:lnTo>
                  <a:lnTo>
                    <a:pt x="1537" y="546"/>
                  </a:lnTo>
                  <a:lnTo>
                    <a:pt x="1526" y="556"/>
                  </a:lnTo>
                  <a:lnTo>
                    <a:pt x="1515" y="586"/>
                  </a:lnTo>
                  <a:lnTo>
                    <a:pt x="1494" y="607"/>
                  </a:lnTo>
                  <a:lnTo>
                    <a:pt x="1473" y="627"/>
                  </a:lnTo>
                  <a:lnTo>
                    <a:pt x="1462" y="648"/>
                  </a:lnTo>
                  <a:lnTo>
                    <a:pt x="1441" y="658"/>
                  </a:lnTo>
                  <a:lnTo>
                    <a:pt x="1430" y="689"/>
                  </a:lnTo>
                  <a:lnTo>
                    <a:pt x="1409" y="700"/>
                  </a:lnTo>
                  <a:lnTo>
                    <a:pt x="1388" y="710"/>
                  </a:lnTo>
                  <a:lnTo>
                    <a:pt x="1366" y="731"/>
                  </a:lnTo>
                  <a:lnTo>
                    <a:pt x="1357" y="741"/>
                  </a:lnTo>
                  <a:lnTo>
                    <a:pt x="1324" y="751"/>
                  </a:lnTo>
                  <a:lnTo>
                    <a:pt x="1304" y="762"/>
                  </a:lnTo>
                  <a:lnTo>
                    <a:pt x="1271" y="762"/>
                  </a:lnTo>
                  <a:lnTo>
                    <a:pt x="1261" y="783"/>
                  </a:lnTo>
                  <a:lnTo>
                    <a:pt x="1240" y="783"/>
                  </a:lnTo>
                  <a:lnTo>
                    <a:pt x="1261" y="751"/>
                  </a:lnTo>
                  <a:close/>
                  <a:moveTo>
                    <a:pt x="1240" y="731"/>
                  </a:moveTo>
                  <a:lnTo>
                    <a:pt x="1240" y="783"/>
                  </a:lnTo>
                  <a:lnTo>
                    <a:pt x="1218" y="783"/>
                  </a:lnTo>
                  <a:lnTo>
                    <a:pt x="1208" y="762"/>
                  </a:lnTo>
                  <a:lnTo>
                    <a:pt x="1208" y="751"/>
                  </a:lnTo>
                  <a:lnTo>
                    <a:pt x="1208" y="741"/>
                  </a:lnTo>
                  <a:lnTo>
                    <a:pt x="1208" y="731"/>
                  </a:lnTo>
                  <a:lnTo>
                    <a:pt x="1218" y="731"/>
                  </a:lnTo>
                  <a:lnTo>
                    <a:pt x="1240" y="731"/>
                  </a:lnTo>
                  <a:close/>
                  <a:moveTo>
                    <a:pt x="1812" y="968"/>
                  </a:moveTo>
                  <a:lnTo>
                    <a:pt x="1748" y="968"/>
                  </a:lnTo>
                  <a:lnTo>
                    <a:pt x="1770" y="999"/>
                  </a:lnTo>
                  <a:lnTo>
                    <a:pt x="1706" y="999"/>
                  </a:lnTo>
                  <a:lnTo>
                    <a:pt x="1632" y="999"/>
                  </a:lnTo>
                  <a:lnTo>
                    <a:pt x="1579" y="999"/>
                  </a:lnTo>
                  <a:lnTo>
                    <a:pt x="1537" y="978"/>
                  </a:lnTo>
                  <a:lnTo>
                    <a:pt x="1484" y="978"/>
                  </a:lnTo>
                  <a:lnTo>
                    <a:pt x="1441" y="968"/>
                  </a:lnTo>
                  <a:lnTo>
                    <a:pt x="1388" y="957"/>
                  </a:lnTo>
                  <a:lnTo>
                    <a:pt x="1357" y="947"/>
                  </a:lnTo>
                  <a:lnTo>
                    <a:pt x="1324" y="926"/>
                  </a:lnTo>
                  <a:lnTo>
                    <a:pt x="1313" y="916"/>
                  </a:lnTo>
                  <a:lnTo>
                    <a:pt x="1304" y="906"/>
                  </a:lnTo>
                  <a:lnTo>
                    <a:pt x="1271" y="895"/>
                  </a:lnTo>
                  <a:lnTo>
                    <a:pt x="1261" y="885"/>
                  </a:lnTo>
                  <a:lnTo>
                    <a:pt x="1251" y="864"/>
                  </a:lnTo>
                  <a:lnTo>
                    <a:pt x="1240" y="854"/>
                  </a:lnTo>
                  <a:lnTo>
                    <a:pt x="1218" y="833"/>
                  </a:lnTo>
                  <a:lnTo>
                    <a:pt x="1218" y="812"/>
                  </a:lnTo>
                  <a:lnTo>
                    <a:pt x="1208" y="792"/>
                  </a:lnTo>
                  <a:lnTo>
                    <a:pt x="1208" y="783"/>
                  </a:lnTo>
                  <a:lnTo>
                    <a:pt x="1208" y="751"/>
                  </a:lnTo>
                  <a:lnTo>
                    <a:pt x="1261" y="751"/>
                  </a:lnTo>
                  <a:lnTo>
                    <a:pt x="1261" y="762"/>
                  </a:lnTo>
                  <a:lnTo>
                    <a:pt x="1261" y="783"/>
                  </a:lnTo>
                  <a:lnTo>
                    <a:pt x="1271" y="792"/>
                  </a:lnTo>
                  <a:lnTo>
                    <a:pt x="1271" y="802"/>
                  </a:lnTo>
                  <a:lnTo>
                    <a:pt x="1282" y="812"/>
                  </a:lnTo>
                  <a:lnTo>
                    <a:pt x="1282" y="833"/>
                  </a:lnTo>
                  <a:lnTo>
                    <a:pt x="1304" y="843"/>
                  </a:lnTo>
                  <a:lnTo>
                    <a:pt x="1313" y="854"/>
                  </a:lnTo>
                  <a:lnTo>
                    <a:pt x="1324" y="864"/>
                  </a:lnTo>
                  <a:lnTo>
                    <a:pt x="1335" y="885"/>
                  </a:lnTo>
                  <a:lnTo>
                    <a:pt x="1357" y="885"/>
                  </a:lnTo>
                  <a:lnTo>
                    <a:pt x="1377" y="895"/>
                  </a:lnTo>
                  <a:lnTo>
                    <a:pt x="1409" y="906"/>
                  </a:lnTo>
                  <a:lnTo>
                    <a:pt x="1441" y="916"/>
                  </a:lnTo>
                  <a:lnTo>
                    <a:pt x="1494" y="916"/>
                  </a:lnTo>
                  <a:lnTo>
                    <a:pt x="1537" y="926"/>
                  </a:lnTo>
                  <a:lnTo>
                    <a:pt x="1579" y="926"/>
                  </a:lnTo>
                  <a:lnTo>
                    <a:pt x="1632" y="947"/>
                  </a:lnTo>
                  <a:lnTo>
                    <a:pt x="1706" y="947"/>
                  </a:lnTo>
                  <a:lnTo>
                    <a:pt x="1770" y="947"/>
                  </a:lnTo>
                  <a:lnTo>
                    <a:pt x="1812" y="968"/>
                  </a:lnTo>
                  <a:close/>
                  <a:moveTo>
                    <a:pt x="1770" y="999"/>
                  </a:moveTo>
                  <a:lnTo>
                    <a:pt x="1770" y="947"/>
                  </a:lnTo>
                  <a:lnTo>
                    <a:pt x="1790" y="947"/>
                  </a:lnTo>
                  <a:lnTo>
                    <a:pt x="1801" y="947"/>
                  </a:lnTo>
                  <a:lnTo>
                    <a:pt x="1801" y="957"/>
                  </a:lnTo>
                  <a:lnTo>
                    <a:pt x="1812" y="968"/>
                  </a:lnTo>
                  <a:lnTo>
                    <a:pt x="1801" y="978"/>
                  </a:lnTo>
                  <a:lnTo>
                    <a:pt x="1790" y="999"/>
                  </a:lnTo>
                  <a:lnTo>
                    <a:pt x="1770" y="999"/>
                  </a:lnTo>
                  <a:close/>
                  <a:moveTo>
                    <a:pt x="1812" y="1523"/>
                  </a:moveTo>
                  <a:lnTo>
                    <a:pt x="1748" y="1523"/>
                  </a:lnTo>
                  <a:lnTo>
                    <a:pt x="1748" y="1441"/>
                  </a:lnTo>
                  <a:lnTo>
                    <a:pt x="1748" y="1369"/>
                  </a:lnTo>
                  <a:lnTo>
                    <a:pt x="1748" y="1286"/>
                  </a:lnTo>
                  <a:lnTo>
                    <a:pt x="1748" y="1225"/>
                  </a:lnTo>
                  <a:lnTo>
                    <a:pt x="1748" y="1163"/>
                  </a:lnTo>
                  <a:lnTo>
                    <a:pt x="1748" y="1101"/>
                  </a:lnTo>
                  <a:lnTo>
                    <a:pt x="1748" y="1029"/>
                  </a:lnTo>
                  <a:lnTo>
                    <a:pt x="1748" y="968"/>
                  </a:lnTo>
                  <a:lnTo>
                    <a:pt x="1812" y="968"/>
                  </a:lnTo>
                  <a:lnTo>
                    <a:pt x="1812" y="1029"/>
                  </a:lnTo>
                  <a:lnTo>
                    <a:pt x="1812" y="1101"/>
                  </a:lnTo>
                  <a:lnTo>
                    <a:pt x="1812" y="1163"/>
                  </a:lnTo>
                  <a:lnTo>
                    <a:pt x="1812" y="1225"/>
                  </a:lnTo>
                  <a:lnTo>
                    <a:pt x="1812" y="1286"/>
                  </a:lnTo>
                  <a:lnTo>
                    <a:pt x="1812" y="1369"/>
                  </a:lnTo>
                  <a:lnTo>
                    <a:pt x="1812" y="1441"/>
                  </a:lnTo>
                  <a:lnTo>
                    <a:pt x="1812" y="1523"/>
                  </a:lnTo>
                  <a:close/>
                  <a:moveTo>
                    <a:pt x="1515" y="1924"/>
                  </a:moveTo>
                  <a:lnTo>
                    <a:pt x="1515" y="1874"/>
                  </a:lnTo>
                  <a:lnTo>
                    <a:pt x="1484" y="1903"/>
                  </a:lnTo>
                  <a:lnTo>
                    <a:pt x="1484" y="1884"/>
                  </a:lnTo>
                  <a:lnTo>
                    <a:pt x="1484" y="1863"/>
                  </a:lnTo>
                  <a:lnTo>
                    <a:pt x="1484" y="1853"/>
                  </a:lnTo>
                  <a:lnTo>
                    <a:pt x="1494" y="1843"/>
                  </a:lnTo>
                  <a:lnTo>
                    <a:pt x="1515" y="1801"/>
                  </a:lnTo>
                  <a:lnTo>
                    <a:pt x="1526" y="1770"/>
                  </a:lnTo>
                  <a:lnTo>
                    <a:pt x="1546" y="1749"/>
                  </a:lnTo>
                  <a:lnTo>
                    <a:pt x="1579" y="1718"/>
                  </a:lnTo>
                  <a:lnTo>
                    <a:pt x="1599" y="1698"/>
                  </a:lnTo>
                  <a:lnTo>
                    <a:pt x="1632" y="1668"/>
                  </a:lnTo>
                  <a:lnTo>
                    <a:pt x="1685" y="1616"/>
                  </a:lnTo>
                  <a:lnTo>
                    <a:pt x="1716" y="1585"/>
                  </a:lnTo>
                  <a:lnTo>
                    <a:pt x="1737" y="1564"/>
                  </a:lnTo>
                  <a:lnTo>
                    <a:pt x="1748" y="1544"/>
                  </a:lnTo>
                  <a:lnTo>
                    <a:pt x="1748" y="1533"/>
                  </a:lnTo>
                  <a:lnTo>
                    <a:pt x="1748" y="1523"/>
                  </a:lnTo>
                  <a:lnTo>
                    <a:pt x="1812" y="1523"/>
                  </a:lnTo>
                  <a:lnTo>
                    <a:pt x="1801" y="1533"/>
                  </a:lnTo>
                  <a:lnTo>
                    <a:pt x="1801" y="1544"/>
                  </a:lnTo>
                  <a:lnTo>
                    <a:pt x="1801" y="1554"/>
                  </a:lnTo>
                  <a:lnTo>
                    <a:pt x="1790" y="1564"/>
                  </a:lnTo>
                  <a:lnTo>
                    <a:pt x="1770" y="1595"/>
                  </a:lnTo>
                  <a:lnTo>
                    <a:pt x="1759" y="1616"/>
                  </a:lnTo>
                  <a:lnTo>
                    <a:pt x="1706" y="1657"/>
                  </a:lnTo>
                  <a:lnTo>
                    <a:pt x="1652" y="1708"/>
                  </a:lnTo>
                  <a:lnTo>
                    <a:pt x="1642" y="1739"/>
                  </a:lnTo>
                  <a:lnTo>
                    <a:pt x="1610" y="1760"/>
                  </a:lnTo>
                  <a:lnTo>
                    <a:pt x="1590" y="1770"/>
                  </a:lnTo>
                  <a:lnTo>
                    <a:pt x="1579" y="1801"/>
                  </a:lnTo>
                  <a:lnTo>
                    <a:pt x="1546" y="1822"/>
                  </a:lnTo>
                  <a:lnTo>
                    <a:pt x="1537" y="1853"/>
                  </a:lnTo>
                  <a:lnTo>
                    <a:pt x="1537" y="1863"/>
                  </a:lnTo>
                  <a:lnTo>
                    <a:pt x="1537" y="1874"/>
                  </a:lnTo>
                  <a:lnTo>
                    <a:pt x="1537" y="1884"/>
                  </a:lnTo>
                  <a:lnTo>
                    <a:pt x="1537" y="1903"/>
                  </a:lnTo>
                  <a:lnTo>
                    <a:pt x="1515" y="1924"/>
                  </a:lnTo>
                  <a:close/>
                  <a:moveTo>
                    <a:pt x="1484" y="1903"/>
                  </a:moveTo>
                  <a:lnTo>
                    <a:pt x="1537" y="1903"/>
                  </a:lnTo>
                  <a:lnTo>
                    <a:pt x="1537" y="1914"/>
                  </a:lnTo>
                  <a:lnTo>
                    <a:pt x="1526" y="1924"/>
                  </a:lnTo>
                  <a:lnTo>
                    <a:pt x="1515" y="1924"/>
                  </a:lnTo>
                  <a:lnTo>
                    <a:pt x="1494" y="1924"/>
                  </a:lnTo>
                  <a:lnTo>
                    <a:pt x="1484" y="1924"/>
                  </a:lnTo>
                  <a:lnTo>
                    <a:pt x="1484" y="1914"/>
                  </a:lnTo>
                  <a:lnTo>
                    <a:pt x="1484" y="1903"/>
                  </a:lnTo>
                  <a:close/>
                  <a:moveTo>
                    <a:pt x="1251" y="2038"/>
                  </a:moveTo>
                  <a:lnTo>
                    <a:pt x="1218" y="1986"/>
                  </a:lnTo>
                  <a:lnTo>
                    <a:pt x="1208" y="2017"/>
                  </a:lnTo>
                  <a:lnTo>
                    <a:pt x="1208" y="1986"/>
                  </a:lnTo>
                  <a:lnTo>
                    <a:pt x="1208" y="1976"/>
                  </a:lnTo>
                  <a:lnTo>
                    <a:pt x="1218" y="1966"/>
                  </a:lnTo>
                  <a:lnTo>
                    <a:pt x="1240" y="1955"/>
                  </a:lnTo>
                  <a:lnTo>
                    <a:pt x="1251" y="1935"/>
                  </a:lnTo>
                  <a:lnTo>
                    <a:pt x="1261" y="1924"/>
                  </a:lnTo>
                  <a:lnTo>
                    <a:pt x="1271" y="1914"/>
                  </a:lnTo>
                  <a:lnTo>
                    <a:pt x="1304" y="1914"/>
                  </a:lnTo>
                  <a:lnTo>
                    <a:pt x="1313" y="1903"/>
                  </a:lnTo>
                  <a:lnTo>
                    <a:pt x="1335" y="1903"/>
                  </a:lnTo>
                  <a:lnTo>
                    <a:pt x="1366" y="1884"/>
                  </a:lnTo>
                  <a:lnTo>
                    <a:pt x="1388" y="1884"/>
                  </a:lnTo>
                  <a:lnTo>
                    <a:pt x="1420" y="1874"/>
                  </a:lnTo>
                  <a:lnTo>
                    <a:pt x="1441" y="1874"/>
                  </a:lnTo>
                  <a:lnTo>
                    <a:pt x="1473" y="1874"/>
                  </a:lnTo>
                  <a:lnTo>
                    <a:pt x="1515" y="1874"/>
                  </a:lnTo>
                  <a:lnTo>
                    <a:pt x="1515" y="1924"/>
                  </a:lnTo>
                  <a:lnTo>
                    <a:pt x="1473" y="1924"/>
                  </a:lnTo>
                  <a:lnTo>
                    <a:pt x="1441" y="1924"/>
                  </a:lnTo>
                  <a:lnTo>
                    <a:pt x="1420" y="1935"/>
                  </a:lnTo>
                  <a:lnTo>
                    <a:pt x="1409" y="1935"/>
                  </a:lnTo>
                  <a:lnTo>
                    <a:pt x="1377" y="1935"/>
                  </a:lnTo>
                  <a:lnTo>
                    <a:pt x="1357" y="1955"/>
                  </a:lnTo>
                  <a:lnTo>
                    <a:pt x="1335" y="1955"/>
                  </a:lnTo>
                  <a:lnTo>
                    <a:pt x="1313" y="1966"/>
                  </a:lnTo>
                  <a:lnTo>
                    <a:pt x="1304" y="1966"/>
                  </a:lnTo>
                  <a:lnTo>
                    <a:pt x="1282" y="1976"/>
                  </a:lnTo>
                  <a:lnTo>
                    <a:pt x="1271" y="1976"/>
                  </a:lnTo>
                  <a:lnTo>
                    <a:pt x="1271" y="1986"/>
                  </a:lnTo>
                  <a:lnTo>
                    <a:pt x="1261" y="2007"/>
                  </a:lnTo>
                  <a:lnTo>
                    <a:pt x="1261" y="2017"/>
                  </a:lnTo>
                  <a:lnTo>
                    <a:pt x="1251" y="2038"/>
                  </a:lnTo>
                  <a:close/>
                  <a:moveTo>
                    <a:pt x="1208" y="2017"/>
                  </a:moveTo>
                  <a:lnTo>
                    <a:pt x="1261" y="2017"/>
                  </a:lnTo>
                  <a:lnTo>
                    <a:pt x="1251" y="2028"/>
                  </a:lnTo>
                  <a:lnTo>
                    <a:pt x="1251" y="2038"/>
                  </a:lnTo>
                  <a:lnTo>
                    <a:pt x="1240" y="2038"/>
                  </a:lnTo>
                  <a:lnTo>
                    <a:pt x="1218" y="2038"/>
                  </a:lnTo>
                  <a:lnTo>
                    <a:pt x="1208" y="2028"/>
                  </a:lnTo>
                  <a:lnTo>
                    <a:pt x="1208" y="2017"/>
                  </a:lnTo>
                  <a:close/>
                  <a:moveTo>
                    <a:pt x="911" y="2202"/>
                  </a:moveTo>
                  <a:lnTo>
                    <a:pt x="911" y="2140"/>
                  </a:lnTo>
                  <a:lnTo>
                    <a:pt x="922" y="2140"/>
                  </a:lnTo>
                  <a:lnTo>
                    <a:pt x="932" y="2140"/>
                  </a:lnTo>
                  <a:lnTo>
                    <a:pt x="954" y="2140"/>
                  </a:lnTo>
                  <a:lnTo>
                    <a:pt x="975" y="2130"/>
                  </a:lnTo>
                  <a:lnTo>
                    <a:pt x="996" y="2121"/>
                  </a:lnTo>
                  <a:lnTo>
                    <a:pt x="1038" y="2090"/>
                  </a:lnTo>
                  <a:lnTo>
                    <a:pt x="1080" y="2069"/>
                  </a:lnTo>
                  <a:lnTo>
                    <a:pt x="1113" y="2038"/>
                  </a:lnTo>
                  <a:lnTo>
                    <a:pt x="1144" y="2028"/>
                  </a:lnTo>
                  <a:lnTo>
                    <a:pt x="1166" y="2017"/>
                  </a:lnTo>
                  <a:lnTo>
                    <a:pt x="1197" y="2007"/>
                  </a:lnTo>
                  <a:lnTo>
                    <a:pt x="1218" y="1986"/>
                  </a:lnTo>
                  <a:lnTo>
                    <a:pt x="1251" y="2038"/>
                  </a:lnTo>
                  <a:lnTo>
                    <a:pt x="1208" y="2038"/>
                  </a:lnTo>
                  <a:lnTo>
                    <a:pt x="1187" y="2059"/>
                  </a:lnTo>
                  <a:lnTo>
                    <a:pt x="1166" y="2069"/>
                  </a:lnTo>
                  <a:lnTo>
                    <a:pt x="1144" y="2079"/>
                  </a:lnTo>
                  <a:lnTo>
                    <a:pt x="1102" y="2110"/>
                  </a:lnTo>
                  <a:lnTo>
                    <a:pt x="1060" y="2130"/>
                  </a:lnTo>
                  <a:lnTo>
                    <a:pt x="1027" y="2161"/>
                  </a:lnTo>
                  <a:lnTo>
                    <a:pt x="996" y="2182"/>
                  </a:lnTo>
                  <a:lnTo>
                    <a:pt x="975" y="2192"/>
                  </a:lnTo>
                  <a:lnTo>
                    <a:pt x="943" y="2192"/>
                  </a:lnTo>
                  <a:lnTo>
                    <a:pt x="932" y="2202"/>
                  </a:lnTo>
                  <a:lnTo>
                    <a:pt x="911" y="2202"/>
                  </a:lnTo>
                  <a:close/>
                  <a:moveTo>
                    <a:pt x="64" y="2387"/>
                  </a:moveTo>
                  <a:lnTo>
                    <a:pt x="106" y="2408"/>
                  </a:lnTo>
                  <a:lnTo>
                    <a:pt x="74" y="2377"/>
                  </a:lnTo>
                  <a:lnTo>
                    <a:pt x="202" y="2337"/>
                  </a:lnTo>
                  <a:lnTo>
                    <a:pt x="286" y="2285"/>
                  </a:lnTo>
                  <a:lnTo>
                    <a:pt x="381" y="2254"/>
                  </a:lnTo>
                  <a:lnTo>
                    <a:pt x="477" y="2223"/>
                  </a:lnTo>
                  <a:lnTo>
                    <a:pt x="508" y="2202"/>
                  </a:lnTo>
                  <a:lnTo>
                    <a:pt x="561" y="2192"/>
                  </a:lnTo>
                  <a:lnTo>
                    <a:pt x="604" y="2182"/>
                  </a:lnTo>
                  <a:lnTo>
                    <a:pt x="657" y="2171"/>
                  </a:lnTo>
                  <a:lnTo>
                    <a:pt x="710" y="2161"/>
                  </a:lnTo>
                  <a:lnTo>
                    <a:pt x="774" y="2161"/>
                  </a:lnTo>
                  <a:lnTo>
                    <a:pt x="837" y="2161"/>
                  </a:lnTo>
                  <a:lnTo>
                    <a:pt x="911" y="2140"/>
                  </a:lnTo>
                  <a:lnTo>
                    <a:pt x="911" y="2202"/>
                  </a:lnTo>
                  <a:lnTo>
                    <a:pt x="837" y="2202"/>
                  </a:lnTo>
                  <a:lnTo>
                    <a:pt x="774" y="2202"/>
                  </a:lnTo>
                  <a:lnTo>
                    <a:pt x="721" y="2223"/>
                  </a:lnTo>
                  <a:lnTo>
                    <a:pt x="668" y="2223"/>
                  </a:lnTo>
                  <a:lnTo>
                    <a:pt x="614" y="2233"/>
                  </a:lnTo>
                  <a:lnTo>
                    <a:pt x="583" y="2244"/>
                  </a:lnTo>
                  <a:lnTo>
                    <a:pt x="530" y="2254"/>
                  </a:lnTo>
                  <a:lnTo>
                    <a:pt x="488" y="2275"/>
                  </a:lnTo>
                  <a:lnTo>
                    <a:pt x="392" y="2306"/>
                  </a:lnTo>
                  <a:lnTo>
                    <a:pt x="317" y="2337"/>
                  </a:lnTo>
                  <a:lnTo>
                    <a:pt x="212" y="2387"/>
                  </a:lnTo>
                  <a:lnTo>
                    <a:pt x="95" y="2429"/>
                  </a:lnTo>
                  <a:lnTo>
                    <a:pt x="64" y="2387"/>
                  </a:lnTo>
                  <a:close/>
                  <a:moveTo>
                    <a:pt x="106" y="2408"/>
                  </a:moveTo>
                  <a:lnTo>
                    <a:pt x="95" y="2398"/>
                  </a:lnTo>
                  <a:lnTo>
                    <a:pt x="106" y="2408"/>
                  </a:lnTo>
                  <a:close/>
                  <a:moveTo>
                    <a:pt x="74" y="2377"/>
                  </a:moveTo>
                  <a:lnTo>
                    <a:pt x="95" y="2429"/>
                  </a:lnTo>
                  <a:lnTo>
                    <a:pt x="74" y="2429"/>
                  </a:lnTo>
                  <a:lnTo>
                    <a:pt x="64" y="2408"/>
                  </a:lnTo>
                  <a:lnTo>
                    <a:pt x="64" y="2398"/>
                  </a:lnTo>
                  <a:lnTo>
                    <a:pt x="64" y="2387"/>
                  </a:lnTo>
                  <a:lnTo>
                    <a:pt x="64" y="2377"/>
                  </a:lnTo>
                  <a:lnTo>
                    <a:pt x="74" y="2377"/>
                  </a:lnTo>
                  <a:close/>
                  <a:moveTo>
                    <a:pt x="202" y="2202"/>
                  </a:moveTo>
                  <a:lnTo>
                    <a:pt x="222" y="2244"/>
                  </a:lnTo>
                  <a:lnTo>
                    <a:pt x="106" y="2408"/>
                  </a:lnTo>
                  <a:lnTo>
                    <a:pt x="64" y="2387"/>
                  </a:lnTo>
                  <a:lnTo>
                    <a:pt x="169" y="2223"/>
                  </a:lnTo>
                  <a:lnTo>
                    <a:pt x="202" y="2202"/>
                  </a:lnTo>
                  <a:close/>
                  <a:moveTo>
                    <a:pt x="222" y="2244"/>
                  </a:moveTo>
                  <a:lnTo>
                    <a:pt x="169" y="2223"/>
                  </a:lnTo>
                  <a:lnTo>
                    <a:pt x="180" y="2202"/>
                  </a:lnTo>
                  <a:lnTo>
                    <a:pt x="202" y="2202"/>
                  </a:lnTo>
                  <a:lnTo>
                    <a:pt x="212" y="2202"/>
                  </a:lnTo>
                  <a:lnTo>
                    <a:pt x="222" y="2223"/>
                  </a:lnTo>
                  <a:lnTo>
                    <a:pt x="222" y="2233"/>
                  </a:lnTo>
                  <a:lnTo>
                    <a:pt x="222" y="2244"/>
                  </a:lnTo>
                  <a:close/>
                  <a:moveTo>
                    <a:pt x="202" y="2202"/>
                  </a:moveTo>
                  <a:lnTo>
                    <a:pt x="202" y="2233"/>
                  </a:lnTo>
                  <a:lnTo>
                    <a:pt x="202" y="2202"/>
                  </a:lnTo>
                  <a:close/>
                  <a:moveTo>
                    <a:pt x="222" y="2244"/>
                  </a:moveTo>
                  <a:lnTo>
                    <a:pt x="169" y="2223"/>
                  </a:lnTo>
                  <a:lnTo>
                    <a:pt x="180" y="2202"/>
                  </a:lnTo>
                  <a:lnTo>
                    <a:pt x="202" y="2202"/>
                  </a:lnTo>
                  <a:lnTo>
                    <a:pt x="212" y="2202"/>
                  </a:lnTo>
                  <a:lnTo>
                    <a:pt x="222" y="2223"/>
                  </a:lnTo>
                  <a:lnTo>
                    <a:pt x="222" y="2233"/>
                  </a:lnTo>
                  <a:lnTo>
                    <a:pt x="222" y="2244"/>
                  </a:lnTo>
                  <a:close/>
                  <a:moveTo>
                    <a:pt x="0" y="2233"/>
                  </a:moveTo>
                  <a:lnTo>
                    <a:pt x="64" y="2233"/>
                  </a:lnTo>
                  <a:lnTo>
                    <a:pt x="42" y="2202"/>
                  </a:lnTo>
                  <a:lnTo>
                    <a:pt x="74" y="2202"/>
                  </a:lnTo>
                  <a:lnTo>
                    <a:pt x="117" y="2202"/>
                  </a:lnTo>
                  <a:lnTo>
                    <a:pt x="159" y="2202"/>
                  </a:lnTo>
                  <a:lnTo>
                    <a:pt x="202" y="2202"/>
                  </a:lnTo>
                  <a:lnTo>
                    <a:pt x="202" y="2254"/>
                  </a:lnTo>
                  <a:lnTo>
                    <a:pt x="159" y="2254"/>
                  </a:lnTo>
                  <a:lnTo>
                    <a:pt x="117" y="2254"/>
                  </a:lnTo>
                  <a:lnTo>
                    <a:pt x="74" y="2254"/>
                  </a:lnTo>
                  <a:lnTo>
                    <a:pt x="42" y="2254"/>
                  </a:lnTo>
                  <a:lnTo>
                    <a:pt x="0" y="2233"/>
                  </a:lnTo>
                  <a:close/>
                  <a:moveTo>
                    <a:pt x="64" y="2233"/>
                  </a:moveTo>
                  <a:lnTo>
                    <a:pt x="42" y="2233"/>
                  </a:lnTo>
                  <a:lnTo>
                    <a:pt x="64" y="2233"/>
                  </a:lnTo>
                  <a:close/>
                  <a:moveTo>
                    <a:pt x="42" y="2202"/>
                  </a:moveTo>
                  <a:lnTo>
                    <a:pt x="42" y="2254"/>
                  </a:lnTo>
                  <a:lnTo>
                    <a:pt x="22" y="2254"/>
                  </a:lnTo>
                  <a:lnTo>
                    <a:pt x="11" y="2244"/>
                  </a:lnTo>
                  <a:lnTo>
                    <a:pt x="0" y="2233"/>
                  </a:lnTo>
                  <a:lnTo>
                    <a:pt x="11" y="2223"/>
                  </a:lnTo>
                  <a:lnTo>
                    <a:pt x="11" y="2202"/>
                  </a:lnTo>
                  <a:lnTo>
                    <a:pt x="22" y="2202"/>
                  </a:lnTo>
                  <a:lnTo>
                    <a:pt x="42" y="2202"/>
                  </a:lnTo>
                  <a:close/>
                  <a:moveTo>
                    <a:pt x="42" y="1874"/>
                  </a:moveTo>
                  <a:lnTo>
                    <a:pt x="64" y="1903"/>
                  </a:lnTo>
                  <a:lnTo>
                    <a:pt x="64" y="2233"/>
                  </a:lnTo>
                  <a:lnTo>
                    <a:pt x="0" y="2233"/>
                  </a:lnTo>
                  <a:lnTo>
                    <a:pt x="0" y="1903"/>
                  </a:lnTo>
                  <a:lnTo>
                    <a:pt x="42" y="1874"/>
                  </a:lnTo>
                  <a:close/>
                  <a:moveTo>
                    <a:pt x="64" y="1903"/>
                  </a:moveTo>
                  <a:lnTo>
                    <a:pt x="0" y="1903"/>
                  </a:lnTo>
                  <a:lnTo>
                    <a:pt x="11" y="1884"/>
                  </a:lnTo>
                  <a:lnTo>
                    <a:pt x="22" y="1874"/>
                  </a:lnTo>
                  <a:lnTo>
                    <a:pt x="42" y="1874"/>
                  </a:lnTo>
                  <a:lnTo>
                    <a:pt x="53" y="1884"/>
                  </a:lnTo>
                  <a:lnTo>
                    <a:pt x="64" y="1903"/>
                  </a:lnTo>
                  <a:close/>
                  <a:moveTo>
                    <a:pt x="42" y="1924"/>
                  </a:moveTo>
                  <a:lnTo>
                    <a:pt x="42" y="1903"/>
                  </a:lnTo>
                  <a:lnTo>
                    <a:pt x="42" y="1924"/>
                  </a:lnTo>
                  <a:close/>
                  <a:moveTo>
                    <a:pt x="64" y="1903"/>
                  </a:moveTo>
                  <a:lnTo>
                    <a:pt x="0" y="1903"/>
                  </a:lnTo>
                  <a:lnTo>
                    <a:pt x="11" y="1884"/>
                  </a:lnTo>
                  <a:lnTo>
                    <a:pt x="22" y="1874"/>
                  </a:lnTo>
                  <a:lnTo>
                    <a:pt x="42" y="1874"/>
                  </a:lnTo>
                  <a:lnTo>
                    <a:pt x="53" y="1884"/>
                  </a:lnTo>
                  <a:lnTo>
                    <a:pt x="64" y="1903"/>
                  </a:lnTo>
                  <a:close/>
                  <a:moveTo>
                    <a:pt x="255" y="1760"/>
                  </a:moveTo>
                  <a:lnTo>
                    <a:pt x="255" y="1822"/>
                  </a:lnTo>
                  <a:lnTo>
                    <a:pt x="275" y="1811"/>
                  </a:lnTo>
                  <a:lnTo>
                    <a:pt x="255" y="1843"/>
                  </a:lnTo>
                  <a:lnTo>
                    <a:pt x="222" y="1853"/>
                  </a:lnTo>
                  <a:lnTo>
                    <a:pt x="180" y="1874"/>
                  </a:lnTo>
                  <a:lnTo>
                    <a:pt x="159" y="1884"/>
                  </a:lnTo>
                  <a:lnTo>
                    <a:pt x="117" y="1903"/>
                  </a:lnTo>
                  <a:lnTo>
                    <a:pt x="95" y="1914"/>
                  </a:lnTo>
                  <a:lnTo>
                    <a:pt x="64" y="1924"/>
                  </a:lnTo>
                  <a:lnTo>
                    <a:pt x="42" y="1924"/>
                  </a:lnTo>
                  <a:lnTo>
                    <a:pt x="42" y="1874"/>
                  </a:lnTo>
                  <a:lnTo>
                    <a:pt x="53" y="1874"/>
                  </a:lnTo>
                  <a:lnTo>
                    <a:pt x="74" y="1863"/>
                  </a:lnTo>
                  <a:lnTo>
                    <a:pt x="106" y="1863"/>
                  </a:lnTo>
                  <a:lnTo>
                    <a:pt x="127" y="1843"/>
                  </a:lnTo>
                  <a:lnTo>
                    <a:pt x="159" y="1822"/>
                  </a:lnTo>
                  <a:lnTo>
                    <a:pt x="180" y="1811"/>
                  </a:lnTo>
                  <a:lnTo>
                    <a:pt x="212" y="1791"/>
                  </a:lnTo>
                  <a:lnTo>
                    <a:pt x="233" y="1770"/>
                  </a:lnTo>
                  <a:lnTo>
                    <a:pt x="255" y="1760"/>
                  </a:lnTo>
                  <a:close/>
                  <a:moveTo>
                    <a:pt x="275" y="1811"/>
                  </a:moveTo>
                  <a:lnTo>
                    <a:pt x="233" y="1770"/>
                  </a:lnTo>
                  <a:lnTo>
                    <a:pt x="255" y="1760"/>
                  </a:lnTo>
                  <a:lnTo>
                    <a:pt x="264" y="1770"/>
                  </a:lnTo>
                  <a:lnTo>
                    <a:pt x="275" y="1770"/>
                  </a:lnTo>
                  <a:lnTo>
                    <a:pt x="275" y="1791"/>
                  </a:lnTo>
                  <a:lnTo>
                    <a:pt x="275" y="1801"/>
                  </a:lnTo>
                  <a:lnTo>
                    <a:pt x="275" y="1811"/>
                  </a:lnTo>
                  <a:close/>
                  <a:moveTo>
                    <a:pt x="583" y="1708"/>
                  </a:moveTo>
                  <a:lnTo>
                    <a:pt x="583" y="1657"/>
                  </a:lnTo>
                  <a:lnTo>
                    <a:pt x="604" y="1698"/>
                  </a:lnTo>
                  <a:lnTo>
                    <a:pt x="594" y="1718"/>
                  </a:lnTo>
                  <a:lnTo>
                    <a:pt x="583" y="1739"/>
                  </a:lnTo>
                  <a:lnTo>
                    <a:pt x="550" y="1760"/>
                  </a:lnTo>
                  <a:lnTo>
                    <a:pt x="541" y="1770"/>
                  </a:lnTo>
                  <a:lnTo>
                    <a:pt x="508" y="1791"/>
                  </a:lnTo>
                  <a:lnTo>
                    <a:pt x="488" y="1791"/>
                  </a:lnTo>
                  <a:lnTo>
                    <a:pt x="455" y="1801"/>
                  </a:lnTo>
                  <a:lnTo>
                    <a:pt x="445" y="1801"/>
                  </a:lnTo>
                  <a:lnTo>
                    <a:pt x="392" y="1811"/>
                  </a:lnTo>
                  <a:lnTo>
                    <a:pt x="339" y="1811"/>
                  </a:lnTo>
                  <a:lnTo>
                    <a:pt x="286" y="1822"/>
                  </a:lnTo>
                  <a:lnTo>
                    <a:pt x="255" y="1822"/>
                  </a:lnTo>
                  <a:lnTo>
                    <a:pt x="255" y="1760"/>
                  </a:lnTo>
                  <a:lnTo>
                    <a:pt x="286" y="1760"/>
                  </a:lnTo>
                  <a:lnTo>
                    <a:pt x="339" y="1760"/>
                  </a:lnTo>
                  <a:lnTo>
                    <a:pt x="381" y="1760"/>
                  </a:lnTo>
                  <a:lnTo>
                    <a:pt x="435" y="1749"/>
                  </a:lnTo>
                  <a:lnTo>
                    <a:pt x="445" y="1749"/>
                  </a:lnTo>
                  <a:lnTo>
                    <a:pt x="477" y="1739"/>
                  </a:lnTo>
                  <a:lnTo>
                    <a:pt x="488" y="1739"/>
                  </a:lnTo>
                  <a:lnTo>
                    <a:pt x="508" y="1718"/>
                  </a:lnTo>
                  <a:lnTo>
                    <a:pt x="530" y="1708"/>
                  </a:lnTo>
                  <a:lnTo>
                    <a:pt x="541" y="1698"/>
                  </a:lnTo>
                  <a:lnTo>
                    <a:pt x="550" y="1687"/>
                  </a:lnTo>
                  <a:lnTo>
                    <a:pt x="550" y="1668"/>
                  </a:lnTo>
                  <a:lnTo>
                    <a:pt x="583" y="1708"/>
                  </a:lnTo>
                  <a:close/>
                  <a:moveTo>
                    <a:pt x="604" y="1698"/>
                  </a:moveTo>
                  <a:lnTo>
                    <a:pt x="550" y="1668"/>
                  </a:lnTo>
                  <a:lnTo>
                    <a:pt x="561" y="1657"/>
                  </a:lnTo>
                  <a:lnTo>
                    <a:pt x="583" y="1657"/>
                  </a:lnTo>
                  <a:lnTo>
                    <a:pt x="594" y="1657"/>
                  </a:lnTo>
                  <a:lnTo>
                    <a:pt x="604" y="1657"/>
                  </a:lnTo>
                  <a:lnTo>
                    <a:pt x="604" y="1668"/>
                  </a:lnTo>
                  <a:lnTo>
                    <a:pt x="604" y="1687"/>
                  </a:lnTo>
                  <a:lnTo>
                    <a:pt x="604" y="1698"/>
                  </a:lnTo>
                  <a:close/>
                  <a:moveTo>
                    <a:pt x="275" y="1687"/>
                  </a:moveTo>
                  <a:lnTo>
                    <a:pt x="328" y="1687"/>
                  </a:lnTo>
                  <a:lnTo>
                    <a:pt x="328" y="1698"/>
                  </a:lnTo>
                  <a:lnTo>
                    <a:pt x="339" y="1698"/>
                  </a:lnTo>
                  <a:lnTo>
                    <a:pt x="350" y="1708"/>
                  </a:lnTo>
                  <a:lnTo>
                    <a:pt x="381" y="1708"/>
                  </a:lnTo>
                  <a:lnTo>
                    <a:pt x="392" y="1698"/>
                  </a:lnTo>
                  <a:lnTo>
                    <a:pt x="424" y="1698"/>
                  </a:lnTo>
                  <a:lnTo>
                    <a:pt x="508" y="1668"/>
                  </a:lnTo>
                  <a:lnTo>
                    <a:pt x="583" y="1657"/>
                  </a:lnTo>
                  <a:lnTo>
                    <a:pt x="583" y="1708"/>
                  </a:lnTo>
                  <a:lnTo>
                    <a:pt x="530" y="1718"/>
                  </a:lnTo>
                  <a:lnTo>
                    <a:pt x="435" y="1749"/>
                  </a:lnTo>
                  <a:lnTo>
                    <a:pt x="403" y="1760"/>
                  </a:lnTo>
                  <a:lnTo>
                    <a:pt x="381" y="1760"/>
                  </a:lnTo>
                  <a:lnTo>
                    <a:pt x="350" y="1760"/>
                  </a:lnTo>
                  <a:lnTo>
                    <a:pt x="339" y="1760"/>
                  </a:lnTo>
                  <a:lnTo>
                    <a:pt x="328" y="1749"/>
                  </a:lnTo>
                  <a:lnTo>
                    <a:pt x="317" y="1749"/>
                  </a:lnTo>
                  <a:lnTo>
                    <a:pt x="297" y="1739"/>
                  </a:lnTo>
                  <a:lnTo>
                    <a:pt x="286" y="1739"/>
                  </a:lnTo>
                  <a:lnTo>
                    <a:pt x="286" y="1718"/>
                  </a:lnTo>
                  <a:lnTo>
                    <a:pt x="286" y="1708"/>
                  </a:lnTo>
                  <a:lnTo>
                    <a:pt x="275" y="1698"/>
                  </a:lnTo>
                  <a:lnTo>
                    <a:pt x="275" y="1687"/>
                  </a:lnTo>
                  <a:close/>
                  <a:moveTo>
                    <a:pt x="403" y="1431"/>
                  </a:moveTo>
                  <a:lnTo>
                    <a:pt x="424" y="1379"/>
                  </a:lnTo>
                  <a:lnTo>
                    <a:pt x="435" y="1421"/>
                  </a:lnTo>
                  <a:lnTo>
                    <a:pt x="424" y="1452"/>
                  </a:lnTo>
                  <a:lnTo>
                    <a:pt x="381" y="1533"/>
                  </a:lnTo>
                  <a:lnTo>
                    <a:pt x="371" y="1585"/>
                  </a:lnTo>
                  <a:lnTo>
                    <a:pt x="339" y="1616"/>
                  </a:lnTo>
                  <a:lnTo>
                    <a:pt x="339" y="1647"/>
                  </a:lnTo>
                  <a:lnTo>
                    <a:pt x="339" y="1657"/>
                  </a:lnTo>
                  <a:lnTo>
                    <a:pt x="328" y="1668"/>
                  </a:lnTo>
                  <a:lnTo>
                    <a:pt x="328" y="1687"/>
                  </a:lnTo>
                  <a:lnTo>
                    <a:pt x="275" y="1687"/>
                  </a:lnTo>
                  <a:lnTo>
                    <a:pt x="275" y="1668"/>
                  </a:lnTo>
                  <a:lnTo>
                    <a:pt x="286" y="1647"/>
                  </a:lnTo>
                  <a:lnTo>
                    <a:pt x="286" y="1637"/>
                  </a:lnTo>
                  <a:lnTo>
                    <a:pt x="297" y="1606"/>
                  </a:lnTo>
                  <a:lnTo>
                    <a:pt x="317" y="1554"/>
                  </a:lnTo>
                  <a:lnTo>
                    <a:pt x="339" y="1523"/>
                  </a:lnTo>
                  <a:lnTo>
                    <a:pt x="371" y="1431"/>
                  </a:lnTo>
                  <a:lnTo>
                    <a:pt x="392" y="1390"/>
                  </a:lnTo>
                  <a:lnTo>
                    <a:pt x="403" y="1431"/>
                  </a:lnTo>
                  <a:close/>
                  <a:moveTo>
                    <a:pt x="22" y="1060"/>
                  </a:moveTo>
                  <a:lnTo>
                    <a:pt x="42" y="1111"/>
                  </a:lnTo>
                  <a:lnTo>
                    <a:pt x="53" y="1070"/>
                  </a:lnTo>
                  <a:lnTo>
                    <a:pt x="64" y="1111"/>
                  </a:lnTo>
                  <a:lnTo>
                    <a:pt x="74" y="1153"/>
                  </a:lnTo>
                  <a:lnTo>
                    <a:pt x="95" y="1173"/>
                  </a:lnTo>
                  <a:lnTo>
                    <a:pt x="106" y="1204"/>
                  </a:lnTo>
                  <a:lnTo>
                    <a:pt x="117" y="1225"/>
                  </a:lnTo>
                  <a:lnTo>
                    <a:pt x="127" y="1245"/>
                  </a:lnTo>
                  <a:lnTo>
                    <a:pt x="148" y="1265"/>
                  </a:lnTo>
                  <a:lnTo>
                    <a:pt x="159" y="1286"/>
                  </a:lnTo>
                  <a:lnTo>
                    <a:pt x="180" y="1296"/>
                  </a:lnTo>
                  <a:lnTo>
                    <a:pt x="202" y="1317"/>
                  </a:lnTo>
                  <a:lnTo>
                    <a:pt x="222" y="1327"/>
                  </a:lnTo>
                  <a:lnTo>
                    <a:pt x="264" y="1338"/>
                  </a:lnTo>
                  <a:lnTo>
                    <a:pt x="286" y="1348"/>
                  </a:lnTo>
                  <a:lnTo>
                    <a:pt x="328" y="1369"/>
                  </a:lnTo>
                  <a:lnTo>
                    <a:pt x="371" y="1369"/>
                  </a:lnTo>
                  <a:lnTo>
                    <a:pt x="424" y="1379"/>
                  </a:lnTo>
                  <a:lnTo>
                    <a:pt x="403" y="1431"/>
                  </a:lnTo>
                  <a:lnTo>
                    <a:pt x="350" y="1431"/>
                  </a:lnTo>
                  <a:lnTo>
                    <a:pt x="317" y="1421"/>
                  </a:lnTo>
                  <a:lnTo>
                    <a:pt x="275" y="1400"/>
                  </a:lnTo>
                  <a:lnTo>
                    <a:pt x="233" y="1390"/>
                  </a:lnTo>
                  <a:lnTo>
                    <a:pt x="212" y="1379"/>
                  </a:lnTo>
                  <a:lnTo>
                    <a:pt x="169" y="1369"/>
                  </a:lnTo>
                  <a:lnTo>
                    <a:pt x="148" y="1338"/>
                  </a:lnTo>
                  <a:lnTo>
                    <a:pt x="127" y="1327"/>
                  </a:lnTo>
                  <a:lnTo>
                    <a:pt x="106" y="1296"/>
                  </a:lnTo>
                  <a:lnTo>
                    <a:pt x="74" y="1276"/>
                  </a:lnTo>
                  <a:lnTo>
                    <a:pt x="64" y="1245"/>
                  </a:lnTo>
                  <a:lnTo>
                    <a:pt x="53" y="1225"/>
                  </a:lnTo>
                  <a:lnTo>
                    <a:pt x="42" y="1204"/>
                  </a:lnTo>
                  <a:lnTo>
                    <a:pt x="22" y="1163"/>
                  </a:lnTo>
                  <a:lnTo>
                    <a:pt x="11" y="1122"/>
                  </a:lnTo>
                  <a:lnTo>
                    <a:pt x="11" y="1080"/>
                  </a:lnTo>
                  <a:lnTo>
                    <a:pt x="22" y="1060"/>
                  </a:lnTo>
                  <a:close/>
                  <a:moveTo>
                    <a:pt x="53" y="1070"/>
                  </a:moveTo>
                  <a:lnTo>
                    <a:pt x="11" y="1080"/>
                  </a:lnTo>
                  <a:lnTo>
                    <a:pt x="11" y="1070"/>
                  </a:lnTo>
                  <a:lnTo>
                    <a:pt x="11" y="1060"/>
                  </a:lnTo>
                  <a:lnTo>
                    <a:pt x="22" y="1060"/>
                  </a:lnTo>
                  <a:lnTo>
                    <a:pt x="42" y="1049"/>
                  </a:lnTo>
                  <a:lnTo>
                    <a:pt x="53" y="1060"/>
                  </a:lnTo>
                  <a:lnTo>
                    <a:pt x="53" y="1070"/>
                  </a:lnTo>
                  <a:close/>
                  <a:moveTo>
                    <a:pt x="297" y="833"/>
                  </a:moveTo>
                  <a:lnTo>
                    <a:pt x="297" y="895"/>
                  </a:lnTo>
                  <a:lnTo>
                    <a:pt x="328" y="854"/>
                  </a:lnTo>
                  <a:lnTo>
                    <a:pt x="328" y="885"/>
                  </a:lnTo>
                  <a:lnTo>
                    <a:pt x="328" y="906"/>
                  </a:lnTo>
                  <a:lnTo>
                    <a:pt x="328" y="916"/>
                  </a:lnTo>
                  <a:lnTo>
                    <a:pt x="317" y="947"/>
                  </a:lnTo>
                  <a:lnTo>
                    <a:pt x="317" y="957"/>
                  </a:lnTo>
                  <a:lnTo>
                    <a:pt x="297" y="978"/>
                  </a:lnTo>
                  <a:lnTo>
                    <a:pt x="286" y="999"/>
                  </a:lnTo>
                  <a:lnTo>
                    <a:pt x="264" y="1009"/>
                  </a:lnTo>
                  <a:lnTo>
                    <a:pt x="255" y="1018"/>
                  </a:lnTo>
                  <a:lnTo>
                    <a:pt x="222" y="1029"/>
                  </a:lnTo>
                  <a:lnTo>
                    <a:pt x="212" y="1049"/>
                  </a:lnTo>
                  <a:lnTo>
                    <a:pt x="180" y="1060"/>
                  </a:lnTo>
                  <a:lnTo>
                    <a:pt x="148" y="1070"/>
                  </a:lnTo>
                  <a:lnTo>
                    <a:pt x="117" y="1080"/>
                  </a:lnTo>
                  <a:lnTo>
                    <a:pt x="74" y="1101"/>
                  </a:lnTo>
                  <a:lnTo>
                    <a:pt x="42" y="1111"/>
                  </a:lnTo>
                  <a:lnTo>
                    <a:pt x="22" y="1060"/>
                  </a:lnTo>
                  <a:lnTo>
                    <a:pt x="64" y="1049"/>
                  </a:lnTo>
                  <a:lnTo>
                    <a:pt x="106" y="1029"/>
                  </a:lnTo>
                  <a:lnTo>
                    <a:pt x="127" y="1018"/>
                  </a:lnTo>
                  <a:lnTo>
                    <a:pt x="159" y="1009"/>
                  </a:lnTo>
                  <a:lnTo>
                    <a:pt x="180" y="1009"/>
                  </a:lnTo>
                  <a:lnTo>
                    <a:pt x="202" y="999"/>
                  </a:lnTo>
                  <a:lnTo>
                    <a:pt x="222" y="978"/>
                  </a:lnTo>
                  <a:lnTo>
                    <a:pt x="233" y="968"/>
                  </a:lnTo>
                  <a:lnTo>
                    <a:pt x="255" y="957"/>
                  </a:lnTo>
                  <a:lnTo>
                    <a:pt x="255" y="947"/>
                  </a:lnTo>
                  <a:lnTo>
                    <a:pt x="264" y="926"/>
                  </a:lnTo>
                  <a:lnTo>
                    <a:pt x="275" y="916"/>
                  </a:lnTo>
                  <a:lnTo>
                    <a:pt x="275" y="906"/>
                  </a:lnTo>
                  <a:lnTo>
                    <a:pt x="275" y="895"/>
                  </a:lnTo>
                  <a:lnTo>
                    <a:pt x="275" y="885"/>
                  </a:lnTo>
                  <a:lnTo>
                    <a:pt x="275" y="854"/>
                  </a:lnTo>
                  <a:lnTo>
                    <a:pt x="297" y="833"/>
                  </a:lnTo>
                  <a:close/>
                  <a:moveTo>
                    <a:pt x="328" y="854"/>
                  </a:moveTo>
                  <a:lnTo>
                    <a:pt x="275" y="854"/>
                  </a:lnTo>
                  <a:lnTo>
                    <a:pt x="286" y="843"/>
                  </a:lnTo>
                  <a:lnTo>
                    <a:pt x="297" y="833"/>
                  </a:lnTo>
                  <a:lnTo>
                    <a:pt x="317" y="833"/>
                  </a:lnTo>
                  <a:lnTo>
                    <a:pt x="328" y="843"/>
                  </a:lnTo>
                  <a:lnTo>
                    <a:pt x="328" y="854"/>
                  </a:lnTo>
                  <a:close/>
                  <a:moveTo>
                    <a:pt x="678" y="833"/>
                  </a:moveTo>
                  <a:lnTo>
                    <a:pt x="678" y="895"/>
                  </a:lnTo>
                  <a:lnTo>
                    <a:pt x="646" y="895"/>
                  </a:lnTo>
                  <a:lnTo>
                    <a:pt x="614" y="895"/>
                  </a:lnTo>
                  <a:lnTo>
                    <a:pt x="583" y="895"/>
                  </a:lnTo>
                  <a:lnTo>
                    <a:pt x="541" y="895"/>
                  </a:lnTo>
                  <a:lnTo>
                    <a:pt x="499" y="895"/>
                  </a:lnTo>
                  <a:lnTo>
                    <a:pt x="445" y="895"/>
                  </a:lnTo>
                  <a:lnTo>
                    <a:pt x="381" y="895"/>
                  </a:lnTo>
                  <a:lnTo>
                    <a:pt x="297" y="895"/>
                  </a:lnTo>
                  <a:lnTo>
                    <a:pt x="297" y="833"/>
                  </a:lnTo>
                  <a:lnTo>
                    <a:pt x="381" y="833"/>
                  </a:lnTo>
                  <a:lnTo>
                    <a:pt x="445" y="833"/>
                  </a:lnTo>
                  <a:lnTo>
                    <a:pt x="499" y="833"/>
                  </a:lnTo>
                  <a:lnTo>
                    <a:pt x="541" y="833"/>
                  </a:lnTo>
                  <a:lnTo>
                    <a:pt x="583" y="833"/>
                  </a:lnTo>
                  <a:lnTo>
                    <a:pt x="614" y="833"/>
                  </a:lnTo>
                  <a:lnTo>
                    <a:pt x="646" y="833"/>
                  </a:lnTo>
                  <a:lnTo>
                    <a:pt x="678" y="833"/>
                  </a:lnTo>
                  <a:close/>
                  <a:moveTo>
                    <a:pt x="911" y="340"/>
                  </a:moveTo>
                  <a:lnTo>
                    <a:pt x="911" y="390"/>
                  </a:lnTo>
                  <a:lnTo>
                    <a:pt x="932" y="370"/>
                  </a:lnTo>
                  <a:lnTo>
                    <a:pt x="922" y="411"/>
                  </a:lnTo>
                  <a:lnTo>
                    <a:pt x="922" y="432"/>
                  </a:lnTo>
                  <a:lnTo>
                    <a:pt x="911" y="473"/>
                  </a:lnTo>
                  <a:lnTo>
                    <a:pt x="911" y="515"/>
                  </a:lnTo>
                  <a:lnTo>
                    <a:pt x="890" y="596"/>
                  </a:lnTo>
                  <a:lnTo>
                    <a:pt x="880" y="679"/>
                  </a:lnTo>
                  <a:lnTo>
                    <a:pt x="880" y="710"/>
                  </a:lnTo>
                  <a:lnTo>
                    <a:pt x="869" y="751"/>
                  </a:lnTo>
                  <a:lnTo>
                    <a:pt x="858" y="783"/>
                  </a:lnTo>
                  <a:lnTo>
                    <a:pt x="858" y="792"/>
                  </a:lnTo>
                  <a:lnTo>
                    <a:pt x="837" y="802"/>
                  </a:lnTo>
                  <a:lnTo>
                    <a:pt x="827" y="812"/>
                  </a:lnTo>
                  <a:lnTo>
                    <a:pt x="816" y="843"/>
                  </a:lnTo>
                  <a:lnTo>
                    <a:pt x="805" y="854"/>
                  </a:lnTo>
                  <a:lnTo>
                    <a:pt x="785" y="854"/>
                  </a:lnTo>
                  <a:lnTo>
                    <a:pt x="774" y="864"/>
                  </a:lnTo>
                  <a:lnTo>
                    <a:pt x="752" y="885"/>
                  </a:lnTo>
                  <a:lnTo>
                    <a:pt x="731" y="885"/>
                  </a:lnTo>
                  <a:lnTo>
                    <a:pt x="710" y="885"/>
                  </a:lnTo>
                  <a:lnTo>
                    <a:pt x="678" y="895"/>
                  </a:lnTo>
                  <a:lnTo>
                    <a:pt x="678" y="833"/>
                  </a:lnTo>
                  <a:lnTo>
                    <a:pt x="710" y="833"/>
                  </a:lnTo>
                  <a:lnTo>
                    <a:pt x="721" y="833"/>
                  </a:lnTo>
                  <a:lnTo>
                    <a:pt x="731" y="833"/>
                  </a:lnTo>
                  <a:lnTo>
                    <a:pt x="752" y="812"/>
                  </a:lnTo>
                  <a:lnTo>
                    <a:pt x="763" y="812"/>
                  </a:lnTo>
                  <a:lnTo>
                    <a:pt x="763" y="802"/>
                  </a:lnTo>
                  <a:lnTo>
                    <a:pt x="774" y="802"/>
                  </a:lnTo>
                  <a:lnTo>
                    <a:pt x="785" y="792"/>
                  </a:lnTo>
                  <a:lnTo>
                    <a:pt x="785" y="783"/>
                  </a:lnTo>
                  <a:lnTo>
                    <a:pt x="805" y="762"/>
                  </a:lnTo>
                  <a:lnTo>
                    <a:pt x="805" y="751"/>
                  </a:lnTo>
                  <a:lnTo>
                    <a:pt x="816" y="741"/>
                  </a:lnTo>
                  <a:lnTo>
                    <a:pt x="827" y="700"/>
                  </a:lnTo>
                  <a:lnTo>
                    <a:pt x="827" y="679"/>
                  </a:lnTo>
                  <a:lnTo>
                    <a:pt x="837" y="586"/>
                  </a:lnTo>
                  <a:lnTo>
                    <a:pt x="858" y="515"/>
                  </a:lnTo>
                  <a:lnTo>
                    <a:pt x="858" y="473"/>
                  </a:lnTo>
                  <a:lnTo>
                    <a:pt x="869" y="432"/>
                  </a:lnTo>
                  <a:lnTo>
                    <a:pt x="869" y="390"/>
                  </a:lnTo>
                  <a:lnTo>
                    <a:pt x="880" y="359"/>
                  </a:lnTo>
                  <a:lnTo>
                    <a:pt x="911" y="340"/>
                  </a:lnTo>
                  <a:close/>
                  <a:moveTo>
                    <a:pt x="932" y="370"/>
                  </a:moveTo>
                  <a:lnTo>
                    <a:pt x="880" y="359"/>
                  </a:lnTo>
                  <a:lnTo>
                    <a:pt x="880" y="340"/>
                  </a:lnTo>
                  <a:lnTo>
                    <a:pt x="890" y="340"/>
                  </a:lnTo>
                  <a:lnTo>
                    <a:pt x="911" y="340"/>
                  </a:lnTo>
                  <a:lnTo>
                    <a:pt x="922" y="340"/>
                  </a:lnTo>
                  <a:lnTo>
                    <a:pt x="932" y="359"/>
                  </a:lnTo>
                  <a:lnTo>
                    <a:pt x="932" y="370"/>
                  </a:lnTo>
                  <a:close/>
                  <a:moveTo>
                    <a:pt x="1420" y="20"/>
                  </a:moveTo>
                  <a:lnTo>
                    <a:pt x="1366" y="41"/>
                  </a:lnTo>
                  <a:lnTo>
                    <a:pt x="1388" y="62"/>
                  </a:lnTo>
                  <a:lnTo>
                    <a:pt x="1357" y="62"/>
                  </a:lnTo>
                  <a:lnTo>
                    <a:pt x="1324" y="62"/>
                  </a:lnTo>
                  <a:lnTo>
                    <a:pt x="1282" y="62"/>
                  </a:lnTo>
                  <a:lnTo>
                    <a:pt x="1261" y="62"/>
                  </a:lnTo>
                  <a:lnTo>
                    <a:pt x="1240" y="62"/>
                  </a:lnTo>
                  <a:lnTo>
                    <a:pt x="1208" y="72"/>
                  </a:lnTo>
                  <a:lnTo>
                    <a:pt x="1197" y="72"/>
                  </a:lnTo>
                  <a:lnTo>
                    <a:pt x="1166" y="93"/>
                  </a:lnTo>
                  <a:lnTo>
                    <a:pt x="1155" y="103"/>
                  </a:lnTo>
                  <a:lnTo>
                    <a:pt x="1144" y="113"/>
                  </a:lnTo>
                  <a:lnTo>
                    <a:pt x="1133" y="124"/>
                  </a:lnTo>
                  <a:lnTo>
                    <a:pt x="1113" y="143"/>
                  </a:lnTo>
                  <a:lnTo>
                    <a:pt x="1102" y="154"/>
                  </a:lnTo>
                  <a:lnTo>
                    <a:pt x="1091" y="164"/>
                  </a:lnTo>
                  <a:lnTo>
                    <a:pt x="1080" y="174"/>
                  </a:lnTo>
                  <a:lnTo>
                    <a:pt x="1080" y="195"/>
                  </a:lnTo>
                  <a:lnTo>
                    <a:pt x="1038" y="257"/>
                  </a:lnTo>
                  <a:lnTo>
                    <a:pt x="1007" y="319"/>
                  </a:lnTo>
                  <a:lnTo>
                    <a:pt x="1007" y="330"/>
                  </a:lnTo>
                  <a:lnTo>
                    <a:pt x="996" y="340"/>
                  </a:lnTo>
                  <a:lnTo>
                    <a:pt x="985" y="359"/>
                  </a:lnTo>
                  <a:lnTo>
                    <a:pt x="975" y="370"/>
                  </a:lnTo>
                  <a:lnTo>
                    <a:pt x="954" y="380"/>
                  </a:lnTo>
                  <a:lnTo>
                    <a:pt x="943" y="380"/>
                  </a:lnTo>
                  <a:lnTo>
                    <a:pt x="922" y="390"/>
                  </a:lnTo>
                  <a:lnTo>
                    <a:pt x="911" y="390"/>
                  </a:lnTo>
                  <a:lnTo>
                    <a:pt x="911" y="340"/>
                  </a:lnTo>
                  <a:lnTo>
                    <a:pt x="922" y="340"/>
                  </a:lnTo>
                  <a:lnTo>
                    <a:pt x="922" y="330"/>
                  </a:lnTo>
                  <a:lnTo>
                    <a:pt x="932" y="330"/>
                  </a:lnTo>
                  <a:lnTo>
                    <a:pt x="943" y="330"/>
                  </a:lnTo>
                  <a:lnTo>
                    <a:pt x="943" y="319"/>
                  </a:lnTo>
                  <a:lnTo>
                    <a:pt x="954" y="319"/>
                  </a:lnTo>
                  <a:lnTo>
                    <a:pt x="954" y="309"/>
                  </a:lnTo>
                  <a:lnTo>
                    <a:pt x="975" y="288"/>
                  </a:lnTo>
                  <a:lnTo>
                    <a:pt x="996" y="236"/>
                  </a:lnTo>
                  <a:lnTo>
                    <a:pt x="1027" y="164"/>
                  </a:lnTo>
                  <a:lnTo>
                    <a:pt x="1038" y="154"/>
                  </a:lnTo>
                  <a:lnTo>
                    <a:pt x="1049" y="124"/>
                  </a:lnTo>
                  <a:lnTo>
                    <a:pt x="1060" y="113"/>
                  </a:lnTo>
                  <a:lnTo>
                    <a:pt x="1080" y="103"/>
                  </a:lnTo>
                  <a:lnTo>
                    <a:pt x="1091" y="72"/>
                  </a:lnTo>
                  <a:lnTo>
                    <a:pt x="1102" y="62"/>
                  </a:lnTo>
                  <a:lnTo>
                    <a:pt x="1133" y="51"/>
                  </a:lnTo>
                  <a:lnTo>
                    <a:pt x="1144" y="41"/>
                  </a:lnTo>
                  <a:lnTo>
                    <a:pt x="1166" y="20"/>
                  </a:lnTo>
                  <a:lnTo>
                    <a:pt x="1197" y="20"/>
                  </a:lnTo>
                  <a:lnTo>
                    <a:pt x="1218" y="10"/>
                  </a:lnTo>
                  <a:lnTo>
                    <a:pt x="1251" y="10"/>
                  </a:lnTo>
                  <a:lnTo>
                    <a:pt x="1282" y="0"/>
                  </a:lnTo>
                  <a:lnTo>
                    <a:pt x="1324" y="0"/>
                  </a:lnTo>
                  <a:lnTo>
                    <a:pt x="1366" y="0"/>
                  </a:lnTo>
                  <a:lnTo>
                    <a:pt x="1409" y="10"/>
                  </a:lnTo>
                  <a:lnTo>
                    <a:pt x="1420" y="20"/>
                  </a:lnTo>
                  <a:close/>
                  <a:moveTo>
                    <a:pt x="1388" y="62"/>
                  </a:moveTo>
                  <a:lnTo>
                    <a:pt x="1409" y="10"/>
                  </a:lnTo>
                  <a:lnTo>
                    <a:pt x="1420" y="20"/>
                  </a:lnTo>
                  <a:lnTo>
                    <a:pt x="1420" y="41"/>
                  </a:lnTo>
                  <a:lnTo>
                    <a:pt x="1420" y="51"/>
                  </a:lnTo>
                  <a:lnTo>
                    <a:pt x="1420" y="62"/>
                  </a:lnTo>
                  <a:lnTo>
                    <a:pt x="1409" y="62"/>
                  </a:lnTo>
                  <a:lnTo>
                    <a:pt x="1388" y="62"/>
                  </a:lnTo>
                  <a:close/>
                  <a:moveTo>
                    <a:pt x="1462" y="494"/>
                  </a:moveTo>
                  <a:lnTo>
                    <a:pt x="1462" y="556"/>
                  </a:lnTo>
                  <a:lnTo>
                    <a:pt x="1441" y="515"/>
                  </a:lnTo>
                  <a:lnTo>
                    <a:pt x="1462" y="494"/>
                  </a:lnTo>
                  <a:lnTo>
                    <a:pt x="1473" y="484"/>
                  </a:lnTo>
                  <a:lnTo>
                    <a:pt x="1484" y="473"/>
                  </a:lnTo>
                  <a:lnTo>
                    <a:pt x="1494" y="473"/>
                  </a:lnTo>
                  <a:lnTo>
                    <a:pt x="1494" y="463"/>
                  </a:lnTo>
                  <a:lnTo>
                    <a:pt x="1515" y="442"/>
                  </a:lnTo>
                  <a:lnTo>
                    <a:pt x="1526" y="432"/>
                  </a:lnTo>
                  <a:lnTo>
                    <a:pt x="1526" y="422"/>
                  </a:lnTo>
                  <a:lnTo>
                    <a:pt x="1526" y="411"/>
                  </a:lnTo>
                  <a:lnTo>
                    <a:pt x="1526" y="390"/>
                  </a:lnTo>
                  <a:lnTo>
                    <a:pt x="1515" y="359"/>
                  </a:lnTo>
                  <a:lnTo>
                    <a:pt x="1494" y="330"/>
                  </a:lnTo>
                  <a:lnTo>
                    <a:pt x="1473" y="267"/>
                  </a:lnTo>
                  <a:lnTo>
                    <a:pt x="1430" y="205"/>
                  </a:lnTo>
                  <a:lnTo>
                    <a:pt x="1420" y="164"/>
                  </a:lnTo>
                  <a:lnTo>
                    <a:pt x="1409" y="124"/>
                  </a:lnTo>
                  <a:lnTo>
                    <a:pt x="1377" y="93"/>
                  </a:lnTo>
                  <a:lnTo>
                    <a:pt x="1366" y="41"/>
                  </a:lnTo>
                  <a:lnTo>
                    <a:pt x="1420" y="20"/>
                  </a:lnTo>
                  <a:lnTo>
                    <a:pt x="1430" y="62"/>
                  </a:lnTo>
                  <a:lnTo>
                    <a:pt x="1441" y="103"/>
                  </a:lnTo>
                  <a:lnTo>
                    <a:pt x="1473" y="143"/>
                  </a:lnTo>
                  <a:lnTo>
                    <a:pt x="1484" y="174"/>
                  </a:lnTo>
                  <a:lnTo>
                    <a:pt x="1526" y="236"/>
                  </a:lnTo>
                  <a:lnTo>
                    <a:pt x="1546" y="319"/>
                  </a:lnTo>
                  <a:lnTo>
                    <a:pt x="1557" y="340"/>
                  </a:lnTo>
                  <a:lnTo>
                    <a:pt x="1579" y="380"/>
                  </a:lnTo>
                  <a:lnTo>
                    <a:pt x="1579" y="390"/>
                  </a:lnTo>
                  <a:lnTo>
                    <a:pt x="1579" y="411"/>
                  </a:lnTo>
                  <a:lnTo>
                    <a:pt x="1579" y="432"/>
                  </a:lnTo>
                  <a:lnTo>
                    <a:pt x="1557" y="442"/>
                  </a:lnTo>
                  <a:lnTo>
                    <a:pt x="1557" y="463"/>
                  </a:lnTo>
                  <a:lnTo>
                    <a:pt x="1546" y="473"/>
                  </a:lnTo>
                  <a:lnTo>
                    <a:pt x="1546" y="494"/>
                  </a:lnTo>
                  <a:lnTo>
                    <a:pt x="1537" y="515"/>
                  </a:lnTo>
                  <a:lnTo>
                    <a:pt x="1526" y="525"/>
                  </a:lnTo>
                  <a:lnTo>
                    <a:pt x="1494" y="535"/>
                  </a:lnTo>
                  <a:lnTo>
                    <a:pt x="1484" y="546"/>
                  </a:lnTo>
                  <a:lnTo>
                    <a:pt x="1462" y="546"/>
                  </a:lnTo>
                  <a:lnTo>
                    <a:pt x="1462" y="494"/>
                  </a:lnTo>
                  <a:close/>
                  <a:moveTo>
                    <a:pt x="1462" y="556"/>
                  </a:moveTo>
                  <a:lnTo>
                    <a:pt x="1462" y="535"/>
                  </a:lnTo>
                  <a:lnTo>
                    <a:pt x="1462" y="556"/>
                  </a:lnTo>
                  <a:close/>
                  <a:moveTo>
                    <a:pt x="1441" y="515"/>
                  </a:moveTo>
                  <a:lnTo>
                    <a:pt x="1462" y="546"/>
                  </a:lnTo>
                  <a:lnTo>
                    <a:pt x="1462" y="556"/>
                  </a:lnTo>
                  <a:lnTo>
                    <a:pt x="1441" y="556"/>
                  </a:lnTo>
                  <a:lnTo>
                    <a:pt x="1430" y="546"/>
                  </a:lnTo>
                  <a:lnTo>
                    <a:pt x="1430" y="535"/>
                  </a:lnTo>
                  <a:lnTo>
                    <a:pt x="1430" y="525"/>
                  </a:lnTo>
                  <a:lnTo>
                    <a:pt x="1430" y="515"/>
                  </a:lnTo>
                  <a:lnTo>
                    <a:pt x="1441" y="515"/>
                  </a:lnTo>
                  <a:close/>
                  <a:moveTo>
                    <a:pt x="1537" y="546"/>
                  </a:moveTo>
                  <a:lnTo>
                    <a:pt x="1515" y="556"/>
                  </a:lnTo>
                  <a:lnTo>
                    <a:pt x="1462" y="556"/>
                  </a:lnTo>
                  <a:lnTo>
                    <a:pt x="1462" y="494"/>
                  </a:lnTo>
                  <a:lnTo>
                    <a:pt x="1515" y="494"/>
                  </a:lnTo>
                  <a:lnTo>
                    <a:pt x="1537" y="546"/>
                  </a:lnTo>
                  <a:close/>
                  <a:moveTo>
                    <a:pt x="1515" y="556"/>
                  </a:moveTo>
                  <a:lnTo>
                    <a:pt x="1515" y="494"/>
                  </a:lnTo>
                  <a:lnTo>
                    <a:pt x="1515" y="515"/>
                  </a:lnTo>
                  <a:lnTo>
                    <a:pt x="1526" y="515"/>
                  </a:lnTo>
                  <a:lnTo>
                    <a:pt x="1537" y="525"/>
                  </a:lnTo>
                  <a:lnTo>
                    <a:pt x="1537" y="535"/>
                  </a:lnTo>
                  <a:lnTo>
                    <a:pt x="1526" y="546"/>
                  </a:lnTo>
                  <a:lnTo>
                    <a:pt x="1515" y="556"/>
                  </a:lnTo>
                  <a:close/>
                  <a:moveTo>
                    <a:pt x="1484" y="525"/>
                  </a:moveTo>
                  <a:lnTo>
                    <a:pt x="1515" y="535"/>
                  </a:lnTo>
                  <a:lnTo>
                    <a:pt x="1484" y="525"/>
                  </a:lnTo>
                  <a:close/>
                  <a:moveTo>
                    <a:pt x="1515" y="556"/>
                  </a:moveTo>
                  <a:lnTo>
                    <a:pt x="1515" y="494"/>
                  </a:lnTo>
                  <a:lnTo>
                    <a:pt x="1515" y="515"/>
                  </a:lnTo>
                  <a:lnTo>
                    <a:pt x="1526" y="515"/>
                  </a:lnTo>
                  <a:lnTo>
                    <a:pt x="1537" y="525"/>
                  </a:lnTo>
                  <a:lnTo>
                    <a:pt x="1537" y="535"/>
                  </a:lnTo>
                  <a:lnTo>
                    <a:pt x="1526" y="546"/>
                  </a:lnTo>
                  <a:lnTo>
                    <a:pt x="1515" y="556"/>
                  </a:lnTo>
                  <a:close/>
                </a:path>
              </a:pathLst>
            </a:custGeom>
            <a:solidFill>
              <a:srgbClr val="FFFFFF"/>
            </a:solidFill>
            <a:ln w="9525">
              <a:noFill/>
              <a:round/>
              <a:headEnd/>
              <a:tailEnd/>
            </a:ln>
          </p:spPr>
          <p:txBody>
            <a:bodyPr/>
            <a:lstStyle/>
            <a:p>
              <a:endParaRPr lang="uk-UA"/>
            </a:p>
          </p:txBody>
        </p:sp>
        <p:sp>
          <p:nvSpPr>
            <p:cNvPr id="16441" name="Freeform 61"/>
            <p:cNvSpPr>
              <a:spLocks/>
            </p:cNvSpPr>
            <p:nvPr/>
          </p:nvSpPr>
          <p:spPr bwMode="auto">
            <a:xfrm>
              <a:off x="2906713" y="4957763"/>
              <a:ext cx="1611312" cy="1274762"/>
            </a:xfrm>
            <a:custGeom>
              <a:avLst/>
              <a:gdLst>
                <a:gd name="T0" fmla="*/ 2147483647 w 5074"/>
                <a:gd name="T1" fmla="*/ 2147483647 h 4015"/>
                <a:gd name="T2" fmla="*/ 2147483647 w 5074"/>
                <a:gd name="T3" fmla="*/ 2147483647 h 4015"/>
                <a:gd name="T4" fmla="*/ 2147483647 w 5074"/>
                <a:gd name="T5" fmla="*/ 2147483647 h 4015"/>
                <a:gd name="T6" fmla="*/ 2147483647 w 5074"/>
                <a:gd name="T7" fmla="*/ 2147483647 h 4015"/>
                <a:gd name="T8" fmla="*/ 2147483647 w 5074"/>
                <a:gd name="T9" fmla="*/ 2147483647 h 4015"/>
                <a:gd name="T10" fmla="*/ 2147483647 w 5074"/>
                <a:gd name="T11" fmla="*/ 2147483647 h 4015"/>
                <a:gd name="T12" fmla="*/ 2147483647 w 5074"/>
                <a:gd name="T13" fmla="*/ 2147483647 h 4015"/>
                <a:gd name="T14" fmla="*/ 2147483647 w 5074"/>
                <a:gd name="T15" fmla="*/ 2147483647 h 4015"/>
                <a:gd name="T16" fmla="*/ 2147483647 w 5074"/>
                <a:gd name="T17" fmla="*/ 2147483647 h 4015"/>
                <a:gd name="T18" fmla="*/ 2147483647 w 5074"/>
                <a:gd name="T19" fmla="*/ 2147483647 h 4015"/>
                <a:gd name="T20" fmla="*/ 2147483647 w 5074"/>
                <a:gd name="T21" fmla="*/ 2147483647 h 4015"/>
                <a:gd name="T22" fmla="*/ 2147483647 w 5074"/>
                <a:gd name="T23" fmla="*/ 2147483647 h 4015"/>
                <a:gd name="T24" fmla="*/ 2147483647 w 5074"/>
                <a:gd name="T25" fmla="*/ 2147483647 h 4015"/>
                <a:gd name="T26" fmla="*/ 2147483647 w 5074"/>
                <a:gd name="T27" fmla="*/ 2147483647 h 4015"/>
                <a:gd name="T28" fmla="*/ 2147483647 w 5074"/>
                <a:gd name="T29" fmla="*/ 2147483647 h 4015"/>
                <a:gd name="T30" fmla="*/ 2147483647 w 5074"/>
                <a:gd name="T31" fmla="*/ 2147483647 h 4015"/>
                <a:gd name="T32" fmla="*/ 2147483647 w 5074"/>
                <a:gd name="T33" fmla="*/ 2147483647 h 4015"/>
                <a:gd name="T34" fmla="*/ 2147483647 w 5074"/>
                <a:gd name="T35" fmla="*/ 2147483647 h 4015"/>
                <a:gd name="T36" fmla="*/ 2147483647 w 5074"/>
                <a:gd name="T37" fmla="*/ 2147483647 h 4015"/>
                <a:gd name="T38" fmla="*/ 2147483647 w 5074"/>
                <a:gd name="T39" fmla="*/ 2147483647 h 4015"/>
                <a:gd name="T40" fmla="*/ 2147483647 w 5074"/>
                <a:gd name="T41" fmla="*/ 2147483647 h 4015"/>
                <a:gd name="T42" fmla="*/ 2147483647 w 5074"/>
                <a:gd name="T43" fmla="*/ 2147483647 h 4015"/>
                <a:gd name="T44" fmla="*/ 2147483647 w 5074"/>
                <a:gd name="T45" fmla="*/ 2147483647 h 4015"/>
                <a:gd name="T46" fmla="*/ 2147483647 w 5074"/>
                <a:gd name="T47" fmla="*/ 2147483647 h 4015"/>
                <a:gd name="T48" fmla="*/ 2147483647 w 5074"/>
                <a:gd name="T49" fmla="*/ 2147483647 h 4015"/>
                <a:gd name="T50" fmla="*/ 2147483647 w 5074"/>
                <a:gd name="T51" fmla="*/ 2147483647 h 4015"/>
                <a:gd name="T52" fmla="*/ 2147483647 w 5074"/>
                <a:gd name="T53" fmla="*/ 2147483647 h 4015"/>
                <a:gd name="T54" fmla="*/ 2147483647 w 5074"/>
                <a:gd name="T55" fmla="*/ 2147483647 h 4015"/>
                <a:gd name="T56" fmla="*/ 2147483647 w 5074"/>
                <a:gd name="T57" fmla="*/ 2147483647 h 4015"/>
                <a:gd name="T58" fmla="*/ 2147483647 w 5074"/>
                <a:gd name="T59" fmla="*/ 2147483647 h 4015"/>
                <a:gd name="T60" fmla="*/ 2147483647 w 5074"/>
                <a:gd name="T61" fmla="*/ 2147483647 h 4015"/>
                <a:gd name="T62" fmla="*/ 2147483647 w 5074"/>
                <a:gd name="T63" fmla="*/ 2147483647 h 4015"/>
                <a:gd name="T64" fmla="*/ 2147483647 w 5074"/>
                <a:gd name="T65" fmla="*/ 2147483647 h 4015"/>
                <a:gd name="T66" fmla="*/ 2147483647 w 5074"/>
                <a:gd name="T67" fmla="*/ 2147483647 h 4015"/>
                <a:gd name="T68" fmla="*/ 0 w 5074"/>
                <a:gd name="T69" fmla="*/ 2147483647 h 4015"/>
                <a:gd name="T70" fmla="*/ 2147483647 w 5074"/>
                <a:gd name="T71" fmla="*/ 2147483647 h 4015"/>
                <a:gd name="T72" fmla="*/ 2147483647 w 5074"/>
                <a:gd name="T73" fmla="*/ 2147483647 h 4015"/>
                <a:gd name="T74" fmla="*/ 2147483647 w 5074"/>
                <a:gd name="T75" fmla="*/ 2147483647 h 4015"/>
                <a:gd name="T76" fmla="*/ 2147483647 w 5074"/>
                <a:gd name="T77" fmla="*/ 2147483647 h 4015"/>
                <a:gd name="T78" fmla="*/ 2147483647 w 5074"/>
                <a:gd name="T79" fmla="*/ 2147483647 h 4015"/>
                <a:gd name="T80" fmla="*/ 2147483647 w 5074"/>
                <a:gd name="T81" fmla="*/ 2147483647 h 4015"/>
                <a:gd name="T82" fmla="*/ 2147483647 w 5074"/>
                <a:gd name="T83" fmla="*/ 2147483647 h 4015"/>
                <a:gd name="T84" fmla="*/ 2147483647 w 5074"/>
                <a:gd name="T85" fmla="*/ 2147483647 h 4015"/>
                <a:gd name="T86" fmla="*/ 2147483647 w 5074"/>
                <a:gd name="T87" fmla="*/ 2147483647 h 4015"/>
                <a:gd name="T88" fmla="*/ 2147483647 w 5074"/>
                <a:gd name="T89" fmla="*/ 2147483647 h 40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74"/>
                <a:gd name="T136" fmla="*/ 0 h 4015"/>
                <a:gd name="T137" fmla="*/ 5074 w 5074"/>
                <a:gd name="T138" fmla="*/ 4015 h 40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74" h="4015">
                  <a:moveTo>
                    <a:pt x="3156" y="114"/>
                  </a:moveTo>
                  <a:lnTo>
                    <a:pt x="3189" y="166"/>
                  </a:lnTo>
                  <a:lnTo>
                    <a:pt x="3231" y="237"/>
                  </a:lnTo>
                  <a:lnTo>
                    <a:pt x="3284" y="299"/>
                  </a:lnTo>
                  <a:lnTo>
                    <a:pt x="3326" y="351"/>
                  </a:lnTo>
                  <a:lnTo>
                    <a:pt x="3464" y="453"/>
                  </a:lnTo>
                  <a:lnTo>
                    <a:pt x="3623" y="536"/>
                  </a:lnTo>
                  <a:lnTo>
                    <a:pt x="3781" y="619"/>
                  </a:lnTo>
                  <a:lnTo>
                    <a:pt x="3930" y="669"/>
                  </a:lnTo>
                  <a:lnTo>
                    <a:pt x="4078" y="700"/>
                  </a:lnTo>
                  <a:lnTo>
                    <a:pt x="4195" y="721"/>
                  </a:lnTo>
                  <a:lnTo>
                    <a:pt x="4333" y="629"/>
                  </a:lnTo>
                  <a:lnTo>
                    <a:pt x="4417" y="556"/>
                  </a:lnTo>
                  <a:lnTo>
                    <a:pt x="4460" y="629"/>
                  </a:lnTo>
                  <a:lnTo>
                    <a:pt x="4524" y="669"/>
                  </a:lnTo>
                  <a:lnTo>
                    <a:pt x="4586" y="700"/>
                  </a:lnTo>
                  <a:lnTo>
                    <a:pt x="4672" y="721"/>
                  </a:lnTo>
                  <a:lnTo>
                    <a:pt x="4841" y="721"/>
                  </a:lnTo>
                  <a:lnTo>
                    <a:pt x="5010" y="721"/>
                  </a:lnTo>
                  <a:lnTo>
                    <a:pt x="5021" y="793"/>
                  </a:lnTo>
                  <a:lnTo>
                    <a:pt x="5063" y="896"/>
                  </a:lnTo>
                  <a:lnTo>
                    <a:pt x="5074" y="958"/>
                  </a:lnTo>
                  <a:lnTo>
                    <a:pt x="5074" y="999"/>
                  </a:lnTo>
                  <a:lnTo>
                    <a:pt x="5074" y="1040"/>
                  </a:lnTo>
                  <a:lnTo>
                    <a:pt x="5063" y="1051"/>
                  </a:lnTo>
                  <a:lnTo>
                    <a:pt x="4968" y="1071"/>
                  </a:lnTo>
                  <a:lnTo>
                    <a:pt x="4883" y="1101"/>
                  </a:lnTo>
                  <a:lnTo>
                    <a:pt x="4788" y="1143"/>
                  </a:lnTo>
                  <a:lnTo>
                    <a:pt x="4714" y="1194"/>
                  </a:lnTo>
                  <a:lnTo>
                    <a:pt x="4555" y="1288"/>
                  </a:lnTo>
                  <a:lnTo>
                    <a:pt x="4417" y="1411"/>
                  </a:lnTo>
                  <a:lnTo>
                    <a:pt x="4185" y="1637"/>
                  </a:lnTo>
                  <a:lnTo>
                    <a:pt x="3972" y="1812"/>
                  </a:lnTo>
                  <a:lnTo>
                    <a:pt x="3888" y="1895"/>
                  </a:lnTo>
                  <a:lnTo>
                    <a:pt x="3803" y="1957"/>
                  </a:lnTo>
                  <a:lnTo>
                    <a:pt x="3750" y="2028"/>
                  </a:lnTo>
                  <a:lnTo>
                    <a:pt x="3708" y="2111"/>
                  </a:lnTo>
                  <a:lnTo>
                    <a:pt x="3697" y="2183"/>
                  </a:lnTo>
                  <a:lnTo>
                    <a:pt x="3686" y="2265"/>
                  </a:lnTo>
                  <a:lnTo>
                    <a:pt x="3686" y="2348"/>
                  </a:lnTo>
                  <a:lnTo>
                    <a:pt x="3686" y="2429"/>
                  </a:lnTo>
                  <a:lnTo>
                    <a:pt x="3697" y="2584"/>
                  </a:lnTo>
                  <a:lnTo>
                    <a:pt x="3686" y="2749"/>
                  </a:lnTo>
                  <a:lnTo>
                    <a:pt x="3655" y="2821"/>
                  </a:lnTo>
                  <a:lnTo>
                    <a:pt x="3623" y="2913"/>
                  </a:lnTo>
                  <a:lnTo>
                    <a:pt x="3570" y="2986"/>
                  </a:lnTo>
                  <a:lnTo>
                    <a:pt x="3486" y="3079"/>
                  </a:lnTo>
                  <a:lnTo>
                    <a:pt x="3231" y="3295"/>
                  </a:lnTo>
                  <a:lnTo>
                    <a:pt x="3051" y="3449"/>
                  </a:lnTo>
                  <a:lnTo>
                    <a:pt x="2965" y="3551"/>
                  </a:lnTo>
                  <a:lnTo>
                    <a:pt x="2934" y="3624"/>
                  </a:lnTo>
                  <a:lnTo>
                    <a:pt x="2923" y="3665"/>
                  </a:lnTo>
                  <a:lnTo>
                    <a:pt x="2923" y="3676"/>
                  </a:lnTo>
                  <a:lnTo>
                    <a:pt x="2903" y="3676"/>
                  </a:lnTo>
                  <a:lnTo>
                    <a:pt x="2828" y="3676"/>
                  </a:lnTo>
                  <a:lnTo>
                    <a:pt x="2637" y="3655"/>
                  </a:lnTo>
                  <a:lnTo>
                    <a:pt x="2446" y="3655"/>
                  </a:lnTo>
                  <a:lnTo>
                    <a:pt x="2298" y="3655"/>
                  </a:lnTo>
                  <a:lnTo>
                    <a:pt x="2160" y="3665"/>
                  </a:lnTo>
                  <a:lnTo>
                    <a:pt x="2044" y="3696"/>
                  </a:lnTo>
                  <a:lnTo>
                    <a:pt x="1938" y="3727"/>
                  </a:lnTo>
                  <a:lnTo>
                    <a:pt x="1843" y="3767"/>
                  </a:lnTo>
                  <a:lnTo>
                    <a:pt x="1779" y="3809"/>
                  </a:lnTo>
                  <a:lnTo>
                    <a:pt x="1652" y="3881"/>
                  </a:lnTo>
                  <a:lnTo>
                    <a:pt x="1568" y="3964"/>
                  </a:lnTo>
                  <a:lnTo>
                    <a:pt x="1535" y="3984"/>
                  </a:lnTo>
                  <a:lnTo>
                    <a:pt x="1493" y="3994"/>
                  </a:lnTo>
                  <a:lnTo>
                    <a:pt x="1450" y="4015"/>
                  </a:lnTo>
                  <a:lnTo>
                    <a:pt x="1408" y="4015"/>
                  </a:lnTo>
                  <a:lnTo>
                    <a:pt x="1388" y="3994"/>
                  </a:lnTo>
                  <a:lnTo>
                    <a:pt x="1355" y="3974"/>
                  </a:lnTo>
                  <a:lnTo>
                    <a:pt x="1335" y="3933"/>
                  </a:lnTo>
                  <a:lnTo>
                    <a:pt x="1313" y="3892"/>
                  </a:lnTo>
                  <a:lnTo>
                    <a:pt x="1260" y="3799"/>
                  </a:lnTo>
                  <a:lnTo>
                    <a:pt x="1207" y="3676"/>
                  </a:lnTo>
                  <a:lnTo>
                    <a:pt x="1133" y="3562"/>
                  </a:lnTo>
                  <a:lnTo>
                    <a:pt x="1069" y="3480"/>
                  </a:lnTo>
                  <a:lnTo>
                    <a:pt x="1016" y="3428"/>
                  </a:lnTo>
                  <a:lnTo>
                    <a:pt x="985" y="3397"/>
                  </a:lnTo>
                  <a:lnTo>
                    <a:pt x="931" y="3377"/>
                  </a:lnTo>
                  <a:lnTo>
                    <a:pt x="858" y="3346"/>
                  </a:lnTo>
                  <a:lnTo>
                    <a:pt x="942" y="3223"/>
                  </a:lnTo>
                  <a:lnTo>
                    <a:pt x="985" y="3088"/>
                  </a:lnTo>
                  <a:lnTo>
                    <a:pt x="995" y="2965"/>
                  </a:lnTo>
                  <a:lnTo>
                    <a:pt x="1006" y="2863"/>
                  </a:lnTo>
                  <a:lnTo>
                    <a:pt x="995" y="2616"/>
                  </a:lnTo>
                  <a:lnTo>
                    <a:pt x="985" y="2368"/>
                  </a:lnTo>
                  <a:lnTo>
                    <a:pt x="1038" y="2152"/>
                  </a:lnTo>
                  <a:lnTo>
                    <a:pt x="1155" y="1791"/>
                  </a:lnTo>
                  <a:lnTo>
                    <a:pt x="1282" y="1442"/>
                  </a:lnTo>
                  <a:lnTo>
                    <a:pt x="1355" y="1267"/>
                  </a:lnTo>
                  <a:lnTo>
                    <a:pt x="1355" y="1174"/>
                  </a:lnTo>
                  <a:lnTo>
                    <a:pt x="1355" y="1101"/>
                  </a:lnTo>
                  <a:lnTo>
                    <a:pt x="1207" y="1092"/>
                  </a:lnTo>
                  <a:lnTo>
                    <a:pt x="1049" y="1071"/>
                  </a:lnTo>
                  <a:lnTo>
                    <a:pt x="900" y="1051"/>
                  </a:lnTo>
                  <a:lnTo>
                    <a:pt x="752" y="1020"/>
                  </a:lnTo>
                  <a:lnTo>
                    <a:pt x="614" y="989"/>
                  </a:lnTo>
                  <a:lnTo>
                    <a:pt x="466" y="958"/>
                  </a:lnTo>
                  <a:lnTo>
                    <a:pt x="328" y="947"/>
                  </a:lnTo>
                  <a:lnTo>
                    <a:pt x="148" y="937"/>
                  </a:lnTo>
                  <a:lnTo>
                    <a:pt x="137" y="804"/>
                  </a:lnTo>
                  <a:lnTo>
                    <a:pt x="73" y="619"/>
                  </a:lnTo>
                  <a:lnTo>
                    <a:pt x="20" y="432"/>
                  </a:lnTo>
                  <a:lnTo>
                    <a:pt x="0" y="330"/>
                  </a:lnTo>
                  <a:lnTo>
                    <a:pt x="62" y="330"/>
                  </a:lnTo>
                  <a:lnTo>
                    <a:pt x="126" y="320"/>
                  </a:lnTo>
                  <a:lnTo>
                    <a:pt x="179" y="299"/>
                  </a:lnTo>
                  <a:lnTo>
                    <a:pt x="233" y="278"/>
                  </a:lnTo>
                  <a:lnTo>
                    <a:pt x="328" y="237"/>
                  </a:lnTo>
                  <a:lnTo>
                    <a:pt x="412" y="166"/>
                  </a:lnTo>
                  <a:lnTo>
                    <a:pt x="476" y="103"/>
                  </a:lnTo>
                  <a:lnTo>
                    <a:pt x="561" y="52"/>
                  </a:lnTo>
                  <a:lnTo>
                    <a:pt x="625" y="10"/>
                  </a:lnTo>
                  <a:lnTo>
                    <a:pt x="709" y="0"/>
                  </a:lnTo>
                  <a:lnTo>
                    <a:pt x="825" y="10"/>
                  </a:lnTo>
                  <a:lnTo>
                    <a:pt x="931" y="31"/>
                  </a:lnTo>
                  <a:lnTo>
                    <a:pt x="1038" y="52"/>
                  </a:lnTo>
                  <a:lnTo>
                    <a:pt x="1133" y="93"/>
                  </a:lnTo>
                  <a:lnTo>
                    <a:pt x="1239" y="114"/>
                  </a:lnTo>
                  <a:lnTo>
                    <a:pt x="1344" y="145"/>
                  </a:lnTo>
                  <a:lnTo>
                    <a:pt x="1450" y="155"/>
                  </a:lnTo>
                  <a:lnTo>
                    <a:pt x="1568" y="166"/>
                  </a:lnTo>
                  <a:lnTo>
                    <a:pt x="1663" y="186"/>
                  </a:lnTo>
                  <a:lnTo>
                    <a:pt x="1726" y="197"/>
                  </a:lnTo>
                  <a:lnTo>
                    <a:pt x="1811" y="216"/>
                  </a:lnTo>
                  <a:lnTo>
                    <a:pt x="1874" y="247"/>
                  </a:lnTo>
                  <a:lnTo>
                    <a:pt x="1938" y="278"/>
                  </a:lnTo>
                  <a:lnTo>
                    <a:pt x="2002" y="309"/>
                  </a:lnTo>
                  <a:lnTo>
                    <a:pt x="2055" y="320"/>
                  </a:lnTo>
                  <a:lnTo>
                    <a:pt x="2118" y="330"/>
                  </a:lnTo>
                  <a:lnTo>
                    <a:pt x="2934" y="330"/>
                  </a:lnTo>
                  <a:lnTo>
                    <a:pt x="2987" y="278"/>
                  </a:lnTo>
                  <a:lnTo>
                    <a:pt x="3029" y="216"/>
                  </a:lnTo>
                  <a:lnTo>
                    <a:pt x="3082" y="166"/>
                  </a:lnTo>
                  <a:lnTo>
                    <a:pt x="3156" y="114"/>
                  </a:lnTo>
                  <a:close/>
                </a:path>
              </a:pathLst>
            </a:custGeom>
            <a:solidFill>
              <a:srgbClr val="008EC8"/>
            </a:solidFill>
            <a:ln w="9525">
              <a:noFill/>
              <a:round/>
              <a:headEnd/>
              <a:tailEnd/>
            </a:ln>
          </p:spPr>
          <p:txBody>
            <a:bodyPr/>
            <a:lstStyle/>
            <a:p>
              <a:endParaRPr lang="uk-UA"/>
            </a:p>
          </p:txBody>
        </p:sp>
        <p:sp>
          <p:nvSpPr>
            <p:cNvPr id="16442" name="Freeform 62"/>
            <p:cNvSpPr>
              <a:spLocks noEditPoints="1"/>
            </p:cNvSpPr>
            <p:nvPr/>
          </p:nvSpPr>
          <p:spPr bwMode="auto">
            <a:xfrm>
              <a:off x="2897188" y="4951413"/>
              <a:ext cx="1635125" cy="1287462"/>
            </a:xfrm>
            <a:custGeom>
              <a:avLst/>
              <a:gdLst>
                <a:gd name="T0" fmla="*/ 2147483647 w 5149"/>
                <a:gd name="T1" fmla="*/ 2147483647 h 4055"/>
                <a:gd name="T2" fmla="*/ 2147483647 w 5149"/>
                <a:gd name="T3" fmla="*/ 2147483647 h 4055"/>
                <a:gd name="T4" fmla="*/ 2147483647 w 5149"/>
                <a:gd name="T5" fmla="*/ 2147483647 h 4055"/>
                <a:gd name="T6" fmla="*/ 2147483647 w 5149"/>
                <a:gd name="T7" fmla="*/ 2147483647 h 4055"/>
                <a:gd name="T8" fmla="*/ 2147483647 w 5149"/>
                <a:gd name="T9" fmla="*/ 2147483647 h 4055"/>
                <a:gd name="T10" fmla="*/ 2147483647 w 5149"/>
                <a:gd name="T11" fmla="*/ 2147483647 h 4055"/>
                <a:gd name="T12" fmla="*/ 2147483647 w 5149"/>
                <a:gd name="T13" fmla="*/ 2147483647 h 4055"/>
                <a:gd name="T14" fmla="*/ 2147483647 w 5149"/>
                <a:gd name="T15" fmla="*/ 2147483647 h 4055"/>
                <a:gd name="T16" fmla="*/ 2147483647 w 5149"/>
                <a:gd name="T17" fmla="*/ 2147483647 h 4055"/>
                <a:gd name="T18" fmla="*/ 2147483647 w 5149"/>
                <a:gd name="T19" fmla="*/ 2147483647 h 4055"/>
                <a:gd name="T20" fmla="*/ 2147483647 w 5149"/>
                <a:gd name="T21" fmla="*/ 2147483647 h 4055"/>
                <a:gd name="T22" fmla="*/ 2147483647 w 5149"/>
                <a:gd name="T23" fmla="*/ 2147483647 h 4055"/>
                <a:gd name="T24" fmla="*/ 2147483647 w 5149"/>
                <a:gd name="T25" fmla="*/ 2147483647 h 4055"/>
                <a:gd name="T26" fmla="*/ 2147483647 w 5149"/>
                <a:gd name="T27" fmla="*/ 2147483647 h 4055"/>
                <a:gd name="T28" fmla="*/ 2147483647 w 5149"/>
                <a:gd name="T29" fmla="*/ 2147483647 h 4055"/>
                <a:gd name="T30" fmla="*/ 2147483647 w 5149"/>
                <a:gd name="T31" fmla="*/ 2147483647 h 4055"/>
                <a:gd name="T32" fmla="*/ 2147483647 w 5149"/>
                <a:gd name="T33" fmla="*/ 2147483647 h 4055"/>
                <a:gd name="T34" fmla="*/ 2147483647 w 5149"/>
                <a:gd name="T35" fmla="*/ 2147483647 h 4055"/>
                <a:gd name="T36" fmla="*/ 2147483647 w 5149"/>
                <a:gd name="T37" fmla="*/ 2147483647 h 4055"/>
                <a:gd name="T38" fmla="*/ 2147483647 w 5149"/>
                <a:gd name="T39" fmla="*/ 2147483647 h 4055"/>
                <a:gd name="T40" fmla="*/ 2147483647 w 5149"/>
                <a:gd name="T41" fmla="*/ 2147483647 h 4055"/>
                <a:gd name="T42" fmla="*/ 2147483647 w 5149"/>
                <a:gd name="T43" fmla="*/ 2147483647 h 4055"/>
                <a:gd name="T44" fmla="*/ 2147483647 w 5149"/>
                <a:gd name="T45" fmla="*/ 2147483647 h 4055"/>
                <a:gd name="T46" fmla="*/ 2147483647 w 5149"/>
                <a:gd name="T47" fmla="*/ 2147483647 h 4055"/>
                <a:gd name="T48" fmla="*/ 2147483647 w 5149"/>
                <a:gd name="T49" fmla="*/ 2147483647 h 4055"/>
                <a:gd name="T50" fmla="*/ 2147483647 w 5149"/>
                <a:gd name="T51" fmla="*/ 2147483647 h 4055"/>
                <a:gd name="T52" fmla="*/ 2147483647 w 5149"/>
                <a:gd name="T53" fmla="*/ 2147483647 h 4055"/>
                <a:gd name="T54" fmla="*/ 2147483647 w 5149"/>
                <a:gd name="T55" fmla="*/ 2147483647 h 4055"/>
                <a:gd name="T56" fmla="*/ 2147483647 w 5149"/>
                <a:gd name="T57" fmla="*/ 2147483647 h 4055"/>
                <a:gd name="T58" fmla="*/ 2147483647 w 5149"/>
                <a:gd name="T59" fmla="*/ 2147483647 h 4055"/>
                <a:gd name="T60" fmla="*/ 2147483647 w 5149"/>
                <a:gd name="T61" fmla="*/ 2147483647 h 4055"/>
                <a:gd name="T62" fmla="*/ 2147483647 w 5149"/>
                <a:gd name="T63" fmla="*/ 2147483647 h 4055"/>
                <a:gd name="T64" fmla="*/ 2147483647 w 5149"/>
                <a:gd name="T65" fmla="*/ 2147483647 h 4055"/>
                <a:gd name="T66" fmla="*/ 2147483647 w 5149"/>
                <a:gd name="T67" fmla="*/ 2147483647 h 4055"/>
                <a:gd name="T68" fmla="*/ 2147483647 w 5149"/>
                <a:gd name="T69" fmla="*/ 2147483647 h 4055"/>
                <a:gd name="T70" fmla="*/ 2147483647 w 5149"/>
                <a:gd name="T71" fmla="*/ 2147483647 h 4055"/>
                <a:gd name="T72" fmla="*/ 2147483647 w 5149"/>
                <a:gd name="T73" fmla="*/ 2147483647 h 4055"/>
                <a:gd name="T74" fmla="*/ 2147483647 w 5149"/>
                <a:gd name="T75" fmla="*/ 2147483647 h 4055"/>
                <a:gd name="T76" fmla="*/ 2147483647 w 5149"/>
                <a:gd name="T77" fmla="*/ 2147483647 h 4055"/>
                <a:gd name="T78" fmla="*/ 2147483647 w 5149"/>
                <a:gd name="T79" fmla="*/ 2147483647 h 4055"/>
                <a:gd name="T80" fmla="*/ 2147483647 w 5149"/>
                <a:gd name="T81" fmla="*/ 2147483647 h 4055"/>
                <a:gd name="T82" fmla="*/ 2147483647 w 5149"/>
                <a:gd name="T83" fmla="*/ 2147483647 h 4055"/>
                <a:gd name="T84" fmla="*/ 2147483647 w 5149"/>
                <a:gd name="T85" fmla="*/ 2147483647 h 4055"/>
                <a:gd name="T86" fmla="*/ 2147483647 w 5149"/>
                <a:gd name="T87" fmla="*/ 2147483647 h 4055"/>
                <a:gd name="T88" fmla="*/ 2147483647 w 5149"/>
                <a:gd name="T89" fmla="*/ 2147483647 h 4055"/>
                <a:gd name="T90" fmla="*/ 2147483647 w 5149"/>
                <a:gd name="T91" fmla="*/ 2147483647 h 4055"/>
                <a:gd name="T92" fmla="*/ 2147483647 w 5149"/>
                <a:gd name="T93" fmla="*/ 2147483647 h 4055"/>
                <a:gd name="T94" fmla="*/ 2147483647 w 5149"/>
                <a:gd name="T95" fmla="*/ 2147483647 h 4055"/>
                <a:gd name="T96" fmla="*/ 2147483647 w 5149"/>
                <a:gd name="T97" fmla="*/ 2147483647 h 4055"/>
                <a:gd name="T98" fmla="*/ 2147483647 w 5149"/>
                <a:gd name="T99" fmla="*/ 2147483647 h 4055"/>
                <a:gd name="T100" fmla="*/ 2147483647 w 5149"/>
                <a:gd name="T101" fmla="*/ 2147483647 h 4055"/>
                <a:gd name="T102" fmla="*/ 2147483647 w 5149"/>
                <a:gd name="T103" fmla="*/ 2147483647 h 4055"/>
                <a:gd name="T104" fmla="*/ 2147483647 w 5149"/>
                <a:gd name="T105" fmla="*/ 2147483647 h 4055"/>
                <a:gd name="T106" fmla="*/ 2147483647 w 5149"/>
                <a:gd name="T107" fmla="*/ 2147483647 h 4055"/>
                <a:gd name="T108" fmla="*/ 2147483647 w 5149"/>
                <a:gd name="T109" fmla="*/ 2147483647 h 4055"/>
                <a:gd name="T110" fmla="*/ 2147483647 w 5149"/>
                <a:gd name="T111" fmla="*/ 2147483647 h 4055"/>
                <a:gd name="T112" fmla="*/ 2147483647 w 5149"/>
                <a:gd name="T113" fmla="*/ 2147483647 h 4055"/>
                <a:gd name="T114" fmla="*/ 2147483647 w 5149"/>
                <a:gd name="T115" fmla="*/ 2147483647 h 4055"/>
                <a:gd name="T116" fmla="*/ 2147483647 w 5149"/>
                <a:gd name="T117" fmla="*/ 2147483647 h 4055"/>
                <a:gd name="T118" fmla="*/ 2147483647 w 5149"/>
                <a:gd name="T119" fmla="*/ 2147483647 h 4055"/>
                <a:gd name="T120" fmla="*/ 2147483647 w 5149"/>
                <a:gd name="T121" fmla="*/ 2147483647 h 4055"/>
                <a:gd name="T122" fmla="*/ 2147483647 w 5149"/>
                <a:gd name="T123" fmla="*/ 2147483647 h 4055"/>
                <a:gd name="T124" fmla="*/ 2147483647 w 5149"/>
                <a:gd name="T125" fmla="*/ 2147483647 h 40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9"/>
                <a:gd name="T190" fmla="*/ 0 h 4055"/>
                <a:gd name="T191" fmla="*/ 5149 w 5149"/>
                <a:gd name="T192" fmla="*/ 4055 h 40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9" h="4055">
                  <a:moveTo>
                    <a:pt x="4228" y="710"/>
                  </a:moveTo>
                  <a:lnTo>
                    <a:pt x="4228" y="762"/>
                  </a:lnTo>
                  <a:lnTo>
                    <a:pt x="4207" y="762"/>
                  </a:lnTo>
                  <a:lnTo>
                    <a:pt x="4164" y="762"/>
                  </a:lnTo>
                  <a:lnTo>
                    <a:pt x="4143" y="751"/>
                  </a:lnTo>
                  <a:lnTo>
                    <a:pt x="4100" y="751"/>
                  </a:lnTo>
                  <a:lnTo>
                    <a:pt x="4038" y="741"/>
                  </a:lnTo>
                  <a:lnTo>
                    <a:pt x="3952" y="710"/>
                  </a:lnTo>
                  <a:lnTo>
                    <a:pt x="3878" y="689"/>
                  </a:lnTo>
                  <a:lnTo>
                    <a:pt x="3794" y="659"/>
                  </a:lnTo>
                  <a:lnTo>
                    <a:pt x="3719" y="618"/>
                  </a:lnTo>
                  <a:lnTo>
                    <a:pt x="3645" y="587"/>
                  </a:lnTo>
                  <a:lnTo>
                    <a:pt x="3603" y="556"/>
                  </a:lnTo>
                  <a:lnTo>
                    <a:pt x="3561" y="535"/>
                  </a:lnTo>
                  <a:lnTo>
                    <a:pt x="3519" y="525"/>
                  </a:lnTo>
                  <a:lnTo>
                    <a:pt x="3486" y="494"/>
                  </a:lnTo>
                  <a:lnTo>
                    <a:pt x="3444" y="473"/>
                  </a:lnTo>
                  <a:lnTo>
                    <a:pt x="3412" y="443"/>
                  </a:lnTo>
                  <a:lnTo>
                    <a:pt x="3380" y="422"/>
                  </a:lnTo>
                  <a:lnTo>
                    <a:pt x="3348" y="391"/>
                  </a:lnTo>
                  <a:lnTo>
                    <a:pt x="3317" y="350"/>
                  </a:lnTo>
                  <a:lnTo>
                    <a:pt x="3284" y="329"/>
                  </a:lnTo>
                  <a:lnTo>
                    <a:pt x="3264" y="298"/>
                  </a:lnTo>
                  <a:lnTo>
                    <a:pt x="3233" y="267"/>
                  </a:lnTo>
                  <a:lnTo>
                    <a:pt x="3222" y="236"/>
                  </a:lnTo>
                  <a:lnTo>
                    <a:pt x="3189" y="206"/>
                  </a:lnTo>
                  <a:lnTo>
                    <a:pt x="3179" y="175"/>
                  </a:lnTo>
                  <a:lnTo>
                    <a:pt x="3169" y="134"/>
                  </a:lnTo>
                  <a:lnTo>
                    <a:pt x="3222" y="123"/>
                  </a:lnTo>
                  <a:lnTo>
                    <a:pt x="3233" y="154"/>
                  </a:lnTo>
                  <a:lnTo>
                    <a:pt x="3242" y="175"/>
                  </a:lnTo>
                  <a:lnTo>
                    <a:pt x="3264" y="217"/>
                  </a:lnTo>
                  <a:lnTo>
                    <a:pt x="3284" y="236"/>
                  </a:lnTo>
                  <a:lnTo>
                    <a:pt x="3295" y="267"/>
                  </a:lnTo>
                  <a:lnTo>
                    <a:pt x="3328" y="288"/>
                  </a:lnTo>
                  <a:lnTo>
                    <a:pt x="3348" y="319"/>
                  </a:lnTo>
                  <a:lnTo>
                    <a:pt x="3380" y="340"/>
                  </a:lnTo>
                  <a:lnTo>
                    <a:pt x="3412" y="371"/>
                  </a:lnTo>
                  <a:lnTo>
                    <a:pt x="3444" y="391"/>
                  </a:lnTo>
                  <a:lnTo>
                    <a:pt x="3486" y="422"/>
                  </a:lnTo>
                  <a:lnTo>
                    <a:pt x="3508" y="443"/>
                  </a:lnTo>
                  <a:lnTo>
                    <a:pt x="3550" y="473"/>
                  </a:lnTo>
                  <a:lnTo>
                    <a:pt x="3592" y="494"/>
                  </a:lnTo>
                  <a:lnTo>
                    <a:pt x="3624" y="504"/>
                  </a:lnTo>
                  <a:lnTo>
                    <a:pt x="3666" y="535"/>
                  </a:lnTo>
                  <a:lnTo>
                    <a:pt x="3741" y="576"/>
                  </a:lnTo>
                  <a:lnTo>
                    <a:pt x="3825" y="607"/>
                  </a:lnTo>
                  <a:lnTo>
                    <a:pt x="3900" y="639"/>
                  </a:lnTo>
                  <a:lnTo>
                    <a:pt x="3985" y="659"/>
                  </a:lnTo>
                  <a:lnTo>
                    <a:pt x="4047" y="689"/>
                  </a:lnTo>
                  <a:lnTo>
                    <a:pt x="4111" y="699"/>
                  </a:lnTo>
                  <a:lnTo>
                    <a:pt x="4154" y="699"/>
                  </a:lnTo>
                  <a:lnTo>
                    <a:pt x="4175" y="710"/>
                  </a:lnTo>
                  <a:lnTo>
                    <a:pt x="4207" y="710"/>
                  </a:lnTo>
                  <a:lnTo>
                    <a:pt x="4228" y="710"/>
                  </a:lnTo>
                  <a:close/>
                  <a:moveTo>
                    <a:pt x="4472" y="556"/>
                  </a:moveTo>
                  <a:lnTo>
                    <a:pt x="4429" y="587"/>
                  </a:lnTo>
                  <a:lnTo>
                    <a:pt x="4450" y="597"/>
                  </a:lnTo>
                  <a:lnTo>
                    <a:pt x="4440" y="597"/>
                  </a:lnTo>
                  <a:lnTo>
                    <a:pt x="4429" y="607"/>
                  </a:lnTo>
                  <a:lnTo>
                    <a:pt x="4397" y="639"/>
                  </a:lnTo>
                  <a:lnTo>
                    <a:pt x="4377" y="670"/>
                  </a:lnTo>
                  <a:lnTo>
                    <a:pt x="4366" y="689"/>
                  </a:lnTo>
                  <a:lnTo>
                    <a:pt x="4344" y="699"/>
                  </a:lnTo>
                  <a:lnTo>
                    <a:pt x="4333" y="720"/>
                  </a:lnTo>
                  <a:lnTo>
                    <a:pt x="4324" y="741"/>
                  </a:lnTo>
                  <a:lnTo>
                    <a:pt x="4291" y="751"/>
                  </a:lnTo>
                  <a:lnTo>
                    <a:pt x="4282" y="751"/>
                  </a:lnTo>
                  <a:lnTo>
                    <a:pt x="4260" y="762"/>
                  </a:lnTo>
                  <a:lnTo>
                    <a:pt x="4228" y="762"/>
                  </a:lnTo>
                  <a:lnTo>
                    <a:pt x="4228" y="710"/>
                  </a:lnTo>
                  <a:lnTo>
                    <a:pt x="4249" y="710"/>
                  </a:lnTo>
                  <a:lnTo>
                    <a:pt x="4260" y="699"/>
                  </a:lnTo>
                  <a:lnTo>
                    <a:pt x="4271" y="699"/>
                  </a:lnTo>
                  <a:lnTo>
                    <a:pt x="4282" y="689"/>
                  </a:lnTo>
                  <a:lnTo>
                    <a:pt x="4291" y="670"/>
                  </a:lnTo>
                  <a:lnTo>
                    <a:pt x="4313" y="659"/>
                  </a:lnTo>
                  <a:lnTo>
                    <a:pt x="4324" y="649"/>
                  </a:lnTo>
                  <a:lnTo>
                    <a:pt x="4333" y="639"/>
                  </a:lnTo>
                  <a:lnTo>
                    <a:pt x="4366" y="607"/>
                  </a:lnTo>
                  <a:lnTo>
                    <a:pt x="4387" y="587"/>
                  </a:lnTo>
                  <a:lnTo>
                    <a:pt x="4397" y="576"/>
                  </a:lnTo>
                  <a:lnTo>
                    <a:pt x="4419" y="556"/>
                  </a:lnTo>
                  <a:lnTo>
                    <a:pt x="4429" y="545"/>
                  </a:lnTo>
                  <a:lnTo>
                    <a:pt x="4450" y="545"/>
                  </a:lnTo>
                  <a:lnTo>
                    <a:pt x="4472" y="556"/>
                  </a:lnTo>
                  <a:close/>
                  <a:moveTo>
                    <a:pt x="4450" y="597"/>
                  </a:moveTo>
                  <a:lnTo>
                    <a:pt x="4450" y="545"/>
                  </a:lnTo>
                  <a:lnTo>
                    <a:pt x="4472" y="556"/>
                  </a:lnTo>
                  <a:lnTo>
                    <a:pt x="4482" y="576"/>
                  </a:lnTo>
                  <a:lnTo>
                    <a:pt x="4472" y="587"/>
                  </a:lnTo>
                  <a:lnTo>
                    <a:pt x="4472" y="597"/>
                  </a:lnTo>
                  <a:lnTo>
                    <a:pt x="4450" y="597"/>
                  </a:lnTo>
                  <a:close/>
                  <a:moveTo>
                    <a:pt x="5076" y="741"/>
                  </a:moveTo>
                  <a:lnTo>
                    <a:pt x="5023" y="741"/>
                  </a:lnTo>
                  <a:lnTo>
                    <a:pt x="5043" y="762"/>
                  </a:lnTo>
                  <a:lnTo>
                    <a:pt x="4970" y="762"/>
                  </a:lnTo>
                  <a:lnTo>
                    <a:pt x="4874" y="762"/>
                  </a:lnTo>
                  <a:lnTo>
                    <a:pt x="4832" y="772"/>
                  </a:lnTo>
                  <a:lnTo>
                    <a:pt x="4801" y="772"/>
                  </a:lnTo>
                  <a:lnTo>
                    <a:pt x="4747" y="762"/>
                  </a:lnTo>
                  <a:lnTo>
                    <a:pt x="4705" y="762"/>
                  </a:lnTo>
                  <a:lnTo>
                    <a:pt x="4663" y="751"/>
                  </a:lnTo>
                  <a:lnTo>
                    <a:pt x="4619" y="751"/>
                  </a:lnTo>
                  <a:lnTo>
                    <a:pt x="4599" y="741"/>
                  </a:lnTo>
                  <a:lnTo>
                    <a:pt x="4588" y="741"/>
                  </a:lnTo>
                  <a:lnTo>
                    <a:pt x="4557" y="720"/>
                  </a:lnTo>
                  <a:lnTo>
                    <a:pt x="4546" y="710"/>
                  </a:lnTo>
                  <a:lnTo>
                    <a:pt x="4524" y="699"/>
                  </a:lnTo>
                  <a:lnTo>
                    <a:pt x="4504" y="689"/>
                  </a:lnTo>
                  <a:lnTo>
                    <a:pt x="4493" y="670"/>
                  </a:lnTo>
                  <a:lnTo>
                    <a:pt x="4482" y="659"/>
                  </a:lnTo>
                  <a:lnTo>
                    <a:pt x="4472" y="649"/>
                  </a:lnTo>
                  <a:lnTo>
                    <a:pt x="4450" y="618"/>
                  </a:lnTo>
                  <a:lnTo>
                    <a:pt x="4440" y="607"/>
                  </a:lnTo>
                  <a:lnTo>
                    <a:pt x="4429" y="587"/>
                  </a:lnTo>
                  <a:lnTo>
                    <a:pt x="4472" y="556"/>
                  </a:lnTo>
                  <a:lnTo>
                    <a:pt x="4482" y="587"/>
                  </a:lnTo>
                  <a:lnTo>
                    <a:pt x="4493" y="597"/>
                  </a:lnTo>
                  <a:lnTo>
                    <a:pt x="4504" y="607"/>
                  </a:lnTo>
                  <a:lnTo>
                    <a:pt x="4524" y="618"/>
                  </a:lnTo>
                  <a:lnTo>
                    <a:pt x="4535" y="639"/>
                  </a:lnTo>
                  <a:lnTo>
                    <a:pt x="4546" y="649"/>
                  </a:lnTo>
                  <a:lnTo>
                    <a:pt x="4557" y="659"/>
                  </a:lnTo>
                  <a:lnTo>
                    <a:pt x="4577" y="659"/>
                  </a:lnTo>
                  <a:lnTo>
                    <a:pt x="4588" y="670"/>
                  </a:lnTo>
                  <a:lnTo>
                    <a:pt x="4599" y="689"/>
                  </a:lnTo>
                  <a:lnTo>
                    <a:pt x="4619" y="689"/>
                  </a:lnTo>
                  <a:lnTo>
                    <a:pt x="4641" y="699"/>
                  </a:lnTo>
                  <a:lnTo>
                    <a:pt x="4673" y="699"/>
                  </a:lnTo>
                  <a:lnTo>
                    <a:pt x="4715" y="710"/>
                  </a:lnTo>
                  <a:lnTo>
                    <a:pt x="4757" y="710"/>
                  </a:lnTo>
                  <a:lnTo>
                    <a:pt x="4801" y="710"/>
                  </a:lnTo>
                  <a:lnTo>
                    <a:pt x="4832" y="710"/>
                  </a:lnTo>
                  <a:lnTo>
                    <a:pt x="4874" y="710"/>
                  </a:lnTo>
                  <a:lnTo>
                    <a:pt x="4970" y="710"/>
                  </a:lnTo>
                  <a:lnTo>
                    <a:pt x="5043" y="710"/>
                  </a:lnTo>
                  <a:lnTo>
                    <a:pt x="5076" y="741"/>
                  </a:lnTo>
                  <a:close/>
                  <a:moveTo>
                    <a:pt x="5043" y="762"/>
                  </a:moveTo>
                  <a:lnTo>
                    <a:pt x="5043" y="710"/>
                  </a:lnTo>
                  <a:lnTo>
                    <a:pt x="5054" y="710"/>
                  </a:lnTo>
                  <a:lnTo>
                    <a:pt x="5076" y="710"/>
                  </a:lnTo>
                  <a:lnTo>
                    <a:pt x="5076" y="720"/>
                  </a:lnTo>
                  <a:lnTo>
                    <a:pt x="5076" y="741"/>
                  </a:lnTo>
                  <a:lnTo>
                    <a:pt x="5076" y="751"/>
                  </a:lnTo>
                  <a:lnTo>
                    <a:pt x="5054" y="762"/>
                  </a:lnTo>
                  <a:lnTo>
                    <a:pt x="5043" y="762"/>
                  </a:lnTo>
                  <a:close/>
                  <a:moveTo>
                    <a:pt x="5107" y="1091"/>
                  </a:moveTo>
                  <a:lnTo>
                    <a:pt x="5096" y="1040"/>
                  </a:lnTo>
                  <a:lnTo>
                    <a:pt x="5087" y="1040"/>
                  </a:lnTo>
                  <a:lnTo>
                    <a:pt x="5087" y="1029"/>
                  </a:lnTo>
                  <a:lnTo>
                    <a:pt x="5087" y="978"/>
                  </a:lnTo>
                  <a:lnTo>
                    <a:pt x="5076" y="926"/>
                  </a:lnTo>
                  <a:lnTo>
                    <a:pt x="5054" y="875"/>
                  </a:lnTo>
                  <a:lnTo>
                    <a:pt x="5034" y="813"/>
                  </a:lnTo>
                  <a:lnTo>
                    <a:pt x="5034" y="772"/>
                  </a:lnTo>
                  <a:lnTo>
                    <a:pt x="5023" y="741"/>
                  </a:lnTo>
                  <a:lnTo>
                    <a:pt x="5076" y="741"/>
                  </a:lnTo>
                  <a:lnTo>
                    <a:pt x="5087" y="762"/>
                  </a:lnTo>
                  <a:lnTo>
                    <a:pt x="5087" y="803"/>
                  </a:lnTo>
                  <a:lnTo>
                    <a:pt x="5107" y="855"/>
                  </a:lnTo>
                  <a:lnTo>
                    <a:pt x="5129" y="916"/>
                  </a:lnTo>
                  <a:lnTo>
                    <a:pt x="5139" y="967"/>
                  </a:lnTo>
                  <a:lnTo>
                    <a:pt x="5149" y="1019"/>
                  </a:lnTo>
                  <a:lnTo>
                    <a:pt x="5149" y="1040"/>
                  </a:lnTo>
                  <a:lnTo>
                    <a:pt x="5139" y="1060"/>
                  </a:lnTo>
                  <a:lnTo>
                    <a:pt x="5139" y="1071"/>
                  </a:lnTo>
                  <a:lnTo>
                    <a:pt x="5129" y="1081"/>
                  </a:lnTo>
                  <a:lnTo>
                    <a:pt x="5107" y="1091"/>
                  </a:lnTo>
                  <a:lnTo>
                    <a:pt x="5096" y="1091"/>
                  </a:lnTo>
                  <a:lnTo>
                    <a:pt x="5107" y="1091"/>
                  </a:lnTo>
                  <a:close/>
                  <a:moveTo>
                    <a:pt x="5096" y="1040"/>
                  </a:moveTo>
                  <a:lnTo>
                    <a:pt x="5096" y="1091"/>
                  </a:lnTo>
                  <a:lnTo>
                    <a:pt x="5087" y="1081"/>
                  </a:lnTo>
                  <a:lnTo>
                    <a:pt x="5076" y="1081"/>
                  </a:lnTo>
                  <a:lnTo>
                    <a:pt x="5076" y="1071"/>
                  </a:lnTo>
                  <a:lnTo>
                    <a:pt x="5076" y="1060"/>
                  </a:lnTo>
                  <a:lnTo>
                    <a:pt x="5087" y="1040"/>
                  </a:lnTo>
                  <a:lnTo>
                    <a:pt x="5096" y="1040"/>
                  </a:lnTo>
                  <a:close/>
                  <a:moveTo>
                    <a:pt x="4016" y="1863"/>
                  </a:moveTo>
                  <a:lnTo>
                    <a:pt x="3995" y="1811"/>
                  </a:lnTo>
                  <a:lnTo>
                    <a:pt x="4016" y="1801"/>
                  </a:lnTo>
                  <a:lnTo>
                    <a:pt x="4047" y="1780"/>
                  </a:lnTo>
                  <a:lnTo>
                    <a:pt x="4069" y="1761"/>
                  </a:lnTo>
                  <a:lnTo>
                    <a:pt x="4100" y="1730"/>
                  </a:lnTo>
                  <a:lnTo>
                    <a:pt x="4154" y="1699"/>
                  </a:lnTo>
                  <a:lnTo>
                    <a:pt x="4207" y="1647"/>
                  </a:lnTo>
                  <a:lnTo>
                    <a:pt x="4313" y="1534"/>
                  </a:lnTo>
                  <a:lnTo>
                    <a:pt x="4440" y="1410"/>
                  </a:lnTo>
                  <a:lnTo>
                    <a:pt x="4504" y="1348"/>
                  </a:lnTo>
                  <a:lnTo>
                    <a:pt x="4577" y="1287"/>
                  </a:lnTo>
                  <a:lnTo>
                    <a:pt x="4610" y="1266"/>
                  </a:lnTo>
                  <a:lnTo>
                    <a:pt x="4652" y="1235"/>
                  </a:lnTo>
                  <a:lnTo>
                    <a:pt x="4694" y="1214"/>
                  </a:lnTo>
                  <a:lnTo>
                    <a:pt x="4726" y="1183"/>
                  </a:lnTo>
                  <a:lnTo>
                    <a:pt x="4768" y="1163"/>
                  </a:lnTo>
                  <a:lnTo>
                    <a:pt x="4810" y="1132"/>
                  </a:lnTo>
                  <a:lnTo>
                    <a:pt x="4852" y="1121"/>
                  </a:lnTo>
                  <a:lnTo>
                    <a:pt x="4906" y="1091"/>
                  </a:lnTo>
                  <a:lnTo>
                    <a:pt x="4948" y="1081"/>
                  </a:lnTo>
                  <a:lnTo>
                    <a:pt x="4991" y="1071"/>
                  </a:lnTo>
                  <a:lnTo>
                    <a:pt x="5043" y="1060"/>
                  </a:lnTo>
                  <a:lnTo>
                    <a:pt x="5096" y="1040"/>
                  </a:lnTo>
                  <a:lnTo>
                    <a:pt x="5107" y="1091"/>
                  </a:lnTo>
                  <a:lnTo>
                    <a:pt x="5054" y="1112"/>
                  </a:lnTo>
                  <a:lnTo>
                    <a:pt x="5001" y="1121"/>
                  </a:lnTo>
                  <a:lnTo>
                    <a:pt x="4970" y="1132"/>
                  </a:lnTo>
                  <a:lnTo>
                    <a:pt x="4916" y="1142"/>
                  </a:lnTo>
                  <a:lnTo>
                    <a:pt x="4874" y="1173"/>
                  </a:lnTo>
                  <a:lnTo>
                    <a:pt x="4832" y="1183"/>
                  </a:lnTo>
                  <a:lnTo>
                    <a:pt x="4801" y="1214"/>
                  </a:lnTo>
                  <a:lnTo>
                    <a:pt x="4757" y="1235"/>
                  </a:lnTo>
                  <a:lnTo>
                    <a:pt x="4715" y="1266"/>
                  </a:lnTo>
                  <a:lnTo>
                    <a:pt x="4673" y="1287"/>
                  </a:lnTo>
                  <a:lnTo>
                    <a:pt x="4641" y="1308"/>
                  </a:lnTo>
                  <a:lnTo>
                    <a:pt x="4610" y="1338"/>
                  </a:lnTo>
                  <a:lnTo>
                    <a:pt x="4535" y="1389"/>
                  </a:lnTo>
                  <a:lnTo>
                    <a:pt x="4472" y="1451"/>
                  </a:lnTo>
                  <a:lnTo>
                    <a:pt x="4344" y="1564"/>
                  </a:lnTo>
                  <a:lnTo>
                    <a:pt x="4249" y="1678"/>
                  </a:lnTo>
                  <a:lnTo>
                    <a:pt x="4175" y="1730"/>
                  </a:lnTo>
                  <a:lnTo>
                    <a:pt x="4122" y="1780"/>
                  </a:lnTo>
                  <a:lnTo>
                    <a:pt x="4100" y="1801"/>
                  </a:lnTo>
                  <a:lnTo>
                    <a:pt x="4069" y="1822"/>
                  </a:lnTo>
                  <a:lnTo>
                    <a:pt x="4047" y="1832"/>
                  </a:lnTo>
                  <a:lnTo>
                    <a:pt x="4016" y="1863"/>
                  </a:lnTo>
                  <a:close/>
                  <a:moveTo>
                    <a:pt x="3995" y="1811"/>
                  </a:moveTo>
                  <a:lnTo>
                    <a:pt x="4016" y="1863"/>
                  </a:lnTo>
                  <a:lnTo>
                    <a:pt x="4005" y="1863"/>
                  </a:lnTo>
                  <a:lnTo>
                    <a:pt x="3995" y="1863"/>
                  </a:lnTo>
                  <a:lnTo>
                    <a:pt x="3995" y="1853"/>
                  </a:lnTo>
                  <a:lnTo>
                    <a:pt x="3985" y="1832"/>
                  </a:lnTo>
                  <a:lnTo>
                    <a:pt x="3985" y="1822"/>
                  </a:lnTo>
                  <a:lnTo>
                    <a:pt x="3995" y="1822"/>
                  </a:lnTo>
                  <a:lnTo>
                    <a:pt x="3995" y="1811"/>
                  </a:lnTo>
                  <a:close/>
                  <a:moveTo>
                    <a:pt x="3539" y="3108"/>
                  </a:moveTo>
                  <a:lnTo>
                    <a:pt x="3508" y="3078"/>
                  </a:lnTo>
                  <a:lnTo>
                    <a:pt x="3550" y="3037"/>
                  </a:lnTo>
                  <a:lnTo>
                    <a:pt x="3571" y="2995"/>
                  </a:lnTo>
                  <a:lnTo>
                    <a:pt x="3614" y="2954"/>
                  </a:lnTo>
                  <a:lnTo>
                    <a:pt x="3645" y="2923"/>
                  </a:lnTo>
                  <a:lnTo>
                    <a:pt x="3656" y="2883"/>
                  </a:lnTo>
                  <a:lnTo>
                    <a:pt x="3666" y="2841"/>
                  </a:lnTo>
                  <a:lnTo>
                    <a:pt x="3677" y="2810"/>
                  </a:lnTo>
                  <a:lnTo>
                    <a:pt x="3688" y="2769"/>
                  </a:lnTo>
                  <a:lnTo>
                    <a:pt x="3709" y="2727"/>
                  </a:lnTo>
                  <a:lnTo>
                    <a:pt x="3709" y="2686"/>
                  </a:lnTo>
                  <a:lnTo>
                    <a:pt x="3709" y="2636"/>
                  </a:lnTo>
                  <a:lnTo>
                    <a:pt x="3709" y="2604"/>
                  </a:lnTo>
                  <a:lnTo>
                    <a:pt x="3709" y="2522"/>
                  </a:lnTo>
                  <a:lnTo>
                    <a:pt x="3688" y="2449"/>
                  </a:lnTo>
                  <a:lnTo>
                    <a:pt x="3688" y="2409"/>
                  </a:lnTo>
                  <a:lnTo>
                    <a:pt x="3688" y="2368"/>
                  </a:lnTo>
                  <a:lnTo>
                    <a:pt x="3688" y="2316"/>
                  </a:lnTo>
                  <a:lnTo>
                    <a:pt x="3688" y="2285"/>
                  </a:lnTo>
                  <a:lnTo>
                    <a:pt x="3688" y="2243"/>
                  </a:lnTo>
                  <a:lnTo>
                    <a:pt x="3709" y="2203"/>
                  </a:lnTo>
                  <a:lnTo>
                    <a:pt x="3719" y="2172"/>
                  </a:lnTo>
                  <a:lnTo>
                    <a:pt x="3719" y="2131"/>
                  </a:lnTo>
                  <a:lnTo>
                    <a:pt x="3741" y="2079"/>
                  </a:lnTo>
                  <a:lnTo>
                    <a:pt x="3761" y="2038"/>
                  </a:lnTo>
                  <a:lnTo>
                    <a:pt x="3783" y="1997"/>
                  </a:lnTo>
                  <a:lnTo>
                    <a:pt x="3825" y="1966"/>
                  </a:lnTo>
                  <a:lnTo>
                    <a:pt x="3847" y="1925"/>
                  </a:lnTo>
                  <a:lnTo>
                    <a:pt x="3889" y="1884"/>
                  </a:lnTo>
                  <a:lnTo>
                    <a:pt x="3942" y="1853"/>
                  </a:lnTo>
                  <a:lnTo>
                    <a:pt x="3995" y="1811"/>
                  </a:lnTo>
                  <a:lnTo>
                    <a:pt x="4016" y="1863"/>
                  </a:lnTo>
                  <a:lnTo>
                    <a:pt x="3963" y="1884"/>
                  </a:lnTo>
                  <a:lnTo>
                    <a:pt x="3931" y="1925"/>
                  </a:lnTo>
                  <a:lnTo>
                    <a:pt x="3889" y="1966"/>
                  </a:lnTo>
                  <a:lnTo>
                    <a:pt x="3867" y="1997"/>
                  </a:lnTo>
                  <a:lnTo>
                    <a:pt x="3836" y="2038"/>
                  </a:lnTo>
                  <a:lnTo>
                    <a:pt x="3814" y="2069"/>
                  </a:lnTo>
                  <a:lnTo>
                    <a:pt x="3783" y="2100"/>
                  </a:lnTo>
                  <a:lnTo>
                    <a:pt x="3772" y="2141"/>
                  </a:lnTo>
                  <a:lnTo>
                    <a:pt x="3772" y="2183"/>
                  </a:lnTo>
                  <a:lnTo>
                    <a:pt x="3761" y="2223"/>
                  </a:lnTo>
                  <a:lnTo>
                    <a:pt x="3761" y="2254"/>
                  </a:lnTo>
                  <a:lnTo>
                    <a:pt x="3741" y="2285"/>
                  </a:lnTo>
                  <a:lnTo>
                    <a:pt x="3741" y="2316"/>
                  </a:lnTo>
                  <a:lnTo>
                    <a:pt x="3741" y="2357"/>
                  </a:lnTo>
                  <a:lnTo>
                    <a:pt x="3741" y="2409"/>
                  </a:lnTo>
                  <a:lnTo>
                    <a:pt x="3761" y="2449"/>
                  </a:lnTo>
                  <a:lnTo>
                    <a:pt x="3761" y="2522"/>
                  </a:lnTo>
                  <a:lnTo>
                    <a:pt x="3761" y="2604"/>
                  </a:lnTo>
                  <a:lnTo>
                    <a:pt x="3761" y="2656"/>
                  </a:lnTo>
                  <a:lnTo>
                    <a:pt x="3761" y="2686"/>
                  </a:lnTo>
                  <a:lnTo>
                    <a:pt x="3761" y="2727"/>
                  </a:lnTo>
                  <a:lnTo>
                    <a:pt x="3741" y="2769"/>
                  </a:lnTo>
                  <a:lnTo>
                    <a:pt x="3730" y="2821"/>
                  </a:lnTo>
                  <a:lnTo>
                    <a:pt x="3719" y="2862"/>
                  </a:lnTo>
                  <a:lnTo>
                    <a:pt x="3709" y="2902"/>
                  </a:lnTo>
                  <a:lnTo>
                    <a:pt x="3677" y="2944"/>
                  </a:lnTo>
                  <a:lnTo>
                    <a:pt x="3656" y="2985"/>
                  </a:lnTo>
                  <a:lnTo>
                    <a:pt x="3624" y="3037"/>
                  </a:lnTo>
                  <a:lnTo>
                    <a:pt x="3592" y="3078"/>
                  </a:lnTo>
                  <a:lnTo>
                    <a:pt x="3539" y="3108"/>
                  </a:lnTo>
                  <a:close/>
                  <a:moveTo>
                    <a:pt x="3508" y="3078"/>
                  </a:moveTo>
                  <a:lnTo>
                    <a:pt x="3539" y="3108"/>
                  </a:lnTo>
                  <a:lnTo>
                    <a:pt x="3539" y="3129"/>
                  </a:lnTo>
                  <a:lnTo>
                    <a:pt x="3519" y="3129"/>
                  </a:lnTo>
                  <a:lnTo>
                    <a:pt x="3508" y="3129"/>
                  </a:lnTo>
                  <a:lnTo>
                    <a:pt x="3497" y="3108"/>
                  </a:lnTo>
                  <a:lnTo>
                    <a:pt x="3497" y="3099"/>
                  </a:lnTo>
                  <a:lnTo>
                    <a:pt x="3497" y="3088"/>
                  </a:lnTo>
                  <a:lnTo>
                    <a:pt x="3508" y="3078"/>
                  </a:lnTo>
                  <a:close/>
                  <a:moveTo>
                    <a:pt x="2861" y="3727"/>
                  </a:moveTo>
                  <a:lnTo>
                    <a:pt x="2861" y="3675"/>
                  </a:lnTo>
                  <a:lnTo>
                    <a:pt x="2903" y="3675"/>
                  </a:lnTo>
                  <a:lnTo>
                    <a:pt x="2936" y="3675"/>
                  </a:lnTo>
                  <a:lnTo>
                    <a:pt x="2946" y="3675"/>
                  </a:lnTo>
                  <a:lnTo>
                    <a:pt x="2936" y="3685"/>
                  </a:lnTo>
                  <a:lnTo>
                    <a:pt x="2936" y="3664"/>
                  </a:lnTo>
                  <a:lnTo>
                    <a:pt x="2946" y="3633"/>
                  </a:lnTo>
                  <a:lnTo>
                    <a:pt x="2946" y="3623"/>
                  </a:lnTo>
                  <a:lnTo>
                    <a:pt x="2956" y="3613"/>
                  </a:lnTo>
                  <a:lnTo>
                    <a:pt x="2967" y="3582"/>
                  </a:lnTo>
                  <a:lnTo>
                    <a:pt x="2989" y="3561"/>
                  </a:lnTo>
                  <a:lnTo>
                    <a:pt x="2998" y="3531"/>
                  </a:lnTo>
                  <a:lnTo>
                    <a:pt x="3009" y="3510"/>
                  </a:lnTo>
                  <a:lnTo>
                    <a:pt x="3031" y="3479"/>
                  </a:lnTo>
                  <a:lnTo>
                    <a:pt x="3062" y="3448"/>
                  </a:lnTo>
                  <a:lnTo>
                    <a:pt x="3105" y="3417"/>
                  </a:lnTo>
                  <a:lnTo>
                    <a:pt x="3137" y="3376"/>
                  </a:lnTo>
                  <a:lnTo>
                    <a:pt x="3179" y="3345"/>
                  </a:lnTo>
                  <a:lnTo>
                    <a:pt x="3233" y="3294"/>
                  </a:lnTo>
                  <a:lnTo>
                    <a:pt x="3284" y="3243"/>
                  </a:lnTo>
                  <a:lnTo>
                    <a:pt x="3348" y="3191"/>
                  </a:lnTo>
                  <a:lnTo>
                    <a:pt x="3433" y="3139"/>
                  </a:lnTo>
                  <a:lnTo>
                    <a:pt x="3508" y="3078"/>
                  </a:lnTo>
                  <a:lnTo>
                    <a:pt x="3539" y="3108"/>
                  </a:lnTo>
                  <a:lnTo>
                    <a:pt x="3455" y="3180"/>
                  </a:lnTo>
                  <a:lnTo>
                    <a:pt x="3391" y="3222"/>
                  </a:lnTo>
                  <a:lnTo>
                    <a:pt x="3328" y="3274"/>
                  </a:lnTo>
                  <a:lnTo>
                    <a:pt x="3275" y="3325"/>
                  </a:lnTo>
                  <a:lnTo>
                    <a:pt x="3222" y="3376"/>
                  </a:lnTo>
                  <a:lnTo>
                    <a:pt x="3179" y="3417"/>
                  </a:lnTo>
                  <a:lnTo>
                    <a:pt x="3137" y="3459"/>
                  </a:lnTo>
                  <a:lnTo>
                    <a:pt x="3105" y="3479"/>
                  </a:lnTo>
                  <a:lnTo>
                    <a:pt x="3073" y="3521"/>
                  </a:lnTo>
                  <a:lnTo>
                    <a:pt x="3062" y="3541"/>
                  </a:lnTo>
                  <a:lnTo>
                    <a:pt x="3031" y="3571"/>
                  </a:lnTo>
                  <a:lnTo>
                    <a:pt x="3020" y="3592"/>
                  </a:lnTo>
                  <a:lnTo>
                    <a:pt x="3009" y="3613"/>
                  </a:lnTo>
                  <a:lnTo>
                    <a:pt x="3009" y="3623"/>
                  </a:lnTo>
                  <a:lnTo>
                    <a:pt x="2998" y="3633"/>
                  </a:lnTo>
                  <a:lnTo>
                    <a:pt x="2998" y="3644"/>
                  </a:lnTo>
                  <a:lnTo>
                    <a:pt x="2989" y="3675"/>
                  </a:lnTo>
                  <a:lnTo>
                    <a:pt x="2989" y="3685"/>
                  </a:lnTo>
                  <a:lnTo>
                    <a:pt x="2989" y="3696"/>
                  </a:lnTo>
                  <a:lnTo>
                    <a:pt x="2989" y="3727"/>
                  </a:lnTo>
                  <a:lnTo>
                    <a:pt x="2956" y="3727"/>
                  </a:lnTo>
                  <a:lnTo>
                    <a:pt x="2936" y="3727"/>
                  </a:lnTo>
                  <a:lnTo>
                    <a:pt x="2903" y="3727"/>
                  </a:lnTo>
                  <a:lnTo>
                    <a:pt x="2861" y="3727"/>
                  </a:lnTo>
                  <a:close/>
                  <a:moveTo>
                    <a:pt x="2861" y="3675"/>
                  </a:moveTo>
                  <a:lnTo>
                    <a:pt x="2861" y="3727"/>
                  </a:lnTo>
                  <a:lnTo>
                    <a:pt x="2851" y="3727"/>
                  </a:lnTo>
                  <a:lnTo>
                    <a:pt x="2840" y="3716"/>
                  </a:lnTo>
                  <a:lnTo>
                    <a:pt x="2840" y="3696"/>
                  </a:lnTo>
                  <a:lnTo>
                    <a:pt x="2840" y="3685"/>
                  </a:lnTo>
                  <a:lnTo>
                    <a:pt x="2851" y="3685"/>
                  </a:lnTo>
                  <a:lnTo>
                    <a:pt x="2851" y="3675"/>
                  </a:lnTo>
                  <a:lnTo>
                    <a:pt x="2861" y="3675"/>
                  </a:lnTo>
                  <a:close/>
                  <a:moveTo>
                    <a:pt x="1430" y="4055"/>
                  </a:moveTo>
                  <a:lnTo>
                    <a:pt x="1463" y="4004"/>
                  </a:lnTo>
                  <a:lnTo>
                    <a:pt x="1473" y="4004"/>
                  </a:lnTo>
                  <a:lnTo>
                    <a:pt x="1483" y="4004"/>
                  </a:lnTo>
                  <a:lnTo>
                    <a:pt x="1494" y="4004"/>
                  </a:lnTo>
                  <a:lnTo>
                    <a:pt x="1516" y="3994"/>
                  </a:lnTo>
                  <a:lnTo>
                    <a:pt x="1526" y="3994"/>
                  </a:lnTo>
                  <a:lnTo>
                    <a:pt x="1547" y="3984"/>
                  </a:lnTo>
                  <a:lnTo>
                    <a:pt x="1568" y="3963"/>
                  </a:lnTo>
                  <a:lnTo>
                    <a:pt x="1579" y="3953"/>
                  </a:lnTo>
                  <a:lnTo>
                    <a:pt x="1632" y="3932"/>
                  </a:lnTo>
                  <a:lnTo>
                    <a:pt x="1674" y="3891"/>
                  </a:lnTo>
                  <a:lnTo>
                    <a:pt x="1696" y="3860"/>
                  </a:lnTo>
                  <a:lnTo>
                    <a:pt x="1716" y="3839"/>
                  </a:lnTo>
                  <a:lnTo>
                    <a:pt x="1759" y="3829"/>
                  </a:lnTo>
                  <a:lnTo>
                    <a:pt x="1791" y="3798"/>
                  </a:lnTo>
                  <a:lnTo>
                    <a:pt x="1823" y="3777"/>
                  </a:lnTo>
                  <a:lnTo>
                    <a:pt x="1865" y="3768"/>
                  </a:lnTo>
                  <a:lnTo>
                    <a:pt x="1918" y="3737"/>
                  </a:lnTo>
                  <a:lnTo>
                    <a:pt x="1960" y="3727"/>
                  </a:lnTo>
                  <a:lnTo>
                    <a:pt x="2013" y="3696"/>
                  </a:lnTo>
                  <a:lnTo>
                    <a:pt x="2067" y="3685"/>
                  </a:lnTo>
                  <a:lnTo>
                    <a:pt x="2130" y="3675"/>
                  </a:lnTo>
                  <a:lnTo>
                    <a:pt x="2184" y="3664"/>
                  </a:lnTo>
                  <a:lnTo>
                    <a:pt x="2246" y="3644"/>
                  </a:lnTo>
                  <a:lnTo>
                    <a:pt x="2331" y="3644"/>
                  </a:lnTo>
                  <a:lnTo>
                    <a:pt x="2406" y="3644"/>
                  </a:lnTo>
                  <a:lnTo>
                    <a:pt x="2479" y="3644"/>
                  </a:lnTo>
                  <a:lnTo>
                    <a:pt x="2575" y="3644"/>
                  </a:lnTo>
                  <a:lnTo>
                    <a:pt x="2670" y="3644"/>
                  </a:lnTo>
                  <a:lnTo>
                    <a:pt x="2756" y="3664"/>
                  </a:lnTo>
                  <a:lnTo>
                    <a:pt x="2861" y="3675"/>
                  </a:lnTo>
                  <a:lnTo>
                    <a:pt x="2861" y="3727"/>
                  </a:lnTo>
                  <a:lnTo>
                    <a:pt x="2756" y="3716"/>
                  </a:lnTo>
                  <a:lnTo>
                    <a:pt x="2660" y="3696"/>
                  </a:lnTo>
                  <a:lnTo>
                    <a:pt x="2575" y="3696"/>
                  </a:lnTo>
                  <a:lnTo>
                    <a:pt x="2479" y="3696"/>
                  </a:lnTo>
                  <a:lnTo>
                    <a:pt x="2406" y="3696"/>
                  </a:lnTo>
                  <a:lnTo>
                    <a:pt x="2331" y="3696"/>
                  </a:lnTo>
                  <a:lnTo>
                    <a:pt x="2257" y="3716"/>
                  </a:lnTo>
                  <a:lnTo>
                    <a:pt x="2193" y="3716"/>
                  </a:lnTo>
                  <a:lnTo>
                    <a:pt x="2130" y="3727"/>
                  </a:lnTo>
                  <a:lnTo>
                    <a:pt x="2077" y="3737"/>
                  </a:lnTo>
                  <a:lnTo>
                    <a:pt x="2024" y="3747"/>
                  </a:lnTo>
                  <a:lnTo>
                    <a:pt x="1982" y="3777"/>
                  </a:lnTo>
                  <a:lnTo>
                    <a:pt x="1929" y="3787"/>
                  </a:lnTo>
                  <a:lnTo>
                    <a:pt x="1898" y="3798"/>
                  </a:lnTo>
                  <a:lnTo>
                    <a:pt x="1854" y="3829"/>
                  </a:lnTo>
                  <a:lnTo>
                    <a:pt x="1823" y="3850"/>
                  </a:lnTo>
                  <a:lnTo>
                    <a:pt x="1791" y="3860"/>
                  </a:lnTo>
                  <a:lnTo>
                    <a:pt x="1759" y="3891"/>
                  </a:lnTo>
                  <a:lnTo>
                    <a:pt x="1738" y="3901"/>
                  </a:lnTo>
                  <a:lnTo>
                    <a:pt x="1707" y="3932"/>
                  </a:lnTo>
                  <a:lnTo>
                    <a:pt x="1654" y="3963"/>
                  </a:lnTo>
                  <a:lnTo>
                    <a:pt x="1621" y="3994"/>
                  </a:lnTo>
                  <a:lnTo>
                    <a:pt x="1590" y="4014"/>
                  </a:lnTo>
                  <a:lnTo>
                    <a:pt x="1579" y="4035"/>
                  </a:lnTo>
                  <a:lnTo>
                    <a:pt x="1547" y="4045"/>
                  </a:lnTo>
                  <a:lnTo>
                    <a:pt x="1537" y="4045"/>
                  </a:lnTo>
                  <a:lnTo>
                    <a:pt x="1516" y="4055"/>
                  </a:lnTo>
                  <a:lnTo>
                    <a:pt x="1483" y="4055"/>
                  </a:lnTo>
                  <a:lnTo>
                    <a:pt x="1463" y="4055"/>
                  </a:lnTo>
                  <a:lnTo>
                    <a:pt x="1441" y="4055"/>
                  </a:lnTo>
                  <a:lnTo>
                    <a:pt x="1430" y="4055"/>
                  </a:lnTo>
                  <a:close/>
                  <a:moveTo>
                    <a:pt x="1463" y="4004"/>
                  </a:moveTo>
                  <a:lnTo>
                    <a:pt x="1441" y="4055"/>
                  </a:lnTo>
                  <a:lnTo>
                    <a:pt x="1430" y="4055"/>
                  </a:lnTo>
                  <a:lnTo>
                    <a:pt x="1421" y="4045"/>
                  </a:lnTo>
                  <a:lnTo>
                    <a:pt x="1421" y="4035"/>
                  </a:lnTo>
                  <a:lnTo>
                    <a:pt x="1421" y="4014"/>
                  </a:lnTo>
                  <a:lnTo>
                    <a:pt x="1430" y="4004"/>
                  </a:lnTo>
                  <a:lnTo>
                    <a:pt x="1441" y="4004"/>
                  </a:lnTo>
                  <a:lnTo>
                    <a:pt x="1463" y="4004"/>
                  </a:lnTo>
                  <a:close/>
                  <a:moveTo>
                    <a:pt x="880" y="3355"/>
                  </a:moveTo>
                  <a:lnTo>
                    <a:pt x="922" y="3376"/>
                  </a:lnTo>
                  <a:lnTo>
                    <a:pt x="911" y="3345"/>
                  </a:lnTo>
                  <a:lnTo>
                    <a:pt x="933" y="3355"/>
                  </a:lnTo>
                  <a:lnTo>
                    <a:pt x="975" y="3366"/>
                  </a:lnTo>
                  <a:lnTo>
                    <a:pt x="997" y="3376"/>
                  </a:lnTo>
                  <a:lnTo>
                    <a:pt x="1028" y="3397"/>
                  </a:lnTo>
                  <a:lnTo>
                    <a:pt x="1049" y="3407"/>
                  </a:lnTo>
                  <a:lnTo>
                    <a:pt x="1082" y="3428"/>
                  </a:lnTo>
                  <a:lnTo>
                    <a:pt x="1102" y="3448"/>
                  </a:lnTo>
                  <a:lnTo>
                    <a:pt x="1113" y="3469"/>
                  </a:lnTo>
                  <a:lnTo>
                    <a:pt x="1144" y="3500"/>
                  </a:lnTo>
                  <a:lnTo>
                    <a:pt x="1155" y="3521"/>
                  </a:lnTo>
                  <a:lnTo>
                    <a:pt x="1188" y="3541"/>
                  </a:lnTo>
                  <a:lnTo>
                    <a:pt x="1197" y="3571"/>
                  </a:lnTo>
                  <a:lnTo>
                    <a:pt x="1219" y="3633"/>
                  </a:lnTo>
                  <a:lnTo>
                    <a:pt x="1261" y="3685"/>
                  </a:lnTo>
                  <a:lnTo>
                    <a:pt x="1315" y="3798"/>
                  </a:lnTo>
                  <a:lnTo>
                    <a:pt x="1368" y="3901"/>
                  </a:lnTo>
                  <a:lnTo>
                    <a:pt x="1368" y="3912"/>
                  </a:lnTo>
                  <a:lnTo>
                    <a:pt x="1377" y="3943"/>
                  </a:lnTo>
                  <a:lnTo>
                    <a:pt x="1388" y="3953"/>
                  </a:lnTo>
                  <a:lnTo>
                    <a:pt x="1410" y="3963"/>
                  </a:lnTo>
                  <a:lnTo>
                    <a:pt x="1421" y="3984"/>
                  </a:lnTo>
                  <a:lnTo>
                    <a:pt x="1430" y="3994"/>
                  </a:lnTo>
                  <a:lnTo>
                    <a:pt x="1441" y="3994"/>
                  </a:lnTo>
                  <a:lnTo>
                    <a:pt x="1463" y="4004"/>
                  </a:lnTo>
                  <a:lnTo>
                    <a:pt x="1430" y="4055"/>
                  </a:lnTo>
                  <a:lnTo>
                    <a:pt x="1421" y="4045"/>
                  </a:lnTo>
                  <a:lnTo>
                    <a:pt x="1410" y="4035"/>
                  </a:lnTo>
                  <a:lnTo>
                    <a:pt x="1377" y="4014"/>
                  </a:lnTo>
                  <a:lnTo>
                    <a:pt x="1368" y="4004"/>
                  </a:lnTo>
                  <a:lnTo>
                    <a:pt x="1357" y="3994"/>
                  </a:lnTo>
                  <a:lnTo>
                    <a:pt x="1346" y="3963"/>
                  </a:lnTo>
                  <a:lnTo>
                    <a:pt x="1325" y="3943"/>
                  </a:lnTo>
                  <a:lnTo>
                    <a:pt x="1315" y="3932"/>
                  </a:lnTo>
                  <a:lnTo>
                    <a:pt x="1261" y="3829"/>
                  </a:lnTo>
                  <a:lnTo>
                    <a:pt x="1208" y="3716"/>
                  </a:lnTo>
                  <a:lnTo>
                    <a:pt x="1188" y="3664"/>
                  </a:lnTo>
                  <a:lnTo>
                    <a:pt x="1155" y="3592"/>
                  </a:lnTo>
                  <a:lnTo>
                    <a:pt x="1135" y="3571"/>
                  </a:lnTo>
                  <a:lnTo>
                    <a:pt x="1113" y="3561"/>
                  </a:lnTo>
                  <a:lnTo>
                    <a:pt x="1102" y="3531"/>
                  </a:lnTo>
                  <a:lnTo>
                    <a:pt x="1082" y="3510"/>
                  </a:lnTo>
                  <a:lnTo>
                    <a:pt x="1071" y="3479"/>
                  </a:lnTo>
                  <a:lnTo>
                    <a:pt x="1039" y="3469"/>
                  </a:lnTo>
                  <a:lnTo>
                    <a:pt x="1028" y="3459"/>
                  </a:lnTo>
                  <a:lnTo>
                    <a:pt x="997" y="3428"/>
                  </a:lnTo>
                  <a:lnTo>
                    <a:pt x="975" y="3417"/>
                  </a:lnTo>
                  <a:lnTo>
                    <a:pt x="944" y="3407"/>
                  </a:lnTo>
                  <a:lnTo>
                    <a:pt x="922" y="3407"/>
                  </a:lnTo>
                  <a:lnTo>
                    <a:pt x="891" y="3397"/>
                  </a:lnTo>
                  <a:lnTo>
                    <a:pt x="880" y="3355"/>
                  </a:lnTo>
                  <a:close/>
                  <a:moveTo>
                    <a:pt x="911" y="3345"/>
                  </a:moveTo>
                  <a:lnTo>
                    <a:pt x="891" y="3397"/>
                  </a:lnTo>
                  <a:lnTo>
                    <a:pt x="880" y="3397"/>
                  </a:lnTo>
                  <a:lnTo>
                    <a:pt x="880" y="3376"/>
                  </a:lnTo>
                  <a:lnTo>
                    <a:pt x="869" y="3376"/>
                  </a:lnTo>
                  <a:lnTo>
                    <a:pt x="869" y="3366"/>
                  </a:lnTo>
                  <a:lnTo>
                    <a:pt x="880" y="3355"/>
                  </a:lnTo>
                  <a:lnTo>
                    <a:pt x="891" y="3345"/>
                  </a:lnTo>
                  <a:lnTo>
                    <a:pt x="911" y="3345"/>
                  </a:lnTo>
                  <a:close/>
                  <a:moveTo>
                    <a:pt x="986" y="2388"/>
                  </a:moveTo>
                  <a:lnTo>
                    <a:pt x="1039" y="2388"/>
                  </a:lnTo>
                  <a:lnTo>
                    <a:pt x="1039" y="2449"/>
                  </a:lnTo>
                  <a:lnTo>
                    <a:pt x="1039" y="2522"/>
                  </a:lnTo>
                  <a:lnTo>
                    <a:pt x="1039" y="2573"/>
                  </a:lnTo>
                  <a:lnTo>
                    <a:pt x="1049" y="2636"/>
                  </a:lnTo>
                  <a:lnTo>
                    <a:pt x="1049" y="2707"/>
                  </a:lnTo>
                  <a:lnTo>
                    <a:pt x="1071" y="2769"/>
                  </a:lnTo>
                  <a:lnTo>
                    <a:pt x="1071" y="2821"/>
                  </a:lnTo>
                  <a:lnTo>
                    <a:pt x="1071" y="2883"/>
                  </a:lnTo>
                  <a:lnTo>
                    <a:pt x="1071" y="2933"/>
                  </a:lnTo>
                  <a:lnTo>
                    <a:pt x="1049" y="2995"/>
                  </a:lnTo>
                  <a:lnTo>
                    <a:pt x="1049" y="3047"/>
                  </a:lnTo>
                  <a:lnTo>
                    <a:pt x="1039" y="3108"/>
                  </a:lnTo>
                  <a:lnTo>
                    <a:pt x="1028" y="3149"/>
                  </a:lnTo>
                  <a:lnTo>
                    <a:pt x="1018" y="3180"/>
                  </a:lnTo>
                  <a:lnTo>
                    <a:pt x="997" y="3212"/>
                  </a:lnTo>
                  <a:lnTo>
                    <a:pt x="986" y="3243"/>
                  </a:lnTo>
                  <a:lnTo>
                    <a:pt x="975" y="3274"/>
                  </a:lnTo>
                  <a:lnTo>
                    <a:pt x="964" y="3315"/>
                  </a:lnTo>
                  <a:lnTo>
                    <a:pt x="944" y="3345"/>
                  </a:lnTo>
                  <a:lnTo>
                    <a:pt x="922" y="3376"/>
                  </a:lnTo>
                  <a:lnTo>
                    <a:pt x="880" y="3355"/>
                  </a:lnTo>
                  <a:lnTo>
                    <a:pt x="891" y="3315"/>
                  </a:lnTo>
                  <a:lnTo>
                    <a:pt x="911" y="3294"/>
                  </a:lnTo>
                  <a:lnTo>
                    <a:pt x="933" y="3253"/>
                  </a:lnTo>
                  <a:lnTo>
                    <a:pt x="944" y="3222"/>
                  </a:lnTo>
                  <a:lnTo>
                    <a:pt x="964" y="3191"/>
                  </a:lnTo>
                  <a:lnTo>
                    <a:pt x="964" y="3160"/>
                  </a:lnTo>
                  <a:lnTo>
                    <a:pt x="975" y="3139"/>
                  </a:lnTo>
                  <a:lnTo>
                    <a:pt x="986" y="3099"/>
                  </a:lnTo>
                  <a:lnTo>
                    <a:pt x="997" y="3047"/>
                  </a:lnTo>
                  <a:lnTo>
                    <a:pt x="997" y="2985"/>
                  </a:lnTo>
                  <a:lnTo>
                    <a:pt x="1018" y="2933"/>
                  </a:lnTo>
                  <a:lnTo>
                    <a:pt x="1018" y="2883"/>
                  </a:lnTo>
                  <a:lnTo>
                    <a:pt x="1018" y="2821"/>
                  </a:lnTo>
                  <a:lnTo>
                    <a:pt x="997" y="2769"/>
                  </a:lnTo>
                  <a:lnTo>
                    <a:pt x="997" y="2707"/>
                  </a:lnTo>
                  <a:lnTo>
                    <a:pt x="997" y="2656"/>
                  </a:lnTo>
                  <a:lnTo>
                    <a:pt x="986" y="2584"/>
                  </a:lnTo>
                  <a:lnTo>
                    <a:pt x="986" y="2522"/>
                  </a:lnTo>
                  <a:lnTo>
                    <a:pt x="986" y="2449"/>
                  </a:lnTo>
                  <a:lnTo>
                    <a:pt x="986" y="2388"/>
                  </a:lnTo>
                  <a:close/>
                  <a:moveTo>
                    <a:pt x="1368" y="1287"/>
                  </a:moveTo>
                  <a:lnTo>
                    <a:pt x="1421" y="1287"/>
                  </a:lnTo>
                  <a:lnTo>
                    <a:pt x="1410" y="1297"/>
                  </a:lnTo>
                  <a:lnTo>
                    <a:pt x="1410" y="1328"/>
                  </a:lnTo>
                  <a:lnTo>
                    <a:pt x="1377" y="1348"/>
                  </a:lnTo>
                  <a:lnTo>
                    <a:pt x="1368" y="1410"/>
                  </a:lnTo>
                  <a:lnTo>
                    <a:pt x="1325" y="1482"/>
                  </a:lnTo>
                  <a:lnTo>
                    <a:pt x="1272" y="1626"/>
                  </a:lnTo>
                  <a:lnTo>
                    <a:pt x="1208" y="1822"/>
                  </a:lnTo>
                  <a:lnTo>
                    <a:pt x="1144" y="2017"/>
                  </a:lnTo>
                  <a:lnTo>
                    <a:pt x="1092" y="2183"/>
                  </a:lnTo>
                  <a:lnTo>
                    <a:pt x="1071" y="2254"/>
                  </a:lnTo>
                  <a:lnTo>
                    <a:pt x="1049" y="2306"/>
                  </a:lnTo>
                  <a:lnTo>
                    <a:pt x="1039" y="2357"/>
                  </a:lnTo>
                  <a:lnTo>
                    <a:pt x="1039" y="2388"/>
                  </a:lnTo>
                  <a:lnTo>
                    <a:pt x="986" y="2388"/>
                  </a:lnTo>
                  <a:lnTo>
                    <a:pt x="986" y="2347"/>
                  </a:lnTo>
                  <a:lnTo>
                    <a:pt x="997" y="2295"/>
                  </a:lnTo>
                  <a:lnTo>
                    <a:pt x="1018" y="2243"/>
                  </a:lnTo>
                  <a:lnTo>
                    <a:pt x="1039" y="2172"/>
                  </a:lnTo>
                  <a:lnTo>
                    <a:pt x="1092" y="1987"/>
                  </a:lnTo>
                  <a:lnTo>
                    <a:pt x="1155" y="1811"/>
                  </a:lnTo>
                  <a:lnTo>
                    <a:pt x="1219" y="1616"/>
                  </a:lnTo>
                  <a:lnTo>
                    <a:pt x="1293" y="1451"/>
                  </a:lnTo>
                  <a:lnTo>
                    <a:pt x="1315" y="1389"/>
                  </a:lnTo>
                  <a:lnTo>
                    <a:pt x="1346" y="1338"/>
                  </a:lnTo>
                  <a:lnTo>
                    <a:pt x="1357" y="1287"/>
                  </a:lnTo>
                  <a:lnTo>
                    <a:pt x="1368" y="1266"/>
                  </a:lnTo>
                  <a:lnTo>
                    <a:pt x="1368" y="1287"/>
                  </a:lnTo>
                  <a:close/>
                  <a:moveTo>
                    <a:pt x="1410" y="1297"/>
                  </a:moveTo>
                  <a:lnTo>
                    <a:pt x="1368" y="1266"/>
                  </a:lnTo>
                  <a:lnTo>
                    <a:pt x="1377" y="1266"/>
                  </a:lnTo>
                  <a:lnTo>
                    <a:pt x="1388" y="1266"/>
                  </a:lnTo>
                  <a:lnTo>
                    <a:pt x="1410" y="1266"/>
                  </a:lnTo>
                  <a:lnTo>
                    <a:pt x="1421" y="1277"/>
                  </a:lnTo>
                  <a:lnTo>
                    <a:pt x="1421" y="1287"/>
                  </a:lnTo>
                  <a:lnTo>
                    <a:pt x="1421" y="1297"/>
                  </a:lnTo>
                  <a:lnTo>
                    <a:pt x="1410" y="1297"/>
                  </a:lnTo>
                  <a:close/>
                  <a:moveTo>
                    <a:pt x="1388" y="1142"/>
                  </a:moveTo>
                  <a:lnTo>
                    <a:pt x="1388" y="1091"/>
                  </a:lnTo>
                  <a:lnTo>
                    <a:pt x="1421" y="1121"/>
                  </a:lnTo>
                  <a:lnTo>
                    <a:pt x="1421" y="1163"/>
                  </a:lnTo>
                  <a:lnTo>
                    <a:pt x="1421" y="1194"/>
                  </a:lnTo>
                  <a:lnTo>
                    <a:pt x="1421" y="1246"/>
                  </a:lnTo>
                  <a:lnTo>
                    <a:pt x="1421" y="1287"/>
                  </a:lnTo>
                  <a:lnTo>
                    <a:pt x="1368" y="1287"/>
                  </a:lnTo>
                  <a:lnTo>
                    <a:pt x="1368" y="1246"/>
                  </a:lnTo>
                  <a:lnTo>
                    <a:pt x="1368" y="1194"/>
                  </a:lnTo>
                  <a:lnTo>
                    <a:pt x="1368" y="1163"/>
                  </a:lnTo>
                  <a:lnTo>
                    <a:pt x="1368" y="1121"/>
                  </a:lnTo>
                  <a:lnTo>
                    <a:pt x="1388" y="1142"/>
                  </a:lnTo>
                  <a:close/>
                  <a:moveTo>
                    <a:pt x="1421" y="1121"/>
                  </a:moveTo>
                  <a:lnTo>
                    <a:pt x="1368" y="1121"/>
                  </a:lnTo>
                  <a:lnTo>
                    <a:pt x="1368" y="1112"/>
                  </a:lnTo>
                  <a:lnTo>
                    <a:pt x="1377" y="1091"/>
                  </a:lnTo>
                  <a:lnTo>
                    <a:pt x="1388" y="1091"/>
                  </a:lnTo>
                  <a:lnTo>
                    <a:pt x="1410" y="1091"/>
                  </a:lnTo>
                  <a:lnTo>
                    <a:pt x="1410" y="1112"/>
                  </a:lnTo>
                  <a:lnTo>
                    <a:pt x="1421" y="1112"/>
                  </a:lnTo>
                  <a:lnTo>
                    <a:pt x="1421" y="1121"/>
                  </a:lnTo>
                  <a:close/>
                  <a:moveTo>
                    <a:pt x="159" y="957"/>
                  </a:moveTo>
                  <a:lnTo>
                    <a:pt x="223" y="957"/>
                  </a:lnTo>
                  <a:lnTo>
                    <a:pt x="181" y="926"/>
                  </a:lnTo>
                  <a:lnTo>
                    <a:pt x="276" y="926"/>
                  </a:lnTo>
                  <a:lnTo>
                    <a:pt x="361" y="947"/>
                  </a:lnTo>
                  <a:lnTo>
                    <a:pt x="435" y="947"/>
                  </a:lnTo>
                  <a:lnTo>
                    <a:pt x="499" y="957"/>
                  </a:lnTo>
                  <a:lnTo>
                    <a:pt x="583" y="967"/>
                  </a:lnTo>
                  <a:lnTo>
                    <a:pt x="658" y="978"/>
                  </a:lnTo>
                  <a:lnTo>
                    <a:pt x="721" y="988"/>
                  </a:lnTo>
                  <a:lnTo>
                    <a:pt x="806" y="1019"/>
                  </a:lnTo>
                  <a:lnTo>
                    <a:pt x="869" y="1029"/>
                  </a:lnTo>
                  <a:lnTo>
                    <a:pt x="933" y="1040"/>
                  </a:lnTo>
                  <a:lnTo>
                    <a:pt x="1018" y="1060"/>
                  </a:lnTo>
                  <a:lnTo>
                    <a:pt x="1092" y="1071"/>
                  </a:lnTo>
                  <a:lnTo>
                    <a:pt x="1155" y="1081"/>
                  </a:lnTo>
                  <a:lnTo>
                    <a:pt x="1240" y="1081"/>
                  </a:lnTo>
                  <a:lnTo>
                    <a:pt x="1315" y="1091"/>
                  </a:lnTo>
                  <a:lnTo>
                    <a:pt x="1388" y="1091"/>
                  </a:lnTo>
                  <a:lnTo>
                    <a:pt x="1388" y="1142"/>
                  </a:lnTo>
                  <a:lnTo>
                    <a:pt x="1315" y="1142"/>
                  </a:lnTo>
                  <a:lnTo>
                    <a:pt x="1240" y="1142"/>
                  </a:lnTo>
                  <a:lnTo>
                    <a:pt x="1155" y="1132"/>
                  </a:lnTo>
                  <a:lnTo>
                    <a:pt x="1082" y="1121"/>
                  </a:lnTo>
                  <a:lnTo>
                    <a:pt x="997" y="1112"/>
                  </a:lnTo>
                  <a:lnTo>
                    <a:pt x="933" y="1091"/>
                  </a:lnTo>
                  <a:lnTo>
                    <a:pt x="858" y="1081"/>
                  </a:lnTo>
                  <a:lnTo>
                    <a:pt x="785" y="1071"/>
                  </a:lnTo>
                  <a:lnTo>
                    <a:pt x="711" y="1040"/>
                  </a:lnTo>
                  <a:lnTo>
                    <a:pt x="647" y="1029"/>
                  </a:lnTo>
                  <a:lnTo>
                    <a:pt x="562" y="1019"/>
                  </a:lnTo>
                  <a:lnTo>
                    <a:pt x="499" y="1009"/>
                  </a:lnTo>
                  <a:lnTo>
                    <a:pt x="425" y="988"/>
                  </a:lnTo>
                  <a:lnTo>
                    <a:pt x="339" y="988"/>
                  </a:lnTo>
                  <a:lnTo>
                    <a:pt x="266" y="978"/>
                  </a:lnTo>
                  <a:lnTo>
                    <a:pt x="181" y="978"/>
                  </a:lnTo>
                  <a:lnTo>
                    <a:pt x="159" y="957"/>
                  </a:lnTo>
                  <a:close/>
                  <a:moveTo>
                    <a:pt x="181" y="926"/>
                  </a:moveTo>
                  <a:lnTo>
                    <a:pt x="181" y="978"/>
                  </a:lnTo>
                  <a:lnTo>
                    <a:pt x="170" y="978"/>
                  </a:lnTo>
                  <a:lnTo>
                    <a:pt x="170" y="967"/>
                  </a:lnTo>
                  <a:lnTo>
                    <a:pt x="159" y="957"/>
                  </a:lnTo>
                  <a:lnTo>
                    <a:pt x="170" y="947"/>
                  </a:lnTo>
                  <a:lnTo>
                    <a:pt x="181" y="926"/>
                  </a:lnTo>
                  <a:close/>
                  <a:moveTo>
                    <a:pt x="33" y="329"/>
                  </a:moveTo>
                  <a:lnTo>
                    <a:pt x="33" y="381"/>
                  </a:lnTo>
                  <a:lnTo>
                    <a:pt x="53" y="350"/>
                  </a:lnTo>
                  <a:lnTo>
                    <a:pt x="53" y="371"/>
                  </a:lnTo>
                  <a:lnTo>
                    <a:pt x="64" y="381"/>
                  </a:lnTo>
                  <a:lnTo>
                    <a:pt x="64" y="402"/>
                  </a:lnTo>
                  <a:lnTo>
                    <a:pt x="86" y="443"/>
                  </a:lnTo>
                  <a:lnTo>
                    <a:pt x="106" y="535"/>
                  </a:lnTo>
                  <a:lnTo>
                    <a:pt x="128" y="618"/>
                  </a:lnTo>
                  <a:lnTo>
                    <a:pt x="159" y="720"/>
                  </a:lnTo>
                  <a:lnTo>
                    <a:pt x="181" y="813"/>
                  </a:lnTo>
                  <a:lnTo>
                    <a:pt x="202" y="855"/>
                  </a:lnTo>
                  <a:lnTo>
                    <a:pt x="212" y="895"/>
                  </a:lnTo>
                  <a:lnTo>
                    <a:pt x="212" y="926"/>
                  </a:lnTo>
                  <a:lnTo>
                    <a:pt x="223" y="957"/>
                  </a:lnTo>
                  <a:lnTo>
                    <a:pt x="159" y="957"/>
                  </a:lnTo>
                  <a:lnTo>
                    <a:pt x="159" y="926"/>
                  </a:lnTo>
                  <a:lnTo>
                    <a:pt x="159" y="905"/>
                  </a:lnTo>
                  <a:lnTo>
                    <a:pt x="148" y="865"/>
                  </a:lnTo>
                  <a:lnTo>
                    <a:pt x="148" y="824"/>
                  </a:lnTo>
                  <a:lnTo>
                    <a:pt x="117" y="741"/>
                  </a:lnTo>
                  <a:lnTo>
                    <a:pt x="86" y="649"/>
                  </a:lnTo>
                  <a:lnTo>
                    <a:pt x="53" y="545"/>
                  </a:lnTo>
                  <a:lnTo>
                    <a:pt x="33" y="452"/>
                  </a:lnTo>
                  <a:lnTo>
                    <a:pt x="11" y="433"/>
                  </a:lnTo>
                  <a:lnTo>
                    <a:pt x="11" y="391"/>
                  </a:lnTo>
                  <a:lnTo>
                    <a:pt x="0" y="371"/>
                  </a:lnTo>
                  <a:lnTo>
                    <a:pt x="0" y="350"/>
                  </a:lnTo>
                  <a:lnTo>
                    <a:pt x="33" y="329"/>
                  </a:lnTo>
                  <a:close/>
                  <a:moveTo>
                    <a:pt x="53" y="350"/>
                  </a:moveTo>
                  <a:lnTo>
                    <a:pt x="0" y="350"/>
                  </a:lnTo>
                  <a:lnTo>
                    <a:pt x="0" y="340"/>
                  </a:lnTo>
                  <a:lnTo>
                    <a:pt x="11" y="329"/>
                  </a:lnTo>
                  <a:lnTo>
                    <a:pt x="33" y="329"/>
                  </a:lnTo>
                  <a:lnTo>
                    <a:pt x="43" y="329"/>
                  </a:lnTo>
                  <a:lnTo>
                    <a:pt x="53" y="340"/>
                  </a:lnTo>
                  <a:lnTo>
                    <a:pt x="53" y="350"/>
                  </a:lnTo>
                  <a:close/>
                  <a:moveTo>
                    <a:pt x="742" y="0"/>
                  </a:moveTo>
                  <a:lnTo>
                    <a:pt x="742" y="51"/>
                  </a:lnTo>
                  <a:lnTo>
                    <a:pt x="721" y="51"/>
                  </a:lnTo>
                  <a:lnTo>
                    <a:pt x="700" y="51"/>
                  </a:lnTo>
                  <a:lnTo>
                    <a:pt x="689" y="61"/>
                  </a:lnTo>
                  <a:lnTo>
                    <a:pt x="668" y="61"/>
                  </a:lnTo>
                  <a:lnTo>
                    <a:pt x="658" y="72"/>
                  </a:lnTo>
                  <a:lnTo>
                    <a:pt x="636" y="72"/>
                  </a:lnTo>
                  <a:lnTo>
                    <a:pt x="616" y="82"/>
                  </a:lnTo>
                  <a:lnTo>
                    <a:pt x="605" y="103"/>
                  </a:lnTo>
                  <a:lnTo>
                    <a:pt x="541" y="154"/>
                  </a:lnTo>
                  <a:lnTo>
                    <a:pt x="456" y="217"/>
                  </a:lnTo>
                  <a:lnTo>
                    <a:pt x="425" y="236"/>
                  </a:lnTo>
                  <a:lnTo>
                    <a:pt x="381" y="267"/>
                  </a:lnTo>
                  <a:lnTo>
                    <a:pt x="361" y="288"/>
                  </a:lnTo>
                  <a:lnTo>
                    <a:pt x="330" y="298"/>
                  </a:lnTo>
                  <a:lnTo>
                    <a:pt x="308" y="319"/>
                  </a:lnTo>
                  <a:lnTo>
                    <a:pt x="276" y="329"/>
                  </a:lnTo>
                  <a:lnTo>
                    <a:pt x="255" y="340"/>
                  </a:lnTo>
                  <a:lnTo>
                    <a:pt x="223" y="340"/>
                  </a:lnTo>
                  <a:lnTo>
                    <a:pt x="202" y="350"/>
                  </a:lnTo>
                  <a:lnTo>
                    <a:pt x="159" y="371"/>
                  </a:lnTo>
                  <a:lnTo>
                    <a:pt x="128" y="371"/>
                  </a:lnTo>
                  <a:lnTo>
                    <a:pt x="95" y="381"/>
                  </a:lnTo>
                  <a:lnTo>
                    <a:pt x="64" y="381"/>
                  </a:lnTo>
                  <a:lnTo>
                    <a:pt x="33" y="381"/>
                  </a:lnTo>
                  <a:lnTo>
                    <a:pt x="33" y="329"/>
                  </a:lnTo>
                  <a:lnTo>
                    <a:pt x="64" y="329"/>
                  </a:lnTo>
                  <a:lnTo>
                    <a:pt x="95" y="319"/>
                  </a:lnTo>
                  <a:lnTo>
                    <a:pt x="117" y="319"/>
                  </a:lnTo>
                  <a:lnTo>
                    <a:pt x="159" y="319"/>
                  </a:lnTo>
                  <a:lnTo>
                    <a:pt x="181" y="298"/>
                  </a:lnTo>
                  <a:lnTo>
                    <a:pt x="212" y="288"/>
                  </a:lnTo>
                  <a:lnTo>
                    <a:pt x="234" y="288"/>
                  </a:lnTo>
                  <a:lnTo>
                    <a:pt x="266" y="278"/>
                  </a:lnTo>
                  <a:lnTo>
                    <a:pt x="276" y="267"/>
                  </a:lnTo>
                  <a:lnTo>
                    <a:pt x="308" y="257"/>
                  </a:lnTo>
                  <a:lnTo>
                    <a:pt x="330" y="236"/>
                  </a:lnTo>
                  <a:lnTo>
                    <a:pt x="339" y="227"/>
                  </a:lnTo>
                  <a:lnTo>
                    <a:pt x="381" y="206"/>
                  </a:lnTo>
                  <a:lnTo>
                    <a:pt x="425" y="165"/>
                  </a:lnTo>
                  <a:lnTo>
                    <a:pt x="499" y="113"/>
                  </a:lnTo>
                  <a:lnTo>
                    <a:pt x="562" y="51"/>
                  </a:lnTo>
                  <a:lnTo>
                    <a:pt x="594" y="30"/>
                  </a:lnTo>
                  <a:lnTo>
                    <a:pt x="605" y="30"/>
                  </a:lnTo>
                  <a:lnTo>
                    <a:pt x="636" y="20"/>
                  </a:lnTo>
                  <a:lnTo>
                    <a:pt x="647" y="10"/>
                  </a:lnTo>
                  <a:lnTo>
                    <a:pt x="668" y="10"/>
                  </a:lnTo>
                  <a:lnTo>
                    <a:pt x="700" y="0"/>
                  </a:lnTo>
                  <a:lnTo>
                    <a:pt x="711" y="0"/>
                  </a:lnTo>
                  <a:lnTo>
                    <a:pt x="742" y="0"/>
                  </a:lnTo>
                  <a:close/>
                  <a:moveTo>
                    <a:pt x="1601" y="165"/>
                  </a:moveTo>
                  <a:lnTo>
                    <a:pt x="1601" y="217"/>
                  </a:lnTo>
                  <a:lnTo>
                    <a:pt x="1547" y="217"/>
                  </a:lnTo>
                  <a:lnTo>
                    <a:pt x="1483" y="206"/>
                  </a:lnTo>
                  <a:lnTo>
                    <a:pt x="1430" y="206"/>
                  </a:lnTo>
                  <a:lnTo>
                    <a:pt x="1377" y="186"/>
                  </a:lnTo>
                  <a:lnTo>
                    <a:pt x="1325" y="175"/>
                  </a:lnTo>
                  <a:lnTo>
                    <a:pt x="1272" y="165"/>
                  </a:lnTo>
                  <a:lnTo>
                    <a:pt x="1219" y="154"/>
                  </a:lnTo>
                  <a:lnTo>
                    <a:pt x="1166" y="134"/>
                  </a:lnTo>
                  <a:lnTo>
                    <a:pt x="1113" y="113"/>
                  </a:lnTo>
                  <a:lnTo>
                    <a:pt x="1071" y="103"/>
                  </a:lnTo>
                  <a:lnTo>
                    <a:pt x="1018" y="82"/>
                  </a:lnTo>
                  <a:lnTo>
                    <a:pt x="964" y="72"/>
                  </a:lnTo>
                  <a:lnTo>
                    <a:pt x="911" y="61"/>
                  </a:lnTo>
                  <a:lnTo>
                    <a:pt x="858" y="61"/>
                  </a:lnTo>
                  <a:lnTo>
                    <a:pt x="785" y="51"/>
                  </a:lnTo>
                  <a:lnTo>
                    <a:pt x="742" y="51"/>
                  </a:lnTo>
                  <a:lnTo>
                    <a:pt x="742" y="0"/>
                  </a:lnTo>
                  <a:lnTo>
                    <a:pt x="806" y="0"/>
                  </a:lnTo>
                  <a:lnTo>
                    <a:pt x="858" y="10"/>
                  </a:lnTo>
                  <a:lnTo>
                    <a:pt x="922" y="10"/>
                  </a:lnTo>
                  <a:lnTo>
                    <a:pt x="975" y="20"/>
                  </a:lnTo>
                  <a:lnTo>
                    <a:pt x="1028" y="30"/>
                  </a:lnTo>
                  <a:lnTo>
                    <a:pt x="1082" y="51"/>
                  </a:lnTo>
                  <a:lnTo>
                    <a:pt x="1135" y="61"/>
                  </a:lnTo>
                  <a:lnTo>
                    <a:pt x="1188" y="72"/>
                  </a:lnTo>
                  <a:lnTo>
                    <a:pt x="1240" y="103"/>
                  </a:lnTo>
                  <a:lnTo>
                    <a:pt x="1293" y="113"/>
                  </a:lnTo>
                  <a:lnTo>
                    <a:pt x="1346" y="123"/>
                  </a:lnTo>
                  <a:lnTo>
                    <a:pt x="1377" y="134"/>
                  </a:lnTo>
                  <a:lnTo>
                    <a:pt x="1441" y="154"/>
                  </a:lnTo>
                  <a:lnTo>
                    <a:pt x="1494" y="154"/>
                  </a:lnTo>
                  <a:lnTo>
                    <a:pt x="1547" y="165"/>
                  </a:lnTo>
                  <a:lnTo>
                    <a:pt x="1601" y="165"/>
                  </a:lnTo>
                  <a:close/>
                  <a:moveTo>
                    <a:pt x="2151" y="329"/>
                  </a:moveTo>
                  <a:lnTo>
                    <a:pt x="2151" y="381"/>
                  </a:lnTo>
                  <a:lnTo>
                    <a:pt x="2120" y="381"/>
                  </a:lnTo>
                  <a:lnTo>
                    <a:pt x="2088" y="371"/>
                  </a:lnTo>
                  <a:lnTo>
                    <a:pt x="2045" y="371"/>
                  </a:lnTo>
                  <a:lnTo>
                    <a:pt x="2024" y="350"/>
                  </a:lnTo>
                  <a:lnTo>
                    <a:pt x="1960" y="329"/>
                  </a:lnTo>
                  <a:lnTo>
                    <a:pt x="1898" y="288"/>
                  </a:lnTo>
                  <a:lnTo>
                    <a:pt x="1854" y="278"/>
                  </a:lnTo>
                  <a:lnTo>
                    <a:pt x="1823" y="267"/>
                  </a:lnTo>
                  <a:lnTo>
                    <a:pt x="1791" y="257"/>
                  </a:lnTo>
                  <a:lnTo>
                    <a:pt x="1759" y="236"/>
                  </a:lnTo>
                  <a:lnTo>
                    <a:pt x="1716" y="227"/>
                  </a:lnTo>
                  <a:lnTo>
                    <a:pt x="1685" y="227"/>
                  </a:lnTo>
                  <a:lnTo>
                    <a:pt x="1643" y="217"/>
                  </a:lnTo>
                  <a:lnTo>
                    <a:pt x="1601" y="217"/>
                  </a:lnTo>
                  <a:lnTo>
                    <a:pt x="1601" y="165"/>
                  </a:lnTo>
                  <a:lnTo>
                    <a:pt x="1654" y="165"/>
                  </a:lnTo>
                  <a:lnTo>
                    <a:pt x="1696" y="165"/>
                  </a:lnTo>
                  <a:lnTo>
                    <a:pt x="1738" y="175"/>
                  </a:lnTo>
                  <a:lnTo>
                    <a:pt x="1770" y="186"/>
                  </a:lnTo>
                  <a:lnTo>
                    <a:pt x="1812" y="206"/>
                  </a:lnTo>
                  <a:lnTo>
                    <a:pt x="1844" y="217"/>
                  </a:lnTo>
                  <a:lnTo>
                    <a:pt x="1876" y="227"/>
                  </a:lnTo>
                  <a:lnTo>
                    <a:pt x="1918" y="236"/>
                  </a:lnTo>
                  <a:lnTo>
                    <a:pt x="1982" y="278"/>
                  </a:lnTo>
                  <a:lnTo>
                    <a:pt x="2035" y="298"/>
                  </a:lnTo>
                  <a:lnTo>
                    <a:pt x="2077" y="319"/>
                  </a:lnTo>
                  <a:lnTo>
                    <a:pt x="2098" y="319"/>
                  </a:lnTo>
                  <a:lnTo>
                    <a:pt x="2130" y="329"/>
                  </a:lnTo>
                  <a:lnTo>
                    <a:pt x="2151" y="329"/>
                  </a:lnTo>
                  <a:close/>
                  <a:moveTo>
                    <a:pt x="2151" y="381"/>
                  </a:moveTo>
                  <a:lnTo>
                    <a:pt x="2151" y="350"/>
                  </a:lnTo>
                  <a:lnTo>
                    <a:pt x="2151" y="381"/>
                  </a:lnTo>
                  <a:close/>
                  <a:moveTo>
                    <a:pt x="2151" y="381"/>
                  </a:moveTo>
                  <a:lnTo>
                    <a:pt x="2151" y="329"/>
                  </a:lnTo>
                  <a:lnTo>
                    <a:pt x="2173" y="329"/>
                  </a:lnTo>
                  <a:lnTo>
                    <a:pt x="2184" y="340"/>
                  </a:lnTo>
                  <a:lnTo>
                    <a:pt x="2184" y="350"/>
                  </a:lnTo>
                  <a:lnTo>
                    <a:pt x="2184" y="371"/>
                  </a:lnTo>
                  <a:lnTo>
                    <a:pt x="2173" y="371"/>
                  </a:lnTo>
                  <a:lnTo>
                    <a:pt x="2173" y="381"/>
                  </a:lnTo>
                  <a:lnTo>
                    <a:pt x="2151" y="381"/>
                  </a:lnTo>
                  <a:close/>
                  <a:moveTo>
                    <a:pt x="2998" y="371"/>
                  </a:moveTo>
                  <a:lnTo>
                    <a:pt x="2967" y="381"/>
                  </a:lnTo>
                  <a:lnTo>
                    <a:pt x="2151" y="381"/>
                  </a:lnTo>
                  <a:lnTo>
                    <a:pt x="2151" y="329"/>
                  </a:lnTo>
                  <a:lnTo>
                    <a:pt x="2967" y="329"/>
                  </a:lnTo>
                  <a:lnTo>
                    <a:pt x="2998" y="371"/>
                  </a:lnTo>
                  <a:close/>
                  <a:moveTo>
                    <a:pt x="2967" y="381"/>
                  </a:moveTo>
                  <a:lnTo>
                    <a:pt x="2967" y="329"/>
                  </a:lnTo>
                  <a:lnTo>
                    <a:pt x="2989" y="329"/>
                  </a:lnTo>
                  <a:lnTo>
                    <a:pt x="2998" y="329"/>
                  </a:lnTo>
                  <a:lnTo>
                    <a:pt x="2998" y="340"/>
                  </a:lnTo>
                  <a:lnTo>
                    <a:pt x="2998" y="350"/>
                  </a:lnTo>
                  <a:lnTo>
                    <a:pt x="2998" y="371"/>
                  </a:lnTo>
                  <a:lnTo>
                    <a:pt x="2989" y="381"/>
                  </a:lnTo>
                  <a:lnTo>
                    <a:pt x="2967" y="381"/>
                  </a:lnTo>
                  <a:close/>
                  <a:moveTo>
                    <a:pt x="2998" y="371"/>
                  </a:moveTo>
                  <a:lnTo>
                    <a:pt x="2967" y="350"/>
                  </a:lnTo>
                  <a:lnTo>
                    <a:pt x="2998" y="371"/>
                  </a:lnTo>
                  <a:close/>
                  <a:moveTo>
                    <a:pt x="2967" y="381"/>
                  </a:moveTo>
                  <a:lnTo>
                    <a:pt x="2967" y="329"/>
                  </a:lnTo>
                  <a:lnTo>
                    <a:pt x="2989" y="329"/>
                  </a:lnTo>
                  <a:lnTo>
                    <a:pt x="2998" y="329"/>
                  </a:lnTo>
                  <a:lnTo>
                    <a:pt x="2998" y="340"/>
                  </a:lnTo>
                  <a:lnTo>
                    <a:pt x="2998" y="350"/>
                  </a:lnTo>
                  <a:lnTo>
                    <a:pt x="2998" y="371"/>
                  </a:lnTo>
                  <a:lnTo>
                    <a:pt x="2989" y="381"/>
                  </a:lnTo>
                  <a:lnTo>
                    <a:pt x="2967" y="381"/>
                  </a:lnTo>
                  <a:close/>
                  <a:moveTo>
                    <a:pt x="3222" y="123"/>
                  </a:moveTo>
                  <a:lnTo>
                    <a:pt x="3169" y="134"/>
                  </a:lnTo>
                  <a:lnTo>
                    <a:pt x="3211" y="165"/>
                  </a:lnTo>
                  <a:lnTo>
                    <a:pt x="3179" y="165"/>
                  </a:lnTo>
                  <a:lnTo>
                    <a:pt x="3169" y="175"/>
                  </a:lnTo>
                  <a:lnTo>
                    <a:pt x="3158" y="186"/>
                  </a:lnTo>
                  <a:lnTo>
                    <a:pt x="3137" y="206"/>
                  </a:lnTo>
                  <a:lnTo>
                    <a:pt x="3115" y="227"/>
                  </a:lnTo>
                  <a:lnTo>
                    <a:pt x="3084" y="267"/>
                  </a:lnTo>
                  <a:lnTo>
                    <a:pt x="3031" y="319"/>
                  </a:lnTo>
                  <a:lnTo>
                    <a:pt x="2998" y="371"/>
                  </a:lnTo>
                  <a:lnTo>
                    <a:pt x="2956" y="329"/>
                  </a:lnTo>
                  <a:lnTo>
                    <a:pt x="2998" y="288"/>
                  </a:lnTo>
                  <a:lnTo>
                    <a:pt x="3031" y="227"/>
                  </a:lnTo>
                  <a:lnTo>
                    <a:pt x="3073" y="186"/>
                  </a:lnTo>
                  <a:lnTo>
                    <a:pt x="3105" y="165"/>
                  </a:lnTo>
                  <a:lnTo>
                    <a:pt x="3115" y="154"/>
                  </a:lnTo>
                  <a:lnTo>
                    <a:pt x="3137" y="134"/>
                  </a:lnTo>
                  <a:lnTo>
                    <a:pt x="3158" y="123"/>
                  </a:lnTo>
                  <a:lnTo>
                    <a:pt x="3179" y="113"/>
                  </a:lnTo>
                  <a:lnTo>
                    <a:pt x="3222" y="123"/>
                  </a:lnTo>
                  <a:close/>
                  <a:moveTo>
                    <a:pt x="3169" y="134"/>
                  </a:moveTo>
                  <a:lnTo>
                    <a:pt x="3189" y="134"/>
                  </a:lnTo>
                  <a:lnTo>
                    <a:pt x="3169" y="134"/>
                  </a:lnTo>
                  <a:close/>
                  <a:moveTo>
                    <a:pt x="3211" y="165"/>
                  </a:moveTo>
                  <a:lnTo>
                    <a:pt x="3179" y="113"/>
                  </a:lnTo>
                  <a:lnTo>
                    <a:pt x="3189" y="113"/>
                  </a:lnTo>
                  <a:lnTo>
                    <a:pt x="3211" y="113"/>
                  </a:lnTo>
                  <a:lnTo>
                    <a:pt x="3222" y="123"/>
                  </a:lnTo>
                  <a:lnTo>
                    <a:pt x="3222" y="134"/>
                  </a:lnTo>
                  <a:lnTo>
                    <a:pt x="3222" y="154"/>
                  </a:lnTo>
                  <a:lnTo>
                    <a:pt x="3211" y="165"/>
                  </a:lnTo>
                  <a:close/>
                  <a:moveTo>
                    <a:pt x="3169" y="134"/>
                  </a:moveTo>
                  <a:lnTo>
                    <a:pt x="3189" y="134"/>
                  </a:lnTo>
                  <a:lnTo>
                    <a:pt x="3169" y="134"/>
                  </a:lnTo>
                  <a:close/>
                  <a:moveTo>
                    <a:pt x="3211" y="165"/>
                  </a:moveTo>
                  <a:lnTo>
                    <a:pt x="3179" y="113"/>
                  </a:lnTo>
                  <a:lnTo>
                    <a:pt x="3189" y="113"/>
                  </a:lnTo>
                  <a:lnTo>
                    <a:pt x="3211" y="113"/>
                  </a:lnTo>
                  <a:lnTo>
                    <a:pt x="3222" y="123"/>
                  </a:lnTo>
                  <a:lnTo>
                    <a:pt x="3222" y="134"/>
                  </a:lnTo>
                  <a:lnTo>
                    <a:pt x="3222" y="154"/>
                  </a:lnTo>
                  <a:lnTo>
                    <a:pt x="3211" y="165"/>
                  </a:lnTo>
                  <a:close/>
                </a:path>
              </a:pathLst>
            </a:custGeom>
            <a:solidFill>
              <a:srgbClr val="FFFFFF"/>
            </a:solidFill>
            <a:ln w="9525">
              <a:noFill/>
              <a:round/>
              <a:headEnd/>
              <a:tailEnd/>
            </a:ln>
          </p:spPr>
          <p:txBody>
            <a:bodyPr/>
            <a:lstStyle/>
            <a:p>
              <a:endParaRPr lang="uk-UA"/>
            </a:p>
          </p:txBody>
        </p:sp>
        <p:sp>
          <p:nvSpPr>
            <p:cNvPr id="16443" name="Freeform 63"/>
            <p:cNvSpPr>
              <a:spLocks/>
            </p:cNvSpPr>
            <p:nvPr/>
          </p:nvSpPr>
          <p:spPr bwMode="auto">
            <a:xfrm>
              <a:off x="2855913" y="5291138"/>
              <a:ext cx="481012" cy="777875"/>
            </a:xfrm>
            <a:custGeom>
              <a:avLst/>
              <a:gdLst>
                <a:gd name="T0" fmla="*/ 2147483647 w 1515"/>
                <a:gd name="T1" fmla="*/ 0 h 2450"/>
                <a:gd name="T2" fmla="*/ 2147483647 w 1515"/>
                <a:gd name="T3" fmla="*/ 0 h 2450"/>
                <a:gd name="T4" fmla="*/ 2147483647 w 1515"/>
                <a:gd name="T5" fmla="*/ 2147483647 h 2450"/>
                <a:gd name="T6" fmla="*/ 2147483647 w 1515"/>
                <a:gd name="T7" fmla="*/ 2147483647 h 2450"/>
                <a:gd name="T8" fmla="*/ 2147483647 w 1515"/>
                <a:gd name="T9" fmla="*/ 2147483647 h 2450"/>
                <a:gd name="T10" fmla="*/ 2147483647 w 1515"/>
                <a:gd name="T11" fmla="*/ 2147483647 h 2450"/>
                <a:gd name="T12" fmla="*/ 2147483647 w 1515"/>
                <a:gd name="T13" fmla="*/ 2147483647 h 2450"/>
                <a:gd name="T14" fmla="*/ 2147483647 w 1515"/>
                <a:gd name="T15" fmla="*/ 2147483647 h 2450"/>
                <a:gd name="T16" fmla="*/ 2147483647 w 1515"/>
                <a:gd name="T17" fmla="*/ 2147483647 h 2450"/>
                <a:gd name="T18" fmla="*/ 2147483647 w 1515"/>
                <a:gd name="T19" fmla="*/ 2147483647 h 2450"/>
                <a:gd name="T20" fmla="*/ 2147483647 w 1515"/>
                <a:gd name="T21" fmla="*/ 2147483647 h 2450"/>
                <a:gd name="T22" fmla="*/ 2147483647 w 1515"/>
                <a:gd name="T23" fmla="*/ 2147483647 h 2450"/>
                <a:gd name="T24" fmla="*/ 2147483647 w 1515"/>
                <a:gd name="T25" fmla="*/ 2147483647 h 2450"/>
                <a:gd name="T26" fmla="*/ 2147483647 w 1515"/>
                <a:gd name="T27" fmla="*/ 2147483647 h 2450"/>
                <a:gd name="T28" fmla="*/ 2147483647 w 1515"/>
                <a:gd name="T29" fmla="*/ 2147483647 h 2450"/>
                <a:gd name="T30" fmla="*/ 2147483647 w 1515"/>
                <a:gd name="T31" fmla="*/ 2147483647 h 2450"/>
                <a:gd name="T32" fmla="*/ 2147483647 w 1515"/>
                <a:gd name="T33" fmla="*/ 2147483647 h 2450"/>
                <a:gd name="T34" fmla="*/ 2147483647 w 1515"/>
                <a:gd name="T35" fmla="*/ 2147483647 h 2450"/>
                <a:gd name="T36" fmla="*/ 2147483647 w 1515"/>
                <a:gd name="T37" fmla="*/ 2147483647 h 2450"/>
                <a:gd name="T38" fmla="*/ 2147483647 w 1515"/>
                <a:gd name="T39" fmla="*/ 2147483647 h 2450"/>
                <a:gd name="T40" fmla="*/ 2147483647 w 1515"/>
                <a:gd name="T41" fmla="*/ 2147483647 h 2450"/>
                <a:gd name="T42" fmla="*/ 2147483647 w 1515"/>
                <a:gd name="T43" fmla="*/ 2147483647 h 2450"/>
                <a:gd name="T44" fmla="*/ 2147483647 w 1515"/>
                <a:gd name="T45" fmla="*/ 2147483647 h 2450"/>
                <a:gd name="T46" fmla="*/ 2147483647 w 1515"/>
                <a:gd name="T47" fmla="*/ 2147483647 h 2450"/>
                <a:gd name="T48" fmla="*/ 2147483647 w 1515"/>
                <a:gd name="T49" fmla="*/ 2147483647 h 2450"/>
                <a:gd name="T50" fmla="*/ 2147483647 w 1515"/>
                <a:gd name="T51" fmla="*/ 2147483647 h 2450"/>
                <a:gd name="T52" fmla="*/ 2147483647 w 1515"/>
                <a:gd name="T53" fmla="*/ 2147483647 h 2450"/>
                <a:gd name="T54" fmla="*/ 2147483647 w 1515"/>
                <a:gd name="T55" fmla="*/ 2147483647 h 2450"/>
                <a:gd name="T56" fmla="*/ 2147483647 w 1515"/>
                <a:gd name="T57" fmla="*/ 2147483647 h 2450"/>
                <a:gd name="T58" fmla="*/ 2147483647 w 1515"/>
                <a:gd name="T59" fmla="*/ 2147483647 h 2450"/>
                <a:gd name="T60" fmla="*/ 2147483647 w 1515"/>
                <a:gd name="T61" fmla="*/ 2147483647 h 2450"/>
                <a:gd name="T62" fmla="*/ 2147483647 w 1515"/>
                <a:gd name="T63" fmla="*/ 2147483647 h 2450"/>
                <a:gd name="T64" fmla="*/ 0 w 1515"/>
                <a:gd name="T65" fmla="*/ 2147483647 h 2450"/>
                <a:gd name="T66" fmla="*/ 0 w 1515"/>
                <a:gd name="T67" fmla="*/ 2147483647 h 2450"/>
                <a:gd name="T68" fmla="*/ 2147483647 w 1515"/>
                <a:gd name="T69" fmla="*/ 2147483647 h 2450"/>
                <a:gd name="T70" fmla="*/ 2147483647 w 1515"/>
                <a:gd name="T71" fmla="*/ 2147483647 h 2450"/>
                <a:gd name="T72" fmla="*/ 2147483647 w 1515"/>
                <a:gd name="T73" fmla="*/ 2147483647 h 2450"/>
                <a:gd name="T74" fmla="*/ 2147483647 w 1515"/>
                <a:gd name="T75" fmla="*/ 2147483647 h 2450"/>
                <a:gd name="T76" fmla="*/ 2147483647 w 1515"/>
                <a:gd name="T77" fmla="*/ 2147483647 h 2450"/>
                <a:gd name="T78" fmla="*/ 2147483647 w 1515"/>
                <a:gd name="T79" fmla="*/ 2147483647 h 2450"/>
                <a:gd name="T80" fmla="*/ 2147483647 w 1515"/>
                <a:gd name="T81" fmla="*/ 2147483647 h 2450"/>
                <a:gd name="T82" fmla="*/ 2147483647 w 1515"/>
                <a:gd name="T83" fmla="*/ 2147483647 h 2450"/>
                <a:gd name="T84" fmla="*/ 2147483647 w 1515"/>
                <a:gd name="T85" fmla="*/ 2147483647 h 2450"/>
                <a:gd name="T86" fmla="*/ 2147483647 w 1515"/>
                <a:gd name="T87" fmla="*/ 2147483647 h 2450"/>
                <a:gd name="T88" fmla="*/ 2147483647 w 1515"/>
                <a:gd name="T89" fmla="*/ 0 h 24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15"/>
                <a:gd name="T136" fmla="*/ 0 h 2450"/>
                <a:gd name="T137" fmla="*/ 1515 w 1515"/>
                <a:gd name="T138" fmla="*/ 2450 h 24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15" h="2450">
                  <a:moveTo>
                    <a:pt x="488" y="0"/>
                  </a:moveTo>
                  <a:lnTo>
                    <a:pt x="774" y="0"/>
                  </a:lnTo>
                  <a:lnTo>
                    <a:pt x="996" y="20"/>
                  </a:lnTo>
                  <a:lnTo>
                    <a:pt x="1229" y="41"/>
                  </a:lnTo>
                  <a:lnTo>
                    <a:pt x="1515" y="50"/>
                  </a:lnTo>
                  <a:lnTo>
                    <a:pt x="1515" y="123"/>
                  </a:lnTo>
                  <a:lnTo>
                    <a:pt x="1515" y="216"/>
                  </a:lnTo>
                  <a:lnTo>
                    <a:pt x="1442" y="391"/>
                  </a:lnTo>
                  <a:lnTo>
                    <a:pt x="1315" y="740"/>
                  </a:lnTo>
                  <a:lnTo>
                    <a:pt x="1198" y="1101"/>
                  </a:lnTo>
                  <a:lnTo>
                    <a:pt x="1145" y="1317"/>
                  </a:lnTo>
                  <a:lnTo>
                    <a:pt x="1155" y="1565"/>
                  </a:lnTo>
                  <a:lnTo>
                    <a:pt x="1166" y="1812"/>
                  </a:lnTo>
                  <a:lnTo>
                    <a:pt x="1155" y="1914"/>
                  </a:lnTo>
                  <a:lnTo>
                    <a:pt x="1145" y="2037"/>
                  </a:lnTo>
                  <a:lnTo>
                    <a:pt x="1102" y="2172"/>
                  </a:lnTo>
                  <a:lnTo>
                    <a:pt x="1018" y="2295"/>
                  </a:lnTo>
                  <a:lnTo>
                    <a:pt x="869" y="2336"/>
                  </a:lnTo>
                  <a:lnTo>
                    <a:pt x="743" y="2377"/>
                  </a:lnTo>
                  <a:lnTo>
                    <a:pt x="679" y="2408"/>
                  </a:lnTo>
                  <a:lnTo>
                    <a:pt x="626" y="2439"/>
                  </a:lnTo>
                  <a:lnTo>
                    <a:pt x="583" y="2450"/>
                  </a:lnTo>
                  <a:lnTo>
                    <a:pt x="541" y="2450"/>
                  </a:lnTo>
                  <a:lnTo>
                    <a:pt x="457" y="2439"/>
                  </a:lnTo>
                  <a:lnTo>
                    <a:pt x="308" y="2408"/>
                  </a:lnTo>
                  <a:lnTo>
                    <a:pt x="297" y="2274"/>
                  </a:lnTo>
                  <a:lnTo>
                    <a:pt x="275" y="2141"/>
                  </a:lnTo>
                  <a:lnTo>
                    <a:pt x="222" y="2028"/>
                  </a:lnTo>
                  <a:lnTo>
                    <a:pt x="160" y="1914"/>
                  </a:lnTo>
                  <a:lnTo>
                    <a:pt x="85" y="1801"/>
                  </a:lnTo>
                  <a:lnTo>
                    <a:pt x="32" y="1688"/>
                  </a:lnTo>
                  <a:lnTo>
                    <a:pt x="11" y="1554"/>
                  </a:lnTo>
                  <a:lnTo>
                    <a:pt x="0" y="1420"/>
                  </a:lnTo>
                  <a:lnTo>
                    <a:pt x="0" y="1297"/>
                  </a:lnTo>
                  <a:lnTo>
                    <a:pt x="32" y="1172"/>
                  </a:lnTo>
                  <a:lnTo>
                    <a:pt x="85" y="1060"/>
                  </a:lnTo>
                  <a:lnTo>
                    <a:pt x="138" y="946"/>
                  </a:lnTo>
                  <a:lnTo>
                    <a:pt x="275" y="751"/>
                  </a:lnTo>
                  <a:lnTo>
                    <a:pt x="382" y="596"/>
                  </a:lnTo>
                  <a:lnTo>
                    <a:pt x="403" y="432"/>
                  </a:lnTo>
                  <a:lnTo>
                    <a:pt x="435" y="267"/>
                  </a:lnTo>
                  <a:lnTo>
                    <a:pt x="435" y="143"/>
                  </a:lnTo>
                  <a:lnTo>
                    <a:pt x="457" y="92"/>
                  </a:lnTo>
                  <a:lnTo>
                    <a:pt x="466" y="71"/>
                  </a:lnTo>
                  <a:lnTo>
                    <a:pt x="488" y="0"/>
                  </a:lnTo>
                  <a:close/>
                </a:path>
              </a:pathLst>
            </a:custGeom>
            <a:solidFill>
              <a:srgbClr val="008EC8"/>
            </a:solidFill>
            <a:ln w="9525">
              <a:noFill/>
              <a:round/>
              <a:headEnd/>
              <a:tailEnd/>
            </a:ln>
          </p:spPr>
          <p:txBody>
            <a:bodyPr/>
            <a:lstStyle/>
            <a:p>
              <a:endParaRPr lang="uk-UA"/>
            </a:p>
          </p:txBody>
        </p:sp>
        <p:sp>
          <p:nvSpPr>
            <p:cNvPr id="16444" name="Freeform 64"/>
            <p:cNvSpPr>
              <a:spLocks noEditPoints="1"/>
            </p:cNvSpPr>
            <p:nvPr/>
          </p:nvSpPr>
          <p:spPr bwMode="auto">
            <a:xfrm>
              <a:off x="2843213" y="5281613"/>
              <a:ext cx="504825" cy="800100"/>
            </a:xfrm>
            <a:custGeom>
              <a:avLst/>
              <a:gdLst>
                <a:gd name="T0" fmla="*/ 2147483647 w 1590"/>
                <a:gd name="T1" fmla="*/ 2147483647 h 2521"/>
                <a:gd name="T2" fmla="*/ 2147483647 w 1590"/>
                <a:gd name="T3" fmla="*/ 2147483647 h 2521"/>
                <a:gd name="T4" fmla="*/ 2147483647 w 1590"/>
                <a:gd name="T5" fmla="*/ 0 h 2521"/>
                <a:gd name="T6" fmla="*/ 2147483647 w 1590"/>
                <a:gd name="T7" fmla="*/ 2147483647 h 2521"/>
                <a:gd name="T8" fmla="*/ 2147483647 w 1590"/>
                <a:gd name="T9" fmla="*/ 2147483647 h 2521"/>
                <a:gd name="T10" fmla="*/ 2147483647 w 1590"/>
                <a:gd name="T11" fmla="*/ 2147483647 h 2521"/>
                <a:gd name="T12" fmla="*/ 2147483647 w 1590"/>
                <a:gd name="T13" fmla="*/ 2147483647 h 2521"/>
                <a:gd name="T14" fmla="*/ 2147483647 w 1590"/>
                <a:gd name="T15" fmla="*/ 2147483647 h 2521"/>
                <a:gd name="T16" fmla="*/ 2147483647 w 1590"/>
                <a:gd name="T17" fmla="*/ 2147483647 h 2521"/>
                <a:gd name="T18" fmla="*/ 2147483647 w 1590"/>
                <a:gd name="T19" fmla="*/ 2147483647 h 2521"/>
                <a:gd name="T20" fmla="*/ 2147483647 w 1590"/>
                <a:gd name="T21" fmla="*/ 2147483647 h 2521"/>
                <a:gd name="T22" fmla="*/ 2147483647 w 1590"/>
                <a:gd name="T23" fmla="*/ 2147483647 h 2521"/>
                <a:gd name="T24" fmla="*/ 2147483647 w 1590"/>
                <a:gd name="T25" fmla="*/ 2147483647 h 2521"/>
                <a:gd name="T26" fmla="*/ 2147483647 w 1590"/>
                <a:gd name="T27" fmla="*/ 2147483647 h 2521"/>
                <a:gd name="T28" fmla="*/ 2147483647 w 1590"/>
                <a:gd name="T29" fmla="*/ 2147483647 h 2521"/>
                <a:gd name="T30" fmla="*/ 2147483647 w 1590"/>
                <a:gd name="T31" fmla="*/ 2147483647 h 2521"/>
                <a:gd name="T32" fmla="*/ 2147483647 w 1590"/>
                <a:gd name="T33" fmla="*/ 2147483647 h 2521"/>
                <a:gd name="T34" fmla="*/ 2147483647 w 1590"/>
                <a:gd name="T35" fmla="*/ 2147483647 h 2521"/>
                <a:gd name="T36" fmla="*/ 2147483647 w 1590"/>
                <a:gd name="T37" fmla="*/ 2147483647 h 2521"/>
                <a:gd name="T38" fmla="*/ 2147483647 w 1590"/>
                <a:gd name="T39" fmla="*/ 2147483647 h 2521"/>
                <a:gd name="T40" fmla="*/ 2147483647 w 1590"/>
                <a:gd name="T41" fmla="*/ 2147483647 h 2521"/>
                <a:gd name="T42" fmla="*/ 2147483647 w 1590"/>
                <a:gd name="T43" fmla="*/ 2147483647 h 2521"/>
                <a:gd name="T44" fmla="*/ 2147483647 w 1590"/>
                <a:gd name="T45" fmla="*/ 2147483647 h 2521"/>
                <a:gd name="T46" fmla="*/ 2147483647 w 1590"/>
                <a:gd name="T47" fmla="*/ 2147483647 h 2521"/>
                <a:gd name="T48" fmla="*/ 2147483647 w 1590"/>
                <a:gd name="T49" fmla="*/ 2147483647 h 2521"/>
                <a:gd name="T50" fmla="*/ 2147483647 w 1590"/>
                <a:gd name="T51" fmla="*/ 2147483647 h 2521"/>
                <a:gd name="T52" fmla="*/ 2147483647 w 1590"/>
                <a:gd name="T53" fmla="*/ 2147483647 h 2521"/>
                <a:gd name="T54" fmla="*/ 2147483647 w 1590"/>
                <a:gd name="T55" fmla="*/ 2147483647 h 2521"/>
                <a:gd name="T56" fmla="*/ 2147483647 w 1590"/>
                <a:gd name="T57" fmla="*/ 2147483647 h 2521"/>
                <a:gd name="T58" fmla="*/ 2147483647 w 1590"/>
                <a:gd name="T59" fmla="*/ 2147483647 h 2521"/>
                <a:gd name="T60" fmla="*/ 2147483647 w 1590"/>
                <a:gd name="T61" fmla="*/ 2147483647 h 2521"/>
                <a:gd name="T62" fmla="*/ 2147483647 w 1590"/>
                <a:gd name="T63" fmla="*/ 2147483647 h 2521"/>
                <a:gd name="T64" fmla="*/ 2147483647 w 1590"/>
                <a:gd name="T65" fmla="*/ 2147483647 h 2521"/>
                <a:gd name="T66" fmla="*/ 2147483647 w 1590"/>
                <a:gd name="T67" fmla="*/ 2147483647 h 2521"/>
                <a:gd name="T68" fmla="*/ 2147483647 w 1590"/>
                <a:gd name="T69" fmla="*/ 2147483647 h 2521"/>
                <a:gd name="T70" fmla="*/ 2147483647 w 1590"/>
                <a:gd name="T71" fmla="*/ 2147483647 h 2521"/>
                <a:gd name="T72" fmla="*/ 2147483647 w 1590"/>
                <a:gd name="T73" fmla="*/ 2147483647 h 2521"/>
                <a:gd name="T74" fmla="*/ 2147483647 w 1590"/>
                <a:gd name="T75" fmla="*/ 2147483647 h 2521"/>
                <a:gd name="T76" fmla="*/ 2147483647 w 1590"/>
                <a:gd name="T77" fmla="*/ 2147483647 h 2521"/>
                <a:gd name="T78" fmla="*/ 2147483647 w 1590"/>
                <a:gd name="T79" fmla="*/ 2147483647 h 2521"/>
                <a:gd name="T80" fmla="*/ 2147483647 w 1590"/>
                <a:gd name="T81" fmla="*/ 2147483647 h 2521"/>
                <a:gd name="T82" fmla="*/ 2147483647 w 1590"/>
                <a:gd name="T83" fmla="*/ 2147483647 h 2521"/>
                <a:gd name="T84" fmla="*/ 2147483647 w 1590"/>
                <a:gd name="T85" fmla="*/ 2147483647 h 2521"/>
                <a:gd name="T86" fmla="*/ 2147483647 w 1590"/>
                <a:gd name="T87" fmla="*/ 2147483647 h 2521"/>
                <a:gd name="T88" fmla="*/ 2147483647 w 1590"/>
                <a:gd name="T89" fmla="*/ 2147483647 h 2521"/>
                <a:gd name="T90" fmla="*/ 2147483647 w 1590"/>
                <a:gd name="T91" fmla="*/ 2147483647 h 2521"/>
                <a:gd name="T92" fmla="*/ 2147483647 w 1590"/>
                <a:gd name="T93" fmla="*/ 2147483647 h 2521"/>
                <a:gd name="T94" fmla="*/ 2147483647 w 1590"/>
                <a:gd name="T95" fmla="*/ 2147483647 h 2521"/>
                <a:gd name="T96" fmla="*/ 2147483647 w 1590"/>
                <a:gd name="T97" fmla="*/ 2147483647 h 2521"/>
                <a:gd name="T98" fmla="*/ 2147483647 w 1590"/>
                <a:gd name="T99" fmla="*/ 2147483647 h 2521"/>
                <a:gd name="T100" fmla="*/ 2147483647 w 1590"/>
                <a:gd name="T101" fmla="*/ 2147483647 h 2521"/>
                <a:gd name="T102" fmla="*/ 2147483647 w 1590"/>
                <a:gd name="T103" fmla="*/ 2147483647 h 2521"/>
                <a:gd name="T104" fmla="*/ 2147483647 w 1590"/>
                <a:gd name="T105" fmla="*/ 2147483647 h 2521"/>
                <a:gd name="T106" fmla="*/ 2147483647 w 1590"/>
                <a:gd name="T107" fmla="*/ 2147483647 h 2521"/>
                <a:gd name="T108" fmla="*/ 2147483647 w 1590"/>
                <a:gd name="T109" fmla="*/ 2147483647 h 2521"/>
                <a:gd name="T110" fmla="*/ 2147483647 w 1590"/>
                <a:gd name="T111" fmla="*/ 2147483647 h 2521"/>
                <a:gd name="T112" fmla="*/ 2147483647 w 1590"/>
                <a:gd name="T113" fmla="*/ 0 h 2521"/>
                <a:gd name="T114" fmla="*/ 2147483647 w 1590"/>
                <a:gd name="T115" fmla="*/ 2147483647 h 2521"/>
                <a:gd name="T116" fmla="*/ 2147483647 w 1590"/>
                <a:gd name="T117" fmla="*/ 0 h 25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90"/>
                <a:gd name="T178" fmla="*/ 0 h 2521"/>
                <a:gd name="T179" fmla="*/ 1590 w 1590"/>
                <a:gd name="T180" fmla="*/ 2521 h 252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90" h="2521">
                  <a:moveTo>
                    <a:pt x="1590" y="81"/>
                  </a:moveTo>
                  <a:lnTo>
                    <a:pt x="1537" y="81"/>
                  </a:lnTo>
                  <a:lnTo>
                    <a:pt x="1557" y="102"/>
                  </a:lnTo>
                  <a:lnTo>
                    <a:pt x="1484" y="102"/>
                  </a:lnTo>
                  <a:lnTo>
                    <a:pt x="1409" y="102"/>
                  </a:lnTo>
                  <a:lnTo>
                    <a:pt x="1335" y="102"/>
                  </a:lnTo>
                  <a:lnTo>
                    <a:pt x="1271" y="92"/>
                  </a:lnTo>
                  <a:lnTo>
                    <a:pt x="1155" y="92"/>
                  </a:lnTo>
                  <a:lnTo>
                    <a:pt x="1038" y="81"/>
                  </a:lnTo>
                  <a:lnTo>
                    <a:pt x="932" y="72"/>
                  </a:lnTo>
                  <a:lnTo>
                    <a:pt x="805" y="72"/>
                  </a:lnTo>
                  <a:lnTo>
                    <a:pt x="752" y="51"/>
                  </a:lnTo>
                  <a:lnTo>
                    <a:pt x="668" y="51"/>
                  </a:lnTo>
                  <a:lnTo>
                    <a:pt x="604" y="51"/>
                  </a:lnTo>
                  <a:lnTo>
                    <a:pt x="530" y="51"/>
                  </a:lnTo>
                  <a:lnTo>
                    <a:pt x="530" y="0"/>
                  </a:lnTo>
                  <a:lnTo>
                    <a:pt x="604" y="0"/>
                  </a:lnTo>
                  <a:lnTo>
                    <a:pt x="678" y="0"/>
                  </a:lnTo>
                  <a:lnTo>
                    <a:pt x="752" y="0"/>
                  </a:lnTo>
                  <a:lnTo>
                    <a:pt x="816" y="0"/>
                  </a:lnTo>
                  <a:lnTo>
                    <a:pt x="932" y="20"/>
                  </a:lnTo>
                  <a:lnTo>
                    <a:pt x="1049" y="31"/>
                  </a:lnTo>
                  <a:lnTo>
                    <a:pt x="1155" y="41"/>
                  </a:lnTo>
                  <a:lnTo>
                    <a:pt x="1271" y="41"/>
                  </a:lnTo>
                  <a:lnTo>
                    <a:pt x="1335" y="51"/>
                  </a:lnTo>
                  <a:lnTo>
                    <a:pt x="1409" y="51"/>
                  </a:lnTo>
                  <a:lnTo>
                    <a:pt x="1484" y="51"/>
                  </a:lnTo>
                  <a:lnTo>
                    <a:pt x="1557" y="51"/>
                  </a:lnTo>
                  <a:lnTo>
                    <a:pt x="1590" y="81"/>
                  </a:lnTo>
                  <a:close/>
                  <a:moveTo>
                    <a:pt x="1557" y="102"/>
                  </a:moveTo>
                  <a:lnTo>
                    <a:pt x="1557" y="51"/>
                  </a:lnTo>
                  <a:lnTo>
                    <a:pt x="1579" y="51"/>
                  </a:lnTo>
                  <a:lnTo>
                    <a:pt x="1579" y="72"/>
                  </a:lnTo>
                  <a:lnTo>
                    <a:pt x="1590" y="72"/>
                  </a:lnTo>
                  <a:lnTo>
                    <a:pt x="1590" y="81"/>
                  </a:lnTo>
                  <a:lnTo>
                    <a:pt x="1590" y="92"/>
                  </a:lnTo>
                  <a:lnTo>
                    <a:pt x="1579" y="102"/>
                  </a:lnTo>
                  <a:lnTo>
                    <a:pt x="1557" y="102"/>
                  </a:lnTo>
                  <a:close/>
                  <a:moveTo>
                    <a:pt x="1579" y="257"/>
                  </a:moveTo>
                  <a:lnTo>
                    <a:pt x="1537" y="226"/>
                  </a:lnTo>
                  <a:lnTo>
                    <a:pt x="1537" y="247"/>
                  </a:lnTo>
                  <a:lnTo>
                    <a:pt x="1537" y="206"/>
                  </a:lnTo>
                  <a:lnTo>
                    <a:pt x="1537" y="154"/>
                  </a:lnTo>
                  <a:lnTo>
                    <a:pt x="1537" y="123"/>
                  </a:lnTo>
                  <a:lnTo>
                    <a:pt x="1537" y="81"/>
                  </a:lnTo>
                  <a:lnTo>
                    <a:pt x="1590" y="81"/>
                  </a:lnTo>
                  <a:lnTo>
                    <a:pt x="1590" y="123"/>
                  </a:lnTo>
                  <a:lnTo>
                    <a:pt x="1590" y="154"/>
                  </a:lnTo>
                  <a:lnTo>
                    <a:pt x="1590" y="206"/>
                  </a:lnTo>
                  <a:lnTo>
                    <a:pt x="1590" y="247"/>
                  </a:lnTo>
                  <a:lnTo>
                    <a:pt x="1579" y="257"/>
                  </a:lnTo>
                  <a:close/>
                  <a:moveTo>
                    <a:pt x="1537" y="247"/>
                  </a:moveTo>
                  <a:lnTo>
                    <a:pt x="1590" y="247"/>
                  </a:lnTo>
                  <a:lnTo>
                    <a:pt x="1590" y="257"/>
                  </a:lnTo>
                  <a:lnTo>
                    <a:pt x="1579" y="257"/>
                  </a:lnTo>
                  <a:lnTo>
                    <a:pt x="1579" y="268"/>
                  </a:lnTo>
                  <a:lnTo>
                    <a:pt x="1557" y="268"/>
                  </a:lnTo>
                  <a:lnTo>
                    <a:pt x="1546" y="268"/>
                  </a:lnTo>
                  <a:lnTo>
                    <a:pt x="1537" y="257"/>
                  </a:lnTo>
                  <a:lnTo>
                    <a:pt x="1537" y="247"/>
                  </a:lnTo>
                  <a:close/>
                  <a:moveTo>
                    <a:pt x="1208" y="1348"/>
                  </a:moveTo>
                  <a:lnTo>
                    <a:pt x="1155" y="1348"/>
                  </a:lnTo>
                  <a:lnTo>
                    <a:pt x="1155" y="1307"/>
                  </a:lnTo>
                  <a:lnTo>
                    <a:pt x="1166" y="1255"/>
                  </a:lnTo>
                  <a:lnTo>
                    <a:pt x="1187" y="1203"/>
                  </a:lnTo>
                  <a:lnTo>
                    <a:pt x="1208" y="1132"/>
                  </a:lnTo>
                  <a:lnTo>
                    <a:pt x="1261" y="947"/>
                  </a:lnTo>
                  <a:lnTo>
                    <a:pt x="1324" y="771"/>
                  </a:lnTo>
                  <a:lnTo>
                    <a:pt x="1388" y="576"/>
                  </a:lnTo>
                  <a:lnTo>
                    <a:pt x="1462" y="411"/>
                  </a:lnTo>
                  <a:lnTo>
                    <a:pt x="1484" y="349"/>
                  </a:lnTo>
                  <a:lnTo>
                    <a:pt x="1515" y="298"/>
                  </a:lnTo>
                  <a:lnTo>
                    <a:pt x="1526" y="247"/>
                  </a:lnTo>
                  <a:lnTo>
                    <a:pt x="1537" y="226"/>
                  </a:lnTo>
                  <a:lnTo>
                    <a:pt x="1579" y="257"/>
                  </a:lnTo>
                  <a:lnTo>
                    <a:pt x="1579" y="288"/>
                  </a:lnTo>
                  <a:lnTo>
                    <a:pt x="1546" y="308"/>
                  </a:lnTo>
                  <a:lnTo>
                    <a:pt x="1537" y="370"/>
                  </a:lnTo>
                  <a:lnTo>
                    <a:pt x="1494" y="442"/>
                  </a:lnTo>
                  <a:lnTo>
                    <a:pt x="1441" y="586"/>
                  </a:lnTo>
                  <a:lnTo>
                    <a:pt x="1377" y="782"/>
                  </a:lnTo>
                  <a:lnTo>
                    <a:pt x="1313" y="977"/>
                  </a:lnTo>
                  <a:lnTo>
                    <a:pt x="1261" y="1143"/>
                  </a:lnTo>
                  <a:lnTo>
                    <a:pt x="1240" y="1214"/>
                  </a:lnTo>
                  <a:lnTo>
                    <a:pt x="1218" y="1266"/>
                  </a:lnTo>
                  <a:lnTo>
                    <a:pt x="1208" y="1317"/>
                  </a:lnTo>
                  <a:lnTo>
                    <a:pt x="1208" y="1348"/>
                  </a:lnTo>
                  <a:close/>
                  <a:moveTo>
                    <a:pt x="1080" y="2357"/>
                  </a:moveTo>
                  <a:lnTo>
                    <a:pt x="1060" y="2305"/>
                  </a:lnTo>
                  <a:lnTo>
                    <a:pt x="1049" y="2315"/>
                  </a:lnTo>
                  <a:lnTo>
                    <a:pt x="1060" y="2275"/>
                  </a:lnTo>
                  <a:lnTo>
                    <a:pt x="1080" y="2254"/>
                  </a:lnTo>
                  <a:lnTo>
                    <a:pt x="1102" y="2213"/>
                  </a:lnTo>
                  <a:lnTo>
                    <a:pt x="1113" y="2182"/>
                  </a:lnTo>
                  <a:lnTo>
                    <a:pt x="1133" y="2151"/>
                  </a:lnTo>
                  <a:lnTo>
                    <a:pt x="1133" y="2120"/>
                  </a:lnTo>
                  <a:lnTo>
                    <a:pt x="1144" y="2099"/>
                  </a:lnTo>
                  <a:lnTo>
                    <a:pt x="1155" y="2059"/>
                  </a:lnTo>
                  <a:lnTo>
                    <a:pt x="1166" y="2007"/>
                  </a:lnTo>
                  <a:lnTo>
                    <a:pt x="1166" y="1945"/>
                  </a:lnTo>
                  <a:lnTo>
                    <a:pt x="1187" y="1893"/>
                  </a:lnTo>
                  <a:lnTo>
                    <a:pt x="1187" y="1843"/>
                  </a:lnTo>
                  <a:lnTo>
                    <a:pt x="1187" y="1781"/>
                  </a:lnTo>
                  <a:lnTo>
                    <a:pt x="1166" y="1729"/>
                  </a:lnTo>
                  <a:lnTo>
                    <a:pt x="1166" y="1667"/>
                  </a:lnTo>
                  <a:lnTo>
                    <a:pt x="1166" y="1616"/>
                  </a:lnTo>
                  <a:lnTo>
                    <a:pt x="1155" y="1544"/>
                  </a:lnTo>
                  <a:lnTo>
                    <a:pt x="1155" y="1482"/>
                  </a:lnTo>
                  <a:lnTo>
                    <a:pt x="1155" y="1409"/>
                  </a:lnTo>
                  <a:lnTo>
                    <a:pt x="1155" y="1348"/>
                  </a:lnTo>
                  <a:lnTo>
                    <a:pt x="1208" y="1348"/>
                  </a:lnTo>
                  <a:lnTo>
                    <a:pt x="1208" y="1409"/>
                  </a:lnTo>
                  <a:lnTo>
                    <a:pt x="1208" y="1482"/>
                  </a:lnTo>
                  <a:lnTo>
                    <a:pt x="1208" y="1533"/>
                  </a:lnTo>
                  <a:lnTo>
                    <a:pt x="1218" y="1596"/>
                  </a:lnTo>
                  <a:lnTo>
                    <a:pt x="1218" y="1667"/>
                  </a:lnTo>
                  <a:lnTo>
                    <a:pt x="1240" y="1729"/>
                  </a:lnTo>
                  <a:lnTo>
                    <a:pt x="1240" y="1781"/>
                  </a:lnTo>
                  <a:lnTo>
                    <a:pt x="1240" y="1843"/>
                  </a:lnTo>
                  <a:lnTo>
                    <a:pt x="1240" y="1893"/>
                  </a:lnTo>
                  <a:lnTo>
                    <a:pt x="1218" y="1955"/>
                  </a:lnTo>
                  <a:lnTo>
                    <a:pt x="1218" y="2007"/>
                  </a:lnTo>
                  <a:lnTo>
                    <a:pt x="1208" y="2068"/>
                  </a:lnTo>
                  <a:lnTo>
                    <a:pt x="1197" y="2109"/>
                  </a:lnTo>
                  <a:lnTo>
                    <a:pt x="1187" y="2140"/>
                  </a:lnTo>
                  <a:lnTo>
                    <a:pt x="1166" y="2172"/>
                  </a:lnTo>
                  <a:lnTo>
                    <a:pt x="1155" y="2203"/>
                  </a:lnTo>
                  <a:lnTo>
                    <a:pt x="1144" y="2234"/>
                  </a:lnTo>
                  <a:lnTo>
                    <a:pt x="1133" y="2275"/>
                  </a:lnTo>
                  <a:lnTo>
                    <a:pt x="1113" y="2305"/>
                  </a:lnTo>
                  <a:lnTo>
                    <a:pt x="1091" y="2336"/>
                  </a:lnTo>
                  <a:lnTo>
                    <a:pt x="1080" y="2357"/>
                  </a:lnTo>
                  <a:close/>
                  <a:moveTo>
                    <a:pt x="1049" y="2315"/>
                  </a:moveTo>
                  <a:lnTo>
                    <a:pt x="1091" y="2336"/>
                  </a:lnTo>
                  <a:lnTo>
                    <a:pt x="1091" y="2357"/>
                  </a:lnTo>
                  <a:lnTo>
                    <a:pt x="1080" y="2357"/>
                  </a:lnTo>
                  <a:lnTo>
                    <a:pt x="1060" y="2357"/>
                  </a:lnTo>
                  <a:lnTo>
                    <a:pt x="1049" y="2357"/>
                  </a:lnTo>
                  <a:lnTo>
                    <a:pt x="1038" y="2336"/>
                  </a:lnTo>
                  <a:lnTo>
                    <a:pt x="1038" y="2326"/>
                  </a:lnTo>
                  <a:lnTo>
                    <a:pt x="1049" y="2315"/>
                  </a:lnTo>
                  <a:close/>
                  <a:moveTo>
                    <a:pt x="328" y="2439"/>
                  </a:moveTo>
                  <a:lnTo>
                    <a:pt x="392" y="2439"/>
                  </a:lnTo>
                  <a:lnTo>
                    <a:pt x="371" y="2419"/>
                  </a:lnTo>
                  <a:lnTo>
                    <a:pt x="445" y="2429"/>
                  </a:lnTo>
                  <a:lnTo>
                    <a:pt x="499" y="2439"/>
                  </a:lnTo>
                  <a:lnTo>
                    <a:pt x="550" y="2460"/>
                  </a:lnTo>
                  <a:lnTo>
                    <a:pt x="583" y="2460"/>
                  </a:lnTo>
                  <a:lnTo>
                    <a:pt x="604" y="2460"/>
                  </a:lnTo>
                  <a:lnTo>
                    <a:pt x="625" y="2460"/>
                  </a:lnTo>
                  <a:lnTo>
                    <a:pt x="646" y="2460"/>
                  </a:lnTo>
                  <a:lnTo>
                    <a:pt x="657" y="2439"/>
                  </a:lnTo>
                  <a:lnTo>
                    <a:pt x="710" y="2419"/>
                  </a:lnTo>
                  <a:lnTo>
                    <a:pt x="774" y="2388"/>
                  </a:lnTo>
                  <a:lnTo>
                    <a:pt x="827" y="2367"/>
                  </a:lnTo>
                  <a:lnTo>
                    <a:pt x="890" y="2336"/>
                  </a:lnTo>
                  <a:lnTo>
                    <a:pt x="975" y="2326"/>
                  </a:lnTo>
                  <a:lnTo>
                    <a:pt x="1060" y="2305"/>
                  </a:lnTo>
                  <a:lnTo>
                    <a:pt x="1080" y="2357"/>
                  </a:lnTo>
                  <a:lnTo>
                    <a:pt x="985" y="2377"/>
                  </a:lnTo>
                  <a:lnTo>
                    <a:pt x="911" y="2388"/>
                  </a:lnTo>
                  <a:lnTo>
                    <a:pt x="858" y="2419"/>
                  </a:lnTo>
                  <a:lnTo>
                    <a:pt x="805" y="2429"/>
                  </a:lnTo>
                  <a:lnTo>
                    <a:pt x="731" y="2470"/>
                  </a:lnTo>
                  <a:lnTo>
                    <a:pt x="678" y="2491"/>
                  </a:lnTo>
                  <a:lnTo>
                    <a:pt x="657" y="2501"/>
                  </a:lnTo>
                  <a:lnTo>
                    <a:pt x="646" y="2501"/>
                  </a:lnTo>
                  <a:lnTo>
                    <a:pt x="604" y="2521"/>
                  </a:lnTo>
                  <a:lnTo>
                    <a:pt x="583" y="2501"/>
                  </a:lnTo>
                  <a:lnTo>
                    <a:pt x="541" y="2501"/>
                  </a:lnTo>
                  <a:lnTo>
                    <a:pt x="488" y="2491"/>
                  </a:lnTo>
                  <a:lnTo>
                    <a:pt x="435" y="2481"/>
                  </a:lnTo>
                  <a:lnTo>
                    <a:pt x="350" y="2470"/>
                  </a:lnTo>
                  <a:lnTo>
                    <a:pt x="328" y="2439"/>
                  </a:lnTo>
                  <a:close/>
                  <a:moveTo>
                    <a:pt x="371" y="2419"/>
                  </a:moveTo>
                  <a:lnTo>
                    <a:pt x="350" y="2470"/>
                  </a:lnTo>
                  <a:lnTo>
                    <a:pt x="339" y="2470"/>
                  </a:lnTo>
                  <a:lnTo>
                    <a:pt x="339" y="2460"/>
                  </a:lnTo>
                  <a:lnTo>
                    <a:pt x="328" y="2439"/>
                  </a:lnTo>
                  <a:lnTo>
                    <a:pt x="328" y="2429"/>
                  </a:lnTo>
                  <a:lnTo>
                    <a:pt x="339" y="2429"/>
                  </a:lnTo>
                  <a:lnTo>
                    <a:pt x="339" y="2419"/>
                  </a:lnTo>
                  <a:lnTo>
                    <a:pt x="350" y="2419"/>
                  </a:lnTo>
                  <a:lnTo>
                    <a:pt x="371" y="2419"/>
                  </a:lnTo>
                  <a:close/>
                  <a:moveTo>
                    <a:pt x="0" y="1451"/>
                  </a:moveTo>
                  <a:lnTo>
                    <a:pt x="64" y="1451"/>
                  </a:lnTo>
                  <a:lnTo>
                    <a:pt x="64" y="1482"/>
                  </a:lnTo>
                  <a:lnTo>
                    <a:pt x="64" y="1523"/>
                  </a:lnTo>
                  <a:lnTo>
                    <a:pt x="64" y="1544"/>
                  </a:lnTo>
                  <a:lnTo>
                    <a:pt x="74" y="1585"/>
                  </a:lnTo>
                  <a:lnTo>
                    <a:pt x="74" y="1616"/>
                  </a:lnTo>
                  <a:lnTo>
                    <a:pt x="95" y="1646"/>
                  </a:lnTo>
                  <a:lnTo>
                    <a:pt x="106" y="1677"/>
                  </a:lnTo>
                  <a:lnTo>
                    <a:pt x="106" y="1698"/>
                  </a:lnTo>
                  <a:lnTo>
                    <a:pt x="127" y="1770"/>
                  </a:lnTo>
                  <a:lnTo>
                    <a:pt x="159" y="1822"/>
                  </a:lnTo>
                  <a:lnTo>
                    <a:pt x="180" y="1883"/>
                  </a:lnTo>
                  <a:lnTo>
                    <a:pt x="222" y="1935"/>
                  </a:lnTo>
                  <a:lnTo>
                    <a:pt x="255" y="1997"/>
                  </a:lnTo>
                  <a:lnTo>
                    <a:pt x="275" y="2048"/>
                  </a:lnTo>
                  <a:lnTo>
                    <a:pt x="317" y="2109"/>
                  </a:lnTo>
                  <a:lnTo>
                    <a:pt x="328" y="2172"/>
                  </a:lnTo>
                  <a:lnTo>
                    <a:pt x="339" y="2203"/>
                  </a:lnTo>
                  <a:lnTo>
                    <a:pt x="350" y="2234"/>
                  </a:lnTo>
                  <a:lnTo>
                    <a:pt x="371" y="2265"/>
                  </a:lnTo>
                  <a:lnTo>
                    <a:pt x="371" y="2305"/>
                  </a:lnTo>
                  <a:lnTo>
                    <a:pt x="381" y="2326"/>
                  </a:lnTo>
                  <a:lnTo>
                    <a:pt x="381" y="2367"/>
                  </a:lnTo>
                  <a:lnTo>
                    <a:pt x="381" y="2408"/>
                  </a:lnTo>
                  <a:lnTo>
                    <a:pt x="392" y="2439"/>
                  </a:lnTo>
                  <a:lnTo>
                    <a:pt x="328" y="2439"/>
                  </a:lnTo>
                  <a:lnTo>
                    <a:pt x="328" y="2408"/>
                  </a:lnTo>
                  <a:lnTo>
                    <a:pt x="328" y="2377"/>
                  </a:lnTo>
                  <a:lnTo>
                    <a:pt x="328" y="2336"/>
                  </a:lnTo>
                  <a:lnTo>
                    <a:pt x="317" y="2315"/>
                  </a:lnTo>
                  <a:lnTo>
                    <a:pt x="317" y="2275"/>
                  </a:lnTo>
                  <a:lnTo>
                    <a:pt x="297" y="2254"/>
                  </a:lnTo>
                  <a:lnTo>
                    <a:pt x="286" y="2213"/>
                  </a:lnTo>
                  <a:lnTo>
                    <a:pt x="286" y="2182"/>
                  </a:lnTo>
                  <a:lnTo>
                    <a:pt x="264" y="2140"/>
                  </a:lnTo>
                  <a:lnTo>
                    <a:pt x="233" y="2068"/>
                  </a:lnTo>
                  <a:lnTo>
                    <a:pt x="202" y="2017"/>
                  </a:lnTo>
                  <a:lnTo>
                    <a:pt x="169" y="1955"/>
                  </a:lnTo>
                  <a:lnTo>
                    <a:pt x="148" y="1904"/>
                  </a:lnTo>
                  <a:lnTo>
                    <a:pt x="117" y="1843"/>
                  </a:lnTo>
                  <a:lnTo>
                    <a:pt x="74" y="1791"/>
                  </a:lnTo>
                  <a:lnTo>
                    <a:pt x="64" y="1729"/>
                  </a:lnTo>
                  <a:lnTo>
                    <a:pt x="53" y="1687"/>
                  </a:lnTo>
                  <a:lnTo>
                    <a:pt x="42" y="1667"/>
                  </a:lnTo>
                  <a:lnTo>
                    <a:pt x="22" y="1627"/>
                  </a:lnTo>
                  <a:lnTo>
                    <a:pt x="22" y="1596"/>
                  </a:lnTo>
                  <a:lnTo>
                    <a:pt x="11" y="1564"/>
                  </a:lnTo>
                  <a:lnTo>
                    <a:pt x="11" y="1523"/>
                  </a:lnTo>
                  <a:lnTo>
                    <a:pt x="11" y="1482"/>
                  </a:lnTo>
                  <a:lnTo>
                    <a:pt x="0" y="1451"/>
                  </a:lnTo>
                  <a:close/>
                  <a:moveTo>
                    <a:pt x="392" y="627"/>
                  </a:moveTo>
                  <a:lnTo>
                    <a:pt x="445" y="627"/>
                  </a:lnTo>
                  <a:lnTo>
                    <a:pt x="435" y="638"/>
                  </a:lnTo>
                  <a:lnTo>
                    <a:pt x="392" y="721"/>
                  </a:lnTo>
                  <a:lnTo>
                    <a:pt x="328" y="792"/>
                  </a:lnTo>
                  <a:lnTo>
                    <a:pt x="297" y="844"/>
                  </a:lnTo>
                  <a:lnTo>
                    <a:pt x="264" y="885"/>
                  </a:lnTo>
                  <a:lnTo>
                    <a:pt x="233" y="937"/>
                  </a:lnTo>
                  <a:lnTo>
                    <a:pt x="212" y="987"/>
                  </a:lnTo>
                  <a:lnTo>
                    <a:pt x="169" y="1049"/>
                  </a:lnTo>
                  <a:lnTo>
                    <a:pt x="148" y="1101"/>
                  </a:lnTo>
                  <a:lnTo>
                    <a:pt x="117" y="1163"/>
                  </a:lnTo>
                  <a:lnTo>
                    <a:pt x="106" y="1214"/>
                  </a:lnTo>
                  <a:lnTo>
                    <a:pt x="95" y="1245"/>
                  </a:lnTo>
                  <a:lnTo>
                    <a:pt x="74" y="1276"/>
                  </a:lnTo>
                  <a:lnTo>
                    <a:pt x="74" y="1307"/>
                  </a:lnTo>
                  <a:lnTo>
                    <a:pt x="64" y="1328"/>
                  </a:lnTo>
                  <a:lnTo>
                    <a:pt x="64" y="1369"/>
                  </a:lnTo>
                  <a:lnTo>
                    <a:pt x="64" y="1400"/>
                  </a:lnTo>
                  <a:lnTo>
                    <a:pt x="64" y="1420"/>
                  </a:lnTo>
                  <a:lnTo>
                    <a:pt x="64" y="1451"/>
                  </a:lnTo>
                  <a:lnTo>
                    <a:pt x="0" y="1451"/>
                  </a:lnTo>
                  <a:lnTo>
                    <a:pt x="11" y="1420"/>
                  </a:lnTo>
                  <a:lnTo>
                    <a:pt x="11" y="1379"/>
                  </a:lnTo>
                  <a:lnTo>
                    <a:pt x="11" y="1359"/>
                  </a:lnTo>
                  <a:lnTo>
                    <a:pt x="11" y="1317"/>
                  </a:lnTo>
                  <a:lnTo>
                    <a:pt x="22" y="1297"/>
                  </a:lnTo>
                  <a:lnTo>
                    <a:pt x="42" y="1266"/>
                  </a:lnTo>
                  <a:lnTo>
                    <a:pt x="42" y="1224"/>
                  </a:lnTo>
                  <a:lnTo>
                    <a:pt x="53" y="1203"/>
                  </a:lnTo>
                  <a:lnTo>
                    <a:pt x="74" y="1143"/>
                  </a:lnTo>
                  <a:lnTo>
                    <a:pt x="106" y="1080"/>
                  </a:lnTo>
                  <a:lnTo>
                    <a:pt x="127" y="1029"/>
                  </a:lnTo>
                  <a:lnTo>
                    <a:pt x="159" y="957"/>
                  </a:lnTo>
                  <a:lnTo>
                    <a:pt x="202" y="906"/>
                  </a:lnTo>
                  <a:lnTo>
                    <a:pt x="222" y="864"/>
                  </a:lnTo>
                  <a:lnTo>
                    <a:pt x="255" y="813"/>
                  </a:lnTo>
                  <a:lnTo>
                    <a:pt x="286" y="771"/>
                  </a:lnTo>
                  <a:lnTo>
                    <a:pt x="339" y="679"/>
                  </a:lnTo>
                  <a:lnTo>
                    <a:pt x="392" y="617"/>
                  </a:lnTo>
                  <a:lnTo>
                    <a:pt x="392" y="627"/>
                  </a:lnTo>
                  <a:close/>
                  <a:moveTo>
                    <a:pt x="435" y="638"/>
                  </a:moveTo>
                  <a:lnTo>
                    <a:pt x="392" y="617"/>
                  </a:lnTo>
                  <a:lnTo>
                    <a:pt x="392" y="607"/>
                  </a:lnTo>
                  <a:lnTo>
                    <a:pt x="403" y="607"/>
                  </a:lnTo>
                  <a:lnTo>
                    <a:pt x="424" y="607"/>
                  </a:lnTo>
                  <a:lnTo>
                    <a:pt x="435" y="607"/>
                  </a:lnTo>
                  <a:lnTo>
                    <a:pt x="435" y="617"/>
                  </a:lnTo>
                  <a:lnTo>
                    <a:pt x="445" y="627"/>
                  </a:lnTo>
                  <a:lnTo>
                    <a:pt x="435" y="638"/>
                  </a:lnTo>
                  <a:close/>
                  <a:moveTo>
                    <a:pt x="445" y="298"/>
                  </a:moveTo>
                  <a:lnTo>
                    <a:pt x="499" y="298"/>
                  </a:lnTo>
                  <a:lnTo>
                    <a:pt x="499" y="349"/>
                  </a:lnTo>
                  <a:lnTo>
                    <a:pt x="488" y="391"/>
                  </a:lnTo>
                  <a:lnTo>
                    <a:pt x="477" y="422"/>
                  </a:lnTo>
                  <a:lnTo>
                    <a:pt x="477" y="473"/>
                  </a:lnTo>
                  <a:lnTo>
                    <a:pt x="455" y="515"/>
                  </a:lnTo>
                  <a:lnTo>
                    <a:pt x="445" y="555"/>
                  </a:lnTo>
                  <a:lnTo>
                    <a:pt x="445" y="586"/>
                  </a:lnTo>
                  <a:lnTo>
                    <a:pt x="445" y="627"/>
                  </a:lnTo>
                  <a:lnTo>
                    <a:pt x="392" y="627"/>
                  </a:lnTo>
                  <a:lnTo>
                    <a:pt x="392" y="586"/>
                  </a:lnTo>
                  <a:lnTo>
                    <a:pt x="392" y="545"/>
                  </a:lnTo>
                  <a:lnTo>
                    <a:pt x="403" y="504"/>
                  </a:lnTo>
                  <a:lnTo>
                    <a:pt x="424" y="463"/>
                  </a:lnTo>
                  <a:lnTo>
                    <a:pt x="424" y="411"/>
                  </a:lnTo>
                  <a:lnTo>
                    <a:pt x="435" y="370"/>
                  </a:lnTo>
                  <a:lnTo>
                    <a:pt x="445" y="339"/>
                  </a:lnTo>
                  <a:lnTo>
                    <a:pt x="445" y="298"/>
                  </a:lnTo>
                  <a:close/>
                  <a:moveTo>
                    <a:pt x="530" y="0"/>
                  </a:moveTo>
                  <a:lnTo>
                    <a:pt x="530" y="51"/>
                  </a:lnTo>
                  <a:lnTo>
                    <a:pt x="550" y="31"/>
                  </a:lnTo>
                  <a:lnTo>
                    <a:pt x="550" y="51"/>
                  </a:lnTo>
                  <a:lnTo>
                    <a:pt x="550" y="81"/>
                  </a:lnTo>
                  <a:lnTo>
                    <a:pt x="550" y="92"/>
                  </a:lnTo>
                  <a:lnTo>
                    <a:pt x="541" y="102"/>
                  </a:lnTo>
                  <a:lnTo>
                    <a:pt x="530" y="133"/>
                  </a:lnTo>
                  <a:lnTo>
                    <a:pt x="508" y="143"/>
                  </a:lnTo>
                  <a:lnTo>
                    <a:pt x="508" y="154"/>
                  </a:lnTo>
                  <a:lnTo>
                    <a:pt x="499" y="174"/>
                  </a:lnTo>
                  <a:lnTo>
                    <a:pt x="499" y="195"/>
                  </a:lnTo>
                  <a:lnTo>
                    <a:pt x="499" y="226"/>
                  </a:lnTo>
                  <a:lnTo>
                    <a:pt x="499" y="257"/>
                  </a:lnTo>
                  <a:lnTo>
                    <a:pt x="499" y="298"/>
                  </a:lnTo>
                  <a:lnTo>
                    <a:pt x="445" y="298"/>
                  </a:lnTo>
                  <a:lnTo>
                    <a:pt x="445" y="257"/>
                  </a:lnTo>
                  <a:lnTo>
                    <a:pt x="445" y="226"/>
                  </a:lnTo>
                  <a:lnTo>
                    <a:pt x="445" y="185"/>
                  </a:lnTo>
                  <a:lnTo>
                    <a:pt x="445" y="154"/>
                  </a:lnTo>
                  <a:lnTo>
                    <a:pt x="455" y="143"/>
                  </a:lnTo>
                  <a:lnTo>
                    <a:pt x="455" y="123"/>
                  </a:lnTo>
                  <a:lnTo>
                    <a:pt x="477" y="123"/>
                  </a:lnTo>
                  <a:lnTo>
                    <a:pt x="477" y="102"/>
                  </a:lnTo>
                  <a:lnTo>
                    <a:pt x="488" y="92"/>
                  </a:lnTo>
                  <a:lnTo>
                    <a:pt x="499" y="81"/>
                  </a:lnTo>
                  <a:lnTo>
                    <a:pt x="499" y="72"/>
                  </a:lnTo>
                  <a:lnTo>
                    <a:pt x="499" y="51"/>
                  </a:lnTo>
                  <a:lnTo>
                    <a:pt x="499" y="31"/>
                  </a:lnTo>
                  <a:lnTo>
                    <a:pt x="530" y="0"/>
                  </a:lnTo>
                  <a:close/>
                  <a:moveTo>
                    <a:pt x="530" y="51"/>
                  </a:moveTo>
                  <a:lnTo>
                    <a:pt x="530" y="31"/>
                  </a:lnTo>
                  <a:lnTo>
                    <a:pt x="530" y="51"/>
                  </a:lnTo>
                  <a:close/>
                  <a:moveTo>
                    <a:pt x="550" y="31"/>
                  </a:moveTo>
                  <a:lnTo>
                    <a:pt x="499" y="31"/>
                  </a:lnTo>
                  <a:lnTo>
                    <a:pt x="499" y="20"/>
                  </a:lnTo>
                  <a:lnTo>
                    <a:pt x="499" y="0"/>
                  </a:lnTo>
                  <a:lnTo>
                    <a:pt x="508" y="0"/>
                  </a:lnTo>
                  <a:lnTo>
                    <a:pt x="530" y="0"/>
                  </a:lnTo>
                  <a:lnTo>
                    <a:pt x="541" y="0"/>
                  </a:lnTo>
                  <a:lnTo>
                    <a:pt x="550" y="20"/>
                  </a:lnTo>
                  <a:lnTo>
                    <a:pt x="550" y="31"/>
                  </a:lnTo>
                  <a:close/>
                  <a:moveTo>
                    <a:pt x="530" y="51"/>
                  </a:moveTo>
                  <a:lnTo>
                    <a:pt x="530" y="31"/>
                  </a:lnTo>
                  <a:lnTo>
                    <a:pt x="530" y="51"/>
                  </a:lnTo>
                  <a:close/>
                  <a:moveTo>
                    <a:pt x="550" y="31"/>
                  </a:moveTo>
                  <a:lnTo>
                    <a:pt x="499" y="31"/>
                  </a:lnTo>
                  <a:lnTo>
                    <a:pt x="499" y="20"/>
                  </a:lnTo>
                  <a:lnTo>
                    <a:pt x="499" y="0"/>
                  </a:lnTo>
                  <a:lnTo>
                    <a:pt x="508" y="0"/>
                  </a:lnTo>
                  <a:lnTo>
                    <a:pt x="530" y="0"/>
                  </a:lnTo>
                  <a:lnTo>
                    <a:pt x="541" y="0"/>
                  </a:lnTo>
                  <a:lnTo>
                    <a:pt x="550" y="20"/>
                  </a:lnTo>
                  <a:lnTo>
                    <a:pt x="550" y="31"/>
                  </a:lnTo>
                  <a:close/>
                </a:path>
              </a:pathLst>
            </a:custGeom>
            <a:solidFill>
              <a:srgbClr val="FFFFFF"/>
            </a:solidFill>
            <a:ln w="9525">
              <a:noFill/>
              <a:round/>
              <a:headEnd/>
              <a:tailEnd/>
            </a:ln>
          </p:spPr>
          <p:txBody>
            <a:bodyPr/>
            <a:lstStyle/>
            <a:p>
              <a:endParaRPr lang="uk-UA"/>
            </a:p>
          </p:txBody>
        </p:sp>
        <p:sp>
          <p:nvSpPr>
            <p:cNvPr id="16445" name="Freeform 65"/>
            <p:cNvSpPr>
              <a:spLocks/>
            </p:cNvSpPr>
            <p:nvPr/>
          </p:nvSpPr>
          <p:spPr bwMode="auto">
            <a:xfrm>
              <a:off x="3011488" y="6284913"/>
              <a:ext cx="968375" cy="379412"/>
            </a:xfrm>
            <a:custGeom>
              <a:avLst/>
              <a:gdLst>
                <a:gd name="T0" fmla="*/ 2147483647 w 3051"/>
                <a:gd name="T1" fmla="*/ 2147483647 h 1194"/>
                <a:gd name="T2" fmla="*/ 2147483647 w 3051"/>
                <a:gd name="T3" fmla="*/ 2147483647 h 1194"/>
                <a:gd name="T4" fmla="*/ 2147483647 w 3051"/>
                <a:gd name="T5" fmla="*/ 2147483647 h 1194"/>
                <a:gd name="T6" fmla="*/ 2147483647 w 3051"/>
                <a:gd name="T7" fmla="*/ 2147483647 h 1194"/>
                <a:gd name="T8" fmla="*/ 2147483647 w 3051"/>
                <a:gd name="T9" fmla="*/ 2147483647 h 1194"/>
                <a:gd name="T10" fmla="*/ 2147483647 w 3051"/>
                <a:gd name="T11" fmla="*/ 2147483647 h 1194"/>
                <a:gd name="T12" fmla="*/ 2147483647 w 3051"/>
                <a:gd name="T13" fmla="*/ 2147483647 h 1194"/>
                <a:gd name="T14" fmla="*/ 2147483647 w 3051"/>
                <a:gd name="T15" fmla="*/ 2147483647 h 1194"/>
                <a:gd name="T16" fmla="*/ 0 w 3051"/>
                <a:gd name="T17" fmla="*/ 2147483647 h 1194"/>
                <a:gd name="T18" fmla="*/ 2147483647 w 3051"/>
                <a:gd name="T19" fmla="*/ 2147483647 h 1194"/>
                <a:gd name="T20" fmla="*/ 2147483647 w 3051"/>
                <a:gd name="T21" fmla="*/ 2147483647 h 1194"/>
                <a:gd name="T22" fmla="*/ 2147483647 w 3051"/>
                <a:gd name="T23" fmla="*/ 2147483647 h 1194"/>
                <a:gd name="T24" fmla="*/ 2147483647 w 3051"/>
                <a:gd name="T25" fmla="*/ 2147483647 h 1194"/>
                <a:gd name="T26" fmla="*/ 2147483647 w 3051"/>
                <a:gd name="T27" fmla="*/ 2147483647 h 1194"/>
                <a:gd name="T28" fmla="*/ 2147483647 w 3051"/>
                <a:gd name="T29" fmla="*/ 2147483647 h 1194"/>
                <a:gd name="T30" fmla="*/ 2147483647 w 3051"/>
                <a:gd name="T31" fmla="*/ 2147483647 h 1194"/>
                <a:gd name="T32" fmla="*/ 2147483647 w 3051"/>
                <a:gd name="T33" fmla="*/ 2147483647 h 1194"/>
                <a:gd name="T34" fmla="*/ 2147483647 w 3051"/>
                <a:gd name="T35" fmla="*/ 2147483647 h 1194"/>
                <a:gd name="T36" fmla="*/ 2147483647 w 3051"/>
                <a:gd name="T37" fmla="*/ 2147483647 h 1194"/>
                <a:gd name="T38" fmla="*/ 2147483647 w 3051"/>
                <a:gd name="T39" fmla="*/ 2147483647 h 1194"/>
                <a:gd name="T40" fmla="*/ 2147483647 w 3051"/>
                <a:gd name="T41" fmla="*/ 2147483647 h 1194"/>
                <a:gd name="T42" fmla="*/ 2147483647 w 3051"/>
                <a:gd name="T43" fmla="*/ 2147483647 h 1194"/>
                <a:gd name="T44" fmla="*/ 2147483647 w 3051"/>
                <a:gd name="T45" fmla="*/ 2147483647 h 1194"/>
                <a:gd name="T46" fmla="*/ 2147483647 w 3051"/>
                <a:gd name="T47" fmla="*/ 2147483647 h 1194"/>
                <a:gd name="T48" fmla="*/ 2147483647 w 3051"/>
                <a:gd name="T49" fmla="*/ 0 h 1194"/>
                <a:gd name="T50" fmla="*/ 2147483647 w 3051"/>
                <a:gd name="T51" fmla="*/ 2147483647 h 1194"/>
                <a:gd name="T52" fmla="*/ 2147483647 w 3051"/>
                <a:gd name="T53" fmla="*/ 2147483647 h 1194"/>
                <a:gd name="T54" fmla="*/ 2147483647 w 3051"/>
                <a:gd name="T55" fmla="*/ 2147483647 h 1194"/>
                <a:gd name="T56" fmla="*/ 2147483647 w 3051"/>
                <a:gd name="T57" fmla="*/ 2147483647 h 1194"/>
                <a:gd name="T58" fmla="*/ 2147483647 w 3051"/>
                <a:gd name="T59" fmla="*/ 2147483647 h 1194"/>
                <a:gd name="T60" fmla="*/ 2147483647 w 3051"/>
                <a:gd name="T61" fmla="*/ 2147483647 h 1194"/>
                <a:gd name="T62" fmla="*/ 2147483647 w 3051"/>
                <a:gd name="T63" fmla="*/ 2147483647 h 1194"/>
                <a:gd name="T64" fmla="*/ 2147483647 w 3051"/>
                <a:gd name="T65" fmla="*/ 2147483647 h 1194"/>
                <a:gd name="T66" fmla="*/ 2147483647 w 3051"/>
                <a:gd name="T67" fmla="*/ 2147483647 h 1194"/>
                <a:gd name="T68" fmla="*/ 2147483647 w 3051"/>
                <a:gd name="T69" fmla="*/ 2147483647 h 1194"/>
                <a:gd name="T70" fmla="*/ 2147483647 w 3051"/>
                <a:gd name="T71" fmla="*/ 2147483647 h 1194"/>
                <a:gd name="T72" fmla="*/ 2147483647 w 3051"/>
                <a:gd name="T73" fmla="*/ 2147483647 h 1194"/>
                <a:gd name="T74" fmla="*/ 2147483647 w 3051"/>
                <a:gd name="T75" fmla="*/ 2147483647 h 1194"/>
                <a:gd name="T76" fmla="*/ 2147483647 w 3051"/>
                <a:gd name="T77" fmla="*/ 2147483647 h 1194"/>
                <a:gd name="T78" fmla="*/ 2147483647 w 3051"/>
                <a:gd name="T79" fmla="*/ 2147483647 h 1194"/>
                <a:gd name="T80" fmla="*/ 2147483647 w 3051"/>
                <a:gd name="T81" fmla="*/ 2147483647 h 1194"/>
                <a:gd name="T82" fmla="*/ 2147483647 w 3051"/>
                <a:gd name="T83" fmla="*/ 2147483647 h 1194"/>
                <a:gd name="T84" fmla="*/ 2147483647 w 3051"/>
                <a:gd name="T85" fmla="*/ 2147483647 h 1194"/>
                <a:gd name="T86" fmla="*/ 2147483647 w 3051"/>
                <a:gd name="T87" fmla="*/ 2147483647 h 1194"/>
                <a:gd name="T88" fmla="*/ 2147483647 w 3051"/>
                <a:gd name="T89" fmla="*/ 2147483647 h 1194"/>
                <a:gd name="T90" fmla="*/ 2147483647 w 3051"/>
                <a:gd name="T91" fmla="*/ 2147483647 h 11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51"/>
                <a:gd name="T139" fmla="*/ 0 h 1194"/>
                <a:gd name="T140" fmla="*/ 3051 w 3051"/>
                <a:gd name="T141" fmla="*/ 1194 h 11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51" h="1194">
                  <a:moveTo>
                    <a:pt x="2776" y="381"/>
                  </a:moveTo>
                  <a:lnTo>
                    <a:pt x="2797" y="391"/>
                  </a:lnTo>
                  <a:lnTo>
                    <a:pt x="2808" y="401"/>
                  </a:lnTo>
                  <a:lnTo>
                    <a:pt x="2850" y="422"/>
                  </a:lnTo>
                  <a:lnTo>
                    <a:pt x="2903" y="433"/>
                  </a:lnTo>
                  <a:lnTo>
                    <a:pt x="2987" y="433"/>
                  </a:lnTo>
                  <a:lnTo>
                    <a:pt x="3051" y="433"/>
                  </a:lnTo>
                  <a:lnTo>
                    <a:pt x="2956" y="1194"/>
                  </a:lnTo>
                  <a:lnTo>
                    <a:pt x="0" y="1194"/>
                  </a:lnTo>
                  <a:lnTo>
                    <a:pt x="116" y="1183"/>
                  </a:lnTo>
                  <a:lnTo>
                    <a:pt x="201" y="1163"/>
                  </a:lnTo>
                  <a:lnTo>
                    <a:pt x="307" y="1132"/>
                  </a:lnTo>
                  <a:lnTo>
                    <a:pt x="424" y="1091"/>
                  </a:lnTo>
                  <a:lnTo>
                    <a:pt x="497" y="1060"/>
                  </a:lnTo>
                  <a:lnTo>
                    <a:pt x="550" y="1009"/>
                  </a:lnTo>
                  <a:lnTo>
                    <a:pt x="583" y="946"/>
                  </a:lnTo>
                  <a:lnTo>
                    <a:pt x="636" y="875"/>
                  </a:lnTo>
                  <a:lnTo>
                    <a:pt x="710" y="710"/>
                  </a:lnTo>
                  <a:lnTo>
                    <a:pt x="783" y="545"/>
                  </a:lnTo>
                  <a:lnTo>
                    <a:pt x="847" y="370"/>
                  </a:lnTo>
                  <a:lnTo>
                    <a:pt x="911" y="216"/>
                  </a:lnTo>
                  <a:lnTo>
                    <a:pt x="954" y="134"/>
                  </a:lnTo>
                  <a:lnTo>
                    <a:pt x="996" y="82"/>
                  </a:lnTo>
                  <a:lnTo>
                    <a:pt x="1027" y="30"/>
                  </a:lnTo>
                  <a:lnTo>
                    <a:pt x="1080" y="0"/>
                  </a:lnTo>
                  <a:lnTo>
                    <a:pt x="1155" y="51"/>
                  </a:lnTo>
                  <a:lnTo>
                    <a:pt x="1207" y="82"/>
                  </a:lnTo>
                  <a:lnTo>
                    <a:pt x="1271" y="113"/>
                  </a:lnTo>
                  <a:lnTo>
                    <a:pt x="1335" y="134"/>
                  </a:lnTo>
                  <a:lnTo>
                    <a:pt x="1483" y="154"/>
                  </a:lnTo>
                  <a:lnTo>
                    <a:pt x="1642" y="165"/>
                  </a:lnTo>
                  <a:lnTo>
                    <a:pt x="1823" y="134"/>
                  </a:lnTo>
                  <a:lnTo>
                    <a:pt x="2056" y="103"/>
                  </a:lnTo>
                  <a:lnTo>
                    <a:pt x="2256" y="61"/>
                  </a:lnTo>
                  <a:lnTo>
                    <a:pt x="2395" y="51"/>
                  </a:lnTo>
                  <a:lnTo>
                    <a:pt x="2437" y="72"/>
                  </a:lnTo>
                  <a:lnTo>
                    <a:pt x="2468" y="113"/>
                  </a:lnTo>
                  <a:lnTo>
                    <a:pt x="2500" y="175"/>
                  </a:lnTo>
                  <a:lnTo>
                    <a:pt x="2532" y="257"/>
                  </a:lnTo>
                  <a:lnTo>
                    <a:pt x="2553" y="319"/>
                  </a:lnTo>
                  <a:lnTo>
                    <a:pt x="2595" y="370"/>
                  </a:lnTo>
                  <a:lnTo>
                    <a:pt x="2606" y="391"/>
                  </a:lnTo>
                  <a:lnTo>
                    <a:pt x="2637" y="391"/>
                  </a:lnTo>
                  <a:lnTo>
                    <a:pt x="2648" y="391"/>
                  </a:lnTo>
                  <a:lnTo>
                    <a:pt x="2659" y="381"/>
                  </a:lnTo>
                  <a:lnTo>
                    <a:pt x="2776" y="381"/>
                  </a:lnTo>
                  <a:close/>
                </a:path>
              </a:pathLst>
            </a:custGeom>
            <a:solidFill>
              <a:srgbClr val="008EC8"/>
            </a:solidFill>
            <a:ln w="9525">
              <a:noFill/>
              <a:round/>
              <a:headEnd/>
              <a:tailEnd/>
            </a:ln>
          </p:spPr>
          <p:txBody>
            <a:bodyPr/>
            <a:lstStyle/>
            <a:p>
              <a:endParaRPr lang="uk-UA"/>
            </a:p>
          </p:txBody>
        </p:sp>
        <p:sp>
          <p:nvSpPr>
            <p:cNvPr id="16446" name="Freeform 66"/>
            <p:cNvSpPr>
              <a:spLocks noEditPoints="1"/>
            </p:cNvSpPr>
            <p:nvPr/>
          </p:nvSpPr>
          <p:spPr bwMode="auto">
            <a:xfrm>
              <a:off x="3001963" y="6275388"/>
              <a:ext cx="989012" cy="401637"/>
            </a:xfrm>
            <a:custGeom>
              <a:avLst/>
              <a:gdLst>
                <a:gd name="T0" fmla="*/ 2147483647 w 3114"/>
                <a:gd name="T1" fmla="*/ 2147483647 h 1266"/>
                <a:gd name="T2" fmla="*/ 2147483647 w 3114"/>
                <a:gd name="T3" fmla="*/ 2147483647 h 1266"/>
                <a:gd name="T4" fmla="*/ 2147483647 w 3114"/>
                <a:gd name="T5" fmla="*/ 2147483647 h 1266"/>
                <a:gd name="T6" fmla="*/ 2147483647 w 3114"/>
                <a:gd name="T7" fmla="*/ 2147483647 h 1266"/>
                <a:gd name="T8" fmla="*/ 2147483647 w 3114"/>
                <a:gd name="T9" fmla="*/ 2147483647 h 1266"/>
                <a:gd name="T10" fmla="*/ 2147483647 w 3114"/>
                <a:gd name="T11" fmla="*/ 2147483647 h 1266"/>
                <a:gd name="T12" fmla="*/ 2147483647 w 3114"/>
                <a:gd name="T13" fmla="*/ 2147483647 h 1266"/>
                <a:gd name="T14" fmla="*/ 2147483647 w 3114"/>
                <a:gd name="T15" fmla="*/ 2147483647 h 1266"/>
                <a:gd name="T16" fmla="*/ 2147483647 w 3114"/>
                <a:gd name="T17" fmla="*/ 2147483647 h 1266"/>
                <a:gd name="T18" fmla="*/ 2147483647 w 3114"/>
                <a:gd name="T19" fmla="*/ 2147483647 h 1266"/>
                <a:gd name="T20" fmla="*/ 2147483647 w 3114"/>
                <a:gd name="T21" fmla="*/ 2147483647 h 1266"/>
                <a:gd name="T22" fmla="*/ 2147483647 w 3114"/>
                <a:gd name="T23" fmla="*/ 2147483647 h 1266"/>
                <a:gd name="T24" fmla="*/ 2147483647 w 3114"/>
                <a:gd name="T25" fmla="*/ 2147483647 h 1266"/>
                <a:gd name="T26" fmla="*/ 2147483647 w 3114"/>
                <a:gd name="T27" fmla="*/ 2147483647 h 1266"/>
                <a:gd name="T28" fmla="*/ 2147483647 w 3114"/>
                <a:gd name="T29" fmla="*/ 2147483647 h 1266"/>
                <a:gd name="T30" fmla="*/ 2147483647 w 3114"/>
                <a:gd name="T31" fmla="*/ 2147483647 h 1266"/>
                <a:gd name="T32" fmla="*/ 2147483647 w 3114"/>
                <a:gd name="T33" fmla="*/ 2147483647 h 1266"/>
                <a:gd name="T34" fmla="*/ 2147483647 w 3114"/>
                <a:gd name="T35" fmla="*/ 2147483647 h 1266"/>
                <a:gd name="T36" fmla="*/ 2147483647 w 3114"/>
                <a:gd name="T37" fmla="*/ 2147483647 h 1266"/>
                <a:gd name="T38" fmla="*/ 2147483647 w 3114"/>
                <a:gd name="T39" fmla="*/ 2147483647 h 1266"/>
                <a:gd name="T40" fmla="*/ 2147483647 w 3114"/>
                <a:gd name="T41" fmla="*/ 2147483647 h 1266"/>
                <a:gd name="T42" fmla="*/ 2147483647 w 3114"/>
                <a:gd name="T43" fmla="*/ 2147483647 h 1266"/>
                <a:gd name="T44" fmla="*/ 2147483647 w 3114"/>
                <a:gd name="T45" fmla="*/ 2147483647 h 1266"/>
                <a:gd name="T46" fmla="*/ 2147483647 w 3114"/>
                <a:gd name="T47" fmla="*/ 2147483647 h 1266"/>
                <a:gd name="T48" fmla="*/ 2147483647 w 3114"/>
                <a:gd name="T49" fmla="*/ 2147483647 h 1266"/>
                <a:gd name="T50" fmla="*/ 2147483647 w 3114"/>
                <a:gd name="T51" fmla="*/ 2147483647 h 1266"/>
                <a:gd name="T52" fmla="*/ 2147483647 w 3114"/>
                <a:gd name="T53" fmla="*/ 2147483647 h 1266"/>
                <a:gd name="T54" fmla="*/ 2147483647 w 3114"/>
                <a:gd name="T55" fmla="*/ 2147483647 h 1266"/>
                <a:gd name="T56" fmla="*/ 2147483647 w 3114"/>
                <a:gd name="T57" fmla="*/ 0 h 1266"/>
                <a:gd name="T58" fmla="*/ 2147483647 w 3114"/>
                <a:gd name="T59" fmla="*/ 2147483647 h 1266"/>
                <a:gd name="T60" fmla="*/ 2147483647 w 3114"/>
                <a:gd name="T61" fmla="*/ 2147483647 h 1266"/>
                <a:gd name="T62" fmla="*/ 2147483647 w 3114"/>
                <a:gd name="T63" fmla="*/ 2147483647 h 1266"/>
                <a:gd name="T64" fmla="*/ 2147483647 w 3114"/>
                <a:gd name="T65" fmla="*/ 2147483647 h 1266"/>
                <a:gd name="T66" fmla="*/ 2147483647 w 3114"/>
                <a:gd name="T67" fmla="*/ 2147483647 h 1266"/>
                <a:gd name="T68" fmla="*/ 2147483647 w 3114"/>
                <a:gd name="T69" fmla="*/ 2147483647 h 1266"/>
                <a:gd name="T70" fmla="*/ 2147483647 w 3114"/>
                <a:gd name="T71" fmla="*/ 2147483647 h 1266"/>
                <a:gd name="T72" fmla="*/ 2147483647 w 3114"/>
                <a:gd name="T73" fmla="*/ 2147483647 h 1266"/>
                <a:gd name="T74" fmla="*/ 2147483647 w 3114"/>
                <a:gd name="T75" fmla="*/ 2147483647 h 1266"/>
                <a:gd name="T76" fmla="*/ 2147483647 w 3114"/>
                <a:gd name="T77" fmla="*/ 2147483647 h 1266"/>
                <a:gd name="T78" fmla="*/ 2147483647 w 3114"/>
                <a:gd name="T79" fmla="*/ 2147483647 h 1266"/>
                <a:gd name="T80" fmla="*/ 2147483647 w 3114"/>
                <a:gd name="T81" fmla="*/ 2147483647 h 1266"/>
                <a:gd name="T82" fmla="*/ 2147483647 w 3114"/>
                <a:gd name="T83" fmla="*/ 2147483647 h 1266"/>
                <a:gd name="T84" fmla="*/ 2147483647 w 3114"/>
                <a:gd name="T85" fmla="*/ 2147483647 h 1266"/>
                <a:gd name="T86" fmla="*/ 2147483647 w 3114"/>
                <a:gd name="T87" fmla="*/ 2147483647 h 1266"/>
                <a:gd name="T88" fmla="*/ 2147483647 w 3114"/>
                <a:gd name="T89" fmla="*/ 2147483647 h 1266"/>
                <a:gd name="T90" fmla="*/ 2147483647 w 3114"/>
                <a:gd name="T91" fmla="*/ 2147483647 h 1266"/>
                <a:gd name="T92" fmla="*/ 2147483647 w 3114"/>
                <a:gd name="T93" fmla="*/ 2147483647 h 1266"/>
                <a:gd name="T94" fmla="*/ 2147483647 w 3114"/>
                <a:gd name="T95" fmla="*/ 2147483647 h 1266"/>
                <a:gd name="T96" fmla="*/ 2147483647 w 3114"/>
                <a:gd name="T97" fmla="*/ 2147483647 h 1266"/>
                <a:gd name="T98" fmla="*/ 2147483647 w 3114"/>
                <a:gd name="T99" fmla="*/ 2147483647 h 1266"/>
                <a:gd name="T100" fmla="*/ 2147483647 w 3114"/>
                <a:gd name="T101" fmla="*/ 2147483647 h 1266"/>
                <a:gd name="T102" fmla="*/ 2147483647 w 3114"/>
                <a:gd name="T103" fmla="*/ 2147483647 h 1266"/>
                <a:gd name="T104" fmla="*/ 2147483647 w 3114"/>
                <a:gd name="T105" fmla="*/ 2147483647 h 1266"/>
                <a:gd name="T106" fmla="*/ 2147483647 w 3114"/>
                <a:gd name="T107" fmla="*/ 2147483647 h 1266"/>
                <a:gd name="T108" fmla="*/ 2147483647 w 3114"/>
                <a:gd name="T109" fmla="*/ 2147483647 h 1266"/>
                <a:gd name="T110" fmla="*/ 2147483647 w 3114"/>
                <a:gd name="T111" fmla="*/ 2147483647 h 12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114"/>
                <a:gd name="T169" fmla="*/ 0 h 1266"/>
                <a:gd name="T170" fmla="*/ 3114 w 3114"/>
                <a:gd name="T171" fmla="*/ 1266 h 12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114" h="1266">
                  <a:moveTo>
                    <a:pt x="3114" y="464"/>
                  </a:moveTo>
                  <a:lnTo>
                    <a:pt x="3050" y="464"/>
                  </a:lnTo>
                  <a:lnTo>
                    <a:pt x="3082" y="484"/>
                  </a:lnTo>
                  <a:lnTo>
                    <a:pt x="3008" y="484"/>
                  </a:lnTo>
                  <a:lnTo>
                    <a:pt x="2912" y="484"/>
                  </a:lnTo>
                  <a:lnTo>
                    <a:pt x="2903" y="474"/>
                  </a:lnTo>
                  <a:lnTo>
                    <a:pt x="2881" y="474"/>
                  </a:lnTo>
                  <a:lnTo>
                    <a:pt x="2849" y="474"/>
                  </a:lnTo>
                  <a:lnTo>
                    <a:pt x="2839" y="464"/>
                  </a:lnTo>
                  <a:lnTo>
                    <a:pt x="2807" y="464"/>
                  </a:lnTo>
                  <a:lnTo>
                    <a:pt x="2796" y="453"/>
                  </a:lnTo>
                  <a:lnTo>
                    <a:pt x="2796" y="432"/>
                  </a:lnTo>
                  <a:lnTo>
                    <a:pt x="2785" y="432"/>
                  </a:lnTo>
                  <a:lnTo>
                    <a:pt x="2785" y="422"/>
                  </a:lnTo>
                  <a:lnTo>
                    <a:pt x="2785" y="412"/>
                  </a:lnTo>
                  <a:lnTo>
                    <a:pt x="2839" y="412"/>
                  </a:lnTo>
                  <a:lnTo>
                    <a:pt x="2849" y="412"/>
                  </a:lnTo>
                  <a:lnTo>
                    <a:pt x="2859" y="422"/>
                  </a:lnTo>
                  <a:lnTo>
                    <a:pt x="2892" y="422"/>
                  </a:lnTo>
                  <a:lnTo>
                    <a:pt x="2903" y="422"/>
                  </a:lnTo>
                  <a:lnTo>
                    <a:pt x="2934" y="422"/>
                  </a:lnTo>
                  <a:lnTo>
                    <a:pt x="3018" y="432"/>
                  </a:lnTo>
                  <a:lnTo>
                    <a:pt x="3082" y="432"/>
                  </a:lnTo>
                  <a:lnTo>
                    <a:pt x="3114" y="464"/>
                  </a:lnTo>
                  <a:close/>
                  <a:moveTo>
                    <a:pt x="3050" y="464"/>
                  </a:moveTo>
                  <a:lnTo>
                    <a:pt x="3082" y="464"/>
                  </a:lnTo>
                  <a:lnTo>
                    <a:pt x="3050" y="464"/>
                  </a:lnTo>
                  <a:close/>
                  <a:moveTo>
                    <a:pt x="3082" y="484"/>
                  </a:moveTo>
                  <a:lnTo>
                    <a:pt x="3082" y="432"/>
                  </a:lnTo>
                  <a:lnTo>
                    <a:pt x="3103" y="453"/>
                  </a:lnTo>
                  <a:lnTo>
                    <a:pt x="3114" y="453"/>
                  </a:lnTo>
                  <a:lnTo>
                    <a:pt x="3114" y="464"/>
                  </a:lnTo>
                  <a:lnTo>
                    <a:pt x="3114" y="474"/>
                  </a:lnTo>
                  <a:lnTo>
                    <a:pt x="3103" y="484"/>
                  </a:lnTo>
                  <a:lnTo>
                    <a:pt x="3082" y="484"/>
                  </a:lnTo>
                  <a:close/>
                  <a:moveTo>
                    <a:pt x="2987" y="1266"/>
                  </a:moveTo>
                  <a:lnTo>
                    <a:pt x="2954" y="1225"/>
                  </a:lnTo>
                  <a:lnTo>
                    <a:pt x="3050" y="464"/>
                  </a:lnTo>
                  <a:lnTo>
                    <a:pt x="3114" y="464"/>
                  </a:lnTo>
                  <a:lnTo>
                    <a:pt x="3008" y="1245"/>
                  </a:lnTo>
                  <a:lnTo>
                    <a:pt x="2987" y="1266"/>
                  </a:lnTo>
                  <a:close/>
                  <a:moveTo>
                    <a:pt x="2954" y="1225"/>
                  </a:moveTo>
                  <a:lnTo>
                    <a:pt x="3008" y="1245"/>
                  </a:lnTo>
                  <a:lnTo>
                    <a:pt x="3008" y="1256"/>
                  </a:lnTo>
                  <a:lnTo>
                    <a:pt x="2998" y="1256"/>
                  </a:lnTo>
                  <a:lnTo>
                    <a:pt x="2987" y="1266"/>
                  </a:lnTo>
                  <a:lnTo>
                    <a:pt x="2965" y="1256"/>
                  </a:lnTo>
                  <a:lnTo>
                    <a:pt x="2954" y="1245"/>
                  </a:lnTo>
                  <a:lnTo>
                    <a:pt x="2954" y="1225"/>
                  </a:lnTo>
                  <a:close/>
                  <a:moveTo>
                    <a:pt x="31" y="1204"/>
                  </a:moveTo>
                  <a:lnTo>
                    <a:pt x="2987" y="1204"/>
                  </a:lnTo>
                  <a:lnTo>
                    <a:pt x="2987" y="1266"/>
                  </a:lnTo>
                  <a:lnTo>
                    <a:pt x="31" y="1266"/>
                  </a:lnTo>
                  <a:lnTo>
                    <a:pt x="31" y="1204"/>
                  </a:lnTo>
                  <a:close/>
                  <a:moveTo>
                    <a:pt x="31" y="1204"/>
                  </a:moveTo>
                  <a:lnTo>
                    <a:pt x="31" y="1266"/>
                  </a:lnTo>
                  <a:lnTo>
                    <a:pt x="9" y="1256"/>
                  </a:lnTo>
                  <a:lnTo>
                    <a:pt x="0" y="1245"/>
                  </a:lnTo>
                  <a:lnTo>
                    <a:pt x="0" y="1225"/>
                  </a:lnTo>
                  <a:lnTo>
                    <a:pt x="9" y="1214"/>
                  </a:lnTo>
                  <a:lnTo>
                    <a:pt x="9" y="1204"/>
                  </a:lnTo>
                  <a:lnTo>
                    <a:pt x="31" y="1204"/>
                  </a:lnTo>
                  <a:close/>
                  <a:moveTo>
                    <a:pt x="444" y="1102"/>
                  </a:moveTo>
                  <a:lnTo>
                    <a:pt x="476" y="1153"/>
                  </a:lnTo>
                  <a:lnTo>
                    <a:pt x="444" y="1163"/>
                  </a:lnTo>
                  <a:lnTo>
                    <a:pt x="412" y="1173"/>
                  </a:lnTo>
                  <a:lnTo>
                    <a:pt x="381" y="1194"/>
                  </a:lnTo>
                  <a:lnTo>
                    <a:pt x="359" y="1194"/>
                  </a:lnTo>
                  <a:lnTo>
                    <a:pt x="306" y="1214"/>
                  </a:lnTo>
                  <a:lnTo>
                    <a:pt x="253" y="1214"/>
                  </a:lnTo>
                  <a:lnTo>
                    <a:pt x="200" y="1225"/>
                  </a:lnTo>
                  <a:lnTo>
                    <a:pt x="147" y="1245"/>
                  </a:lnTo>
                  <a:lnTo>
                    <a:pt x="95" y="1245"/>
                  </a:lnTo>
                  <a:lnTo>
                    <a:pt x="42" y="1256"/>
                  </a:lnTo>
                  <a:lnTo>
                    <a:pt x="31" y="1204"/>
                  </a:lnTo>
                  <a:lnTo>
                    <a:pt x="84" y="1194"/>
                  </a:lnTo>
                  <a:lnTo>
                    <a:pt x="126" y="1194"/>
                  </a:lnTo>
                  <a:lnTo>
                    <a:pt x="179" y="1173"/>
                  </a:lnTo>
                  <a:lnTo>
                    <a:pt x="232" y="1163"/>
                  </a:lnTo>
                  <a:lnTo>
                    <a:pt x="286" y="1163"/>
                  </a:lnTo>
                  <a:lnTo>
                    <a:pt x="338" y="1143"/>
                  </a:lnTo>
                  <a:lnTo>
                    <a:pt x="370" y="1143"/>
                  </a:lnTo>
                  <a:lnTo>
                    <a:pt x="391" y="1122"/>
                  </a:lnTo>
                  <a:lnTo>
                    <a:pt x="423" y="1112"/>
                  </a:lnTo>
                  <a:lnTo>
                    <a:pt x="444" y="1102"/>
                  </a:lnTo>
                  <a:close/>
                  <a:moveTo>
                    <a:pt x="1143" y="0"/>
                  </a:moveTo>
                  <a:lnTo>
                    <a:pt x="1091" y="42"/>
                  </a:lnTo>
                  <a:lnTo>
                    <a:pt x="1133" y="51"/>
                  </a:lnTo>
                  <a:lnTo>
                    <a:pt x="1100" y="61"/>
                  </a:lnTo>
                  <a:lnTo>
                    <a:pt x="1091" y="82"/>
                  </a:lnTo>
                  <a:lnTo>
                    <a:pt x="1058" y="103"/>
                  </a:lnTo>
                  <a:lnTo>
                    <a:pt x="1047" y="134"/>
                  </a:lnTo>
                  <a:lnTo>
                    <a:pt x="1027" y="154"/>
                  </a:lnTo>
                  <a:lnTo>
                    <a:pt x="1016" y="185"/>
                  </a:lnTo>
                  <a:lnTo>
                    <a:pt x="985" y="216"/>
                  </a:lnTo>
                  <a:lnTo>
                    <a:pt x="974" y="258"/>
                  </a:lnTo>
                  <a:lnTo>
                    <a:pt x="931" y="339"/>
                  </a:lnTo>
                  <a:lnTo>
                    <a:pt x="910" y="412"/>
                  </a:lnTo>
                  <a:lnTo>
                    <a:pt x="867" y="504"/>
                  </a:lnTo>
                  <a:lnTo>
                    <a:pt x="836" y="576"/>
                  </a:lnTo>
                  <a:lnTo>
                    <a:pt x="805" y="669"/>
                  </a:lnTo>
                  <a:lnTo>
                    <a:pt x="762" y="751"/>
                  </a:lnTo>
                  <a:lnTo>
                    <a:pt x="752" y="792"/>
                  </a:lnTo>
                  <a:lnTo>
                    <a:pt x="719" y="844"/>
                  </a:lnTo>
                  <a:lnTo>
                    <a:pt x="709" y="885"/>
                  </a:lnTo>
                  <a:lnTo>
                    <a:pt x="688" y="927"/>
                  </a:lnTo>
                  <a:lnTo>
                    <a:pt x="667" y="957"/>
                  </a:lnTo>
                  <a:lnTo>
                    <a:pt x="645" y="988"/>
                  </a:lnTo>
                  <a:lnTo>
                    <a:pt x="614" y="1019"/>
                  </a:lnTo>
                  <a:lnTo>
                    <a:pt x="592" y="1050"/>
                  </a:lnTo>
                  <a:lnTo>
                    <a:pt x="561" y="1071"/>
                  </a:lnTo>
                  <a:lnTo>
                    <a:pt x="539" y="1102"/>
                  </a:lnTo>
                  <a:lnTo>
                    <a:pt x="508" y="1122"/>
                  </a:lnTo>
                  <a:lnTo>
                    <a:pt x="476" y="1153"/>
                  </a:lnTo>
                  <a:lnTo>
                    <a:pt x="444" y="1102"/>
                  </a:lnTo>
                  <a:lnTo>
                    <a:pt x="476" y="1091"/>
                  </a:lnTo>
                  <a:lnTo>
                    <a:pt x="497" y="1060"/>
                  </a:lnTo>
                  <a:lnTo>
                    <a:pt x="528" y="1040"/>
                  </a:lnTo>
                  <a:lnTo>
                    <a:pt x="550" y="1008"/>
                  </a:lnTo>
                  <a:lnTo>
                    <a:pt x="581" y="988"/>
                  </a:lnTo>
                  <a:lnTo>
                    <a:pt x="592" y="957"/>
                  </a:lnTo>
                  <a:lnTo>
                    <a:pt x="614" y="927"/>
                  </a:lnTo>
                  <a:lnTo>
                    <a:pt x="645" y="896"/>
                  </a:lnTo>
                  <a:lnTo>
                    <a:pt x="656" y="854"/>
                  </a:lnTo>
                  <a:lnTo>
                    <a:pt x="688" y="823"/>
                  </a:lnTo>
                  <a:lnTo>
                    <a:pt x="698" y="782"/>
                  </a:lnTo>
                  <a:lnTo>
                    <a:pt x="709" y="730"/>
                  </a:lnTo>
                  <a:lnTo>
                    <a:pt x="752" y="659"/>
                  </a:lnTo>
                  <a:lnTo>
                    <a:pt x="783" y="566"/>
                  </a:lnTo>
                  <a:lnTo>
                    <a:pt x="814" y="474"/>
                  </a:lnTo>
                  <a:lnTo>
                    <a:pt x="858" y="381"/>
                  </a:lnTo>
                  <a:lnTo>
                    <a:pt x="878" y="308"/>
                  </a:lnTo>
                  <a:lnTo>
                    <a:pt x="921" y="237"/>
                  </a:lnTo>
                  <a:lnTo>
                    <a:pt x="931" y="196"/>
                  </a:lnTo>
                  <a:lnTo>
                    <a:pt x="963" y="154"/>
                  </a:lnTo>
                  <a:lnTo>
                    <a:pt x="985" y="134"/>
                  </a:lnTo>
                  <a:lnTo>
                    <a:pt x="995" y="92"/>
                  </a:lnTo>
                  <a:lnTo>
                    <a:pt x="1027" y="61"/>
                  </a:lnTo>
                  <a:lnTo>
                    <a:pt x="1047" y="42"/>
                  </a:lnTo>
                  <a:lnTo>
                    <a:pt x="1080" y="21"/>
                  </a:lnTo>
                  <a:lnTo>
                    <a:pt x="1100" y="0"/>
                  </a:lnTo>
                  <a:lnTo>
                    <a:pt x="1143" y="0"/>
                  </a:lnTo>
                  <a:close/>
                  <a:moveTo>
                    <a:pt x="1133" y="51"/>
                  </a:moveTo>
                  <a:lnTo>
                    <a:pt x="1100" y="0"/>
                  </a:lnTo>
                  <a:lnTo>
                    <a:pt x="1111" y="0"/>
                  </a:lnTo>
                  <a:lnTo>
                    <a:pt x="1133" y="0"/>
                  </a:lnTo>
                  <a:lnTo>
                    <a:pt x="1143" y="21"/>
                  </a:lnTo>
                  <a:lnTo>
                    <a:pt x="1143" y="31"/>
                  </a:lnTo>
                  <a:lnTo>
                    <a:pt x="1143" y="42"/>
                  </a:lnTo>
                  <a:lnTo>
                    <a:pt x="1133" y="51"/>
                  </a:lnTo>
                  <a:close/>
                  <a:moveTo>
                    <a:pt x="1673" y="165"/>
                  </a:moveTo>
                  <a:lnTo>
                    <a:pt x="1673" y="216"/>
                  </a:lnTo>
                  <a:lnTo>
                    <a:pt x="1577" y="216"/>
                  </a:lnTo>
                  <a:lnTo>
                    <a:pt x="1514" y="216"/>
                  </a:lnTo>
                  <a:lnTo>
                    <a:pt x="1472" y="206"/>
                  </a:lnTo>
                  <a:lnTo>
                    <a:pt x="1429" y="206"/>
                  </a:lnTo>
                  <a:lnTo>
                    <a:pt x="1386" y="206"/>
                  </a:lnTo>
                  <a:lnTo>
                    <a:pt x="1366" y="196"/>
                  </a:lnTo>
                  <a:lnTo>
                    <a:pt x="1324" y="185"/>
                  </a:lnTo>
                  <a:lnTo>
                    <a:pt x="1291" y="165"/>
                  </a:lnTo>
                  <a:lnTo>
                    <a:pt x="1260" y="154"/>
                  </a:lnTo>
                  <a:lnTo>
                    <a:pt x="1217" y="144"/>
                  </a:lnTo>
                  <a:lnTo>
                    <a:pt x="1196" y="113"/>
                  </a:lnTo>
                  <a:lnTo>
                    <a:pt x="1153" y="103"/>
                  </a:lnTo>
                  <a:lnTo>
                    <a:pt x="1133" y="82"/>
                  </a:lnTo>
                  <a:lnTo>
                    <a:pt x="1091" y="42"/>
                  </a:lnTo>
                  <a:lnTo>
                    <a:pt x="1143" y="0"/>
                  </a:lnTo>
                  <a:lnTo>
                    <a:pt x="1164" y="31"/>
                  </a:lnTo>
                  <a:lnTo>
                    <a:pt x="1196" y="51"/>
                  </a:lnTo>
                  <a:lnTo>
                    <a:pt x="1217" y="82"/>
                  </a:lnTo>
                  <a:lnTo>
                    <a:pt x="1249" y="92"/>
                  </a:lnTo>
                  <a:lnTo>
                    <a:pt x="1291" y="113"/>
                  </a:lnTo>
                  <a:lnTo>
                    <a:pt x="1313" y="134"/>
                  </a:lnTo>
                  <a:lnTo>
                    <a:pt x="1344" y="134"/>
                  </a:lnTo>
                  <a:lnTo>
                    <a:pt x="1377" y="144"/>
                  </a:lnTo>
                  <a:lnTo>
                    <a:pt x="1408" y="144"/>
                  </a:lnTo>
                  <a:lnTo>
                    <a:pt x="1440" y="154"/>
                  </a:lnTo>
                  <a:lnTo>
                    <a:pt x="1472" y="154"/>
                  </a:lnTo>
                  <a:lnTo>
                    <a:pt x="1514" y="154"/>
                  </a:lnTo>
                  <a:lnTo>
                    <a:pt x="1588" y="165"/>
                  </a:lnTo>
                  <a:lnTo>
                    <a:pt x="1673" y="165"/>
                  </a:lnTo>
                  <a:close/>
                  <a:moveTo>
                    <a:pt x="2426" y="51"/>
                  </a:moveTo>
                  <a:lnTo>
                    <a:pt x="2426" y="103"/>
                  </a:lnTo>
                  <a:lnTo>
                    <a:pt x="2404" y="103"/>
                  </a:lnTo>
                  <a:lnTo>
                    <a:pt x="2373" y="113"/>
                  </a:lnTo>
                  <a:lnTo>
                    <a:pt x="2340" y="113"/>
                  </a:lnTo>
                  <a:lnTo>
                    <a:pt x="2298" y="113"/>
                  </a:lnTo>
                  <a:lnTo>
                    <a:pt x="2192" y="144"/>
                  </a:lnTo>
                  <a:lnTo>
                    <a:pt x="2087" y="154"/>
                  </a:lnTo>
                  <a:lnTo>
                    <a:pt x="1969" y="185"/>
                  </a:lnTo>
                  <a:lnTo>
                    <a:pt x="1863" y="196"/>
                  </a:lnTo>
                  <a:lnTo>
                    <a:pt x="1810" y="206"/>
                  </a:lnTo>
                  <a:lnTo>
                    <a:pt x="1758" y="206"/>
                  </a:lnTo>
                  <a:lnTo>
                    <a:pt x="1705" y="216"/>
                  </a:lnTo>
                  <a:lnTo>
                    <a:pt x="1673" y="216"/>
                  </a:lnTo>
                  <a:lnTo>
                    <a:pt x="1673" y="165"/>
                  </a:lnTo>
                  <a:lnTo>
                    <a:pt x="1705" y="154"/>
                  </a:lnTo>
                  <a:lnTo>
                    <a:pt x="1747" y="154"/>
                  </a:lnTo>
                  <a:lnTo>
                    <a:pt x="1800" y="154"/>
                  </a:lnTo>
                  <a:lnTo>
                    <a:pt x="1854" y="144"/>
                  </a:lnTo>
                  <a:lnTo>
                    <a:pt x="1969" y="134"/>
                  </a:lnTo>
                  <a:lnTo>
                    <a:pt x="2076" y="103"/>
                  </a:lnTo>
                  <a:lnTo>
                    <a:pt x="2192" y="92"/>
                  </a:lnTo>
                  <a:lnTo>
                    <a:pt x="2287" y="61"/>
                  </a:lnTo>
                  <a:lnTo>
                    <a:pt x="2330" y="61"/>
                  </a:lnTo>
                  <a:lnTo>
                    <a:pt x="2362" y="51"/>
                  </a:lnTo>
                  <a:lnTo>
                    <a:pt x="2404" y="51"/>
                  </a:lnTo>
                  <a:lnTo>
                    <a:pt x="2426" y="51"/>
                  </a:lnTo>
                  <a:close/>
                  <a:moveTo>
                    <a:pt x="2690" y="381"/>
                  </a:moveTo>
                  <a:lnTo>
                    <a:pt x="2690" y="432"/>
                  </a:lnTo>
                  <a:lnTo>
                    <a:pt x="2721" y="422"/>
                  </a:lnTo>
                  <a:lnTo>
                    <a:pt x="2701" y="432"/>
                  </a:lnTo>
                  <a:lnTo>
                    <a:pt x="2690" y="453"/>
                  </a:lnTo>
                  <a:lnTo>
                    <a:pt x="2679" y="453"/>
                  </a:lnTo>
                  <a:lnTo>
                    <a:pt x="2659" y="453"/>
                  </a:lnTo>
                  <a:lnTo>
                    <a:pt x="2637" y="453"/>
                  </a:lnTo>
                  <a:lnTo>
                    <a:pt x="2626" y="432"/>
                  </a:lnTo>
                  <a:lnTo>
                    <a:pt x="2616" y="432"/>
                  </a:lnTo>
                  <a:lnTo>
                    <a:pt x="2606" y="422"/>
                  </a:lnTo>
                  <a:lnTo>
                    <a:pt x="2584" y="401"/>
                  </a:lnTo>
                  <a:lnTo>
                    <a:pt x="2573" y="360"/>
                  </a:lnTo>
                  <a:lnTo>
                    <a:pt x="2552" y="339"/>
                  </a:lnTo>
                  <a:lnTo>
                    <a:pt x="2531" y="298"/>
                  </a:lnTo>
                  <a:lnTo>
                    <a:pt x="2510" y="216"/>
                  </a:lnTo>
                  <a:lnTo>
                    <a:pt x="2468" y="154"/>
                  </a:lnTo>
                  <a:lnTo>
                    <a:pt x="2457" y="134"/>
                  </a:lnTo>
                  <a:lnTo>
                    <a:pt x="2446" y="113"/>
                  </a:lnTo>
                  <a:lnTo>
                    <a:pt x="2426" y="103"/>
                  </a:lnTo>
                  <a:lnTo>
                    <a:pt x="2426" y="51"/>
                  </a:lnTo>
                  <a:lnTo>
                    <a:pt x="2446" y="51"/>
                  </a:lnTo>
                  <a:lnTo>
                    <a:pt x="2457" y="61"/>
                  </a:lnTo>
                  <a:lnTo>
                    <a:pt x="2468" y="61"/>
                  </a:lnTo>
                  <a:lnTo>
                    <a:pt x="2478" y="82"/>
                  </a:lnTo>
                  <a:lnTo>
                    <a:pt x="2510" y="103"/>
                  </a:lnTo>
                  <a:lnTo>
                    <a:pt x="2521" y="134"/>
                  </a:lnTo>
                  <a:lnTo>
                    <a:pt x="2563" y="206"/>
                  </a:lnTo>
                  <a:lnTo>
                    <a:pt x="2584" y="268"/>
                  </a:lnTo>
                  <a:lnTo>
                    <a:pt x="2606" y="308"/>
                  </a:lnTo>
                  <a:lnTo>
                    <a:pt x="2616" y="350"/>
                  </a:lnTo>
                  <a:lnTo>
                    <a:pt x="2626" y="370"/>
                  </a:lnTo>
                  <a:lnTo>
                    <a:pt x="2659" y="381"/>
                  </a:lnTo>
                  <a:lnTo>
                    <a:pt x="2659" y="401"/>
                  </a:lnTo>
                  <a:lnTo>
                    <a:pt x="2668" y="401"/>
                  </a:lnTo>
                  <a:lnTo>
                    <a:pt x="2679" y="381"/>
                  </a:lnTo>
                  <a:lnTo>
                    <a:pt x="2690" y="381"/>
                  </a:lnTo>
                  <a:close/>
                  <a:moveTo>
                    <a:pt x="2690" y="432"/>
                  </a:moveTo>
                  <a:lnTo>
                    <a:pt x="2690" y="412"/>
                  </a:lnTo>
                  <a:lnTo>
                    <a:pt x="2690" y="432"/>
                  </a:lnTo>
                  <a:close/>
                  <a:moveTo>
                    <a:pt x="2721" y="422"/>
                  </a:moveTo>
                  <a:lnTo>
                    <a:pt x="2679" y="381"/>
                  </a:lnTo>
                  <a:lnTo>
                    <a:pt x="2690" y="381"/>
                  </a:lnTo>
                  <a:lnTo>
                    <a:pt x="2701" y="381"/>
                  </a:lnTo>
                  <a:lnTo>
                    <a:pt x="2721" y="381"/>
                  </a:lnTo>
                  <a:lnTo>
                    <a:pt x="2721" y="401"/>
                  </a:lnTo>
                  <a:lnTo>
                    <a:pt x="2732" y="412"/>
                  </a:lnTo>
                  <a:lnTo>
                    <a:pt x="2721" y="422"/>
                  </a:lnTo>
                  <a:close/>
                  <a:moveTo>
                    <a:pt x="2839" y="412"/>
                  </a:moveTo>
                  <a:lnTo>
                    <a:pt x="2807" y="432"/>
                  </a:lnTo>
                  <a:lnTo>
                    <a:pt x="2690" y="432"/>
                  </a:lnTo>
                  <a:lnTo>
                    <a:pt x="2690" y="381"/>
                  </a:lnTo>
                  <a:lnTo>
                    <a:pt x="2807" y="381"/>
                  </a:lnTo>
                  <a:lnTo>
                    <a:pt x="2839" y="412"/>
                  </a:lnTo>
                  <a:close/>
                  <a:moveTo>
                    <a:pt x="2807" y="432"/>
                  </a:moveTo>
                  <a:lnTo>
                    <a:pt x="2807" y="381"/>
                  </a:lnTo>
                  <a:lnTo>
                    <a:pt x="2828" y="381"/>
                  </a:lnTo>
                  <a:lnTo>
                    <a:pt x="2839" y="401"/>
                  </a:lnTo>
                  <a:lnTo>
                    <a:pt x="2839" y="412"/>
                  </a:lnTo>
                  <a:lnTo>
                    <a:pt x="2839" y="422"/>
                  </a:lnTo>
                  <a:lnTo>
                    <a:pt x="2828" y="422"/>
                  </a:lnTo>
                  <a:lnTo>
                    <a:pt x="2828" y="432"/>
                  </a:lnTo>
                  <a:lnTo>
                    <a:pt x="2807" y="432"/>
                  </a:lnTo>
                  <a:close/>
                  <a:moveTo>
                    <a:pt x="2785" y="412"/>
                  </a:moveTo>
                  <a:lnTo>
                    <a:pt x="2807" y="412"/>
                  </a:lnTo>
                  <a:lnTo>
                    <a:pt x="2785" y="412"/>
                  </a:lnTo>
                  <a:close/>
                  <a:moveTo>
                    <a:pt x="2807" y="432"/>
                  </a:moveTo>
                  <a:lnTo>
                    <a:pt x="2807" y="381"/>
                  </a:lnTo>
                  <a:lnTo>
                    <a:pt x="2828" y="381"/>
                  </a:lnTo>
                  <a:lnTo>
                    <a:pt x="2839" y="401"/>
                  </a:lnTo>
                  <a:lnTo>
                    <a:pt x="2839" y="412"/>
                  </a:lnTo>
                  <a:lnTo>
                    <a:pt x="2839" y="422"/>
                  </a:lnTo>
                  <a:lnTo>
                    <a:pt x="2828" y="422"/>
                  </a:lnTo>
                  <a:lnTo>
                    <a:pt x="2828" y="432"/>
                  </a:lnTo>
                  <a:lnTo>
                    <a:pt x="2807" y="432"/>
                  </a:lnTo>
                  <a:close/>
                </a:path>
              </a:pathLst>
            </a:custGeom>
            <a:solidFill>
              <a:srgbClr val="FFFFFF"/>
            </a:solidFill>
            <a:ln w="9525">
              <a:noFill/>
              <a:round/>
              <a:headEnd/>
              <a:tailEnd/>
            </a:ln>
          </p:spPr>
          <p:txBody>
            <a:bodyPr/>
            <a:lstStyle/>
            <a:p>
              <a:endParaRPr lang="uk-UA"/>
            </a:p>
          </p:txBody>
        </p:sp>
        <p:sp>
          <p:nvSpPr>
            <p:cNvPr id="16447" name="Freeform 67"/>
            <p:cNvSpPr>
              <a:spLocks/>
            </p:cNvSpPr>
            <p:nvPr/>
          </p:nvSpPr>
          <p:spPr bwMode="auto">
            <a:xfrm>
              <a:off x="3856038" y="6003925"/>
              <a:ext cx="1527175" cy="660400"/>
            </a:xfrm>
            <a:custGeom>
              <a:avLst/>
              <a:gdLst>
                <a:gd name="T0" fmla="*/ 2147483647 w 4810"/>
                <a:gd name="T1" fmla="*/ 2147483647 h 2079"/>
                <a:gd name="T2" fmla="*/ 2147483647 w 4810"/>
                <a:gd name="T3" fmla="*/ 2147483647 h 2079"/>
                <a:gd name="T4" fmla="*/ 2147483647 w 4810"/>
                <a:gd name="T5" fmla="*/ 2147483647 h 2079"/>
                <a:gd name="T6" fmla="*/ 2147483647 w 4810"/>
                <a:gd name="T7" fmla="*/ 2147483647 h 2079"/>
                <a:gd name="T8" fmla="*/ 2147483647 w 4810"/>
                <a:gd name="T9" fmla="*/ 2147483647 h 2079"/>
                <a:gd name="T10" fmla="*/ 2147483647 w 4810"/>
                <a:gd name="T11" fmla="*/ 2147483647 h 2079"/>
                <a:gd name="T12" fmla="*/ 2147483647 w 4810"/>
                <a:gd name="T13" fmla="*/ 2147483647 h 2079"/>
                <a:gd name="T14" fmla="*/ 2147483647 w 4810"/>
                <a:gd name="T15" fmla="*/ 2147483647 h 2079"/>
                <a:gd name="T16" fmla="*/ 2147483647 w 4810"/>
                <a:gd name="T17" fmla="*/ 2147483647 h 2079"/>
                <a:gd name="T18" fmla="*/ 2147483647 w 4810"/>
                <a:gd name="T19" fmla="*/ 2147483647 h 2079"/>
                <a:gd name="T20" fmla="*/ 2147483647 w 4810"/>
                <a:gd name="T21" fmla="*/ 2147483647 h 2079"/>
                <a:gd name="T22" fmla="*/ 2147483647 w 4810"/>
                <a:gd name="T23" fmla="*/ 2147483647 h 2079"/>
                <a:gd name="T24" fmla="*/ 2147483647 w 4810"/>
                <a:gd name="T25" fmla="*/ 2147483647 h 2079"/>
                <a:gd name="T26" fmla="*/ 2147483647 w 4810"/>
                <a:gd name="T27" fmla="*/ 2147483647 h 2079"/>
                <a:gd name="T28" fmla="*/ 2147483647 w 4810"/>
                <a:gd name="T29" fmla="*/ 2147483647 h 2079"/>
                <a:gd name="T30" fmla="*/ 2147483647 w 4810"/>
                <a:gd name="T31" fmla="*/ 2147483647 h 2079"/>
                <a:gd name="T32" fmla="*/ 2147483647 w 4810"/>
                <a:gd name="T33" fmla="*/ 2147483647 h 2079"/>
                <a:gd name="T34" fmla="*/ 2147483647 w 4810"/>
                <a:gd name="T35" fmla="*/ 2147483647 h 2079"/>
                <a:gd name="T36" fmla="*/ 2147483647 w 4810"/>
                <a:gd name="T37" fmla="*/ 0 h 2079"/>
                <a:gd name="T38" fmla="*/ 2147483647 w 4810"/>
                <a:gd name="T39" fmla="*/ 2147483647 h 2079"/>
                <a:gd name="T40" fmla="*/ 2147483647 w 4810"/>
                <a:gd name="T41" fmla="*/ 2147483647 h 2079"/>
                <a:gd name="T42" fmla="*/ 2147483647 w 4810"/>
                <a:gd name="T43" fmla="*/ 2147483647 h 2079"/>
                <a:gd name="T44" fmla="*/ 2147483647 w 4810"/>
                <a:gd name="T45" fmla="*/ 2147483647 h 2079"/>
                <a:gd name="T46" fmla="*/ 2147483647 w 4810"/>
                <a:gd name="T47" fmla="*/ 2147483647 h 2079"/>
                <a:gd name="T48" fmla="*/ 2147483647 w 4810"/>
                <a:gd name="T49" fmla="*/ 2147483647 h 2079"/>
                <a:gd name="T50" fmla="*/ 2147483647 w 4810"/>
                <a:gd name="T51" fmla="*/ 2147483647 h 2079"/>
                <a:gd name="T52" fmla="*/ 2147483647 w 4810"/>
                <a:gd name="T53" fmla="*/ 2147483647 h 2079"/>
                <a:gd name="T54" fmla="*/ 2147483647 w 4810"/>
                <a:gd name="T55" fmla="*/ 2147483647 h 2079"/>
                <a:gd name="T56" fmla="*/ 2147483647 w 4810"/>
                <a:gd name="T57" fmla="*/ 2147483647 h 2079"/>
                <a:gd name="T58" fmla="*/ 2147483647 w 4810"/>
                <a:gd name="T59" fmla="*/ 2147483647 h 2079"/>
                <a:gd name="T60" fmla="*/ 2147483647 w 4810"/>
                <a:gd name="T61" fmla="*/ 2147483647 h 2079"/>
                <a:gd name="T62" fmla="*/ 2147483647 w 4810"/>
                <a:gd name="T63" fmla="*/ 2147483647 h 2079"/>
                <a:gd name="T64" fmla="*/ 2147483647 w 4810"/>
                <a:gd name="T65" fmla="*/ 2147483647 h 2079"/>
                <a:gd name="T66" fmla="*/ 2147483647 w 4810"/>
                <a:gd name="T67" fmla="*/ 2147483647 h 2079"/>
                <a:gd name="T68" fmla="*/ 2147483647 w 4810"/>
                <a:gd name="T69" fmla="*/ 2147483647 h 2079"/>
                <a:gd name="T70" fmla="*/ 2147483647 w 4810"/>
                <a:gd name="T71" fmla="*/ 2147483647 h 2079"/>
                <a:gd name="T72" fmla="*/ 2147483647 w 4810"/>
                <a:gd name="T73" fmla="*/ 2147483647 h 2079"/>
                <a:gd name="T74" fmla="*/ 2147483647 w 4810"/>
                <a:gd name="T75" fmla="*/ 2147483647 h 2079"/>
                <a:gd name="T76" fmla="*/ 2147483647 w 4810"/>
                <a:gd name="T77" fmla="*/ 2147483647 h 2079"/>
                <a:gd name="T78" fmla="*/ 2147483647 w 4810"/>
                <a:gd name="T79" fmla="*/ 2147483647 h 2079"/>
                <a:gd name="T80" fmla="*/ 2147483647 w 4810"/>
                <a:gd name="T81" fmla="*/ 2147483647 h 2079"/>
                <a:gd name="T82" fmla="*/ 2147483647 w 4810"/>
                <a:gd name="T83" fmla="*/ 2147483647 h 2079"/>
                <a:gd name="T84" fmla="*/ 2147483647 w 4810"/>
                <a:gd name="T85" fmla="*/ 2147483647 h 2079"/>
                <a:gd name="T86" fmla="*/ 2147483647 w 4810"/>
                <a:gd name="T87" fmla="*/ 2147483647 h 2079"/>
                <a:gd name="T88" fmla="*/ 0 w 4810"/>
                <a:gd name="T89" fmla="*/ 2147483647 h 2079"/>
                <a:gd name="T90" fmla="*/ 2147483647 w 4810"/>
                <a:gd name="T91" fmla="*/ 2147483647 h 2079"/>
                <a:gd name="T92" fmla="*/ 2147483647 w 4810"/>
                <a:gd name="T93" fmla="*/ 2147483647 h 2079"/>
                <a:gd name="T94" fmla="*/ 2147483647 w 4810"/>
                <a:gd name="T95" fmla="*/ 2147483647 h 2079"/>
                <a:gd name="T96" fmla="*/ 2147483647 w 4810"/>
                <a:gd name="T97" fmla="*/ 2147483647 h 20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10"/>
                <a:gd name="T148" fmla="*/ 0 h 2079"/>
                <a:gd name="T149" fmla="*/ 4810 w 4810"/>
                <a:gd name="T150" fmla="*/ 2079 h 20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10" h="2079">
                  <a:moveTo>
                    <a:pt x="4440" y="2079"/>
                  </a:moveTo>
                  <a:lnTo>
                    <a:pt x="4376" y="2027"/>
                  </a:lnTo>
                  <a:lnTo>
                    <a:pt x="4323" y="1976"/>
                  </a:lnTo>
                  <a:lnTo>
                    <a:pt x="4355" y="1925"/>
                  </a:lnTo>
                  <a:lnTo>
                    <a:pt x="4387" y="1862"/>
                  </a:lnTo>
                  <a:lnTo>
                    <a:pt x="4407" y="1800"/>
                  </a:lnTo>
                  <a:lnTo>
                    <a:pt x="4429" y="1729"/>
                  </a:lnTo>
                  <a:lnTo>
                    <a:pt x="4471" y="1574"/>
                  </a:lnTo>
                  <a:lnTo>
                    <a:pt x="4535" y="1430"/>
                  </a:lnTo>
                  <a:lnTo>
                    <a:pt x="4503" y="1235"/>
                  </a:lnTo>
                  <a:lnTo>
                    <a:pt x="4482" y="1060"/>
                  </a:lnTo>
                  <a:lnTo>
                    <a:pt x="4471" y="905"/>
                  </a:lnTo>
                  <a:lnTo>
                    <a:pt x="4471" y="771"/>
                  </a:lnTo>
                  <a:lnTo>
                    <a:pt x="4482" y="648"/>
                  </a:lnTo>
                  <a:lnTo>
                    <a:pt x="4493" y="545"/>
                  </a:lnTo>
                  <a:lnTo>
                    <a:pt x="4524" y="462"/>
                  </a:lnTo>
                  <a:lnTo>
                    <a:pt x="4546" y="381"/>
                  </a:lnTo>
                  <a:lnTo>
                    <a:pt x="4693" y="164"/>
                  </a:lnTo>
                  <a:lnTo>
                    <a:pt x="4810" y="0"/>
                  </a:lnTo>
                  <a:lnTo>
                    <a:pt x="4662" y="61"/>
                  </a:lnTo>
                  <a:lnTo>
                    <a:pt x="4524" y="113"/>
                  </a:lnTo>
                  <a:lnTo>
                    <a:pt x="4365" y="154"/>
                  </a:lnTo>
                  <a:lnTo>
                    <a:pt x="4207" y="206"/>
                  </a:lnTo>
                  <a:lnTo>
                    <a:pt x="4047" y="226"/>
                  </a:lnTo>
                  <a:lnTo>
                    <a:pt x="3878" y="256"/>
                  </a:lnTo>
                  <a:lnTo>
                    <a:pt x="3719" y="267"/>
                  </a:lnTo>
                  <a:lnTo>
                    <a:pt x="3560" y="267"/>
                  </a:lnTo>
                  <a:lnTo>
                    <a:pt x="3349" y="267"/>
                  </a:lnTo>
                  <a:lnTo>
                    <a:pt x="3094" y="267"/>
                  </a:lnTo>
                  <a:lnTo>
                    <a:pt x="2819" y="267"/>
                  </a:lnTo>
                  <a:lnTo>
                    <a:pt x="2575" y="267"/>
                  </a:lnTo>
                  <a:lnTo>
                    <a:pt x="2395" y="277"/>
                  </a:lnTo>
                  <a:lnTo>
                    <a:pt x="2172" y="318"/>
                  </a:lnTo>
                  <a:lnTo>
                    <a:pt x="1928" y="370"/>
                  </a:lnTo>
                  <a:lnTo>
                    <a:pt x="1685" y="432"/>
                  </a:lnTo>
                  <a:lnTo>
                    <a:pt x="1452" y="504"/>
                  </a:lnTo>
                  <a:lnTo>
                    <a:pt x="1229" y="576"/>
                  </a:lnTo>
                  <a:lnTo>
                    <a:pt x="1027" y="648"/>
                  </a:lnTo>
                  <a:lnTo>
                    <a:pt x="880" y="720"/>
                  </a:lnTo>
                  <a:lnTo>
                    <a:pt x="699" y="792"/>
                  </a:lnTo>
                  <a:lnTo>
                    <a:pt x="446" y="936"/>
                  </a:lnTo>
                  <a:lnTo>
                    <a:pt x="318" y="1008"/>
                  </a:lnTo>
                  <a:lnTo>
                    <a:pt x="191" y="1091"/>
                  </a:lnTo>
                  <a:lnTo>
                    <a:pt x="85" y="1173"/>
                  </a:lnTo>
                  <a:lnTo>
                    <a:pt x="0" y="1266"/>
                  </a:lnTo>
                  <a:lnTo>
                    <a:pt x="169" y="1286"/>
                  </a:lnTo>
                  <a:lnTo>
                    <a:pt x="392" y="1318"/>
                  </a:lnTo>
                  <a:lnTo>
                    <a:pt x="339" y="2079"/>
                  </a:lnTo>
                  <a:lnTo>
                    <a:pt x="4440" y="2079"/>
                  </a:lnTo>
                  <a:close/>
                </a:path>
              </a:pathLst>
            </a:custGeom>
            <a:solidFill>
              <a:srgbClr val="008EC8"/>
            </a:solidFill>
            <a:ln w="9525">
              <a:noFill/>
              <a:round/>
              <a:headEnd/>
              <a:tailEnd/>
            </a:ln>
          </p:spPr>
          <p:txBody>
            <a:bodyPr/>
            <a:lstStyle/>
            <a:p>
              <a:endParaRPr lang="uk-UA"/>
            </a:p>
          </p:txBody>
        </p:sp>
        <p:sp>
          <p:nvSpPr>
            <p:cNvPr id="16448" name="Freeform 68"/>
            <p:cNvSpPr>
              <a:spLocks noEditPoints="1"/>
            </p:cNvSpPr>
            <p:nvPr/>
          </p:nvSpPr>
          <p:spPr bwMode="auto">
            <a:xfrm>
              <a:off x="3852863" y="5997575"/>
              <a:ext cx="1536700" cy="679450"/>
            </a:xfrm>
            <a:custGeom>
              <a:avLst/>
              <a:gdLst>
                <a:gd name="T0" fmla="*/ 2147483647 w 4843"/>
                <a:gd name="T1" fmla="*/ 2147483647 h 2141"/>
                <a:gd name="T2" fmla="*/ 2147483647 w 4843"/>
                <a:gd name="T3" fmla="*/ 2147483647 h 2141"/>
                <a:gd name="T4" fmla="*/ 2147483647 w 4843"/>
                <a:gd name="T5" fmla="*/ 2147483647 h 2141"/>
                <a:gd name="T6" fmla="*/ 2147483647 w 4843"/>
                <a:gd name="T7" fmla="*/ 2147483647 h 2141"/>
                <a:gd name="T8" fmla="*/ 2147483647 w 4843"/>
                <a:gd name="T9" fmla="*/ 2147483647 h 2141"/>
                <a:gd name="T10" fmla="*/ 2147483647 w 4843"/>
                <a:gd name="T11" fmla="*/ 2147483647 h 2141"/>
                <a:gd name="T12" fmla="*/ 2147483647 w 4843"/>
                <a:gd name="T13" fmla="*/ 2147483647 h 2141"/>
                <a:gd name="T14" fmla="*/ 2147483647 w 4843"/>
                <a:gd name="T15" fmla="*/ 2147483647 h 2141"/>
                <a:gd name="T16" fmla="*/ 2147483647 w 4843"/>
                <a:gd name="T17" fmla="*/ 2147483647 h 2141"/>
                <a:gd name="T18" fmla="*/ 2147483647 w 4843"/>
                <a:gd name="T19" fmla="*/ 2147483647 h 2141"/>
                <a:gd name="T20" fmla="*/ 2147483647 w 4843"/>
                <a:gd name="T21" fmla="*/ 2147483647 h 2141"/>
                <a:gd name="T22" fmla="*/ 2147483647 w 4843"/>
                <a:gd name="T23" fmla="*/ 2147483647 h 2141"/>
                <a:gd name="T24" fmla="*/ 2147483647 w 4843"/>
                <a:gd name="T25" fmla="*/ 2147483647 h 2141"/>
                <a:gd name="T26" fmla="*/ 2147483647 w 4843"/>
                <a:gd name="T27" fmla="*/ 2147483647 h 2141"/>
                <a:gd name="T28" fmla="*/ 2147483647 w 4843"/>
                <a:gd name="T29" fmla="*/ 2147483647 h 2141"/>
                <a:gd name="T30" fmla="*/ 2147483647 w 4843"/>
                <a:gd name="T31" fmla="*/ 2147483647 h 2141"/>
                <a:gd name="T32" fmla="*/ 2147483647 w 4843"/>
                <a:gd name="T33" fmla="*/ 2147483647 h 2141"/>
                <a:gd name="T34" fmla="*/ 2147483647 w 4843"/>
                <a:gd name="T35" fmla="*/ 2147483647 h 2141"/>
                <a:gd name="T36" fmla="*/ 2147483647 w 4843"/>
                <a:gd name="T37" fmla="*/ 2147483647 h 2141"/>
                <a:gd name="T38" fmla="*/ 2147483647 w 4843"/>
                <a:gd name="T39" fmla="*/ 2147483647 h 2141"/>
                <a:gd name="T40" fmla="*/ 2147483647 w 4843"/>
                <a:gd name="T41" fmla="*/ 2147483647 h 2141"/>
                <a:gd name="T42" fmla="*/ 2147483647 w 4843"/>
                <a:gd name="T43" fmla="*/ 2147483647 h 2141"/>
                <a:gd name="T44" fmla="*/ 2147483647 w 4843"/>
                <a:gd name="T45" fmla="*/ 2147483647 h 2141"/>
                <a:gd name="T46" fmla="*/ 2147483647 w 4843"/>
                <a:gd name="T47" fmla="*/ 2147483647 h 2141"/>
                <a:gd name="T48" fmla="*/ 2147483647 w 4843"/>
                <a:gd name="T49" fmla="*/ 2147483647 h 2141"/>
                <a:gd name="T50" fmla="*/ 2147483647 w 4843"/>
                <a:gd name="T51" fmla="*/ 2147483647 h 2141"/>
                <a:gd name="T52" fmla="*/ 2147483647 w 4843"/>
                <a:gd name="T53" fmla="*/ 2147483647 h 2141"/>
                <a:gd name="T54" fmla="*/ 2147483647 w 4843"/>
                <a:gd name="T55" fmla="*/ 2147483647 h 2141"/>
                <a:gd name="T56" fmla="*/ 2147483647 w 4843"/>
                <a:gd name="T57" fmla="*/ 2147483647 h 2141"/>
                <a:gd name="T58" fmla="*/ 2147483647 w 4843"/>
                <a:gd name="T59" fmla="*/ 2147483647 h 2141"/>
                <a:gd name="T60" fmla="*/ 2147483647 w 4843"/>
                <a:gd name="T61" fmla="*/ 2147483647 h 2141"/>
                <a:gd name="T62" fmla="*/ 2147483647 w 4843"/>
                <a:gd name="T63" fmla="*/ 2147483647 h 2141"/>
                <a:gd name="T64" fmla="*/ 2147483647 w 4843"/>
                <a:gd name="T65" fmla="*/ 2147483647 h 2141"/>
                <a:gd name="T66" fmla="*/ 2147483647 w 4843"/>
                <a:gd name="T67" fmla="*/ 2147483647 h 2141"/>
                <a:gd name="T68" fmla="*/ 2147483647 w 4843"/>
                <a:gd name="T69" fmla="*/ 2147483647 h 2141"/>
                <a:gd name="T70" fmla="*/ 2147483647 w 4843"/>
                <a:gd name="T71" fmla="*/ 2147483647 h 2141"/>
                <a:gd name="T72" fmla="*/ 2147483647 w 4843"/>
                <a:gd name="T73" fmla="*/ 2147483647 h 2141"/>
                <a:gd name="T74" fmla="*/ 2147483647 w 4843"/>
                <a:gd name="T75" fmla="*/ 2147483647 h 2141"/>
                <a:gd name="T76" fmla="*/ 0 w 4843"/>
                <a:gd name="T77" fmla="*/ 2147483647 h 2141"/>
                <a:gd name="T78" fmla="*/ 2147483647 w 4843"/>
                <a:gd name="T79" fmla="*/ 2147483647 h 2141"/>
                <a:gd name="T80" fmla="*/ 2147483647 w 4843"/>
                <a:gd name="T81" fmla="*/ 2147483647 h 2141"/>
                <a:gd name="T82" fmla="*/ 2147483647 w 4843"/>
                <a:gd name="T83" fmla="*/ 2147483647 h 2141"/>
                <a:gd name="T84" fmla="*/ 2147483647 w 4843"/>
                <a:gd name="T85" fmla="*/ 2147483647 h 2141"/>
                <a:gd name="T86" fmla="*/ 2147483647 w 4843"/>
                <a:gd name="T87" fmla="*/ 2147483647 h 2141"/>
                <a:gd name="T88" fmla="*/ 2147483647 w 4843"/>
                <a:gd name="T89" fmla="*/ 2147483647 h 2141"/>
                <a:gd name="T90" fmla="*/ 2147483647 w 4843"/>
                <a:gd name="T91" fmla="*/ 2147483647 h 2141"/>
                <a:gd name="T92" fmla="*/ 2147483647 w 4843"/>
                <a:gd name="T93" fmla="*/ 2147483647 h 2141"/>
                <a:gd name="T94" fmla="*/ 2147483647 w 4843"/>
                <a:gd name="T95" fmla="*/ 2147483647 h 2141"/>
                <a:gd name="T96" fmla="*/ 2147483647 w 4843"/>
                <a:gd name="T97" fmla="*/ 2147483647 h 2141"/>
                <a:gd name="T98" fmla="*/ 2147483647 w 4843"/>
                <a:gd name="T99" fmla="*/ 2147483647 h 2141"/>
                <a:gd name="T100" fmla="*/ 2147483647 w 4843"/>
                <a:gd name="T101" fmla="*/ 2147483647 h 2141"/>
                <a:gd name="T102" fmla="*/ 2147483647 w 4843"/>
                <a:gd name="T103" fmla="*/ 2147483647 h 2141"/>
                <a:gd name="T104" fmla="*/ 2147483647 w 4843"/>
                <a:gd name="T105" fmla="*/ 2147483647 h 2141"/>
                <a:gd name="T106" fmla="*/ 2147483647 w 4843"/>
                <a:gd name="T107" fmla="*/ 2147483647 h 2141"/>
                <a:gd name="T108" fmla="*/ 2147483647 w 4843"/>
                <a:gd name="T109" fmla="*/ 2147483647 h 21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43"/>
                <a:gd name="T166" fmla="*/ 0 h 2141"/>
                <a:gd name="T167" fmla="*/ 4843 w 4843"/>
                <a:gd name="T168" fmla="*/ 2141 h 21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43" h="2141">
                  <a:moveTo>
                    <a:pt x="4313" y="1977"/>
                  </a:moveTo>
                  <a:lnTo>
                    <a:pt x="4345" y="2018"/>
                  </a:lnTo>
                  <a:lnTo>
                    <a:pt x="4345" y="1977"/>
                  </a:lnTo>
                  <a:lnTo>
                    <a:pt x="4376" y="1997"/>
                  </a:lnTo>
                  <a:lnTo>
                    <a:pt x="4418" y="2028"/>
                  </a:lnTo>
                  <a:lnTo>
                    <a:pt x="4440" y="2048"/>
                  </a:lnTo>
                  <a:lnTo>
                    <a:pt x="4482" y="2089"/>
                  </a:lnTo>
                  <a:lnTo>
                    <a:pt x="4440" y="2131"/>
                  </a:lnTo>
                  <a:lnTo>
                    <a:pt x="4398" y="2089"/>
                  </a:lnTo>
                  <a:lnTo>
                    <a:pt x="4376" y="2069"/>
                  </a:lnTo>
                  <a:lnTo>
                    <a:pt x="4345" y="2038"/>
                  </a:lnTo>
                  <a:lnTo>
                    <a:pt x="4323" y="2018"/>
                  </a:lnTo>
                  <a:lnTo>
                    <a:pt x="4313" y="1977"/>
                  </a:lnTo>
                  <a:close/>
                  <a:moveTo>
                    <a:pt x="4345" y="1977"/>
                  </a:moveTo>
                  <a:lnTo>
                    <a:pt x="4323" y="2018"/>
                  </a:lnTo>
                  <a:lnTo>
                    <a:pt x="4313" y="2018"/>
                  </a:lnTo>
                  <a:lnTo>
                    <a:pt x="4313" y="1997"/>
                  </a:lnTo>
                  <a:lnTo>
                    <a:pt x="4313" y="1987"/>
                  </a:lnTo>
                  <a:lnTo>
                    <a:pt x="4313" y="1977"/>
                  </a:lnTo>
                  <a:lnTo>
                    <a:pt x="4323" y="1977"/>
                  </a:lnTo>
                  <a:lnTo>
                    <a:pt x="4334" y="1977"/>
                  </a:lnTo>
                  <a:lnTo>
                    <a:pt x="4345" y="1977"/>
                  </a:lnTo>
                  <a:close/>
                  <a:moveTo>
                    <a:pt x="4514" y="1451"/>
                  </a:moveTo>
                  <a:lnTo>
                    <a:pt x="4567" y="1441"/>
                  </a:lnTo>
                  <a:lnTo>
                    <a:pt x="4567" y="1462"/>
                  </a:lnTo>
                  <a:lnTo>
                    <a:pt x="4557" y="1493"/>
                  </a:lnTo>
                  <a:lnTo>
                    <a:pt x="4535" y="1534"/>
                  </a:lnTo>
                  <a:lnTo>
                    <a:pt x="4514" y="1565"/>
                  </a:lnTo>
                  <a:lnTo>
                    <a:pt x="4504" y="1595"/>
                  </a:lnTo>
                  <a:lnTo>
                    <a:pt x="4493" y="1667"/>
                  </a:lnTo>
                  <a:lnTo>
                    <a:pt x="4471" y="1750"/>
                  </a:lnTo>
                  <a:lnTo>
                    <a:pt x="4440" y="1821"/>
                  </a:lnTo>
                  <a:lnTo>
                    <a:pt x="4429" y="1894"/>
                  </a:lnTo>
                  <a:lnTo>
                    <a:pt x="4398" y="1935"/>
                  </a:lnTo>
                  <a:lnTo>
                    <a:pt x="4387" y="1966"/>
                  </a:lnTo>
                  <a:lnTo>
                    <a:pt x="4376" y="1987"/>
                  </a:lnTo>
                  <a:lnTo>
                    <a:pt x="4345" y="2018"/>
                  </a:lnTo>
                  <a:lnTo>
                    <a:pt x="4313" y="1977"/>
                  </a:lnTo>
                  <a:lnTo>
                    <a:pt x="4334" y="1966"/>
                  </a:lnTo>
                  <a:lnTo>
                    <a:pt x="4345" y="1935"/>
                  </a:lnTo>
                  <a:lnTo>
                    <a:pt x="4366" y="1915"/>
                  </a:lnTo>
                  <a:lnTo>
                    <a:pt x="4376" y="1873"/>
                  </a:lnTo>
                  <a:lnTo>
                    <a:pt x="4387" y="1811"/>
                  </a:lnTo>
                  <a:lnTo>
                    <a:pt x="4418" y="1729"/>
                  </a:lnTo>
                  <a:lnTo>
                    <a:pt x="4440" y="1657"/>
                  </a:lnTo>
                  <a:lnTo>
                    <a:pt x="4451" y="1575"/>
                  </a:lnTo>
                  <a:lnTo>
                    <a:pt x="4482" y="1544"/>
                  </a:lnTo>
                  <a:lnTo>
                    <a:pt x="4493" y="1503"/>
                  </a:lnTo>
                  <a:lnTo>
                    <a:pt x="4504" y="1462"/>
                  </a:lnTo>
                  <a:lnTo>
                    <a:pt x="4535" y="1441"/>
                  </a:lnTo>
                  <a:lnTo>
                    <a:pt x="4514" y="1451"/>
                  </a:lnTo>
                  <a:close/>
                  <a:moveTo>
                    <a:pt x="4567" y="1462"/>
                  </a:moveTo>
                  <a:lnTo>
                    <a:pt x="4535" y="1441"/>
                  </a:lnTo>
                  <a:lnTo>
                    <a:pt x="4535" y="1430"/>
                  </a:lnTo>
                  <a:lnTo>
                    <a:pt x="4546" y="1430"/>
                  </a:lnTo>
                  <a:lnTo>
                    <a:pt x="4557" y="1430"/>
                  </a:lnTo>
                  <a:lnTo>
                    <a:pt x="4567" y="1441"/>
                  </a:lnTo>
                  <a:lnTo>
                    <a:pt x="4567" y="1451"/>
                  </a:lnTo>
                  <a:lnTo>
                    <a:pt x="4567" y="1462"/>
                  </a:lnTo>
                  <a:close/>
                  <a:moveTo>
                    <a:pt x="4832" y="51"/>
                  </a:moveTo>
                  <a:lnTo>
                    <a:pt x="4810" y="0"/>
                  </a:lnTo>
                  <a:lnTo>
                    <a:pt x="4843" y="31"/>
                  </a:lnTo>
                  <a:lnTo>
                    <a:pt x="4832" y="61"/>
                  </a:lnTo>
                  <a:lnTo>
                    <a:pt x="4821" y="72"/>
                  </a:lnTo>
                  <a:lnTo>
                    <a:pt x="4810" y="103"/>
                  </a:lnTo>
                  <a:lnTo>
                    <a:pt x="4800" y="123"/>
                  </a:lnTo>
                  <a:lnTo>
                    <a:pt x="4757" y="165"/>
                  </a:lnTo>
                  <a:lnTo>
                    <a:pt x="4726" y="206"/>
                  </a:lnTo>
                  <a:lnTo>
                    <a:pt x="4695" y="237"/>
                  </a:lnTo>
                  <a:lnTo>
                    <a:pt x="4652" y="288"/>
                  </a:lnTo>
                  <a:lnTo>
                    <a:pt x="4641" y="329"/>
                  </a:lnTo>
                  <a:lnTo>
                    <a:pt x="4620" y="350"/>
                  </a:lnTo>
                  <a:lnTo>
                    <a:pt x="4599" y="381"/>
                  </a:lnTo>
                  <a:lnTo>
                    <a:pt x="4588" y="422"/>
                  </a:lnTo>
                  <a:lnTo>
                    <a:pt x="4567" y="453"/>
                  </a:lnTo>
                  <a:lnTo>
                    <a:pt x="4557" y="493"/>
                  </a:lnTo>
                  <a:lnTo>
                    <a:pt x="4546" y="535"/>
                  </a:lnTo>
                  <a:lnTo>
                    <a:pt x="4535" y="587"/>
                  </a:lnTo>
                  <a:lnTo>
                    <a:pt x="4535" y="618"/>
                  </a:lnTo>
                  <a:lnTo>
                    <a:pt x="4514" y="669"/>
                  </a:lnTo>
                  <a:lnTo>
                    <a:pt x="4514" y="741"/>
                  </a:lnTo>
                  <a:lnTo>
                    <a:pt x="4504" y="803"/>
                  </a:lnTo>
                  <a:lnTo>
                    <a:pt x="4504" y="865"/>
                  </a:lnTo>
                  <a:lnTo>
                    <a:pt x="4504" y="926"/>
                  </a:lnTo>
                  <a:lnTo>
                    <a:pt x="4514" y="1009"/>
                  </a:lnTo>
                  <a:lnTo>
                    <a:pt x="4514" y="1081"/>
                  </a:lnTo>
                  <a:lnTo>
                    <a:pt x="4535" y="1163"/>
                  </a:lnTo>
                  <a:lnTo>
                    <a:pt x="4546" y="1245"/>
                  </a:lnTo>
                  <a:lnTo>
                    <a:pt x="4557" y="1349"/>
                  </a:lnTo>
                  <a:lnTo>
                    <a:pt x="4567" y="1441"/>
                  </a:lnTo>
                  <a:lnTo>
                    <a:pt x="4514" y="1451"/>
                  </a:lnTo>
                  <a:lnTo>
                    <a:pt x="4504" y="1349"/>
                  </a:lnTo>
                  <a:lnTo>
                    <a:pt x="4493" y="1256"/>
                  </a:lnTo>
                  <a:lnTo>
                    <a:pt x="4482" y="1173"/>
                  </a:lnTo>
                  <a:lnTo>
                    <a:pt x="4471" y="1081"/>
                  </a:lnTo>
                  <a:lnTo>
                    <a:pt x="4471" y="1009"/>
                  </a:lnTo>
                  <a:lnTo>
                    <a:pt x="4451" y="926"/>
                  </a:lnTo>
                  <a:lnTo>
                    <a:pt x="4451" y="865"/>
                  </a:lnTo>
                  <a:lnTo>
                    <a:pt x="4451" y="792"/>
                  </a:lnTo>
                  <a:lnTo>
                    <a:pt x="4471" y="720"/>
                  </a:lnTo>
                  <a:lnTo>
                    <a:pt x="4471" y="669"/>
                  </a:lnTo>
                  <a:lnTo>
                    <a:pt x="4482" y="618"/>
                  </a:lnTo>
                  <a:lnTo>
                    <a:pt x="4482" y="566"/>
                  </a:lnTo>
                  <a:lnTo>
                    <a:pt x="4493" y="525"/>
                  </a:lnTo>
                  <a:lnTo>
                    <a:pt x="4504" y="474"/>
                  </a:lnTo>
                  <a:lnTo>
                    <a:pt x="4514" y="433"/>
                  </a:lnTo>
                  <a:lnTo>
                    <a:pt x="4535" y="391"/>
                  </a:lnTo>
                  <a:lnTo>
                    <a:pt x="4557" y="350"/>
                  </a:lnTo>
                  <a:lnTo>
                    <a:pt x="4567" y="329"/>
                  </a:lnTo>
                  <a:lnTo>
                    <a:pt x="4588" y="288"/>
                  </a:lnTo>
                  <a:lnTo>
                    <a:pt x="4609" y="267"/>
                  </a:lnTo>
                  <a:lnTo>
                    <a:pt x="4652" y="216"/>
                  </a:lnTo>
                  <a:lnTo>
                    <a:pt x="4673" y="165"/>
                  </a:lnTo>
                  <a:lnTo>
                    <a:pt x="4715" y="123"/>
                  </a:lnTo>
                  <a:lnTo>
                    <a:pt x="4757" y="82"/>
                  </a:lnTo>
                  <a:lnTo>
                    <a:pt x="4768" y="61"/>
                  </a:lnTo>
                  <a:lnTo>
                    <a:pt x="4779" y="51"/>
                  </a:lnTo>
                  <a:lnTo>
                    <a:pt x="4779" y="21"/>
                  </a:lnTo>
                  <a:lnTo>
                    <a:pt x="4800" y="11"/>
                  </a:lnTo>
                  <a:lnTo>
                    <a:pt x="4832" y="51"/>
                  </a:lnTo>
                  <a:close/>
                  <a:moveTo>
                    <a:pt x="4843" y="31"/>
                  </a:moveTo>
                  <a:lnTo>
                    <a:pt x="4800" y="11"/>
                  </a:lnTo>
                  <a:lnTo>
                    <a:pt x="4810" y="0"/>
                  </a:lnTo>
                  <a:lnTo>
                    <a:pt x="4821" y="0"/>
                  </a:lnTo>
                  <a:lnTo>
                    <a:pt x="4832" y="0"/>
                  </a:lnTo>
                  <a:lnTo>
                    <a:pt x="4843" y="11"/>
                  </a:lnTo>
                  <a:lnTo>
                    <a:pt x="4843" y="21"/>
                  </a:lnTo>
                  <a:lnTo>
                    <a:pt x="4843" y="31"/>
                  </a:lnTo>
                  <a:close/>
                  <a:moveTo>
                    <a:pt x="3571" y="329"/>
                  </a:moveTo>
                  <a:lnTo>
                    <a:pt x="3571" y="267"/>
                  </a:lnTo>
                  <a:lnTo>
                    <a:pt x="3655" y="267"/>
                  </a:lnTo>
                  <a:lnTo>
                    <a:pt x="3730" y="267"/>
                  </a:lnTo>
                  <a:lnTo>
                    <a:pt x="3815" y="247"/>
                  </a:lnTo>
                  <a:lnTo>
                    <a:pt x="3889" y="247"/>
                  </a:lnTo>
                  <a:lnTo>
                    <a:pt x="3963" y="237"/>
                  </a:lnTo>
                  <a:lnTo>
                    <a:pt x="4048" y="227"/>
                  </a:lnTo>
                  <a:lnTo>
                    <a:pt x="4122" y="216"/>
                  </a:lnTo>
                  <a:lnTo>
                    <a:pt x="4207" y="185"/>
                  </a:lnTo>
                  <a:lnTo>
                    <a:pt x="4281" y="175"/>
                  </a:lnTo>
                  <a:lnTo>
                    <a:pt x="4366" y="154"/>
                  </a:lnTo>
                  <a:lnTo>
                    <a:pt x="4440" y="134"/>
                  </a:lnTo>
                  <a:lnTo>
                    <a:pt x="4514" y="113"/>
                  </a:lnTo>
                  <a:lnTo>
                    <a:pt x="4599" y="82"/>
                  </a:lnTo>
                  <a:lnTo>
                    <a:pt x="4662" y="61"/>
                  </a:lnTo>
                  <a:lnTo>
                    <a:pt x="4748" y="21"/>
                  </a:lnTo>
                  <a:lnTo>
                    <a:pt x="4810" y="0"/>
                  </a:lnTo>
                  <a:lnTo>
                    <a:pt x="4832" y="51"/>
                  </a:lnTo>
                  <a:lnTo>
                    <a:pt x="4757" y="72"/>
                  </a:lnTo>
                  <a:lnTo>
                    <a:pt x="4695" y="113"/>
                  </a:lnTo>
                  <a:lnTo>
                    <a:pt x="4609" y="134"/>
                  </a:lnTo>
                  <a:lnTo>
                    <a:pt x="4535" y="165"/>
                  </a:lnTo>
                  <a:lnTo>
                    <a:pt x="4451" y="185"/>
                  </a:lnTo>
                  <a:lnTo>
                    <a:pt x="4376" y="206"/>
                  </a:lnTo>
                  <a:lnTo>
                    <a:pt x="4291" y="227"/>
                  </a:lnTo>
                  <a:lnTo>
                    <a:pt x="4218" y="247"/>
                  </a:lnTo>
                  <a:lnTo>
                    <a:pt x="4143" y="267"/>
                  </a:lnTo>
                  <a:lnTo>
                    <a:pt x="4058" y="277"/>
                  </a:lnTo>
                  <a:lnTo>
                    <a:pt x="3985" y="288"/>
                  </a:lnTo>
                  <a:lnTo>
                    <a:pt x="3899" y="298"/>
                  </a:lnTo>
                  <a:lnTo>
                    <a:pt x="3815" y="319"/>
                  </a:lnTo>
                  <a:lnTo>
                    <a:pt x="3730" y="319"/>
                  </a:lnTo>
                  <a:lnTo>
                    <a:pt x="3655" y="319"/>
                  </a:lnTo>
                  <a:lnTo>
                    <a:pt x="3571" y="329"/>
                  </a:lnTo>
                  <a:close/>
                  <a:moveTo>
                    <a:pt x="2586" y="329"/>
                  </a:moveTo>
                  <a:lnTo>
                    <a:pt x="2586" y="267"/>
                  </a:lnTo>
                  <a:lnTo>
                    <a:pt x="2692" y="267"/>
                  </a:lnTo>
                  <a:lnTo>
                    <a:pt x="2830" y="267"/>
                  </a:lnTo>
                  <a:lnTo>
                    <a:pt x="2956" y="267"/>
                  </a:lnTo>
                  <a:lnTo>
                    <a:pt x="3105" y="267"/>
                  </a:lnTo>
                  <a:lnTo>
                    <a:pt x="3232" y="267"/>
                  </a:lnTo>
                  <a:lnTo>
                    <a:pt x="3360" y="267"/>
                  </a:lnTo>
                  <a:lnTo>
                    <a:pt x="3465" y="267"/>
                  </a:lnTo>
                  <a:lnTo>
                    <a:pt x="3571" y="267"/>
                  </a:lnTo>
                  <a:lnTo>
                    <a:pt x="3571" y="329"/>
                  </a:lnTo>
                  <a:lnTo>
                    <a:pt x="3465" y="329"/>
                  </a:lnTo>
                  <a:lnTo>
                    <a:pt x="3360" y="329"/>
                  </a:lnTo>
                  <a:lnTo>
                    <a:pt x="3232" y="329"/>
                  </a:lnTo>
                  <a:lnTo>
                    <a:pt x="3105" y="329"/>
                  </a:lnTo>
                  <a:lnTo>
                    <a:pt x="2956" y="329"/>
                  </a:lnTo>
                  <a:lnTo>
                    <a:pt x="2830" y="329"/>
                  </a:lnTo>
                  <a:lnTo>
                    <a:pt x="2692" y="329"/>
                  </a:lnTo>
                  <a:lnTo>
                    <a:pt x="2586" y="329"/>
                  </a:lnTo>
                  <a:close/>
                  <a:moveTo>
                    <a:pt x="912" y="761"/>
                  </a:moveTo>
                  <a:lnTo>
                    <a:pt x="880" y="710"/>
                  </a:lnTo>
                  <a:lnTo>
                    <a:pt x="943" y="669"/>
                  </a:lnTo>
                  <a:lnTo>
                    <a:pt x="1038" y="649"/>
                  </a:lnTo>
                  <a:lnTo>
                    <a:pt x="1134" y="607"/>
                  </a:lnTo>
                  <a:lnTo>
                    <a:pt x="1219" y="566"/>
                  </a:lnTo>
                  <a:lnTo>
                    <a:pt x="1335" y="535"/>
                  </a:lnTo>
                  <a:lnTo>
                    <a:pt x="1441" y="493"/>
                  </a:lnTo>
                  <a:lnTo>
                    <a:pt x="1568" y="453"/>
                  </a:lnTo>
                  <a:lnTo>
                    <a:pt x="1696" y="433"/>
                  </a:lnTo>
                  <a:lnTo>
                    <a:pt x="1812" y="391"/>
                  </a:lnTo>
                  <a:lnTo>
                    <a:pt x="1939" y="370"/>
                  </a:lnTo>
                  <a:lnTo>
                    <a:pt x="2067" y="339"/>
                  </a:lnTo>
                  <a:lnTo>
                    <a:pt x="2183" y="319"/>
                  </a:lnTo>
                  <a:lnTo>
                    <a:pt x="2289" y="288"/>
                  </a:lnTo>
                  <a:lnTo>
                    <a:pt x="2395" y="277"/>
                  </a:lnTo>
                  <a:lnTo>
                    <a:pt x="2448" y="277"/>
                  </a:lnTo>
                  <a:lnTo>
                    <a:pt x="2501" y="277"/>
                  </a:lnTo>
                  <a:lnTo>
                    <a:pt x="2533" y="267"/>
                  </a:lnTo>
                  <a:lnTo>
                    <a:pt x="2586" y="267"/>
                  </a:lnTo>
                  <a:lnTo>
                    <a:pt x="2586" y="329"/>
                  </a:lnTo>
                  <a:lnTo>
                    <a:pt x="2554" y="329"/>
                  </a:lnTo>
                  <a:lnTo>
                    <a:pt x="2501" y="329"/>
                  </a:lnTo>
                  <a:lnTo>
                    <a:pt x="2459" y="329"/>
                  </a:lnTo>
                  <a:lnTo>
                    <a:pt x="2406" y="339"/>
                  </a:lnTo>
                  <a:lnTo>
                    <a:pt x="2300" y="350"/>
                  </a:lnTo>
                  <a:lnTo>
                    <a:pt x="2183" y="370"/>
                  </a:lnTo>
                  <a:lnTo>
                    <a:pt x="2078" y="391"/>
                  </a:lnTo>
                  <a:lnTo>
                    <a:pt x="1939" y="422"/>
                  </a:lnTo>
                  <a:lnTo>
                    <a:pt x="1823" y="443"/>
                  </a:lnTo>
                  <a:lnTo>
                    <a:pt x="1706" y="483"/>
                  </a:lnTo>
                  <a:lnTo>
                    <a:pt x="1590" y="525"/>
                  </a:lnTo>
                  <a:lnTo>
                    <a:pt x="1473" y="545"/>
                  </a:lnTo>
                  <a:lnTo>
                    <a:pt x="1357" y="587"/>
                  </a:lnTo>
                  <a:lnTo>
                    <a:pt x="1251" y="618"/>
                  </a:lnTo>
                  <a:lnTo>
                    <a:pt x="1145" y="659"/>
                  </a:lnTo>
                  <a:lnTo>
                    <a:pt x="1049" y="700"/>
                  </a:lnTo>
                  <a:lnTo>
                    <a:pt x="976" y="720"/>
                  </a:lnTo>
                  <a:lnTo>
                    <a:pt x="912" y="761"/>
                  </a:lnTo>
                  <a:close/>
                  <a:moveTo>
                    <a:pt x="880" y="710"/>
                  </a:moveTo>
                  <a:lnTo>
                    <a:pt x="912" y="761"/>
                  </a:lnTo>
                  <a:lnTo>
                    <a:pt x="891" y="761"/>
                  </a:lnTo>
                  <a:lnTo>
                    <a:pt x="880" y="761"/>
                  </a:lnTo>
                  <a:lnTo>
                    <a:pt x="880" y="751"/>
                  </a:lnTo>
                  <a:lnTo>
                    <a:pt x="869" y="751"/>
                  </a:lnTo>
                  <a:lnTo>
                    <a:pt x="869" y="741"/>
                  </a:lnTo>
                  <a:lnTo>
                    <a:pt x="869" y="720"/>
                  </a:lnTo>
                  <a:lnTo>
                    <a:pt x="869" y="710"/>
                  </a:lnTo>
                  <a:lnTo>
                    <a:pt x="880" y="710"/>
                  </a:lnTo>
                  <a:close/>
                  <a:moveTo>
                    <a:pt x="22" y="1256"/>
                  </a:moveTo>
                  <a:lnTo>
                    <a:pt x="11" y="1307"/>
                  </a:lnTo>
                  <a:lnTo>
                    <a:pt x="0" y="1276"/>
                  </a:lnTo>
                  <a:lnTo>
                    <a:pt x="11" y="1245"/>
                  </a:lnTo>
                  <a:lnTo>
                    <a:pt x="42" y="1225"/>
                  </a:lnTo>
                  <a:lnTo>
                    <a:pt x="53" y="1194"/>
                  </a:lnTo>
                  <a:lnTo>
                    <a:pt x="75" y="1183"/>
                  </a:lnTo>
                  <a:lnTo>
                    <a:pt x="128" y="1133"/>
                  </a:lnTo>
                  <a:lnTo>
                    <a:pt x="180" y="1091"/>
                  </a:lnTo>
                  <a:lnTo>
                    <a:pt x="255" y="1040"/>
                  </a:lnTo>
                  <a:lnTo>
                    <a:pt x="319" y="1009"/>
                  </a:lnTo>
                  <a:lnTo>
                    <a:pt x="382" y="967"/>
                  </a:lnTo>
                  <a:lnTo>
                    <a:pt x="446" y="926"/>
                  </a:lnTo>
                  <a:lnTo>
                    <a:pt x="510" y="896"/>
                  </a:lnTo>
                  <a:lnTo>
                    <a:pt x="583" y="854"/>
                  </a:lnTo>
                  <a:lnTo>
                    <a:pt x="647" y="813"/>
                  </a:lnTo>
                  <a:lnTo>
                    <a:pt x="700" y="792"/>
                  </a:lnTo>
                  <a:lnTo>
                    <a:pt x="752" y="761"/>
                  </a:lnTo>
                  <a:lnTo>
                    <a:pt x="805" y="741"/>
                  </a:lnTo>
                  <a:lnTo>
                    <a:pt x="858" y="720"/>
                  </a:lnTo>
                  <a:lnTo>
                    <a:pt x="880" y="710"/>
                  </a:lnTo>
                  <a:lnTo>
                    <a:pt x="912" y="761"/>
                  </a:lnTo>
                  <a:lnTo>
                    <a:pt x="869" y="772"/>
                  </a:lnTo>
                  <a:lnTo>
                    <a:pt x="827" y="792"/>
                  </a:lnTo>
                  <a:lnTo>
                    <a:pt x="774" y="813"/>
                  </a:lnTo>
                  <a:lnTo>
                    <a:pt x="721" y="844"/>
                  </a:lnTo>
                  <a:lnTo>
                    <a:pt x="657" y="865"/>
                  </a:lnTo>
                  <a:lnTo>
                    <a:pt x="605" y="906"/>
                  </a:lnTo>
                  <a:lnTo>
                    <a:pt x="541" y="926"/>
                  </a:lnTo>
                  <a:lnTo>
                    <a:pt x="477" y="967"/>
                  </a:lnTo>
                  <a:lnTo>
                    <a:pt x="403" y="1009"/>
                  </a:lnTo>
                  <a:lnTo>
                    <a:pt x="339" y="1060"/>
                  </a:lnTo>
                  <a:lnTo>
                    <a:pt x="275" y="1091"/>
                  </a:lnTo>
                  <a:lnTo>
                    <a:pt x="224" y="1133"/>
                  </a:lnTo>
                  <a:lnTo>
                    <a:pt x="160" y="1173"/>
                  </a:lnTo>
                  <a:lnTo>
                    <a:pt x="117" y="1225"/>
                  </a:lnTo>
                  <a:lnTo>
                    <a:pt x="96" y="1235"/>
                  </a:lnTo>
                  <a:lnTo>
                    <a:pt x="75" y="1256"/>
                  </a:lnTo>
                  <a:lnTo>
                    <a:pt x="53" y="1287"/>
                  </a:lnTo>
                  <a:lnTo>
                    <a:pt x="42" y="1297"/>
                  </a:lnTo>
                  <a:lnTo>
                    <a:pt x="22" y="1256"/>
                  </a:lnTo>
                  <a:close/>
                  <a:moveTo>
                    <a:pt x="435" y="1339"/>
                  </a:moveTo>
                  <a:lnTo>
                    <a:pt x="382" y="1339"/>
                  </a:lnTo>
                  <a:lnTo>
                    <a:pt x="403" y="1359"/>
                  </a:lnTo>
                  <a:lnTo>
                    <a:pt x="371" y="1359"/>
                  </a:lnTo>
                  <a:lnTo>
                    <a:pt x="319" y="1359"/>
                  </a:lnTo>
                  <a:lnTo>
                    <a:pt x="255" y="1349"/>
                  </a:lnTo>
                  <a:lnTo>
                    <a:pt x="180" y="1339"/>
                  </a:lnTo>
                  <a:lnTo>
                    <a:pt x="117" y="1328"/>
                  </a:lnTo>
                  <a:lnTo>
                    <a:pt x="64" y="1328"/>
                  </a:lnTo>
                  <a:lnTo>
                    <a:pt x="22" y="1307"/>
                  </a:lnTo>
                  <a:lnTo>
                    <a:pt x="11" y="1307"/>
                  </a:lnTo>
                  <a:lnTo>
                    <a:pt x="22" y="1256"/>
                  </a:lnTo>
                  <a:lnTo>
                    <a:pt x="42" y="1256"/>
                  </a:lnTo>
                  <a:lnTo>
                    <a:pt x="75" y="1256"/>
                  </a:lnTo>
                  <a:lnTo>
                    <a:pt x="128" y="1276"/>
                  </a:lnTo>
                  <a:lnTo>
                    <a:pt x="202" y="1287"/>
                  </a:lnTo>
                  <a:lnTo>
                    <a:pt x="266" y="1297"/>
                  </a:lnTo>
                  <a:lnTo>
                    <a:pt x="329" y="1297"/>
                  </a:lnTo>
                  <a:lnTo>
                    <a:pt x="371" y="1307"/>
                  </a:lnTo>
                  <a:lnTo>
                    <a:pt x="403" y="1307"/>
                  </a:lnTo>
                  <a:lnTo>
                    <a:pt x="435" y="1339"/>
                  </a:lnTo>
                  <a:close/>
                  <a:moveTo>
                    <a:pt x="382" y="1339"/>
                  </a:moveTo>
                  <a:lnTo>
                    <a:pt x="403" y="1339"/>
                  </a:lnTo>
                  <a:lnTo>
                    <a:pt x="382" y="1339"/>
                  </a:lnTo>
                  <a:close/>
                  <a:moveTo>
                    <a:pt x="403" y="1359"/>
                  </a:moveTo>
                  <a:lnTo>
                    <a:pt x="403" y="1307"/>
                  </a:lnTo>
                  <a:lnTo>
                    <a:pt x="424" y="1328"/>
                  </a:lnTo>
                  <a:lnTo>
                    <a:pt x="435" y="1339"/>
                  </a:lnTo>
                  <a:lnTo>
                    <a:pt x="424" y="1349"/>
                  </a:lnTo>
                  <a:lnTo>
                    <a:pt x="424" y="1359"/>
                  </a:lnTo>
                  <a:lnTo>
                    <a:pt x="403" y="1359"/>
                  </a:lnTo>
                  <a:close/>
                  <a:moveTo>
                    <a:pt x="350" y="2141"/>
                  </a:moveTo>
                  <a:lnTo>
                    <a:pt x="329" y="2100"/>
                  </a:lnTo>
                  <a:lnTo>
                    <a:pt x="382" y="1339"/>
                  </a:lnTo>
                  <a:lnTo>
                    <a:pt x="435" y="1339"/>
                  </a:lnTo>
                  <a:lnTo>
                    <a:pt x="382" y="2120"/>
                  </a:lnTo>
                  <a:lnTo>
                    <a:pt x="350" y="2141"/>
                  </a:lnTo>
                  <a:close/>
                  <a:moveTo>
                    <a:pt x="329" y="2100"/>
                  </a:moveTo>
                  <a:lnTo>
                    <a:pt x="382" y="2120"/>
                  </a:lnTo>
                  <a:lnTo>
                    <a:pt x="382" y="2131"/>
                  </a:lnTo>
                  <a:lnTo>
                    <a:pt x="371" y="2131"/>
                  </a:lnTo>
                  <a:lnTo>
                    <a:pt x="350" y="2141"/>
                  </a:lnTo>
                  <a:lnTo>
                    <a:pt x="339" y="2131"/>
                  </a:lnTo>
                  <a:lnTo>
                    <a:pt x="329" y="2120"/>
                  </a:lnTo>
                  <a:lnTo>
                    <a:pt x="329" y="2100"/>
                  </a:lnTo>
                  <a:close/>
                  <a:moveTo>
                    <a:pt x="4482" y="2089"/>
                  </a:moveTo>
                  <a:lnTo>
                    <a:pt x="4451" y="2141"/>
                  </a:lnTo>
                  <a:lnTo>
                    <a:pt x="350" y="2141"/>
                  </a:lnTo>
                  <a:lnTo>
                    <a:pt x="350" y="2079"/>
                  </a:lnTo>
                  <a:lnTo>
                    <a:pt x="4451" y="2079"/>
                  </a:lnTo>
                  <a:lnTo>
                    <a:pt x="4482" y="2089"/>
                  </a:lnTo>
                  <a:close/>
                  <a:moveTo>
                    <a:pt x="4451" y="2141"/>
                  </a:moveTo>
                  <a:lnTo>
                    <a:pt x="4451" y="2079"/>
                  </a:lnTo>
                  <a:lnTo>
                    <a:pt x="4471" y="2079"/>
                  </a:lnTo>
                  <a:lnTo>
                    <a:pt x="4482" y="2089"/>
                  </a:lnTo>
                  <a:lnTo>
                    <a:pt x="4482" y="2100"/>
                  </a:lnTo>
                  <a:lnTo>
                    <a:pt x="4482" y="2120"/>
                  </a:lnTo>
                  <a:lnTo>
                    <a:pt x="4482" y="2131"/>
                  </a:lnTo>
                  <a:lnTo>
                    <a:pt x="4471" y="2131"/>
                  </a:lnTo>
                  <a:lnTo>
                    <a:pt x="4451" y="2141"/>
                  </a:lnTo>
                  <a:close/>
                </a:path>
              </a:pathLst>
            </a:custGeom>
            <a:solidFill>
              <a:srgbClr val="FFFFFF"/>
            </a:solidFill>
            <a:ln w="9525">
              <a:noFill/>
              <a:round/>
              <a:headEnd/>
              <a:tailEnd/>
            </a:ln>
          </p:spPr>
          <p:txBody>
            <a:bodyPr/>
            <a:lstStyle/>
            <a:p>
              <a:endParaRPr lang="uk-UA"/>
            </a:p>
          </p:txBody>
        </p:sp>
        <p:sp>
          <p:nvSpPr>
            <p:cNvPr id="16449" name="Freeform 69"/>
            <p:cNvSpPr>
              <a:spLocks/>
            </p:cNvSpPr>
            <p:nvPr/>
          </p:nvSpPr>
          <p:spPr bwMode="auto">
            <a:xfrm>
              <a:off x="5227638" y="6003925"/>
              <a:ext cx="434975" cy="660400"/>
            </a:xfrm>
            <a:custGeom>
              <a:avLst/>
              <a:gdLst>
                <a:gd name="T0" fmla="*/ 2147483647 w 1366"/>
                <a:gd name="T1" fmla="*/ 2147483647 h 2079"/>
                <a:gd name="T2" fmla="*/ 2147483647 w 1366"/>
                <a:gd name="T3" fmla="*/ 2147483647 h 2079"/>
                <a:gd name="T4" fmla="*/ 2147483647 w 1366"/>
                <a:gd name="T5" fmla="*/ 2147483647 h 2079"/>
                <a:gd name="T6" fmla="*/ 2147483647 w 1366"/>
                <a:gd name="T7" fmla="*/ 2147483647 h 2079"/>
                <a:gd name="T8" fmla="*/ 2147483647 w 1366"/>
                <a:gd name="T9" fmla="*/ 2147483647 h 2079"/>
                <a:gd name="T10" fmla="*/ 2147483647 w 1366"/>
                <a:gd name="T11" fmla="*/ 2147483647 h 2079"/>
                <a:gd name="T12" fmla="*/ 2147483647 w 1366"/>
                <a:gd name="T13" fmla="*/ 2147483647 h 2079"/>
                <a:gd name="T14" fmla="*/ 2147483647 w 1366"/>
                <a:gd name="T15" fmla="*/ 2147483647 h 2079"/>
                <a:gd name="T16" fmla="*/ 2147483647 w 1366"/>
                <a:gd name="T17" fmla="*/ 2147483647 h 2079"/>
                <a:gd name="T18" fmla="*/ 2147483647 w 1366"/>
                <a:gd name="T19" fmla="*/ 2147483647 h 2079"/>
                <a:gd name="T20" fmla="*/ 2147483647 w 1366"/>
                <a:gd name="T21" fmla="*/ 2147483647 h 2079"/>
                <a:gd name="T22" fmla="*/ 2147483647 w 1366"/>
                <a:gd name="T23" fmla="*/ 2147483647 h 2079"/>
                <a:gd name="T24" fmla="*/ 2147483647 w 1366"/>
                <a:gd name="T25" fmla="*/ 2147483647 h 2079"/>
                <a:gd name="T26" fmla="*/ 2147483647 w 1366"/>
                <a:gd name="T27" fmla="*/ 2147483647 h 2079"/>
                <a:gd name="T28" fmla="*/ 2147483647 w 1366"/>
                <a:gd name="T29" fmla="*/ 2147483647 h 2079"/>
                <a:gd name="T30" fmla="*/ 2147483647 w 1366"/>
                <a:gd name="T31" fmla="*/ 2147483647 h 2079"/>
                <a:gd name="T32" fmla="*/ 2147483647 w 1366"/>
                <a:gd name="T33" fmla="*/ 2147483647 h 2079"/>
                <a:gd name="T34" fmla="*/ 2147483647 w 1366"/>
                <a:gd name="T35" fmla="*/ 2147483647 h 2079"/>
                <a:gd name="T36" fmla="*/ 2147483647 w 1366"/>
                <a:gd name="T37" fmla="*/ 2147483647 h 2079"/>
                <a:gd name="T38" fmla="*/ 2147483647 w 1366"/>
                <a:gd name="T39" fmla="*/ 2147483647 h 2079"/>
                <a:gd name="T40" fmla="*/ 2147483647 w 1366"/>
                <a:gd name="T41" fmla="*/ 2147483647 h 2079"/>
                <a:gd name="T42" fmla="*/ 2147483647 w 1366"/>
                <a:gd name="T43" fmla="*/ 2147483647 h 2079"/>
                <a:gd name="T44" fmla="*/ 2147483647 w 1366"/>
                <a:gd name="T45" fmla="*/ 2147483647 h 2079"/>
                <a:gd name="T46" fmla="*/ 2147483647 w 1366"/>
                <a:gd name="T47" fmla="*/ 2147483647 h 2079"/>
                <a:gd name="T48" fmla="*/ 2147483647 w 1366"/>
                <a:gd name="T49" fmla="*/ 2147483647 h 2079"/>
                <a:gd name="T50" fmla="*/ 2147483647 w 1366"/>
                <a:gd name="T51" fmla="*/ 2147483647 h 2079"/>
                <a:gd name="T52" fmla="*/ 2147483647 w 1366"/>
                <a:gd name="T53" fmla="*/ 2147483647 h 2079"/>
                <a:gd name="T54" fmla="*/ 2147483647 w 1366"/>
                <a:gd name="T55" fmla="*/ 2147483647 h 2079"/>
                <a:gd name="T56" fmla="*/ 2147483647 w 1366"/>
                <a:gd name="T57" fmla="*/ 2147483647 h 2079"/>
                <a:gd name="T58" fmla="*/ 2147483647 w 1366"/>
                <a:gd name="T59" fmla="*/ 2147483647 h 2079"/>
                <a:gd name="T60" fmla="*/ 2147483647 w 1366"/>
                <a:gd name="T61" fmla="*/ 2147483647 h 2079"/>
                <a:gd name="T62" fmla="*/ 2147483647 w 1366"/>
                <a:gd name="T63" fmla="*/ 0 h 2079"/>
                <a:gd name="T64" fmla="*/ 2147483647 w 1366"/>
                <a:gd name="T65" fmla="*/ 2147483647 h 2079"/>
                <a:gd name="T66" fmla="*/ 2147483647 w 1366"/>
                <a:gd name="T67" fmla="*/ 2147483647 h 2079"/>
                <a:gd name="T68" fmla="*/ 2147483647 w 1366"/>
                <a:gd name="T69" fmla="*/ 2147483647 h 2079"/>
                <a:gd name="T70" fmla="*/ 2147483647 w 1366"/>
                <a:gd name="T71" fmla="*/ 2147483647 h 2079"/>
                <a:gd name="T72" fmla="*/ 2147483647 w 1366"/>
                <a:gd name="T73" fmla="*/ 2147483647 h 2079"/>
                <a:gd name="T74" fmla="*/ 2147483647 w 1366"/>
                <a:gd name="T75" fmla="*/ 2147483647 h 2079"/>
                <a:gd name="T76" fmla="*/ 2147483647 w 1366"/>
                <a:gd name="T77" fmla="*/ 2147483647 h 2079"/>
                <a:gd name="T78" fmla="*/ 2147483647 w 1366"/>
                <a:gd name="T79" fmla="*/ 2147483647 h 2079"/>
                <a:gd name="T80" fmla="*/ 2147483647 w 1366"/>
                <a:gd name="T81" fmla="*/ 2147483647 h 2079"/>
                <a:gd name="T82" fmla="*/ 2147483647 w 1366"/>
                <a:gd name="T83" fmla="*/ 2147483647 h 2079"/>
                <a:gd name="T84" fmla="*/ 2147483647 w 1366"/>
                <a:gd name="T85" fmla="*/ 2147483647 h 2079"/>
                <a:gd name="T86" fmla="*/ 2147483647 w 1366"/>
                <a:gd name="T87" fmla="*/ 2147483647 h 2079"/>
                <a:gd name="T88" fmla="*/ 2147483647 w 1366"/>
                <a:gd name="T89" fmla="*/ 2147483647 h 2079"/>
                <a:gd name="T90" fmla="*/ 0 w 1366"/>
                <a:gd name="T91" fmla="*/ 2147483647 h 2079"/>
                <a:gd name="T92" fmla="*/ 2147483647 w 1366"/>
                <a:gd name="T93" fmla="*/ 2147483647 h 2079"/>
                <a:gd name="T94" fmla="*/ 2147483647 w 1366"/>
                <a:gd name="T95" fmla="*/ 2147483647 h 2079"/>
                <a:gd name="T96" fmla="*/ 2147483647 w 1366"/>
                <a:gd name="T97" fmla="*/ 2147483647 h 20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6"/>
                <a:gd name="T148" fmla="*/ 0 h 2079"/>
                <a:gd name="T149" fmla="*/ 1366 w 1366"/>
                <a:gd name="T150" fmla="*/ 2079 h 20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6" h="2079">
                  <a:moveTo>
                    <a:pt x="1366" y="2079"/>
                  </a:moveTo>
                  <a:lnTo>
                    <a:pt x="1208" y="1956"/>
                  </a:lnTo>
                  <a:lnTo>
                    <a:pt x="1091" y="1862"/>
                  </a:lnTo>
                  <a:lnTo>
                    <a:pt x="996" y="1852"/>
                  </a:lnTo>
                  <a:lnTo>
                    <a:pt x="911" y="1800"/>
                  </a:lnTo>
                  <a:lnTo>
                    <a:pt x="869" y="1781"/>
                  </a:lnTo>
                  <a:lnTo>
                    <a:pt x="837" y="1750"/>
                  </a:lnTo>
                  <a:lnTo>
                    <a:pt x="827" y="1729"/>
                  </a:lnTo>
                  <a:lnTo>
                    <a:pt x="816" y="1698"/>
                  </a:lnTo>
                  <a:lnTo>
                    <a:pt x="858" y="1595"/>
                  </a:lnTo>
                  <a:lnTo>
                    <a:pt x="964" y="1409"/>
                  </a:lnTo>
                  <a:lnTo>
                    <a:pt x="1028" y="1307"/>
                  </a:lnTo>
                  <a:lnTo>
                    <a:pt x="1091" y="1214"/>
                  </a:lnTo>
                  <a:lnTo>
                    <a:pt x="1144" y="1142"/>
                  </a:lnTo>
                  <a:lnTo>
                    <a:pt x="1197" y="1101"/>
                  </a:lnTo>
                  <a:lnTo>
                    <a:pt x="1102" y="1008"/>
                  </a:lnTo>
                  <a:lnTo>
                    <a:pt x="1028" y="936"/>
                  </a:lnTo>
                  <a:lnTo>
                    <a:pt x="985" y="885"/>
                  </a:lnTo>
                  <a:lnTo>
                    <a:pt x="942" y="833"/>
                  </a:lnTo>
                  <a:lnTo>
                    <a:pt x="933" y="771"/>
                  </a:lnTo>
                  <a:lnTo>
                    <a:pt x="922" y="720"/>
                  </a:lnTo>
                  <a:lnTo>
                    <a:pt x="933" y="669"/>
                  </a:lnTo>
                  <a:lnTo>
                    <a:pt x="964" y="617"/>
                  </a:lnTo>
                  <a:lnTo>
                    <a:pt x="996" y="566"/>
                  </a:lnTo>
                  <a:lnTo>
                    <a:pt x="1038" y="545"/>
                  </a:lnTo>
                  <a:lnTo>
                    <a:pt x="1038" y="267"/>
                  </a:lnTo>
                  <a:lnTo>
                    <a:pt x="911" y="246"/>
                  </a:lnTo>
                  <a:lnTo>
                    <a:pt x="720" y="154"/>
                  </a:lnTo>
                  <a:lnTo>
                    <a:pt x="636" y="113"/>
                  </a:lnTo>
                  <a:lnTo>
                    <a:pt x="551" y="61"/>
                  </a:lnTo>
                  <a:lnTo>
                    <a:pt x="509" y="30"/>
                  </a:lnTo>
                  <a:lnTo>
                    <a:pt x="487" y="0"/>
                  </a:lnTo>
                  <a:lnTo>
                    <a:pt x="434" y="92"/>
                  </a:lnTo>
                  <a:lnTo>
                    <a:pt x="318" y="360"/>
                  </a:lnTo>
                  <a:lnTo>
                    <a:pt x="254" y="566"/>
                  </a:lnTo>
                  <a:lnTo>
                    <a:pt x="212" y="802"/>
                  </a:lnTo>
                  <a:lnTo>
                    <a:pt x="201" y="946"/>
                  </a:lnTo>
                  <a:lnTo>
                    <a:pt x="201" y="1101"/>
                  </a:lnTo>
                  <a:lnTo>
                    <a:pt x="201" y="1255"/>
                  </a:lnTo>
                  <a:lnTo>
                    <a:pt x="212" y="1430"/>
                  </a:lnTo>
                  <a:lnTo>
                    <a:pt x="148" y="1574"/>
                  </a:lnTo>
                  <a:lnTo>
                    <a:pt x="106" y="1729"/>
                  </a:lnTo>
                  <a:lnTo>
                    <a:pt x="84" y="1800"/>
                  </a:lnTo>
                  <a:lnTo>
                    <a:pt x="64" y="1862"/>
                  </a:lnTo>
                  <a:lnTo>
                    <a:pt x="32" y="1925"/>
                  </a:lnTo>
                  <a:lnTo>
                    <a:pt x="0" y="1976"/>
                  </a:lnTo>
                  <a:lnTo>
                    <a:pt x="53" y="2027"/>
                  </a:lnTo>
                  <a:lnTo>
                    <a:pt x="106" y="2079"/>
                  </a:lnTo>
                  <a:lnTo>
                    <a:pt x="1366" y="2079"/>
                  </a:lnTo>
                  <a:close/>
                </a:path>
              </a:pathLst>
            </a:custGeom>
            <a:solidFill>
              <a:srgbClr val="008EC8"/>
            </a:solidFill>
            <a:ln w="9525">
              <a:noFill/>
              <a:round/>
              <a:headEnd/>
              <a:tailEnd/>
            </a:ln>
          </p:spPr>
          <p:txBody>
            <a:bodyPr/>
            <a:lstStyle/>
            <a:p>
              <a:endParaRPr lang="uk-UA"/>
            </a:p>
          </p:txBody>
        </p:sp>
        <p:sp>
          <p:nvSpPr>
            <p:cNvPr id="16450" name="Freeform 70"/>
            <p:cNvSpPr>
              <a:spLocks noEditPoints="1"/>
            </p:cNvSpPr>
            <p:nvPr/>
          </p:nvSpPr>
          <p:spPr bwMode="auto">
            <a:xfrm>
              <a:off x="5221288" y="6000750"/>
              <a:ext cx="450850" cy="676275"/>
            </a:xfrm>
            <a:custGeom>
              <a:avLst/>
              <a:gdLst>
                <a:gd name="T0" fmla="*/ 2147483647 w 1420"/>
                <a:gd name="T1" fmla="*/ 2147483647 h 2130"/>
                <a:gd name="T2" fmla="*/ 2147483647 w 1420"/>
                <a:gd name="T3" fmla="*/ 2147483647 h 2130"/>
                <a:gd name="T4" fmla="*/ 2147483647 w 1420"/>
                <a:gd name="T5" fmla="*/ 2147483647 h 2130"/>
                <a:gd name="T6" fmla="*/ 2147483647 w 1420"/>
                <a:gd name="T7" fmla="*/ 2147483647 h 2130"/>
                <a:gd name="T8" fmla="*/ 2147483647 w 1420"/>
                <a:gd name="T9" fmla="*/ 2147483647 h 2130"/>
                <a:gd name="T10" fmla="*/ 2147483647 w 1420"/>
                <a:gd name="T11" fmla="*/ 2147483647 h 2130"/>
                <a:gd name="T12" fmla="*/ 2147483647 w 1420"/>
                <a:gd name="T13" fmla="*/ 2147483647 h 2130"/>
                <a:gd name="T14" fmla="*/ 2147483647 w 1420"/>
                <a:gd name="T15" fmla="*/ 2147483647 h 2130"/>
                <a:gd name="T16" fmla="*/ 2147483647 w 1420"/>
                <a:gd name="T17" fmla="*/ 2147483647 h 2130"/>
                <a:gd name="T18" fmla="*/ 2147483647 w 1420"/>
                <a:gd name="T19" fmla="*/ 2147483647 h 2130"/>
                <a:gd name="T20" fmla="*/ 2147483647 w 1420"/>
                <a:gd name="T21" fmla="*/ 2147483647 h 2130"/>
                <a:gd name="T22" fmla="*/ 2147483647 w 1420"/>
                <a:gd name="T23" fmla="*/ 2147483647 h 2130"/>
                <a:gd name="T24" fmla="*/ 2147483647 w 1420"/>
                <a:gd name="T25" fmla="*/ 2147483647 h 2130"/>
                <a:gd name="T26" fmla="*/ 2147483647 w 1420"/>
                <a:gd name="T27" fmla="*/ 2147483647 h 2130"/>
                <a:gd name="T28" fmla="*/ 2147483647 w 1420"/>
                <a:gd name="T29" fmla="*/ 2147483647 h 2130"/>
                <a:gd name="T30" fmla="*/ 2147483647 w 1420"/>
                <a:gd name="T31" fmla="*/ 2147483647 h 2130"/>
                <a:gd name="T32" fmla="*/ 2147483647 w 1420"/>
                <a:gd name="T33" fmla="*/ 2147483647 h 2130"/>
                <a:gd name="T34" fmla="*/ 2147483647 w 1420"/>
                <a:gd name="T35" fmla="*/ 2147483647 h 2130"/>
                <a:gd name="T36" fmla="*/ 2147483647 w 1420"/>
                <a:gd name="T37" fmla="*/ 2147483647 h 2130"/>
                <a:gd name="T38" fmla="*/ 2147483647 w 1420"/>
                <a:gd name="T39" fmla="*/ 2147483647 h 2130"/>
                <a:gd name="T40" fmla="*/ 2147483647 w 1420"/>
                <a:gd name="T41" fmla="*/ 2147483647 h 2130"/>
                <a:gd name="T42" fmla="*/ 2147483647 w 1420"/>
                <a:gd name="T43" fmla="*/ 2147483647 h 2130"/>
                <a:gd name="T44" fmla="*/ 2147483647 w 1420"/>
                <a:gd name="T45" fmla="*/ 2147483647 h 2130"/>
                <a:gd name="T46" fmla="*/ 2147483647 w 1420"/>
                <a:gd name="T47" fmla="*/ 2147483647 h 2130"/>
                <a:gd name="T48" fmla="*/ 2147483647 w 1420"/>
                <a:gd name="T49" fmla="*/ 2147483647 h 2130"/>
                <a:gd name="T50" fmla="*/ 2147483647 w 1420"/>
                <a:gd name="T51" fmla="*/ 2147483647 h 2130"/>
                <a:gd name="T52" fmla="*/ 2147483647 w 1420"/>
                <a:gd name="T53" fmla="*/ 2147483647 h 2130"/>
                <a:gd name="T54" fmla="*/ 2147483647 w 1420"/>
                <a:gd name="T55" fmla="*/ 2147483647 h 2130"/>
                <a:gd name="T56" fmla="*/ 2147483647 w 1420"/>
                <a:gd name="T57" fmla="*/ 2147483647 h 2130"/>
                <a:gd name="T58" fmla="*/ 2147483647 w 1420"/>
                <a:gd name="T59" fmla="*/ 2147483647 h 2130"/>
                <a:gd name="T60" fmla="*/ 2147483647 w 1420"/>
                <a:gd name="T61" fmla="*/ 2147483647 h 2130"/>
                <a:gd name="T62" fmla="*/ 2147483647 w 1420"/>
                <a:gd name="T63" fmla="*/ 2147483647 h 2130"/>
                <a:gd name="T64" fmla="*/ 2147483647 w 1420"/>
                <a:gd name="T65" fmla="*/ 2147483647 h 2130"/>
                <a:gd name="T66" fmla="*/ 2147483647 w 1420"/>
                <a:gd name="T67" fmla="*/ 2147483647 h 2130"/>
                <a:gd name="T68" fmla="*/ 2147483647 w 1420"/>
                <a:gd name="T69" fmla="*/ 2147483647 h 2130"/>
                <a:gd name="T70" fmla="*/ 2147483647 w 1420"/>
                <a:gd name="T71" fmla="*/ 2147483647 h 2130"/>
                <a:gd name="T72" fmla="*/ 2147483647 w 1420"/>
                <a:gd name="T73" fmla="*/ 2147483647 h 2130"/>
                <a:gd name="T74" fmla="*/ 2147483647 w 1420"/>
                <a:gd name="T75" fmla="*/ 2147483647 h 2130"/>
                <a:gd name="T76" fmla="*/ 2147483647 w 1420"/>
                <a:gd name="T77" fmla="*/ 2147483647 h 2130"/>
                <a:gd name="T78" fmla="*/ 2147483647 w 1420"/>
                <a:gd name="T79" fmla="*/ 2147483647 h 2130"/>
                <a:gd name="T80" fmla="*/ 2147483647 w 1420"/>
                <a:gd name="T81" fmla="*/ 2147483647 h 2130"/>
                <a:gd name="T82" fmla="*/ 2147483647 w 1420"/>
                <a:gd name="T83" fmla="*/ 0 h 2130"/>
                <a:gd name="T84" fmla="*/ 2147483647 w 1420"/>
                <a:gd name="T85" fmla="*/ 2147483647 h 2130"/>
                <a:gd name="T86" fmla="*/ 2147483647 w 1420"/>
                <a:gd name="T87" fmla="*/ 2147483647 h 2130"/>
                <a:gd name="T88" fmla="*/ 2147483647 w 1420"/>
                <a:gd name="T89" fmla="*/ 2147483647 h 2130"/>
                <a:gd name="T90" fmla="*/ 2147483647 w 1420"/>
                <a:gd name="T91" fmla="*/ 2147483647 h 2130"/>
                <a:gd name="T92" fmla="*/ 2147483647 w 1420"/>
                <a:gd name="T93" fmla="*/ 2147483647 h 2130"/>
                <a:gd name="T94" fmla="*/ 2147483647 w 1420"/>
                <a:gd name="T95" fmla="*/ 2147483647 h 2130"/>
                <a:gd name="T96" fmla="*/ 2147483647 w 1420"/>
                <a:gd name="T97" fmla="*/ 2147483647 h 2130"/>
                <a:gd name="T98" fmla="*/ 2147483647 w 1420"/>
                <a:gd name="T99" fmla="*/ 2147483647 h 2130"/>
                <a:gd name="T100" fmla="*/ 2147483647 w 1420"/>
                <a:gd name="T101" fmla="*/ 2147483647 h 2130"/>
                <a:gd name="T102" fmla="*/ 2147483647 w 1420"/>
                <a:gd name="T103" fmla="*/ 2147483647 h 2130"/>
                <a:gd name="T104" fmla="*/ 0 w 1420"/>
                <a:gd name="T105" fmla="*/ 2147483647 h 2130"/>
                <a:gd name="T106" fmla="*/ 2147483647 w 1420"/>
                <a:gd name="T107" fmla="*/ 2147483647 h 2130"/>
                <a:gd name="T108" fmla="*/ 2147483647 w 1420"/>
                <a:gd name="T109" fmla="*/ 2147483647 h 2130"/>
                <a:gd name="T110" fmla="*/ 2147483647 w 1420"/>
                <a:gd name="T111" fmla="*/ 2147483647 h 2130"/>
                <a:gd name="T112" fmla="*/ 2147483647 w 1420"/>
                <a:gd name="T113" fmla="*/ 2147483647 h 2130"/>
                <a:gd name="T114" fmla="*/ 2147483647 w 1420"/>
                <a:gd name="T115" fmla="*/ 2147483647 h 2130"/>
                <a:gd name="T116" fmla="*/ 2147483647 w 1420"/>
                <a:gd name="T117" fmla="*/ 2147483647 h 21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0"/>
                <a:gd name="T178" fmla="*/ 0 h 2130"/>
                <a:gd name="T179" fmla="*/ 1420 w 1420"/>
                <a:gd name="T180" fmla="*/ 2130 h 21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0" h="2130">
                  <a:moveTo>
                    <a:pt x="1112" y="1904"/>
                  </a:moveTo>
                  <a:lnTo>
                    <a:pt x="1112" y="1852"/>
                  </a:lnTo>
                  <a:lnTo>
                    <a:pt x="1123" y="1852"/>
                  </a:lnTo>
                  <a:lnTo>
                    <a:pt x="1154" y="1862"/>
                  </a:lnTo>
                  <a:lnTo>
                    <a:pt x="1176" y="1883"/>
                  </a:lnTo>
                  <a:lnTo>
                    <a:pt x="1218" y="1914"/>
                  </a:lnTo>
                  <a:lnTo>
                    <a:pt x="1240" y="1935"/>
                  </a:lnTo>
                  <a:lnTo>
                    <a:pt x="1324" y="2007"/>
                  </a:lnTo>
                  <a:lnTo>
                    <a:pt x="1420" y="2078"/>
                  </a:lnTo>
                  <a:lnTo>
                    <a:pt x="1377" y="2120"/>
                  </a:lnTo>
                  <a:lnTo>
                    <a:pt x="1292" y="2058"/>
                  </a:lnTo>
                  <a:lnTo>
                    <a:pt x="1218" y="1986"/>
                  </a:lnTo>
                  <a:lnTo>
                    <a:pt x="1176" y="1955"/>
                  </a:lnTo>
                  <a:lnTo>
                    <a:pt x="1154" y="1924"/>
                  </a:lnTo>
                  <a:lnTo>
                    <a:pt x="1112" y="1914"/>
                  </a:lnTo>
                  <a:lnTo>
                    <a:pt x="1101" y="1904"/>
                  </a:lnTo>
                  <a:lnTo>
                    <a:pt x="1112" y="1904"/>
                  </a:lnTo>
                  <a:close/>
                  <a:moveTo>
                    <a:pt x="1123" y="1852"/>
                  </a:moveTo>
                  <a:lnTo>
                    <a:pt x="1101" y="1904"/>
                  </a:lnTo>
                  <a:lnTo>
                    <a:pt x="1091" y="1883"/>
                  </a:lnTo>
                  <a:lnTo>
                    <a:pt x="1091" y="1872"/>
                  </a:lnTo>
                  <a:lnTo>
                    <a:pt x="1091" y="1862"/>
                  </a:lnTo>
                  <a:lnTo>
                    <a:pt x="1101" y="1852"/>
                  </a:lnTo>
                  <a:lnTo>
                    <a:pt x="1112" y="1852"/>
                  </a:lnTo>
                  <a:lnTo>
                    <a:pt x="1123" y="1852"/>
                  </a:lnTo>
                  <a:close/>
                  <a:moveTo>
                    <a:pt x="815" y="1708"/>
                  </a:moveTo>
                  <a:lnTo>
                    <a:pt x="858" y="1708"/>
                  </a:lnTo>
                  <a:lnTo>
                    <a:pt x="858" y="1718"/>
                  </a:lnTo>
                  <a:lnTo>
                    <a:pt x="879" y="1739"/>
                  </a:lnTo>
                  <a:lnTo>
                    <a:pt x="890" y="1749"/>
                  </a:lnTo>
                  <a:lnTo>
                    <a:pt x="901" y="1760"/>
                  </a:lnTo>
                  <a:lnTo>
                    <a:pt x="910" y="1770"/>
                  </a:lnTo>
                  <a:lnTo>
                    <a:pt x="932" y="1791"/>
                  </a:lnTo>
                  <a:lnTo>
                    <a:pt x="943" y="1791"/>
                  </a:lnTo>
                  <a:lnTo>
                    <a:pt x="963" y="1800"/>
                  </a:lnTo>
                  <a:lnTo>
                    <a:pt x="985" y="1810"/>
                  </a:lnTo>
                  <a:lnTo>
                    <a:pt x="1006" y="1821"/>
                  </a:lnTo>
                  <a:lnTo>
                    <a:pt x="1038" y="1841"/>
                  </a:lnTo>
                  <a:lnTo>
                    <a:pt x="1049" y="1841"/>
                  </a:lnTo>
                  <a:lnTo>
                    <a:pt x="1070" y="1852"/>
                  </a:lnTo>
                  <a:lnTo>
                    <a:pt x="1091" y="1852"/>
                  </a:lnTo>
                  <a:lnTo>
                    <a:pt x="1112" y="1852"/>
                  </a:lnTo>
                  <a:lnTo>
                    <a:pt x="1112" y="1904"/>
                  </a:lnTo>
                  <a:lnTo>
                    <a:pt x="1091" y="1904"/>
                  </a:lnTo>
                  <a:lnTo>
                    <a:pt x="1059" y="1904"/>
                  </a:lnTo>
                  <a:lnTo>
                    <a:pt x="1038" y="1883"/>
                  </a:lnTo>
                  <a:lnTo>
                    <a:pt x="1006" y="1883"/>
                  </a:lnTo>
                  <a:lnTo>
                    <a:pt x="985" y="1872"/>
                  </a:lnTo>
                  <a:lnTo>
                    <a:pt x="963" y="1862"/>
                  </a:lnTo>
                  <a:lnTo>
                    <a:pt x="943" y="1852"/>
                  </a:lnTo>
                  <a:lnTo>
                    <a:pt x="910" y="1841"/>
                  </a:lnTo>
                  <a:lnTo>
                    <a:pt x="901" y="1821"/>
                  </a:lnTo>
                  <a:lnTo>
                    <a:pt x="879" y="1810"/>
                  </a:lnTo>
                  <a:lnTo>
                    <a:pt x="858" y="1800"/>
                  </a:lnTo>
                  <a:lnTo>
                    <a:pt x="848" y="1791"/>
                  </a:lnTo>
                  <a:lnTo>
                    <a:pt x="837" y="1760"/>
                  </a:lnTo>
                  <a:lnTo>
                    <a:pt x="826" y="1749"/>
                  </a:lnTo>
                  <a:lnTo>
                    <a:pt x="815" y="1739"/>
                  </a:lnTo>
                  <a:lnTo>
                    <a:pt x="815" y="1708"/>
                  </a:lnTo>
                  <a:close/>
                  <a:moveTo>
                    <a:pt x="1207" y="1122"/>
                  </a:moveTo>
                  <a:lnTo>
                    <a:pt x="1240" y="1080"/>
                  </a:lnTo>
                  <a:lnTo>
                    <a:pt x="1229" y="1132"/>
                  </a:lnTo>
                  <a:lnTo>
                    <a:pt x="1218" y="1132"/>
                  </a:lnTo>
                  <a:lnTo>
                    <a:pt x="1218" y="1152"/>
                  </a:lnTo>
                  <a:lnTo>
                    <a:pt x="1207" y="1162"/>
                  </a:lnTo>
                  <a:lnTo>
                    <a:pt x="1187" y="1162"/>
                  </a:lnTo>
                  <a:lnTo>
                    <a:pt x="1165" y="1203"/>
                  </a:lnTo>
                  <a:lnTo>
                    <a:pt x="1144" y="1234"/>
                  </a:lnTo>
                  <a:lnTo>
                    <a:pt x="1101" y="1276"/>
                  </a:lnTo>
                  <a:lnTo>
                    <a:pt x="1070" y="1328"/>
                  </a:lnTo>
                  <a:lnTo>
                    <a:pt x="1049" y="1378"/>
                  </a:lnTo>
                  <a:lnTo>
                    <a:pt x="1006" y="1430"/>
                  </a:lnTo>
                  <a:lnTo>
                    <a:pt x="954" y="1533"/>
                  </a:lnTo>
                  <a:lnTo>
                    <a:pt x="901" y="1615"/>
                  </a:lnTo>
                  <a:lnTo>
                    <a:pt x="890" y="1656"/>
                  </a:lnTo>
                  <a:lnTo>
                    <a:pt x="879" y="1687"/>
                  </a:lnTo>
                  <a:lnTo>
                    <a:pt x="858" y="1708"/>
                  </a:lnTo>
                  <a:lnTo>
                    <a:pt x="815" y="1708"/>
                  </a:lnTo>
                  <a:lnTo>
                    <a:pt x="815" y="1687"/>
                  </a:lnTo>
                  <a:lnTo>
                    <a:pt x="826" y="1656"/>
                  </a:lnTo>
                  <a:lnTo>
                    <a:pt x="837" y="1636"/>
                  </a:lnTo>
                  <a:lnTo>
                    <a:pt x="858" y="1594"/>
                  </a:lnTo>
                  <a:lnTo>
                    <a:pt x="901" y="1492"/>
                  </a:lnTo>
                  <a:lnTo>
                    <a:pt x="963" y="1399"/>
                  </a:lnTo>
                  <a:lnTo>
                    <a:pt x="996" y="1338"/>
                  </a:lnTo>
                  <a:lnTo>
                    <a:pt x="1038" y="1296"/>
                  </a:lnTo>
                  <a:lnTo>
                    <a:pt x="1059" y="1245"/>
                  </a:lnTo>
                  <a:lnTo>
                    <a:pt x="1091" y="1203"/>
                  </a:lnTo>
                  <a:lnTo>
                    <a:pt x="1123" y="1162"/>
                  </a:lnTo>
                  <a:lnTo>
                    <a:pt x="1154" y="1132"/>
                  </a:lnTo>
                  <a:lnTo>
                    <a:pt x="1165" y="1111"/>
                  </a:lnTo>
                  <a:lnTo>
                    <a:pt x="1176" y="1111"/>
                  </a:lnTo>
                  <a:lnTo>
                    <a:pt x="1187" y="1101"/>
                  </a:lnTo>
                  <a:lnTo>
                    <a:pt x="1207" y="1080"/>
                  </a:lnTo>
                  <a:lnTo>
                    <a:pt x="1207" y="1122"/>
                  </a:lnTo>
                  <a:close/>
                  <a:moveTo>
                    <a:pt x="1229" y="1132"/>
                  </a:moveTo>
                  <a:lnTo>
                    <a:pt x="1207" y="1080"/>
                  </a:lnTo>
                  <a:lnTo>
                    <a:pt x="1218" y="1080"/>
                  </a:lnTo>
                  <a:lnTo>
                    <a:pt x="1229" y="1080"/>
                  </a:lnTo>
                  <a:lnTo>
                    <a:pt x="1240" y="1101"/>
                  </a:lnTo>
                  <a:lnTo>
                    <a:pt x="1240" y="1111"/>
                  </a:lnTo>
                  <a:lnTo>
                    <a:pt x="1240" y="1122"/>
                  </a:lnTo>
                  <a:lnTo>
                    <a:pt x="1229" y="1132"/>
                  </a:lnTo>
                  <a:close/>
                  <a:moveTo>
                    <a:pt x="910" y="730"/>
                  </a:moveTo>
                  <a:lnTo>
                    <a:pt x="963" y="730"/>
                  </a:lnTo>
                  <a:lnTo>
                    <a:pt x="985" y="750"/>
                  </a:lnTo>
                  <a:lnTo>
                    <a:pt x="985" y="781"/>
                  </a:lnTo>
                  <a:lnTo>
                    <a:pt x="985" y="802"/>
                  </a:lnTo>
                  <a:lnTo>
                    <a:pt x="996" y="833"/>
                  </a:lnTo>
                  <a:lnTo>
                    <a:pt x="1006" y="854"/>
                  </a:lnTo>
                  <a:lnTo>
                    <a:pt x="1017" y="885"/>
                  </a:lnTo>
                  <a:lnTo>
                    <a:pt x="1049" y="895"/>
                  </a:lnTo>
                  <a:lnTo>
                    <a:pt x="1059" y="915"/>
                  </a:lnTo>
                  <a:lnTo>
                    <a:pt x="1101" y="967"/>
                  </a:lnTo>
                  <a:lnTo>
                    <a:pt x="1154" y="1008"/>
                  </a:lnTo>
                  <a:lnTo>
                    <a:pt x="1187" y="1049"/>
                  </a:lnTo>
                  <a:lnTo>
                    <a:pt x="1240" y="1080"/>
                  </a:lnTo>
                  <a:lnTo>
                    <a:pt x="1207" y="1122"/>
                  </a:lnTo>
                  <a:lnTo>
                    <a:pt x="1154" y="1080"/>
                  </a:lnTo>
                  <a:lnTo>
                    <a:pt x="1112" y="1049"/>
                  </a:lnTo>
                  <a:lnTo>
                    <a:pt x="1059" y="1008"/>
                  </a:lnTo>
                  <a:lnTo>
                    <a:pt x="1017" y="956"/>
                  </a:lnTo>
                  <a:lnTo>
                    <a:pt x="996" y="925"/>
                  </a:lnTo>
                  <a:lnTo>
                    <a:pt x="985" y="906"/>
                  </a:lnTo>
                  <a:lnTo>
                    <a:pt x="963" y="885"/>
                  </a:lnTo>
                  <a:lnTo>
                    <a:pt x="954" y="854"/>
                  </a:lnTo>
                  <a:lnTo>
                    <a:pt x="943" y="812"/>
                  </a:lnTo>
                  <a:lnTo>
                    <a:pt x="932" y="792"/>
                  </a:lnTo>
                  <a:lnTo>
                    <a:pt x="910" y="750"/>
                  </a:lnTo>
                  <a:lnTo>
                    <a:pt x="910" y="730"/>
                  </a:lnTo>
                  <a:close/>
                  <a:moveTo>
                    <a:pt x="1038" y="555"/>
                  </a:moveTo>
                  <a:lnTo>
                    <a:pt x="1091" y="555"/>
                  </a:lnTo>
                  <a:lnTo>
                    <a:pt x="1059" y="586"/>
                  </a:lnTo>
                  <a:lnTo>
                    <a:pt x="1049" y="586"/>
                  </a:lnTo>
                  <a:lnTo>
                    <a:pt x="1038" y="596"/>
                  </a:lnTo>
                  <a:lnTo>
                    <a:pt x="1017" y="607"/>
                  </a:lnTo>
                  <a:lnTo>
                    <a:pt x="1006" y="638"/>
                  </a:lnTo>
                  <a:lnTo>
                    <a:pt x="996" y="658"/>
                  </a:lnTo>
                  <a:lnTo>
                    <a:pt x="985" y="689"/>
                  </a:lnTo>
                  <a:lnTo>
                    <a:pt x="985" y="699"/>
                  </a:lnTo>
                  <a:lnTo>
                    <a:pt x="963" y="730"/>
                  </a:lnTo>
                  <a:lnTo>
                    <a:pt x="910" y="730"/>
                  </a:lnTo>
                  <a:lnTo>
                    <a:pt x="932" y="699"/>
                  </a:lnTo>
                  <a:lnTo>
                    <a:pt x="932" y="658"/>
                  </a:lnTo>
                  <a:lnTo>
                    <a:pt x="943" y="638"/>
                  </a:lnTo>
                  <a:lnTo>
                    <a:pt x="954" y="607"/>
                  </a:lnTo>
                  <a:lnTo>
                    <a:pt x="985" y="586"/>
                  </a:lnTo>
                  <a:lnTo>
                    <a:pt x="996" y="555"/>
                  </a:lnTo>
                  <a:lnTo>
                    <a:pt x="1006" y="545"/>
                  </a:lnTo>
                  <a:lnTo>
                    <a:pt x="1017" y="534"/>
                  </a:lnTo>
                  <a:lnTo>
                    <a:pt x="1038" y="534"/>
                  </a:lnTo>
                  <a:lnTo>
                    <a:pt x="1059" y="534"/>
                  </a:lnTo>
                  <a:lnTo>
                    <a:pt x="1038" y="555"/>
                  </a:lnTo>
                  <a:close/>
                  <a:moveTo>
                    <a:pt x="1091" y="555"/>
                  </a:moveTo>
                  <a:lnTo>
                    <a:pt x="1059" y="555"/>
                  </a:lnTo>
                  <a:lnTo>
                    <a:pt x="1091" y="555"/>
                  </a:lnTo>
                  <a:close/>
                  <a:moveTo>
                    <a:pt x="1059" y="586"/>
                  </a:moveTo>
                  <a:lnTo>
                    <a:pt x="1059" y="534"/>
                  </a:lnTo>
                  <a:lnTo>
                    <a:pt x="1070" y="534"/>
                  </a:lnTo>
                  <a:lnTo>
                    <a:pt x="1091" y="545"/>
                  </a:lnTo>
                  <a:lnTo>
                    <a:pt x="1091" y="555"/>
                  </a:lnTo>
                  <a:lnTo>
                    <a:pt x="1091" y="576"/>
                  </a:lnTo>
                  <a:lnTo>
                    <a:pt x="1070" y="576"/>
                  </a:lnTo>
                  <a:lnTo>
                    <a:pt x="1059" y="586"/>
                  </a:lnTo>
                  <a:close/>
                  <a:moveTo>
                    <a:pt x="1059" y="256"/>
                  </a:moveTo>
                  <a:lnTo>
                    <a:pt x="1091" y="277"/>
                  </a:lnTo>
                  <a:lnTo>
                    <a:pt x="1091" y="555"/>
                  </a:lnTo>
                  <a:lnTo>
                    <a:pt x="1038" y="555"/>
                  </a:lnTo>
                  <a:lnTo>
                    <a:pt x="1038" y="277"/>
                  </a:lnTo>
                  <a:lnTo>
                    <a:pt x="1059" y="256"/>
                  </a:lnTo>
                  <a:close/>
                  <a:moveTo>
                    <a:pt x="1091" y="277"/>
                  </a:moveTo>
                  <a:lnTo>
                    <a:pt x="1038" y="277"/>
                  </a:lnTo>
                  <a:lnTo>
                    <a:pt x="1038" y="266"/>
                  </a:lnTo>
                  <a:lnTo>
                    <a:pt x="1049" y="266"/>
                  </a:lnTo>
                  <a:lnTo>
                    <a:pt x="1059" y="256"/>
                  </a:lnTo>
                  <a:lnTo>
                    <a:pt x="1059" y="266"/>
                  </a:lnTo>
                  <a:lnTo>
                    <a:pt x="1070" y="266"/>
                  </a:lnTo>
                  <a:lnTo>
                    <a:pt x="1091" y="277"/>
                  </a:lnTo>
                  <a:close/>
                  <a:moveTo>
                    <a:pt x="1059" y="256"/>
                  </a:moveTo>
                  <a:lnTo>
                    <a:pt x="1059" y="277"/>
                  </a:lnTo>
                  <a:lnTo>
                    <a:pt x="1059" y="256"/>
                  </a:lnTo>
                  <a:close/>
                  <a:moveTo>
                    <a:pt x="1091" y="277"/>
                  </a:moveTo>
                  <a:lnTo>
                    <a:pt x="1038" y="277"/>
                  </a:lnTo>
                  <a:lnTo>
                    <a:pt x="1038" y="266"/>
                  </a:lnTo>
                  <a:lnTo>
                    <a:pt x="1049" y="266"/>
                  </a:lnTo>
                  <a:lnTo>
                    <a:pt x="1059" y="256"/>
                  </a:lnTo>
                  <a:lnTo>
                    <a:pt x="1059" y="266"/>
                  </a:lnTo>
                  <a:lnTo>
                    <a:pt x="1070" y="266"/>
                  </a:lnTo>
                  <a:lnTo>
                    <a:pt x="1091" y="277"/>
                  </a:lnTo>
                  <a:close/>
                  <a:moveTo>
                    <a:pt x="530" y="20"/>
                  </a:moveTo>
                  <a:lnTo>
                    <a:pt x="487" y="0"/>
                  </a:lnTo>
                  <a:lnTo>
                    <a:pt x="530" y="10"/>
                  </a:lnTo>
                  <a:lnTo>
                    <a:pt x="551" y="20"/>
                  </a:lnTo>
                  <a:lnTo>
                    <a:pt x="561" y="40"/>
                  </a:lnTo>
                  <a:lnTo>
                    <a:pt x="604" y="50"/>
                  </a:lnTo>
                  <a:lnTo>
                    <a:pt x="625" y="71"/>
                  </a:lnTo>
                  <a:lnTo>
                    <a:pt x="668" y="102"/>
                  </a:lnTo>
                  <a:lnTo>
                    <a:pt x="710" y="123"/>
                  </a:lnTo>
                  <a:lnTo>
                    <a:pt x="763" y="143"/>
                  </a:lnTo>
                  <a:lnTo>
                    <a:pt x="794" y="164"/>
                  </a:lnTo>
                  <a:lnTo>
                    <a:pt x="848" y="195"/>
                  </a:lnTo>
                  <a:lnTo>
                    <a:pt x="890" y="205"/>
                  </a:lnTo>
                  <a:lnTo>
                    <a:pt x="932" y="226"/>
                  </a:lnTo>
                  <a:lnTo>
                    <a:pt x="963" y="236"/>
                  </a:lnTo>
                  <a:lnTo>
                    <a:pt x="1006" y="256"/>
                  </a:lnTo>
                  <a:lnTo>
                    <a:pt x="1038" y="256"/>
                  </a:lnTo>
                  <a:lnTo>
                    <a:pt x="1059" y="256"/>
                  </a:lnTo>
                  <a:lnTo>
                    <a:pt x="1059" y="318"/>
                  </a:lnTo>
                  <a:lnTo>
                    <a:pt x="1017" y="308"/>
                  </a:lnTo>
                  <a:lnTo>
                    <a:pt x="996" y="308"/>
                  </a:lnTo>
                  <a:lnTo>
                    <a:pt x="954" y="287"/>
                  </a:lnTo>
                  <a:lnTo>
                    <a:pt x="910" y="277"/>
                  </a:lnTo>
                  <a:lnTo>
                    <a:pt x="879" y="256"/>
                  </a:lnTo>
                  <a:lnTo>
                    <a:pt x="826" y="236"/>
                  </a:lnTo>
                  <a:lnTo>
                    <a:pt x="773" y="216"/>
                  </a:lnTo>
                  <a:lnTo>
                    <a:pt x="730" y="195"/>
                  </a:lnTo>
                  <a:lnTo>
                    <a:pt x="677" y="164"/>
                  </a:lnTo>
                  <a:lnTo>
                    <a:pt x="635" y="154"/>
                  </a:lnTo>
                  <a:lnTo>
                    <a:pt x="604" y="123"/>
                  </a:lnTo>
                  <a:lnTo>
                    <a:pt x="561" y="102"/>
                  </a:lnTo>
                  <a:lnTo>
                    <a:pt x="530" y="71"/>
                  </a:lnTo>
                  <a:lnTo>
                    <a:pt x="508" y="61"/>
                  </a:lnTo>
                  <a:lnTo>
                    <a:pt x="497" y="50"/>
                  </a:lnTo>
                  <a:lnTo>
                    <a:pt x="497" y="40"/>
                  </a:lnTo>
                  <a:lnTo>
                    <a:pt x="487" y="20"/>
                  </a:lnTo>
                  <a:lnTo>
                    <a:pt x="487" y="10"/>
                  </a:lnTo>
                  <a:lnTo>
                    <a:pt x="530" y="20"/>
                  </a:lnTo>
                  <a:close/>
                  <a:moveTo>
                    <a:pt x="254" y="1451"/>
                  </a:moveTo>
                  <a:lnTo>
                    <a:pt x="222" y="1430"/>
                  </a:lnTo>
                  <a:lnTo>
                    <a:pt x="201" y="1440"/>
                  </a:lnTo>
                  <a:lnTo>
                    <a:pt x="201" y="1348"/>
                  </a:lnTo>
                  <a:lnTo>
                    <a:pt x="191" y="1276"/>
                  </a:lnTo>
                  <a:lnTo>
                    <a:pt x="191" y="1183"/>
                  </a:lnTo>
                  <a:lnTo>
                    <a:pt x="191" y="1111"/>
                  </a:lnTo>
                  <a:lnTo>
                    <a:pt x="191" y="1029"/>
                  </a:lnTo>
                  <a:lnTo>
                    <a:pt x="191" y="956"/>
                  </a:lnTo>
                  <a:lnTo>
                    <a:pt x="191" y="895"/>
                  </a:lnTo>
                  <a:lnTo>
                    <a:pt x="201" y="812"/>
                  </a:lnTo>
                  <a:lnTo>
                    <a:pt x="222" y="750"/>
                  </a:lnTo>
                  <a:lnTo>
                    <a:pt x="222" y="689"/>
                  </a:lnTo>
                  <a:lnTo>
                    <a:pt x="233" y="627"/>
                  </a:lnTo>
                  <a:lnTo>
                    <a:pt x="244" y="576"/>
                  </a:lnTo>
                  <a:lnTo>
                    <a:pt x="254" y="514"/>
                  </a:lnTo>
                  <a:lnTo>
                    <a:pt x="275" y="463"/>
                  </a:lnTo>
                  <a:lnTo>
                    <a:pt x="286" y="411"/>
                  </a:lnTo>
                  <a:lnTo>
                    <a:pt x="307" y="370"/>
                  </a:lnTo>
                  <a:lnTo>
                    <a:pt x="339" y="277"/>
                  </a:lnTo>
                  <a:lnTo>
                    <a:pt x="360" y="205"/>
                  </a:lnTo>
                  <a:lnTo>
                    <a:pt x="402" y="143"/>
                  </a:lnTo>
                  <a:lnTo>
                    <a:pt x="435" y="92"/>
                  </a:lnTo>
                  <a:lnTo>
                    <a:pt x="466" y="20"/>
                  </a:lnTo>
                  <a:lnTo>
                    <a:pt x="487" y="0"/>
                  </a:lnTo>
                  <a:lnTo>
                    <a:pt x="530" y="20"/>
                  </a:lnTo>
                  <a:lnTo>
                    <a:pt x="519" y="50"/>
                  </a:lnTo>
                  <a:lnTo>
                    <a:pt x="466" y="112"/>
                  </a:lnTo>
                  <a:lnTo>
                    <a:pt x="444" y="164"/>
                  </a:lnTo>
                  <a:lnTo>
                    <a:pt x="413" y="226"/>
                  </a:lnTo>
                  <a:lnTo>
                    <a:pt x="391" y="308"/>
                  </a:lnTo>
                  <a:lnTo>
                    <a:pt x="360" y="380"/>
                  </a:lnTo>
                  <a:lnTo>
                    <a:pt x="339" y="432"/>
                  </a:lnTo>
                  <a:lnTo>
                    <a:pt x="328" y="482"/>
                  </a:lnTo>
                  <a:lnTo>
                    <a:pt x="307" y="534"/>
                  </a:lnTo>
                  <a:lnTo>
                    <a:pt x="296" y="586"/>
                  </a:lnTo>
                  <a:lnTo>
                    <a:pt x="286" y="638"/>
                  </a:lnTo>
                  <a:lnTo>
                    <a:pt x="275" y="699"/>
                  </a:lnTo>
                  <a:lnTo>
                    <a:pt x="275" y="761"/>
                  </a:lnTo>
                  <a:lnTo>
                    <a:pt x="254" y="833"/>
                  </a:lnTo>
                  <a:lnTo>
                    <a:pt x="254" y="895"/>
                  </a:lnTo>
                  <a:lnTo>
                    <a:pt x="244" y="956"/>
                  </a:lnTo>
                  <a:lnTo>
                    <a:pt x="244" y="1029"/>
                  </a:lnTo>
                  <a:lnTo>
                    <a:pt x="244" y="1111"/>
                  </a:lnTo>
                  <a:lnTo>
                    <a:pt x="244" y="1183"/>
                  </a:lnTo>
                  <a:lnTo>
                    <a:pt x="244" y="1265"/>
                  </a:lnTo>
                  <a:lnTo>
                    <a:pt x="254" y="1348"/>
                  </a:lnTo>
                  <a:lnTo>
                    <a:pt x="254" y="1430"/>
                  </a:lnTo>
                  <a:lnTo>
                    <a:pt x="254" y="1451"/>
                  </a:lnTo>
                  <a:close/>
                  <a:moveTo>
                    <a:pt x="201" y="1440"/>
                  </a:moveTo>
                  <a:lnTo>
                    <a:pt x="254" y="1430"/>
                  </a:lnTo>
                  <a:lnTo>
                    <a:pt x="254" y="1440"/>
                  </a:lnTo>
                  <a:lnTo>
                    <a:pt x="254" y="1451"/>
                  </a:lnTo>
                  <a:lnTo>
                    <a:pt x="244" y="1471"/>
                  </a:lnTo>
                  <a:lnTo>
                    <a:pt x="233" y="1471"/>
                  </a:lnTo>
                  <a:lnTo>
                    <a:pt x="222" y="1451"/>
                  </a:lnTo>
                  <a:lnTo>
                    <a:pt x="201" y="1440"/>
                  </a:lnTo>
                  <a:close/>
                  <a:moveTo>
                    <a:pt x="32" y="1966"/>
                  </a:moveTo>
                  <a:lnTo>
                    <a:pt x="0" y="2007"/>
                  </a:lnTo>
                  <a:lnTo>
                    <a:pt x="0" y="1966"/>
                  </a:lnTo>
                  <a:lnTo>
                    <a:pt x="21" y="1955"/>
                  </a:lnTo>
                  <a:lnTo>
                    <a:pt x="32" y="1924"/>
                  </a:lnTo>
                  <a:lnTo>
                    <a:pt x="53" y="1904"/>
                  </a:lnTo>
                  <a:lnTo>
                    <a:pt x="63" y="1862"/>
                  </a:lnTo>
                  <a:lnTo>
                    <a:pt x="74" y="1800"/>
                  </a:lnTo>
                  <a:lnTo>
                    <a:pt x="105" y="1718"/>
                  </a:lnTo>
                  <a:lnTo>
                    <a:pt x="127" y="1646"/>
                  </a:lnTo>
                  <a:lnTo>
                    <a:pt x="138" y="1564"/>
                  </a:lnTo>
                  <a:lnTo>
                    <a:pt x="169" y="1533"/>
                  </a:lnTo>
                  <a:lnTo>
                    <a:pt x="180" y="1492"/>
                  </a:lnTo>
                  <a:lnTo>
                    <a:pt x="191" y="1451"/>
                  </a:lnTo>
                  <a:lnTo>
                    <a:pt x="222" y="1430"/>
                  </a:lnTo>
                  <a:lnTo>
                    <a:pt x="254" y="1451"/>
                  </a:lnTo>
                  <a:lnTo>
                    <a:pt x="244" y="1482"/>
                  </a:lnTo>
                  <a:lnTo>
                    <a:pt x="222" y="1523"/>
                  </a:lnTo>
                  <a:lnTo>
                    <a:pt x="201" y="1554"/>
                  </a:lnTo>
                  <a:lnTo>
                    <a:pt x="191" y="1584"/>
                  </a:lnTo>
                  <a:lnTo>
                    <a:pt x="180" y="1656"/>
                  </a:lnTo>
                  <a:lnTo>
                    <a:pt x="158" y="1739"/>
                  </a:lnTo>
                  <a:lnTo>
                    <a:pt x="127" y="1810"/>
                  </a:lnTo>
                  <a:lnTo>
                    <a:pt x="116" y="1883"/>
                  </a:lnTo>
                  <a:lnTo>
                    <a:pt x="85" y="1924"/>
                  </a:lnTo>
                  <a:lnTo>
                    <a:pt x="74" y="1955"/>
                  </a:lnTo>
                  <a:lnTo>
                    <a:pt x="63" y="1976"/>
                  </a:lnTo>
                  <a:lnTo>
                    <a:pt x="32" y="2007"/>
                  </a:lnTo>
                  <a:lnTo>
                    <a:pt x="32" y="1966"/>
                  </a:lnTo>
                  <a:close/>
                  <a:moveTo>
                    <a:pt x="0" y="1966"/>
                  </a:moveTo>
                  <a:lnTo>
                    <a:pt x="32" y="2007"/>
                  </a:lnTo>
                  <a:lnTo>
                    <a:pt x="21" y="2017"/>
                  </a:lnTo>
                  <a:lnTo>
                    <a:pt x="10" y="2017"/>
                  </a:lnTo>
                  <a:lnTo>
                    <a:pt x="0" y="2007"/>
                  </a:lnTo>
                  <a:lnTo>
                    <a:pt x="0" y="1986"/>
                  </a:lnTo>
                  <a:lnTo>
                    <a:pt x="0" y="1976"/>
                  </a:lnTo>
                  <a:lnTo>
                    <a:pt x="0" y="1966"/>
                  </a:lnTo>
                  <a:close/>
                  <a:moveTo>
                    <a:pt x="127" y="2068"/>
                  </a:moveTo>
                  <a:lnTo>
                    <a:pt x="127" y="2130"/>
                  </a:lnTo>
                  <a:lnTo>
                    <a:pt x="105" y="2120"/>
                  </a:lnTo>
                  <a:lnTo>
                    <a:pt x="74" y="2089"/>
                  </a:lnTo>
                  <a:lnTo>
                    <a:pt x="53" y="2068"/>
                  </a:lnTo>
                  <a:lnTo>
                    <a:pt x="21" y="2027"/>
                  </a:lnTo>
                  <a:lnTo>
                    <a:pt x="0" y="2007"/>
                  </a:lnTo>
                  <a:lnTo>
                    <a:pt x="32" y="1966"/>
                  </a:lnTo>
                  <a:lnTo>
                    <a:pt x="63" y="1986"/>
                  </a:lnTo>
                  <a:lnTo>
                    <a:pt x="85" y="2027"/>
                  </a:lnTo>
                  <a:lnTo>
                    <a:pt x="116" y="2058"/>
                  </a:lnTo>
                  <a:lnTo>
                    <a:pt x="138" y="2078"/>
                  </a:lnTo>
                  <a:lnTo>
                    <a:pt x="127" y="2068"/>
                  </a:lnTo>
                  <a:close/>
                  <a:moveTo>
                    <a:pt x="105" y="2120"/>
                  </a:moveTo>
                  <a:lnTo>
                    <a:pt x="138" y="2078"/>
                  </a:lnTo>
                  <a:lnTo>
                    <a:pt x="158" y="2089"/>
                  </a:lnTo>
                  <a:lnTo>
                    <a:pt x="158" y="2109"/>
                  </a:lnTo>
                  <a:lnTo>
                    <a:pt x="138" y="2120"/>
                  </a:lnTo>
                  <a:lnTo>
                    <a:pt x="127" y="2130"/>
                  </a:lnTo>
                  <a:lnTo>
                    <a:pt x="116" y="2120"/>
                  </a:lnTo>
                  <a:lnTo>
                    <a:pt x="105" y="2120"/>
                  </a:lnTo>
                  <a:close/>
                  <a:moveTo>
                    <a:pt x="1420" y="2078"/>
                  </a:moveTo>
                  <a:lnTo>
                    <a:pt x="1387" y="2130"/>
                  </a:lnTo>
                  <a:lnTo>
                    <a:pt x="127" y="2130"/>
                  </a:lnTo>
                  <a:lnTo>
                    <a:pt x="127" y="2068"/>
                  </a:lnTo>
                  <a:lnTo>
                    <a:pt x="1387" y="2068"/>
                  </a:lnTo>
                  <a:lnTo>
                    <a:pt x="1420" y="2078"/>
                  </a:lnTo>
                  <a:close/>
                  <a:moveTo>
                    <a:pt x="1387" y="2130"/>
                  </a:moveTo>
                  <a:lnTo>
                    <a:pt x="1387" y="2068"/>
                  </a:lnTo>
                  <a:lnTo>
                    <a:pt x="1398" y="2068"/>
                  </a:lnTo>
                  <a:lnTo>
                    <a:pt x="1420" y="2078"/>
                  </a:lnTo>
                  <a:lnTo>
                    <a:pt x="1420" y="2089"/>
                  </a:lnTo>
                  <a:lnTo>
                    <a:pt x="1420" y="2109"/>
                  </a:lnTo>
                  <a:lnTo>
                    <a:pt x="1420" y="2120"/>
                  </a:lnTo>
                  <a:lnTo>
                    <a:pt x="1398" y="2120"/>
                  </a:lnTo>
                  <a:lnTo>
                    <a:pt x="1387" y="2130"/>
                  </a:lnTo>
                  <a:close/>
                </a:path>
              </a:pathLst>
            </a:custGeom>
            <a:solidFill>
              <a:srgbClr val="FFFFFF"/>
            </a:solidFill>
            <a:ln w="9525">
              <a:noFill/>
              <a:round/>
              <a:headEnd/>
              <a:tailEnd/>
            </a:ln>
          </p:spPr>
          <p:txBody>
            <a:bodyPr/>
            <a:lstStyle/>
            <a:p>
              <a:endParaRPr lang="uk-UA"/>
            </a:p>
          </p:txBody>
        </p:sp>
        <p:sp>
          <p:nvSpPr>
            <p:cNvPr id="16451" name="Freeform 71"/>
            <p:cNvSpPr>
              <a:spLocks/>
            </p:cNvSpPr>
            <p:nvPr/>
          </p:nvSpPr>
          <p:spPr bwMode="auto">
            <a:xfrm>
              <a:off x="5767388" y="5883275"/>
              <a:ext cx="379412" cy="247650"/>
            </a:xfrm>
            <a:custGeom>
              <a:avLst/>
              <a:gdLst>
                <a:gd name="T0" fmla="*/ 2147483647 w 1196"/>
                <a:gd name="T1" fmla="*/ 0 h 783"/>
                <a:gd name="T2" fmla="*/ 2147483647 w 1196"/>
                <a:gd name="T3" fmla="*/ 2147483647 h 783"/>
                <a:gd name="T4" fmla="*/ 2147483647 w 1196"/>
                <a:gd name="T5" fmla="*/ 2147483647 h 783"/>
                <a:gd name="T6" fmla="*/ 2147483647 w 1196"/>
                <a:gd name="T7" fmla="*/ 2147483647 h 783"/>
                <a:gd name="T8" fmla="*/ 2147483647 w 1196"/>
                <a:gd name="T9" fmla="*/ 2147483647 h 783"/>
                <a:gd name="T10" fmla="*/ 2147483647 w 1196"/>
                <a:gd name="T11" fmla="*/ 2147483647 h 783"/>
                <a:gd name="T12" fmla="*/ 2147483647 w 1196"/>
                <a:gd name="T13" fmla="*/ 0 h 783"/>
                <a:gd name="T14" fmla="*/ 2147483647 w 1196"/>
                <a:gd name="T15" fmla="*/ 0 h 783"/>
                <a:gd name="T16" fmla="*/ 2147483647 w 1196"/>
                <a:gd name="T17" fmla="*/ 0 h 783"/>
                <a:gd name="T18" fmla="*/ 2147483647 w 1196"/>
                <a:gd name="T19" fmla="*/ 0 h 783"/>
                <a:gd name="T20" fmla="*/ 2147483647 w 1196"/>
                <a:gd name="T21" fmla="*/ 2147483647 h 783"/>
                <a:gd name="T22" fmla="*/ 2147483647 w 1196"/>
                <a:gd name="T23" fmla="*/ 2147483647 h 783"/>
                <a:gd name="T24" fmla="*/ 2147483647 w 1196"/>
                <a:gd name="T25" fmla="*/ 2147483647 h 783"/>
                <a:gd name="T26" fmla="*/ 2147483647 w 1196"/>
                <a:gd name="T27" fmla="*/ 2147483647 h 783"/>
                <a:gd name="T28" fmla="*/ 2147483647 w 1196"/>
                <a:gd name="T29" fmla="*/ 2147483647 h 783"/>
                <a:gd name="T30" fmla="*/ 2147483647 w 1196"/>
                <a:gd name="T31" fmla="*/ 2147483647 h 783"/>
                <a:gd name="T32" fmla="*/ 2147483647 w 1196"/>
                <a:gd name="T33" fmla="*/ 2147483647 h 783"/>
                <a:gd name="T34" fmla="*/ 2147483647 w 1196"/>
                <a:gd name="T35" fmla="*/ 2147483647 h 783"/>
                <a:gd name="T36" fmla="*/ 2147483647 w 1196"/>
                <a:gd name="T37" fmla="*/ 2147483647 h 783"/>
                <a:gd name="T38" fmla="*/ 2147483647 w 1196"/>
                <a:gd name="T39" fmla="*/ 2147483647 h 783"/>
                <a:gd name="T40" fmla="*/ 2147483647 w 1196"/>
                <a:gd name="T41" fmla="*/ 2147483647 h 783"/>
                <a:gd name="T42" fmla="*/ 2147483647 w 1196"/>
                <a:gd name="T43" fmla="*/ 2147483647 h 783"/>
                <a:gd name="T44" fmla="*/ 2147483647 w 1196"/>
                <a:gd name="T45" fmla="*/ 2147483647 h 783"/>
                <a:gd name="T46" fmla="*/ 2147483647 w 1196"/>
                <a:gd name="T47" fmla="*/ 2147483647 h 783"/>
                <a:gd name="T48" fmla="*/ 2147483647 w 1196"/>
                <a:gd name="T49" fmla="*/ 2147483647 h 783"/>
                <a:gd name="T50" fmla="*/ 2147483647 w 1196"/>
                <a:gd name="T51" fmla="*/ 2147483647 h 783"/>
                <a:gd name="T52" fmla="*/ 2147483647 w 1196"/>
                <a:gd name="T53" fmla="*/ 2147483647 h 783"/>
                <a:gd name="T54" fmla="*/ 2147483647 w 1196"/>
                <a:gd name="T55" fmla="*/ 2147483647 h 783"/>
                <a:gd name="T56" fmla="*/ 0 w 1196"/>
                <a:gd name="T57" fmla="*/ 0 h 783"/>
                <a:gd name="T58" fmla="*/ 2147483647 w 1196"/>
                <a:gd name="T59" fmla="*/ 0 h 7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96"/>
                <a:gd name="T91" fmla="*/ 0 h 783"/>
                <a:gd name="T92" fmla="*/ 1196 w 1196"/>
                <a:gd name="T93" fmla="*/ 783 h 7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96" h="783">
                  <a:moveTo>
                    <a:pt x="709" y="0"/>
                  </a:moveTo>
                  <a:lnTo>
                    <a:pt x="814" y="166"/>
                  </a:lnTo>
                  <a:lnTo>
                    <a:pt x="836" y="114"/>
                  </a:lnTo>
                  <a:lnTo>
                    <a:pt x="868" y="62"/>
                  </a:lnTo>
                  <a:lnTo>
                    <a:pt x="889" y="42"/>
                  </a:lnTo>
                  <a:lnTo>
                    <a:pt x="931" y="11"/>
                  </a:lnTo>
                  <a:lnTo>
                    <a:pt x="1027" y="0"/>
                  </a:lnTo>
                  <a:lnTo>
                    <a:pt x="1144" y="0"/>
                  </a:lnTo>
                  <a:lnTo>
                    <a:pt x="1164" y="0"/>
                  </a:lnTo>
                  <a:lnTo>
                    <a:pt x="1196" y="0"/>
                  </a:lnTo>
                  <a:lnTo>
                    <a:pt x="1196" y="763"/>
                  </a:lnTo>
                  <a:lnTo>
                    <a:pt x="1111" y="783"/>
                  </a:lnTo>
                  <a:lnTo>
                    <a:pt x="1038" y="763"/>
                  </a:lnTo>
                  <a:lnTo>
                    <a:pt x="963" y="742"/>
                  </a:lnTo>
                  <a:lnTo>
                    <a:pt x="889" y="700"/>
                  </a:lnTo>
                  <a:lnTo>
                    <a:pt x="825" y="649"/>
                  </a:lnTo>
                  <a:lnTo>
                    <a:pt x="772" y="588"/>
                  </a:lnTo>
                  <a:lnTo>
                    <a:pt x="730" y="515"/>
                  </a:lnTo>
                  <a:lnTo>
                    <a:pt x="709" y="433"/>
                  </a:lnTo>
                  <a:lnTo>
                    <a:pt x="614" y="433"/>
                  </a:lnTo>
                  <a:lnTo>
                    <a:pt x="539" y="433"/>
                  </a:lnTo>
                  <a:lnTo>
                    <a:pt x="476" y="422"/>
                  </a:lnTo>
                  <a:lnTo>
                    <a:pt x="391" y="392"/>
                  </a:lnTo>
                  <a:lnTo>
                    <a:pt x="317" y="361"/>
                  </a:lnTo>
                  <a:lnTo>
                    <a:pt x="222" y="310"/>
                  </a:lnTo>
                  <a:lnTo>
                    <a:pt x="147" y="227"/>
                  </a:lnTo>
                  <a:lnTo>
                    <a:pt x="84" y="166"/>
                  </a:lnTo>
                  <a:lnTo>
                    <a:pt x="31" y="73"/>
                  </a:lnTo>
                  <a:lnTo>
                    <a:pt x="0" y="0"/>
                  </a:lnTo>
                  <a:lnTo>
                    <a:pt x="709" y="0"/>
                  </a:lnTo>
                  <a:close/>
                </a:path>
              </a:pathLst>
            </a:custGeom>
            <a:solidFill>
              <a:srgbClr val="008EC8"/>
            </a:solidFill>
            <a:ln w="9525">
              <a:noFill/>
              <a:round/>
              <a:headEnd/>
              <a:tailEnd/>
            </a:ln>
          </p:spPr>
          <p:txBody>
            <a:bodyPr/>
            <a:lstStyle/>
            <a:p>
              <a:endParaRPr lang="uk-UA"/>
            </a:p>
          </p:txBody>
        </p:sp>
        <p:sp>
          <p:nvSpPr>
            <p:cNvPr id="16452" name="Freeform 72"/>
            <p:cNvSpPr>
              <a:spLocks noEditPoints="1"/>
            </p:cNvSpPr>
            <p:nvPr/>
          </p:nvSpPr>
          <p:spPr bwMode="auto">
            <a:xfrm>
              <a:off x="5753100" y="5872163"/>
              <a:ext cx="400050" cy="265112"/>
            </a:xfrm>
            <a:custGeom>
              <a:avLst/>
              <a:gdLst>
                <a:gd name="T0" fmla="*/ 2147483647 w 1262"/>
                <a:gd name="T1" fmla="*/ 2147483647 h 835"/>
                <a:gd name="T2" fmla="*/ 2147483647 w 1262"/>
                <a:gd name="T3" fmla="*/ 2147483647 h 835"/>
                <a:gd name="T4" fmla="*/ 2147483647 w 1262"/>
                <a:gd name="T5" fmla="*/ 2147483647 h 835"/>
                <a:gd name="T6" fmla="*/ 2147483647 w 1262"/>
                <a:gd name="T7" fmla="*/ 2147483647 h 835"/>
                <a:gd name="T8" fmla="*/ 2147483647 w 1262"/>
                <a:gd name="T9" fmla="*/ 2147483647 h 835"/>
                <a:gd name="T10" fmla="*/ 2147483647 w 1262"/>
                <a:gd name="T11" fmla="*/ 2147483647 h 835"/>
                <a:gd name="T12" fmla="*/ 2147483647 w 1262"/>
                <a:gd name="T13" fmla="*/ 2147483647 h 835"/>
                <a:gd name="T14" fmla="*/ 2147483647 w 1262"/>
                <a:gd name="T15" fmla="*/ 2147483647 h 835"/>
                <a:gd name="T16" fmla="*/ 2147483647 w 1262"/>
                <a:gd name="T17" fmla="*/ 2147483647 h 835"/>
                <a:gd name="T18" fmla="*/ 2147483647 w 1262"/>
                <a:gd name="T19" fmla="*/ 2147483647 h 835"/>
                <a:gd name="T20" fmla="*/ 2147483647 w 1262"/>
                <a:gd name="T21" fmla="*/ 2147483647 h 835"/>
                <a:gd name="T22" fmla="*/ 2147483647 w 1262"/>
                <a:gd name="T23" fmla="*/ 2147483647 h 835"/>
                <a:gd name="T24" fmla="*/ 2147483647 w 1262"/>
                <a:gd name="T25" fmla="*/ 0 h 835"/>
                <a:gd name="T26" fmla="*/ 2147483647 w 1262"/>
                <a:gd name="T27" fmla="*/ 0 h 835"/>
                <a:gd name="T28" fmla="*/ 2147483647 w 1262"/>
                <a:gd name="T29" fmla="*/ 2147483647 h 835"/>
                <a:gd name="T30" fmla="*/ 2147483647 w 1262"/>
                <a:gd name="T31" fmla="*/ 0 h 835"/>
                <a:gd name="T32" fmla="*/ 2147483647 w 1262"/>
                <a:gd name="T33" fmla="*/ 2147483647 h 835"/>
                <a:gd name="T34" fmla="*/ 2147483647 w 1262"/>
                <a:gd name="T35" fmla="*/ 2147483647 h 835"/>
                <a:gd name="T36" fmla="*/ 2147483647 w 1262"/>
                <a:gd name="T37" fmla="*/ 2147483647 h 835"/>
                <a:gd name="T38" fmla="*/ 2147483647 w 1262"/>
                <a:gd name="T39" fmla="*/ 2147483647 h 835"/>
                <a:gd name="T40" fmla="*/ 2147483647 w 1262"/>
                <a:gd name="T41" fmla="*/ 2147483647 h 835"/>
                <a:gd name="T42" fmla="*/ 2147483647 w 1262"/>
                <a:gd name="T43" fmla="*/ 2147483647 h 835"/>
                <a:gd name="T44" fmla="*/ 2147483647 w 1262"/>
                <a:gd name="T45" fmla="*/ 2147483647 h 835"/>
                <a:gd name="T46" fmla="*/ 2147483647 w 1262"/>
                <a:gd name="T47" fmla="*/ 2147483647 h 835"/>
                <a:gd name="T48" fmla="*/ 2147483647 w 1262"/>
                <a:gd name="T49" fmla="*/ 2147483647 h 835"/>
                <a:gd name="T50" fmla="*/ 2147483647 w 1262"/>
                <a:gd name="T51" fmla="*/ 2147483647 h 835"/>
                <a:gd name="T52" fmla="*/ 2147483647 w 1262"/>
                <a:gd name="T53" fmla="*/ 2147483647 h 835"/>
                <a:gd name="T54" fmla="*/ 2147483647 w 1262"/>
                <a:gd name="T55" fmla="*/ 2147483647 h 835"/>
                <a:gd name="T56" fmla="*/ 2147483647 w 1262"/>
                <a:gd name="T57" fmla="*/ 2147483647 h 835"/>
                <a:gd name="T58" fmla="*/ 2147483647 w 1262"/>
                <a:gd name="T59" fmla="*/ 2147483647 h 835"/>
                <a:gd name="T60" fmla="*/ 2147483647 w 1262"/>
                <a:gd name="T61" fmla="*/ 2147483647 h 835"/>
                <a:gd name="T62" fmla="*/ 2147483647 w 1262"/>
                <a:gd name="T63" fmla="*/ 2147483647 h 835"/>
                <a:gd name="T64" fmla="*/ 2147483647 w 1262"/>
                <a:gd name="T65" fmla="*/ 2147483647 h 835"/>
                <a:gd name="T66" fmla="*/ 2147483647 w 1262"/>
                <a:gd name="T67" fmla="*/ 2147483647 h 835"/>
                <a:gd name="T68" fmla="*/ 2147483647 w 1262"/>
                <a:gd name="T69" fmla="*/ 2147483647 h 835"/>
                <a:gd name="T70" fmla="*/ 2147483647 w 1262"/>
                <a:gd name="T71" fmla="*/ 2147483647 h 835"/>
                <a:gd name="T72" fmla="*/ 2147483647 w 1262"/>
                <a:gd name="T73" fmla="*/ 2147483647 h 835"/>
                <a:gd name="T74" fmla="*/ 2147483647 w 1262"/>
                <a:gd name="T75" fmla="*/ 2147483647 h 835"/>
                <a:gd name="T76" fmla="*/ 2147483647 w 1262"/>
                <a:gd name="T77" fmla="*/ 2147483647 h 835"/>
                <a:gd name="T78" fmla="*/ 2147483647 w 1262"/>
                <a:gd name="T79" fmla="*/ 2147483647 h 835"/>
                <a:gd name="T80" fmla="*/ 2147483647 w 1262"/>
                <a:gd name="T81" fmla="*/ 2147483647 h 835"/>
                <a:gd name="T82" fmla="*/ 2147483647 w 1262"/>
                <a:gd name="T83" fmla="*/ 2147483647 h 835"/>
                <a:gd name="T84" fmla="*/ 2147483647 w 1262"/>
                <a:gd name="T85" fmla="*/ 2147483647 h 835"/>
                <a:gd name="T86" fmla="*/ 2147483647 w 1262"/>
                <a:gd name="T87" fmla="*/ 2147483647 h 835"/>
                <a:gd name="T88" fmla="*/ 2147483647 w 1262"/>
                <a:gd name="T89" fmla="*/ 2147483647 h 835"/>
                <a:gd name="T90" fmla="*/ 2147483647 w 1262"/>
                <a:gd name="T91" fmla="*/ 2147483647 h 835"/>
                <a:gd name="T92" fmla="*/ 2147483647 w 1262"/>
                <a:gd name="T93" fmla="*/ 2147483647 h 835"/>
                <a:gd name="T94" fmla="*/ 2147483647 w 1262"/>
                <a:gd name="T95" fmla="*/ 2147483647 h 835"/>
                <a:gd name="T96" fmla="*/ 2147483647 w 1262"/>
                <a:gd name="T97" fmla="*/ 2147483647 h 835"/>
                <a:gd name="T98" fmla="*/ 2147483647 w 1262"/>
                <a:gd name="T99" fmla="*/ 2147483647 h 835"/>
                <a:gd name="T100" fmla="*/ 2147483647 w 1262"/>
                <a:gd name="T101" fmla="*/ 2147483647 h 835"/>
                <a:gd name="T102" fmla="*/ 2147483647 w 1262"/>
                <a:gd name="T103" fmla="*/ 2147483647 h 835"/>
                <a:gd name="T104" fmla="*/ 2147483647 w 1262"/>
                <a:gd name="T105" fmla="*/ 2147483647 h 835"/>
                <a:gd name="T106" fmla="*/ 2147483647 w 1262"/>
                <a:gd name="T107" fmla="*/ 2147483647 h 835"/>
                <a:gd name="T108" fmla="*/ 0 w 1262"/>
                <a:gd name="T109" fmla="*/ 2147483647 h 835"/>
                <a:gd name="T110" fmla="*/ 2147483647 w 1262"/>
                <a:gd name="T111" fmla="*/ 0 h 835"/>
                <a:gd name="T112" fmla="*/ 2147483647 w 1262"/>
                <a:gd name="T113" fmla="*/ 2147483647 h 835"/>
                <a:gd name="T114" fmla="*/ 2147483647 w 1262"/>
                <a:gd name="T115" fmla="*/ 2147483647 h 835"/>
                <a:gd name="T116" fmla="*/ 2147483647 w 1262"/>
                <a:gd name="T117" fmla="*/ 2147483647 h 835"/>
                <a:gd name="T118" fmla="*/ 2147483647 w 1262"/>
                <a:gd name="T119" fmla="*/ 2147483647 h 835"/>
                <a:gd name="T120" fmla="*/ 2147483647 w 1262"/>
                <a:gd name="T121" fmla="*/ 0 h 835"/>
                <a:gd name="T122" fmla="*/ 2147483647 w 1262"/>
                <a:gd name="T123" fmla="*/ 2147483647 h 8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62"/>
                <a:gd name="T187" fmla="*/ 0 h 835"/>
                <a:gd name="T188" fmla="*/ 1262 w 1262"/>
                <a:gd name="T189" fmla="*/ 835 h 8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62" h="835">
                  <a:moveTo>
                    <a:pt x="880" y="197"/>
                  </a:moveTo>
                  <a:lnTo>
                    <a:pt x="827" y="206"/>
                  </a:lnTo>
                  <a:lnTo>
                    <a:pt x="732" y="42"/>
                  </a:lnTo>
                  <a:lnTo>
                    <a:pt x="763" y="21"/>
                  </a:lnTo>
                  <a:lnTo>
                    <a:pt x="880" y="186"/>
                  </a:lnTo>
                  <a:lnTo>
                    <a:pt x="880" y="197"/>
                  </a:lnTo>
                  <a:close/>
                  <a:moveTo>
                    <a:pt x="827" y="206"/>
                  </a:moveTo>
                  <a:lnTo>
                    <a:pt x="880" y="186"/>
                  </a:lnTo>
                  <a:lnTo>
                    <a:pt x="880" y="197"/>
                  </a:lnTo>
                  <a:lnTo>
                    <a:pt x="880" y="206"/>
                  </a:lnTo>
                  <a:lnTo>
                    <a:pt x="869" y="227"/>
                  </a:lnTo>
                  <a:lnTo>
                    <a:pt x="858" y="227"/>
                  </a:lnTo>
                  <a:lnTo>
                    <a:pt x="849" y="227"/>
                  </a:lnTo>
                  <a:lnTo>
                    <a:pt x="827" y="206"/>
                  </a:lnTo>
                  <a:close/>
                  <a:moveTo>
                    <a:pt x="880" y="197"/>
                  </a:moveTo>
                  <a:lnTo>
                    <a:pt x="858" y="197"/>
                  </a:lnTo>
                  <a:lnTo>
                    <a:pt x="880" y="197"/>
                  </a:lnTo>
                  <a:close/>
                  <a:moveTo>
                    <a:pt x="827" y="206"/>
                  </a:moveTo>
                  <a:lnTo>
                    <a:pt x="880" y="186"/>
                  </a:lnTo>
                  <a:lnTo>
                    <a:pt x="880" y="197"/>
                  </a:lnTo>
                  <a:lnTo>
                    <a:pt x="880" y="206"/>
                  </a:lnTo>
                  <a:lnTo>
                    <a:pt x="869" y="227"/>
                  </a:lnTo>
                  <a:lnTo>
                    <a:pt x="858" y="227"/>
                  </a:lnTo>
                  <a:lnTo>
                    <a:pt x="849" y="227"/>
                  </a:lnTo>
                  <a:lnTo>
                    <a:pt x="827" y="206"/>
                  </a:lnTo>
                  <a:close/>
                  <a:moveTo>
                    <a:pt x="1188" y="0"/>
                  </a:moveTo>
                  <a:lnTo>
                    <a:pt x="1188" y="52"/>
                  </a:lnTo>
                  <a:lnTo>
                    <a:pt x="1124" y="52"/>
                  </a:lnTo>
                  <a:lnTo>
                    <a:pt x="1071" y="52"/>
                  </a:lnTo>
                  <a:lnTo>
                    <a:pt x="1060" y="52"/>
                  </a:lnTo>
                  <a:lnTo>
                    <a:pt x="1029" y="73"/>
                  </a:lnTo>
                  <a:lnTo>
                    <a:pt x="1007" y="73"/>
                  </a:lnTo>
                  <a:lnTo>
                    <a:pt x="986" y="73"/>
                  </a:lnTo>
                  <a:lnTo>
                    <a:pt x="975" y="83"/>
                  </a:lnTo>
                  <a:lnTo>
                    <a:pt x="954" y="93"/>
                  </a:lnTo>
                  <a:lnTo>
                    <a:pt x="933" y="104"/>
                  </a:lnTo>
                  <a:lnTo>
                    <a:pt x="922" y="124"/>
                  </a:lnTo>
                  <a:lnTo>
                    <a:pt x="912" y="135"/>
                  </a:lnTo>
                  <a:lnTo>
                    <a:pt x="902" y="155"/>
                  </a:lnTo>
                  <a:lnTo>
                    <a:pt x="902" y="176"/>
                  </a:lnTo>
                  <a:lnTo>
                    <a:pt x="880" y="197"/>
                  </a:lnTo>
                  <a:lnTo>
                    <a:pt x="827" y="186"/>
                  </a:lnTo>
                  <a:lnTo>
                    <a:pt x="849" y="155"/>
                  </a:lnTo>
                  <a:lnTo>
                    <a:pt x="858" y="135"/>
                  </a:lnTo>
                  <a:lnTo>
                    <a:pt x="869" y="104"/>
                  </a:lnTo>
                  <a:lnTo>
                    <a:pt x="880" y="83"/>
                  </a:lnTo>
                  <a:lnTo>
                    <a:pt x="912" y="52"/>
                  </a:lnTo>
                  <a:lnTo>
                    <a:pt x="922" y="42"/>
                  </a:lnTo>
                  <a:lnTo>
                    <a:pt x="954" y="31"/>
                  </a:lnTo>
                  <a:lnTo>
                    <a:pt x="965" y="31"/>
                  </a:lnTo>
                  <a:lnTo>
                    <a:pt x="986" y="21"/>
                  </a:lnTo>
                  <a:lnTo>
                    <a:pt x="1018" y="0"/>
                  </a:lnTo>
                  <a:lnTo>
                    <a:pt x="1039" y="0"/>
                  </a:lnTo>
                  <a:lnTo>
                    <a:pt x="1071" y="0"/>
                  </a:lnTo>
                  <a:lnTo>
                    <a:pt x="1124" y="0"/>
                  </a:lnTo>
                  <a:lnTo>
                    <a:pt x="1188" y="0"/>
                  </a:lnTo>
                  <a:close/>
                  <a:moveTo>
                    <a:pt x="1262" y="31"/>
                  </a:moveTo>
                  <a:lnTo>
                    <a:pt x="1208" y="31"/>
                  </a:lnTo>
                  <a:lnTo>
                    <a:pt x="1240" y="52"/>
                  </a:lnTo>
                  <a:lnTo>
                    <a:pt x="1208" y="52"/>
                  </a:lnTo>
                  <a:lnTo>
                    <a:pt x="1188" y="52"/>
                  </a:lnTo>
                  <a:lnTo>
                    <a:pt x="1188" y="0"/>
                  </a:lnTo>
                  <a:lnTo>
                    <a:pt x="1208" y="0"/>
                  </a:lnTo>
                  <a:lnTo>
                    <a:pt x="1240" y="0"/>
                  </a:lnTo>
                  <a:lnTo>
                    <a:pt x="1262" y="31"/>
                  </a:lnTo>
                  <a:close/>
                  <a:moveTo>
                    <a:pt x="1208" y="31"/>
                  </a:moveTo>
                  <a:lnTo>
                    <a:pt x="1240" y="31"/>
                  </a:lnTo>
                  <a:lnTo>
                    <a:pt x="1208" y="31"/>
                  </a:lnTo>
                  <a:close/>
                  <a:moveTo>
                    <a:pt x="1240" y="52"/>
                  </a:moveTo>
                  <a:lnTo>
                    <a:pt x="1240" y="0"/>
                  </a:lnTo>
                  <a:lnTo>
                    <a:pt x="1251" y="0"/>
                  </a:lnTo>
                  <a:lnTo>
                    <a:pt x="1262" y="21"/>
                  </a:lnTo>
                  <a:lnTo>
                    <a:pt x="1262" y="31"/>
                  </a:lnTo>
                  <a:lnTo>
                    <a:pt x="1262" y="42"/>
                  </a:lnTo>
                  <a:lnTo>
                    <a:pt x="1251" y="42"/>
                  </a:lnTo>
                  <a:lnTo>
                    <a:pt x="1251" y="52"/>
                  </a:lnTo>
                  <a:lnTo>
                    <a:pt x="1240" y="52"/>
                  </a:lnTo>
                  <a:close/>
                  <a:moveTo>
                    <a:pt x="1240" y="825"/>
                  </a:moveTo>
                  <a:lnTo>
                    <a:pt x="1208" y="794"/>
                  </a:lnTo>
                  <a:lnTo>
                    <a:pt x="1208" y="31"/>
                  </a:lnTo>
                  <a:lnTo>
                    <a:pt x="1262" y="31"/>
                  </a:lnTo>
                  <a:lnTo>
                    <a:pt x="1262" y="794"/>
                  </a:lnTo>
                  <a:lnTo>
                    <a:pt x="1240" y="825"/>
                  </a:lnTo>
                  <a:close/>
                  <a:moveTo>
                    <a:pt x="1208" y="794"/>
                  </a:moveTo>
                  <a:lnTo>
                    <a:pt x="1262" y="794"/>
                  </a:lnTo>
                  <a:lnTo>
                    <a:pt x="1262" y="814"/>
                  </a:lnTo>
                  <a:lnTo>
                    <a:pt x="1251" y="825"/>
                  </a:lnTo>
                  <a:lnTo>
                    <a:pt x="1240" y="825"/>
                  </a:lnTo>
                  <a:lnTo>
                    <a:pt x="1230" y="825"/>
                  </a:lnTo>
                  <a:lnTo>
                    <a:pt x="1208" y="825"/>
                  </a:lnTo>
                  <a:lnTo>
                    <a:pt x="1208" y="814"/>
                  </a:lnTo>
                  <a:lnTo>
                    <a:pt x="1208" y="794"/>
                  </a:lnTo>
                  <a:close/>
                  <a:moveTo>
                    <a:pt x="1230" y="773"/>
                  </a:moveTo>
                  <a:lnTo>
                    <a:pt x="1240" y="794"/>
                  </a:lnTo>
                  <a:lnTo>
                    <a:pt x="1230" y="773"/>
                  </a:lnTo>
                  <a:close/>
                  <a:moveTo>
                    <a:pt x="1208" y="794"/>
                  </a:moveTo>
                  <a:lnTo>
                    <a:pt x="1262" y="794"/>
                  </a:lnTo>
                  <a:lnTo>
                    <a:pt x="1262" y="814"/>
                  </a:lnTo>
                  <a:lnTo>
                    <a:pt x="1251" y="825"/>
                  </a:lnTo>
                  <a:lnTo>
                    <a:pt x="1240" y="825"/>
                  </a:lnTo>
                  <a:lnTo>
                    <a:pt x="1230" y="825"/>
                  </a:lnTo>
                  <a:lnTo>
                    <a:pt x="1208" y="825"/>
                  </a:lnTo>
                  <a:lnTo>
                    <a:pt x="1208" y="814"/>
                  </a:lnTo>
                  <a:lnTo>
                    <a:pt x="1208" y="794"/>
                  </a:lnTo>
                  <a:close/>
                  <a:moveTo>
                    <a:pt x="753" y="495"/>
                  </a:moveTo>
                  <a:lnTo>
                    <a:pt x="753" y="443"/>
                  </a:lnTo>
                  <a:lnTo>
                    <a:pt x="774" y="464"/>
                  </a:lnTo>
                  <a:lnTo>
                    <a:pt x="774" y="505"/>
                  </a:lnTo>
                  <a:lnTo>
                    <a:pt x="796" y="546"/>
                  </a:lnTo>
                  <a:lnTo>
                    <a:pt x="816" y="567"/>
                  </a:lnTo>
                  <a:lnTo>
                    <a:pt x="827" y="608"/>
                  </a:lnTo>
                  <a:lnTo>
                    <a:pt x="858" y="629"/>
                  </a:lnTo>
                  <a:lnTo>
                    <a:pt x="880" y="669"/>
                  </a:lnTo>
                  <a:lnTo>
                    <a:pt x="912" y="690"/>
                  </a:lnTo>
                  <a:lnTo>
                    <a:pt x="954" y="711"/>
                  </a:lnTo>
                  <a:lnTo>
                    <a:pt x="975" y="731"/>
                  </a:lnTo>
                  <a:lnTo>
                    <a:pt x="1018" y="742"/>
                  </a:lnTo>
                  <a:lnTo>
                    <a:pt x="1039" y="762"/>
                  </a:lnTo>
                  <a:lnTo>
                    <a:pt x="1082" y="773"/>
                  </a:lnTo>
                  <a:lnTo>
                    <a:pt x="1093" y="773"/>
                  </a:lnTo>
                  <a:lnTo>
                    <a:pt x="1124" y="783"/>
                  </a:lnTo>
                  <a:lnTo>
                    <a:pt x="1135" y="783"/>
                  </a:lnTo>
                  <a:lnTo>
                    <a:pt x="1155" y="783"/>
                  </a:lnTo>
                  <a:lnTo>
                    <a:pt x="1177" y="783"/>
                  </a:lnTo>
                  <a:lnTo>
                    <a:pt x="1198" y="783"/>
                  </a:lnTo>
                  <a:lnTo>
                    <a:pt x="1208" y="773"/>
                  </a:lnTo>
                  <a:lnTo>
                    <a:pt x="1230" y="773"/>
                  </a:lnTo>
                  <a:lnTo>
                    <a:pt x="1240" y="825"/>
                  </a:lnTo>
                  <a:lnTo>
                    <a:pt x="1230" y="825"/>
                  </a:lnTo>
                  <a:lnTo>
                    <a:pt x="1198" y="835"/>
                  </a:lnTo>
                  <a:lnTo>
                    <a:pt x="1177" y="835"/>
                  </a:lnTo>
                  <a:lnTo>
                    <a:pt x="1155" y="835"/>
                  </a:lnTo>
                  <a:lnTo>
                    <a:pt x="1135" y="835"/>
                  </a:lnTo>
                  <a:lnTo>
                    <a:pt x="1102" y="835"/>
                  </a:lnTo>
                  <a:lnTo>
                    <a:pt x="1093" y="835"/>
                  </a:lnTo>
                  <a:lnTo>
                    <a:pt x="1071" y="825"/>
                  </a:lnTo>
                  <a:lnTo>
                    <a:pt x="1029" y="814"/>
                  </a:lnTo>
                  <a:lnTo>
                    <a:pt x="986" y="794"/>
                  </a:lnTo>
                  <a:lnTo>
                    <a:pt x="954" y="783"/>
                  </a:lnTo>
                  <a:lnTo>
                    <a:pt x="912" y="762"/>
                  </a:lnTo>
                  <a:lnTo>
                    <a:pt x="880" y="731"/>
                  </a:lnTo>
                  <a:lnTo>
                    <a:pt x="849" y="711"/>
                  </a:lnTo>
                  <a:lnTo>
                    <a:pt x="816" y="669"/>
                  </a:lnTo>
                  <a:lnTo>
                    <a:pt x="796" y="629"/>
                  </a:lnTo>
                  <a:lnTo>
                    <a:pt x="763" y="598"/>
                  </a:lnTo>
                  <a:lnTo>
                    <a:pt x="753" y="557"/>
                  </a:lnTo>
                  <a:lnTo>
                    <a:pt x="743" y="515"/>
                  </a:lnTo>
                  <a:lnTo>
                    <a:pt x="732" y="474"/>
                  </a:lnTo>
                  <a:lnTo>
                    <a:pt x="753" y="495"/>
                  </a:lnTo>
                  <a:close/>
                  <a:moveTo>
                    <a:pt x="774" y="464"/>
                  </a:moveTo>
                  <a:lnTo>
                    <a:pt x="732" y="474"/>
                  </a:lnTo>
                  <a:lnTo>
                    <a:pt x="711" y="464"/>
                  </a:lnTo>
                  <a:lnTo>
                    <a:pt x="732" y="453"/>
                  </a:lnTo>
                  <a:lnTo>
                    <a:pt x="743" y="443"/>
                  </a:lnTo>
                  <a:lnTo>
                    <a:pt x="753" y="443"/>
                  </a:lnTo>
                  <a:lnTo>
                    <a:pt x="763" y="443"/>
                  </a:lnTo>
                  <a:lnTo>
                    <a:pt x="763" y="453"/>
                  </a:lnTo>
                  <a:lnTo>
                    <a:pt x="774" y="464"/>
                  </a:lnTo>
                  <a:close/>
                  <a:moveTo>
                    <a:pt x="583" y="495"/>
                  </a:moveTo>
                  <a:lnTo>
                    <a:pt x="583" y="443"/>
                  </a:lnTo>
                  <a:lnTo>
                    <a:pt x="625" y="443"/>
                  </a:lnTo>
                  <a:lnTo>
                    <a:pt x="658" y="443"/>
                  </a:lnTo>
                  <a:lnTo>
                    <a:pt x="700" y="443"/>
                  </a:lnTo>
                  <a:lnTo>
                    <a:pt x="753" y="443"/>
                  </a:lnTo>
                  <a:lnTo>
                    <a:pt x="753" y="495"/>
                  </a:lnTo>
                  <a:lnTo>
                    <a:pt x="700" y="495"/>
                  </a:lnTo>
                  <a:lnTo>
                    <a:pt x="658" y="495"/>
                  </a:lnTo>
                  <a:lnTo>
                    <a:pt x="625" y="495"/>
                  </a:lnTo>
                  <a:lnTo>
                    <a:pt x="583" y="495"/>
                  </a:lnTo>
                  <a:close/>
                  <a:moveTo>
                    <a:pt x="44" y="0"/>
                  </a:moveTo>
                  <a:lnTo>
                    <a:pt x="44" y="52"/>
                  </a:lnTo>
                  <a:lnTo>
                    <a:pt x="53" y="21"/>
                  </a:lnTo>
                  <a:lnTo>
                    <a:pt x="75" y="42"/>
                  </a:lnTo>
                  <a:lnTo>
                    <a:pt x="75" y="52"/>
                  </a:lnTo>
                  <a:lnTo>
                    <a:pt x="86" y="83"/>
                  </a:lnTo>
                  <a:lnTo>
                    <a:pt x="96" y="93"/>
                  </a:lnTo>
                  <a:lnTo>
                    <a:pt x="128" y="135"/>
                  </a:lnTo>
                  <a:lnTo>
                    <a:pt x="149" y="176"/>
                  </a:lnTo>
                  <a:lnTo>
                    <a:pt x="170" y="206"/>
                  </a:lnTo>
                  <a:lnTo>
                    <a:pt x="213" y="247"/>
                  </a:lnTo>
                  <a:lnTo>
                    <a:pt x="244" y="278"/>
                  </a:lnTo>
                  <a:lnTo>
                    <a:pt x="277" y="310"/>
                  </a:lnTo>
                  <a:lnTo>
                    <a:pt x="319" y="341"/>
                  </a:lnTo>
                  <a:lnTo>
                    <a:pt x="372" y="361"/>
                  </a:lnTo>
                  <a:lnTo>
                    <a:pt x="414" y="392"/>
                  </a:lnTo>
                  <a:lnTo>
                    <a:pt x="446" y="403"/>
                  </a:lnTo>
                  <a:lnTo>
                    <a:pt x="488" y="423"/>
                  </a:lnTo>
                  <a:lnTo>
                    <a:pt x="520" y="423"/>
                  </a:lnTo>
                  <a:lnTo>
                    <a:pt x="541" y="443"/>
                  </a:lnTo>
                  <a:lnTo>
                    <a:pt x="552" y="443"/>
                  </a:lnTo>
                  <a:lnTo>
                    <a:pt x="572" y="443"/>
                  </a:lnTo>
                  <a:lnTo>
                    <a:pt x="583" y="443"/>
                  </a:lnTo>
                  <a:lnTo>
                    <a:pt x="583" y="495"/>
                  </a:lnTo>
                  <a:lnTo>
                    <a:pt x="572" y="495"/>
                  </a:lnTo>
                  <a:lnTo>
                    <a:pt x="541" y="495"/>
                  </a:lnTo>
                  <a:lnTo>
                    <a:pt x="530" y="495"/>
                  </a:lnTo>
                  <a:lnTo>
                    <a:pt x="499" y="495"/>
                  </a:lnTo>
                  <a:lnTo>
                    <a:pt x="467" y="474"/>
                  </a:lnTo>
                  <a:lnTo>
                    <a:pt x="425" y="453"/>
                  </a:lnTo>
                  <a:lnTo>
                    <a:pt x="382" y="443"/>
                  </a:lnTo>
                  <a:lnTo>
                    <a:pt x="330" y="413"/>
                  </a:lnTo>
                  <a:lnTo>
                    <a:pt x="297" y="392"/>
                  </a:lnTo>
                  <a:lnTo>
                    <a:pt x="255" y="351"/>
                  </a:lnTo>
                  <a:lnTo>
                    <a:pt x="213" y="320"/>
                  </a:lnTo>
                  <a:lnTo>
                    <a:pt x="170" y="289"/>
                  </a:lnTo>
                  <a:lnTo>
                    <a:pt x="139" y="247"/>
                  </a:lnTo>
                  <a:lnTo>
                    <a:pt x="96" y="206"/>
                  </a:lnTo>
                  <a:lnTo>
                    <a:pt x="75" y="176"/>
                  </a:lnTo>
                  <a:lnTo>
                    <a:pt x="44" y="124"/>
                  </a:lnTo>
                  <a:lnTo>
                    <a:pt x="33" y="104"/>
                  </a:lnTo>
                  <a:lnTo>
                    <a:pt x="33" y="83"/>
                  </a:lnTo>
                  <a:lnTo>
                    <a:pt x="22" y="52"/>
                  </a:lnTo>
                  <a:lnTo>
                    <a:pt x="22" y="31"/>
                  </a:lnTo>
                  <a:lnTo>
                    <a:pt x="44" y="0"/>
                  </a:lnTo>
                  <a:close/>
                  <a:moveTo>
                    <a:pt x="44" y="52"/>
                  </a:moveTo>
                  <a:lnTo>
                    <a:pt x="44" y="31"/>
                  </a:lnTo>
                  <a:lnTo>
                    <a:pt x="44" y="52"/>
                  </a:lnTo>
                  <a:close/>
                  <a:moveTo>
                    <a:pt x="53" y="21"/>
                  </a:moveTo>
                  <a:lnTo>
                    <a:pt x="22" y="31"/>
                  </a:lnTo>
                  <a:lnTo>
                    <a:pt x="0" y="31"/>
                  </a:lnTo>
                  <a:lnTo>
                    <a:pt x="22" y="21"/>
                  </a:lnTo>
                  <a:lnTo>
                    <a:pt x="22" y="0"/>
                  </a:lnTo>
                  <a:lnTo>
                    <a:pt x="33" y="0"/>
                  </a:lnTo>
                  <a:lnTo>
                    <a:pt x="44" y="0"/>
                  </a:lnTo>
                  <a:lnTo>
                    <a:pt x="53" y="0"/>
                  </a:lnTo>
                  <a:lnTo>
                    <a:pt x="53" y="21"/>
                  </a:lnTo>
                  <a:close/>
                  <a:moveTo>
                    <a:pt x="763" y="21"/>
                  </a:moveTo>
                  <a:lnTo>
                    <a:pt x="753" y="52"/>
                  </a:lnTo>
                  <a:lnTo>
                    <a:pt x="44" y="52"/>
                  </a:lnTo>
                  <a:lnTo>
                    <a:pt x="44" y="0"/>
                  </a:lnTo>
                  <a:lnTo>
                    <a:pt x="753" y="0"/>
                  </a:lnTo>
                  <a:lnTo>
                    <a:pt x="763" y="21"/>
                  </a:lnTo>
                  <a:close/>
                  <a:moveTo>
                    <a:pt x="753" y="52"/>
                  </a:moveTo>
                  <a:lnTo>
                    <a:pt x="753" y="0"/>
                  </a:lnTo>
                  <a:lnTo>
                    <a:pt x="763" y="0"/>
                  </a:lnTo>
                  <a:lnTo>
                    <a:pt x="763" y="21"/>
                  </a:lnTo>
                  <a:lnTo>
                    <a:pt x="774" y="31"/>
                  </a:lnTo>
                  <a:lnTo>
                    <a:pt x="763" y="42"/>
                  </a:lnTo>
                  <a:lnTo>
                    <a:pt x="753" y="52"/>
                  </a:lnTo>
                  <a:close/>
                  <a:moveTo>
                    <a:pt x="732" y="42"/>
                  </a:moveTo>
                  <a:lnTo>
                    <a:pt x="753" y="31"/>
                  </a:lnTo>
                  <a:lnTo>
                    <a:pt x="732" y="42"/>
                  </a:lnTo>
                  <a:close/>
                  <a:moveTo>
                    <a:pt x="753" y="52"/>
                  </a:moveTo>
                  <a:lnTo>
                    <a:pt x="753" y="0"/>
                  </a:lnTo>
                  <a:lnTo>
                    <a:pt x="763" y="0"/>
                  </a:lnTo>
                  <a:lnTo>
                    <a:pt x="763" y="21"/>
                  </a:lnTo>
                  <a:lnTo>
                    <a:pt x="774" y="31"/>
                  </a:lnTo>
                  <a:lnTo>
                    <a:pt x="763" y="42"/>
                  </a:lnTo>
                  <a:lnTo>
                    <a:pt x="753" y="52"/>
                  </a:lnTo>
                  <a:close/>
                </a:path>
              </a:pathLst>
            </a:custGeom>
            <a:solidFill>
              <a:srgbClr val="FFFFFF"/>
            </a:solidFill>
            <a:ln w="9525">
              <a:noFill/>
              <a:round/>
              <a:headEnd/>
              <a:tailEnd/>
            </a:ln>
          </p:spPr>
          <p:txBody>
            <a:bodyPr/>
            <a:lstStyle/>
            <a:p>
              <a:endParaRPr lang="uk-UA"/>
            </a:p>
          </p:txBody>
        </p:sp>
        <p:sp>
          <p:nvSpPr>
            <p:cNvPr id="16453" name="Freeform 75"/>
            <p:cNvSpPr>
              <a:spLocks/>
            </p:cNvSpPr>
            <p:nvPr/>
          </p:nvSpPr>
          <p:spPr bwMode="auto">
            <a:xfrm>
              <a:off x="5175250" y="5359400"/>
              <a:ext cx="223838" cy="419100"/>
            </a:xfrm>
            <a:custGeom>
              <a:avLst/>
              <a:gdLst>
                <a:gd name="T0" fmla="*/ 0 w 709"/>
                <a:gd name="T1" fmla="*/ 2147483647 h 1317"/>
                <a:gd name="T2" fmla="*/ 2147483647 w 709"/>
                <a:gd name="T3" fmla="*/ 2147483647 h 1317"/>
                <a:gd name="T4" fmla="*/ 2147483647 w 709"/>
                <a:gd name="T5" fmla="*/ 2147483647 h 1317"/>
                <a:gd name="T6" fmla="*/ 2147483647 w 709"/>
                <a:gd name="T7" fmla="*/ 2147483647 h 1317"/>
                <a:gd name="T8" fmla="*/ 2147483647 w 709"/>
                <a:gd name="T9" fmla="*/ 2147483647 h 1317"/>
                <a:gd name="T10" fmla="*/ 2147483647 w 709"/>
                <a:gd name="T11" fmla="*/ 2147483647 h 1317"/>
                <a:gd name="T12" fmla="*/ 2147483647 w 709"/>
                <a:gd name="T13" fmla="*/ 2147483647 h 1317"/>
                <a:gd name="T14" fmla="*/ 2147483647 w 709"/>
                <a:gd name="T15" fmla="*/ 2147483647 h 1317"/>
                <a:gd name="T16" fmla="*/ 2147483647 w 709"/>
                <a:gd name="T17" fmla="*/ 0 h 1317"/>
                <a:gd name="T18" fmla="*/ 2147483647 w 709"/>
                <a:gd name="T19" fmla="*/ 2147483647 h 1317"/>
                <a:gd name="T20" fmla="*/ 2147483647 w 709"/>
                <a:gd name="T21" fmla="*/ 2147483647 h 1317"/>
                <a:gd name="T22" fmla="*/ 2147483647 w 709"/>
                <a:gd name="T23" fmla="*/ 2147483647 h 1317"/>
                <a:gd name="T24" fmla="*/ 2147483647 w 709"/>
                <a:gd name="T25" fmla="*/ 2147483647 h 1317"/>
                <a:gd name="T26" fmla="*/ 2147483647 w 709"/>
                <a:gd name="T27" fmla="*/ 2147483647 h 1317"/>
                <a:gd name="T28" fmla="*/ 2147483647 w 709"/>
                <a:gd name="T29" fmla="*/ 2147483647 h 1317"/>
                <a:gd name="T30" fmla="*/ 2147483647 w 709"/>
                <a:gd name="T31" fmla="*/ 2147483647 h 1317"/>
                <a:gd name="T32" fmla="*/ 2147483647 w 709"/>
                <a:gd name="T33" fmla="*/ 2147483647 h 1317"/>
                <a:gd name="T34" fmla="*/ 2147483647 w 709"/>
                <a:gd name="T35" fmla="*/ 2147483647 h 1317"/>
                <a:gd name="T36" fmla="*/ 2147483647 w 709"/>
                <a:gd name="T37" fmla="*/ 2147483647 h 1317"/>
                <a:gd name="T38" fmla="*/ 2147483647 w 709"/>
                <a:gd name="T39" fmla="*/ 2147483647 h 1317"/>
                <a:gd name="T40" fmla="*/ 2147483647 w 709"/>
                <a:gd name="T41" fmla="*/ 2147483647 h 1317"/>
                <a:gd name="T42" fmla="*/ 2147483647 w 709"/>
                <a:gd name="T43" fmla="*/ 2147483647 h 1317"/>
                <a:gd name="T44" fmla="*/ 2147483647 w 709"/>
                <a:gd name="T45" fmla="*/ 2147483647 h 1317"/>
                <a:gd name="T46" fmla="*/ 2147483647 w 709"/>
                <a:gd name="T47" fmla="*/ 2147483647 h 1317"/>
                <a:gd name="T48" fmla="*/ 2147483647 w 709"/>
                <a:gd name="T49" fmla="*/ 2147483647 h 1317"/>
                <a:gd name="T50" fmla="*/ 2147483647 w 709"/>
                <a:gd name="T51" fmla="*/ 2147483647 h 1317"/>
                <a:gd name="T52" fmla="*/ 2147483647 w 709"/>
                <a:gd name="T53" fmla="*/ 2147483647 h 1317"/>
                <a:gd name="T54" fmla="*/ 2147483647 w 709"/>
                <a:gd name="T55" fmla="*/ 2147483647 h 1317"/>
                <a:gd name="T56" fmla="*/ 2147483647 w 709"/>
                <a:gd name="T57" fmla="*/ 2147483647 h 1317"/>
                <a:gd name="T58" fmla="*/ 2147483647 w 709"/>
                <a:gd name="T59" fmla="*/ 2147483647 h 1317"/>
                <a:gd name="T60" fmla="*/ 2147483647 w 709"/>
                <a:gd name="T61" fmla="*/ 2147483647 h 1317"/>
                <a:gd name="T62" fmla="*/ 2147483647 w 709"/>
                <a:gd name="T63" fmla="*/ 2147483647 h 1317"/>
                <a:gd name="T64" fmla="*/ 0 w 709"/>
                <a:gd name="T65" fmla="*/ 2147483647 h 1317"/>
                <a:gd name="T66" fmla="*/ 0 w 709"/>
                <a:gd name="T67" fmla="*/ 2147483647 h 13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9"/>
                <a:gd name="T103" fmla="*/ 0 h 1317"/>
                <a:gd name="T104" fmla="*/ 709 w 709"/>
                <a:gd name="T105" fmla="*/ 1317 h 13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9" h="1317">
                  <a:moveTo>
                    <a:pt x="0" y="268"/>
                  </a:moveTo>
                  <a:lnTo>
                    <a:pt x="116" y="268"/>
                  </a:lnTo>
                  <a:lnTo>
                    <a:pt x="201" y="247"/>
                  </a:lnTo>
                  <a:lnTo>
                    <a:pt x="264" y="206"/>
                  </a:lnTo>
                  <a:lnTo>
                    <a:pt x="317" y="154"/>
                  </a:lnTo>
                  <a:lnTo>
                    <a:pt x="349" y="113"/>
                  </a:lnTo>
                  <a:lnTo>
                    <a:pt x="392" y="61"/>
                  </a:lnTo>
                  <a:lnTo>
                    <a:pt x="434" y="21"/>
                  </a:lnTo>
                  <a:lnTo>
                    <a:pt x="497" y="0"/>
                  </a:lnTo>
                  <a:lnTo>
                    <a:pt x="561" y="51"/>
                  </a:lnTo>
                  <a:lnTo>
                    <a:pt x="603" y="102"/>
                  </a:lnTo>
                  <a:lnTo>
                    <a:pt x="635" y="164"/>
                  </a:lnTo>
                  <a:lnTo>
                    <a:pt x="645" y="226"/>
                  </a:lnTo>
                  <a:lnTo>
                    <a:pt x="656" y="308"/>
                  </a:lnTo>
                  <a:lnTo>
                    <a:pt x="656" y="380"/>
                  </a:lnTo>
                  <a:lnTo>
                    <a:pt x="678" y="463"/>
                  </a:lnTo>
                  <a:lnTo>
                    <a:pt x="709" y="545"/>
                  </a:lnTo>
                  <a:lnTo>
                    <a:pt x="709" y="813"/>
                  </a:lnTo>
                  <a:lnTo>
                    <a:pt x="635" y="956"/>
                  </a:lnTo>
                  <a:lnTo>
                    <a:pt x="539" y="1070"/>
                  </a:lnTo>
                  <a:lnTo>
                    <a:pt x="497" y="1122"/>
                  </a:lnTo>
                  <a:lnTo>
                    <a:pt x="476" y="1173"/>
                  </a:lnTo>
                  <a:lnTo>
                    <a:pt x="444" y="1235"/>
                  </a:lnTo>
                  <a:lnTo>
                    <a:pt x="434" y="1317"/>
                  </a:lnTo>
                  <a:lnTo>
                    <a:pt x="370" y="1276"/>
                  </a:lnTo>
                  <a:lnTo>
                    <a:pt x="317" y="1224"/>
                  </a:lnTo>
                  <a:lnTo>
                    <a:pt x="264" y="1173"/>
                  </a:lnTo>
                  <a:lnTo>
                    <a:pt x="211" y="1112"/>
                  </a:lnTo>
                  <a:lnTo>
                    <a:pt x="126" y="998"/>
                  </a:lnTo>
                  <a:lnTo>
                    <a:pt x="73" y="854"/>
                  </a:lnTo>
                  <a:lnTo>
                    <a:pt x="42" y="710"/>
                  </a:lnTo>
                  <a:lnTo>
                    <a:pt x="11" y="566"/>
                  </a:lnTo>
                  <a:lnTo>
                    <a:pt x="0" y="422"/>
                  </a:lnTo>
                  <a:lnTo>
                    <a:pt x="0" y="268"/>
                  </a:lnTo>
                  <a:close/>
                </a:path>
              </a:pathLst>
            </a:custGeom>
            <a:solidFill>
              <a:srgbClr val="008EC8"/>
            </a:solidFill>
            <a:ln w="9525">
              <a:noFill/>
              <a:round/>
              <a:headEnd/>
              <a:tailEnd/>
            </a:ln>
          </p:spPr>
          <p:txBody>
            <a:bodyPr/>
            <a:lstStyle/>
            <a:p>
              <a:endParaRPr lang="uk-UA"/>
            </a:p>
          </p:txBody>
        </p:sp>
        <p:sp>
          <p:nvSpPr>
            <p:cNvPr id="16454" name="Freeform 76"/>
            <p:cNvSpPr>
              <a:spLocks noEditPoints="1"/>
            </p:cNvSpPr>
            <p:nvPr/>
          </p:nvSpPr>
          <p:spPr bwMode="auto">
            <a:xfrm>
              <a:off x="5167313" y="5353050"/>
              <a:ext cx="239712" cy="431800"/>
            </a:xfrm>
            <a:custGeom>
              <a:avLst/>
              <a:gdLst>
                <a:gd name="T0" fmla="*/ 2147483647 w 752"/>
                <a:gd name="T1" fmla="*/ 2147483647 h 1359"/>
                <a:gd name="T2" fmla="*/ 2147483647 w 752"/>
                <a:gd name="T3" fmla="*/ 2147483647 h 1359"/>
                <a:gd name="T4" fmla="*/ 2147483647 w 752"/>
                <a:gd name="T5" fmla="*/ 2147483647 h 1359"/>
                <a:gd name="T6" fmla="*/ 2147483647 w 752"/>
                <a:gd name="T7" fmla="*/ 2147483647 h 1359"/>
                <a:gd name="T8" fmla="*/ 2147483647 w 752"/>
                <a:gd name="T9" fmla="*/ 2147483647 h 1359"/>
                <a:gd name="T10" fmla="*/ 2147483647 w 752"/>
                <a:gd name="T11" fmla="*/ 2147483647 h 1359"/>
                <a:gd name="T12" fmla="*/ 2147483647 w 752"/>
                <a:gd name="T13" fmla="*/ 2147483647 h 1359"/>
                <a:gd name="T14" fmla="*/ 2147483647 w 752"/>
                <a:gd name="T15" fmla="*/ 2147483647 h 1359"/>
                <a:gd name="T16" fmla="*/ 2147483647 w 752"/>
                <a:gd name="T17" fmla="*/ 2147483647 h 1359"/>
                <a:gd name="T18" fmla="*/ 2147483647 w 752"/>
                <a:gd name="T19" fmla="*/ 2147483647 h 1359"/>
                <a:gd name="T20" fmla="*/ 2147483647 w 752"/>
                <a:gd name="T21" fmla="*/ 0 h 1359"/>
                <a:gd name="T22" fmla="*/ 2147483647 w 752"/>
                <a:gd name="T23" fmla="*/ 0 h 1359"/>
                <a:gd name="T24" fmla="*/ 2147483647 w 752"/>
                <a:gd name="T25" fmla="*/ 2147483647 h 1359"/>
                <a:gd name="T26" fmla="*/ 2147483647 w 752"/>
                <a:gd name="T27" fmla="*/ 2147483647 h 1359"/>
                <a:gd name="T28" fmla="*/ 2147483647 w 752"/>
                <a:gd name="T29" fmla="*/ 2147483647 h 1359"/>
                <a:gd name="T30" fmla="*/ 2147483647 w 752"/>
                <a:gd name="T31" fmla="*/ 2147483647 h 1359"/>
                <a:gd name="T32" fmla="*/ 2147483647 w 752"/>
                <a:gd name="T33" fmla="*/ 2147483647 h 1359"/>
                <a:gd name="T34" fmla="*/ 2147483647 w 752"/>
                <a:gd name="T35" fmla="*/ 2147483647 h 1359"/>
                <a:gd name="T36" fmla="*/ 2147483647 w 752"/>
                <a:gd name="T37" fmla="*/ 2147483647 h 1359"/>
                <a:gd name="T38" fmla="*/ 2147483647 w 752"/>
                <a:gd name="T39" fmla="*/ 2147483647 h 1359"/>
                <a:gd name="T40" fmla="*/ 2147483647 w 752"/>
                <a:gd name="T41" fmla="*/ 2147483647 h 1359"/>
                <a:gd name="T42" fmla="*/ 2147483647 w 752"/>
                <a:gd name="T43" fmla="*/ 2147483647 h 1359"/>
                <a:gd name="T44" fmla="*/ 2147483647 w 752"/>
                <a:gd name="T45" fmla="*/ 2147483647 h 1359"/>
                <a:gd name="T46" fmla="*/ 2147483647 w 752"/>
                <a:gd name="T47" fmla="*/ 2147483647 h 1359"/>
                <a:gd name="T48" fmla="*/ 2147483647 w 752"/>
                <a:gd name="T49" fmla="*/ 2147483647 h 1359"/>
                <a:gd name="T50" fmla="*/ 2147483647 w 752"/>
                <a:gd name="T51" fmla="*/ 2147483647 h 1359"/>
                <a:gd name="T52" fmla="*/ 2147483647 w 752"/>
                <a:gd name="T53" fmla="*/ 2147483647 h 1359"/>
                <a:gd name="T54" fmla="*/ 2147483647 w 752"/>
                <a:gd name="T55" fmla="*/ 2147483647 h 1359"/>
                <a:gd name="T56" fmla="*/ 2147483647 w 752"/>
                <a:gd name="T57" fmla="*/ 2147483647 h 1359"/>
                <a:gd name="T58" fmla="*/ 2147483647 w 752"/>
                <a:gd name="T59" fmla="*/ 2147483647 h 1359"/>
                <a:gd name="T60" fmla="*/ 2147483647 w 752"/>
                <a:gd name="T61" fmla="*/ 2147483647 h 1359"/>
                <a:gd name="T62" fmla="*/ 2147483647 w 752"/>
                <a:gd name="T63" fmla="*/ 2147483647 h 1359"/>
                <a:gd name="T64" fmla="*/ 2147483647 w 752"/>
                <a:gd name="T65" fmla="*/ 2147483647 h 1359"/>
                <a:gd name="T66" fmla="*/ 2147483647 w 752"/>
                <a:gd name="T67" fmla="*/ 2147483647 h 1359"/>
                <a:gd name="T68" fmla="*/ 2147483647 w 752"/>
                <a:gd name="T69" fmla="*/ 2147483647 h 1359"/>
                <a:gd name="T70" fmla="*/ 2147483647 w 752"/>
                <a:gd name="T71" fmla="*/ 2147483647 h 1359"/>
                <a:gd name="T72" fmla="*/ 2147483647 w 752"/>
                <a:gd name="T73" fmla="*/ 2147483647 h 1359"/>
                <a:gd name="T74" fmla="*/ 2147483647 w 752"/>
                <a:gd name="T75" fmla="*/ 2147483647 h 1359"/>
                <a:gd name="T76" fmla="*/ 2147483647 w 752"/>
                <a:gd name="T77" fmla="*/ 2147483647 h 1359"/>
                <a:gd name="T78" fmla="*/ 2147483647 w 752"/>
                <a:gd name="T79" fmla="*/ 2147483647 h 1359"/>
                <a:gd name="T80" fmla="*/ 2147483647 w 752"/>
                <a:gd name="T81" fmla="*/ 2147483647 h 1359"/>
                <a:gd name="T82" fmla="*/ 2147483647 w 752"/>
                <a:gd name="T83" fmla="*/ 2147483647 h 1359"/>
                <a:gd name="T84" fmla="*/ 2147483647 w 752"/>
                <a:gd name="T85" fmla="*/ 2147483647 h 1359"/>
                <a:gd name="T86" fmla="*/ 2147483647 w 752"/>
                <a:gd name="T87" fmla="*/ 2147483647 h 1359"/>
                <a:gd name="T88" fmla="*/ 2147483647 w 752"/>
                <a:gd name="T89" fmla="*/ 2147483647 h 1359"/>
                <a:gd name="T90" fmla="*/ 2147483647 w 752"/>
                <a:gd name="T91" fmla="*/ 2147483647 h 1359"/>
                <a:gd name="T92" fmla="*/ 2147483647 w 752"/>
                <a:gd name="T93" fmla="*/ 2147483647 h 1359"/>
                <a:gd name="T94" fmla="*/ 2147483647 w 752"/>
                <a:gd name="T95" fmla="*/ 2147483647 h 1359"/>
                <a:gd name="T96" fmla="*/ 2147483647 w 752"/>
                <a:gd name="T97" fmla="*/ 2147483647 h 1359"/>
                <a:gd name="T98" fmla="*/ 2147483647 w 752"/>
                <a:gd name="T99" fmla="*/ 2147483647 h 1359"/>
                <a:gd name="T100" fmla="*/ 2147483647 w 752"/>
                <a:gd name="T101" fmla="*/ 2147483647 h 1359"/>
                <a:gd name="T102" fmla="*/ 2147483647 w 752"/>
                <a:gd name="T103" fmla="*/ 2147483647 h 1359"/>
                <a:gd name="T104" fmla="*/ 2147483647 w 752"/>
                <a:gd name="T105" fmla="*/ 2147483647 h 1359"/>
                <a:gd name="T106" fmla="*/ 2147483647 w 752"/>
                <a:gd name="T107" fmla="*/ 2147483647 h 1359"/>
                <a:gd name="T108" fmla="*/ 2147483647 w 752"/>
                <a:gd name="T109" fmla="*/ 2147483647 h 1359"/>
                <a:gd name="T110" fmla="*/ 2147483647 w 752"/>
                <a:gd name="T111" fmla="*/ 2147483647 h 1359"/>
                <a:gd name="T112" fmla="*/ 2147483647 w 752"/>
                <a:gd name="T113" fmla="*/ 2147483647 h 1359"/>
                <a:gd name="T114" fmla="*/ 0 w 752"/>
                <a:gd name="T115" fmla="*/ 2147483647 h 1359"/>
                <a:gd name="T116" fmla="*/ 2147483647 w 752"/>
                <a:gd name="T117" fmla="*/ 2147483647 h 1359"/>
                <a:gd name="T118" fmla="*/ 2147483647 w 752"/>
                <a:gd name="T119" fmla="*/ 2147483647 h 1359"/>
                <a:gd name="T120" fmla="*/ 2147483647 w 752"/>
                <a:gd name="T121" fmla="*/ 2147483647 h 1359"/>
                <a:gd name="T122" fmla="*/ 2147483647 w 752"/>
                <a:gd name="T123" fmla="*/ 2147483647 h 1359"/>
                <a:gd name="T124" fmla="*/ 2147483647 w 752"/>
                <a:gd name="T125" fmla="*/ 2147483647 h 13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2"/>
                <a:gd name="T190" fmla="*/ 0 h 1359"/>
                <a:gd name="T191" fmla="*/ 752 w 752"/>
                <a:gd name="T192" fmla="*/ 1359 h 13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2" h="1359">
                  <a:moveTo>
                    <a:pt x="530" y="0"/>
                  </a:moveTo>
                  <a:lnTo>
                    <a:pt x="509" y="42"/>
                  </a:lnTo>
                  <a:lnTo>
                    <a:pt x="519" y="42"/>
                  </a:lnTo>
                  <a:lnTo>
                    <a:pt x="509" y="42"/>
                  </a:lnTo>
                  <a:lnTo>
                    <a:pt x="498" y="62"/>
                  </a:lnTo>
                  <a:lnTo>
                    <a:pt x="477" y="62"/>
                  </a:lnTo>
                  <a:lnTo>
                    <a:pt x="477" y="72"/>
                  </a:lnTo>
                  <a:lnTo>
                    <a:pt x="456" y="82"/>
                  </a:lnTo>
                  <a:lnTo>
                    <a:pt x="445" y="113"/>
                  </a:lnTo>
                  <a:lnTo>
                    <a:pt x="392" y="144"/>
                  </a:lnTo>
                  <a:lnTo>
                    <a:pt x="350" y="196"/>
                  </a:lnTo>
                  <a:lnTo>
                    <a:pt x="328" y="227"/>
                  </a:lnTo>
                  <a:lnTo>
                    <a:pt x="297" y="237"/>
                  </a:lnTo>
                  <a:lnTo>
                    <a:pt x="255" y="268"/>
                  </a:lnTo>
                  <a:lnTo>
                    <a:pt x="233" y="289"/>
                  </a:lnTo>
                  <a:lnTo>
                    <a:pt x="202" y="289"/>
                  </a:lnTo>
                  <a:lnTo>
                    <a:pt x="180" y="298"/>
                  </a:lnTo>
                  <a:lnTo>
                    <a:pt x="170" y="298"/>
                  </a:lnTo>
                  <a:lnTo>
                    <a:pt x="138" y="319"/>
                  </a:lnTo>
                  <a:lnTo>
                    <a:pt x="117" y="319"/>
                  </a:lnTo>
                  <a:lnTo>
                    <a:pt x="84" y="319"/>
                  </a:lnTo>
                  <a:lnTo>
                    <a:pt x="64" y="319"/>
                  </a:lnTo>
                  <a:lnTo>
                    <a:pt x="22" y="329"/>
                  </a:lnTo>
                  <a:lnTo>
                    <a:pt x="22" y="268"/>
                  </a:lnTo>
                  <a:lnTo>
                    <a:pt x="42" y="268"/>
                  </a:lnTo>
                  <a:lnTo>
                    <a:pt x="75" y="268"/>
                  </a:lnTo>
                  <a:lnTo>
                    <a:pt x="95" y="268"/>
                  </a:lnTo>
                  <a:lnTo>
                    <a:pt x="128" y="268"/>
                  </a:lnTo>
                  <a:lnTo>
                    <a:pt x="148" y="247"/>
                  </a:lnTo>
                  <a:lnTo>
                    <a:pt x="170" y="247"/>
                  </a:lnTo>
                  <a:lnTo>
                    <a:pt x="191" y="237"/>
                  </a:lnTo>
                  <a:lnTo>
                    <a:pt x="202" y="237"/>
                  </a:lnTo>
                  <a:lnTo>
                    <a:pt x="233" y="216"/>
                  </a:lnTo>
                  <a:lnTo>
                    <a:pt x="275" y="196"/>
                  </a:lnTo>
                  <a:lnTo>
                    <a:pt x="286" y="175"/>
                  </a:lnTo>
                  <a:lnTo>
                    <a:pt x="308" y="165"/>
                  </a:lnTo>
                  <a:lnTo>
                    <a:pt x="350" y="113"/>
                  </a:lnTo>
                  <a:lnTo>
                    <a:pt x="403" y="72"/>
                  </a:lnTo>
                  <a:lnTo>
                    <a:pt x="414" y="42"/>
                  </a:lnTo>
                  <a:lnTo>
                    <a:pt x="445" y="21"/>
                  </a:lnTo>
                  <a:lnTo>
                    <a:pt x="456" y="21"/>
                  </a:lnTo>
                  <a:lnTo>
                    <a:pt x="477" y="11"/>
                  </a:lnTo>
                  <a:lnTo>
                    <a:pt x="498" y="0"/>
                  </a:lnTo>
                  <a:lnTo>
                    <a:pt x="509" y="0"/>
                  </a:lnTo>
                  <a:lnTo>
                    <a:pt x="530" y="0"/>
                  </a:lnTo>
                  <a:close/>
                  <a:moveTo>
                    <a:pt x="519" y="42"/>
                  </a:moveTo>
                  <a:lnTo>
                    <a:pt x="509" y="0"/>
                  </a:lnTo>
                  <a:lnTo>
                    <a:pt x="519" y="0"/>
                  </a:lnTo>
                  <a:lnTo>
                    <a:pt x="530" y="0"/>
                  </a:lnTo>
                  <a:lnTo>
                    <a:pt x="530" y="11"/>
                  </a:lnTo>
                  <a:lnTo>
                    <a:pt x="552" y="11"/>
                  </a:lnTo>
                  <a:lnTo>
                    <a:pt x="552" y="21"/>
                  </a:lnTo>
                  <a:lnTo>
                    <a:pt x="530" y="31"/>
                  </a:lnTo>
                  <a:lnTo>
                    <a:pt x="530" y="42"/>
                  </a:lnTo>
                  <a:lnTo>
                    <a:pt x="519" y="42"/>
                  </a:lnTo>
                  <a:close/>
                  <a:moveTo>
                    <a:pt x="752" y="566"/>
                  </a:moveTo>
                  <a:lnTo>
                    <a:pt x="700" y="566"/>
                  </a:lnTo>
                  <a:lnTo>
                    <a:pt x="700" y="587"/>
                  </a:lnTo>
                  <a:lnTo>
                    <a:pt x="689" y="535"/>
                  </a:lnTo>
                  <a:lnTo>
                    <a:pt x="678" y="495"/>
                  </a:lnTo>
                  <a:lnTo>
                    <a:pt x="667" y="453"/>
                  </a:lnTo>
                  <a:lnTo>
                    <a:pt x="657" y="401"/>
                  </a:lnTo>
                  <a:lnTo>
                    <a:pt x="657" y="329"/>
                  </a:lnTo>
                  <a:lnTo>
                    <a:pt x="636" y="247"/>
                  </a:lnTo>
                  <a:lnTo>
                    <a:pt x="636" y="227"/>
                  </a:lnTo>
                  <a:lnTo>
                    <a:pt x="625" y="185"/>
                  </a:lnTo>
                  <a:lnTo>
                    <a:pt x="614" y="165"/>
                  </a:lnTo>
                  <a:lnTo>
                    <a:pt x="605" y="134"/>
                  </a:lnTo>
                  <a:lnTo>
                    <a:pt x="605" y="123"/>
                  </a:lnTo>
                  <a:lnTo>
                    <a:pt x="583" y="113"/>
                  </a:lnTo>
                  <a:lnTo>
                    <a:pt x="572" y="92"/>
                  </a:lnTo>
                  <a:lnTo>
                    <a:pt x="561" y="82"/>
                  </a:lnTo>
                  <a:lnTo>
                    <a:pt x="552" y="72"/>
                  </a:lnTo>
                  <a:lnTo>
                    <a:pt x="530" y="62"/>
                  </a:lnTo>
                  <a:lnTo>
                    <a:pt x="519" y="62"/>
                  </a:lnTo>
                  <a:lnTo>
                    <a:pt x="509" y="42"/>
                  </a:lnTo>
                  <a:lnTo>
                    <a:pt x="530" y="0"/>
                  </a:lnTo>
                  <a:lnTo>
                    <a:pt x="552" y="11"/>
                  </a:lnTo>
                  <a:lnTo>
                    <a:pt x="572" y="21"/>
                  </a:lnTo>
                  <a:lnTo>
                    <a:pt x="583" y="31"/>
                  </a:lnTo>
                  <a:lnTo>
                    <a:pt x="605" y="42"/>
                  </a:lnTo>
                  <a:lnTo>
                    <a:pt x="614" y="62"/>
                  </a:lnTo>
                  <a:lnTo>
                    <a:pt x="625" y="72"/>
                  </a:lnTo>
                  <a:lnTo>
                    <a:pt x="636" y="92"/>
                  </a:lnTo>
                  <a:lnTo>
                    <a:pt x="657" y="113"/>
                  </a:lnTo>
                  <a:lnTo>
                    <a:pt x="667" y="134"/>
                  </a:lnTo>
                  <a:lnTo>
                    <a:pt x="678" y="175"/>
                  </a:lnTo>
                  <a:lnTo>
                    <a:pt x="689" y="216"/>
                  </a:lnTo>
                  <a:lnTo>
                    <a:pt x="689" y="247"/>
                  </a:lnTo>
                  <a:lnTo>
                    <a:pt x="700" y="329"/>
                  </a:lnTo>
                  <a:lnTo>
                    <a:pt x="721" y="401"/>
                  </a:lnTo>
                  <a:lnTo>
                    <a:pt x="721" y="443"/>
                  </a:lnTo>
                  <a:lnTo>
                    <a:pt x="731" y="484"/>
                  </a:lnTo>
                  <a:lnTo>
                    <a:pt x="742" y="514"/>
                  </a:lnTo>
                  <a:lnTo>
                    <a:pt x="752" y="556"/>
                  </a:lnTo>
                  <a:lnTo>
                    <a:pt x="752" y="566"/>
                  </a:lnTo>
                  <a:close/>
                  <a:moveTo>
                    <a:pt x="700" y="566"/>
                  </a:moveTo>
                  <a:lnTo>
                    <a:pt x="731" y="566"/>
                  </a:lnTo>
                  <a:lnTo>
                    <a:pt x="700" y="566"/>
                  </a:lnTo>
                  <a:close/>
                  <a:moveTo>
                    <a:pt x="700" y="587"/>
                  </a:moveTo>
                  <a:lnTo>
                    <a:pt x="752" y="556"/>
                  </a:lnTo>
                  <a:lnTo>
                    <a:pt x="752" y="566"/>
                  </a:lnTo>
                  <a:lnTo>
                    <a:pt x="752" y="587"/>
                  </a:lnTo>
                  <a:lnTo>
                    <a:pt x="742" y="597"/>
                  </a:lnTo>
                  <a:lnTo>
                    <a:pt x="731" y="597"/>
                  </a:lnTo>
                  <a:lnTo>
                    <a:pt x="721" y="597"/>
                  </a:lnTo>
                  <a:lnTo>
                    <a:pt x="700" y="587"/>
                  </a:lnTo>
                  <a:close/>
                  <a:moveTo>
                    <a:pt x="752" y="854"/>
                  </a:moveTo>
                  <a:lnTo>
                    <a:pt x="700" y="834"/>
                  </a:lnTo>
                  <a:lnTo>
                    <a:pt x="700" y="566"/>
                  </a:lnTo>
                  <a:lnTo>
                    <a:pt x="752" y="566"/>
                  </a:lnTo>
                  <a:lnTo>
                    <a:pt x="752" y="834"/>
                  </a:lnTo>
                  <a:lnTo>
                    <a:pt x="752" y="854"/>
                  </a:lnTo>
                  <a:close/>
                  <a:moveTo>
                    <a:pt x="700" y="834"/>
                  </a:moveTo>
                  <a:lnTo>
                    <a:pt x="752" y="834"/>
                  </a:lnTo>
                  <a:lnTo>
                    <a:pt x="752" y="854"/>
                  </a:lnTo>
                  <a:lnTo>
                    <a:pt x="752" y="865"/>
                  </a:lnTo>
                  <a:lnTo>
                    <a:pt x="742" y="865"/>
                  </a:lnTo>
                  <a:lnTo>
                    <a:pt x="731" y="875"/>
                  </a:lnTo>
                  <a:lnTo>
                    <a:pt x="721" y="865"/>
                  </a:lnTo>
                  <a:lnTo>
                    <a:pt x="700" y="854"/>
                  </a:lnTo>
                  <a:lnTo>
                    <a:pt x="700" y="834"/>
                  </a:lnTo>
                  <a:close/>
                  <a:moveTo>
                    <a:pt x="700" y="823"/>
                  </a:moveTo>
                  <a:lnTo>
                    <a:pt x="731" y="834"/>
                  </a:lnTo>
                  <a:lnTo>
                    <a:pt x="700" y="823"/>
                  </a:lnTo>
                  <a:close/>
                  <a:moveTo>
                    <a:pt x="700" y="834"/>
                  </a:moveTo>
                  <a:lnTo>
                    <a:pt x="752" y="834"/>
                  </a:lnTo>
                  <a:lnTo>
                    <a:pt x="752" y="854"/>
                  </a:lnTo>
                  <a:lnTo>
                    <a:pt x="752" y="865"/>
                  </a:lnTo>
                  <a:lnTo>
                    <a:pt x="742" y="865"/>
                  </a:lnTo>
                  <a:lnTo>
                    <a:pt x="731" y="875"/>
                  </a:lnTo>
                  <a:lnTo>
                    <a:pt x="721" y="865"/>
                  </a:lnTo>
                  <a:lnTo>
                    <a:pt x="700" y="854"/>
                  </a:lnTo>
                  <a:lnTo>
                    <a:pt x="700" y="834"/>
                  </a:lnTo>
                  <a:close/>
                  <a:moveTo>
                    <a:pt x="445" y="1359"/>
                  </a:moveTo>
                  <a:lnTo>
                    <a:pt x="477" y="1307"/>
                  </a:lnTo>
                  <a:lnTo>
                    <a:pt x="424" y="1338"/>
                  </a:lnTo>
                  <a:lnTo>
                    <a:pt x="445" y="1297"/>
                  </a:lnTo>
                  <a:lnTo>
                    <a:pt x="445" y="1256"/>
                  </a:lnTo>
                  <a:lnTo>
                    <a:pt x="456" y="1225"/>
                  </a:lnTo>
                  <a:lnTo>
                    <a:pt x="466" y="1183"/>
                  </a:lnTo>
                  <a:lnTo>
                    <a:pt x="477" y="1153"/>
                  </a:lnTo>
                  <a:lnTo>
                    <a:pt x="498" y="1133"/>
                  </a:lnTo>
                  <a:lnTo>
                    <a:pt x="519" y="1102"/>
                  </a:lnTo>
                  <a:lnTo>
                    <a:pt x="530" y="1071"/>
                  </a:lnTo>
                  <a:lnTo>
                    <a:pt x="572" y="1019"/>
                  </a:lnTo>
                  <a:lnTo>
                    <a:pt x="625" y="967"/>
                  </a:lnTo>
                  <a:lnTo>
                    <a:pt x="657" y="937"/>
                  </a:lnTo>
                  <a:lnTo>
                    <a:pt x="667" y="906"/>
                  </a:lnTo>
                  <a:lnTo>
                    <a:pt x="689" y="865"/>
                  </a:lnTo>
                  <a:lnTo>
                    <a:pt x="700" y="823"/>
                  </a:lnTo>
                  <a:lnTo>
                    <a:pt x="752" y="854"/>
                  </a:lnTo>
                  <a:lnTo>
                    <a:pt x="731" y="906"/>
                  </a:lnTo>
                  <a:lnTo>
                    <a:pt x="721" y="927"/>
                  </a:lnTo>
                  <a:lnTo>
                    <a:pt x="689" y="967"/>
                  </a:lnTo>
                  <a:lnTo>
                    <a:pt x="667" y="998"/>
                  </a:lnTo>
                  <a:lnTo>
                    <a:pt x="625" y="1050"/>
                  </a:lnTo>
                  <a:lnTo>
                    <a:pt x="572" y="1102"/>
                  </a:lnTo>
                  <a:lnTo>
                    <a:pt x="561" y="1133"/>
                  </a:lnTo>
                  <a:lnTo>
                    <a:pt x="552" y="1153"/>
                  </a:lnTo>
                  <a:lnTo>
                    <a:pt x="519" y="1183"/>
                  </a:lnTo>
                  <a:lnTo>
                    <a:pt x="509" y="1204"/>
                  </a:lnTo>
                  <a:lnTo>
                    <a:pt x="509" y="1235"/>
                  </a:lnTo>
                  <a:lnTo>
                    <a:pt x="498" y="1276"/>
                  </a:lnTo>
                  <a:lnTo>
                    <a:pt x="498" y="1297"/>
                  </a:lnTo>
                  <a:lnTo>
                    <a:pt x="498" y="1338"/>
                  </a:lnTo>
                  <a:lnTo>
                    <a:pt x="445" y="1359"/>
                  </a:lnTo>
                  <a:close/>
                  <a:moveTo>
                    <a:pt x="424" y="1338"/>
                  </a:moveTo>
                  <a:lnTo>
                    <a:pt x="498" y="1338"/>
                  </a:lnTo>
                  <a:lnTo>
                    <a:pt x="477" y="1349"/>
                  </a:lnTo>
                  <a:lnTo>
                    <a:pt x="477" y="1359"/>
                  </a:lnTo>
                  <a:lnTo>
                    <a:pt x="466" y="1359"/>
                  </a:lnTo>
                  <a:lnTo>
                    <a:pt x="456" y="1359"/>
                  </a:lnTo>
                  <a:lnTo>
                    <a:pt x="445" y="1359"/>
                  </a:lnTo>
                  <a:lnTo>
                    <a:pt x="445" y="1349"/>
                  </a:lnTo>
                  <a:lnTo>
                    <a:pt x="424" y="1338"/>
                  </a:lnTo>
                  <a:close/>
                  <a:moveTo>
                    <a:pt x="22" y="268"/>
                  </a:moveTo>
                  <a:lnTo>
                    <a:pt x="22" y="329"/>
                  </a:lnTo>
                  <a:lnTo>
                    <a:pt x="42" y="289"/>
                  </a:lnTo>
                  <a:lnTo>
                    <a:pt x="42" y="360"/>
                  </a:lnTo>
                  <a:lnTo>
                    <a:pt x="64" y="443"/>
                  </a:lnTo>
                  <a:lnTo>
                    <a:pt x="64" y="505"/>
                  </a:lnTo>
                  <a:lnTo>
                    <a:pt x="64" y="587"/>
                  </a:lnTo>
                  <a:lnTo>
                    <a:pt x="75" y="659"/>
                  </a:lnTo>
                  <a:lnTo>
                    <a:pt x="84" y="731"/>
                  </a:lnTo>
                  <a:lnTo>
                    <a:pt x="95" y="761"/>
                  </a:lnTo>
                  <a:lnTo>
                    <a:pt x="95" y="803"/>
                  </a:lnTo>
                  <a:lnTo>
                    <a:pt x="117" y="834"/>
                  </a:lnTo>
                  <a:lnTo>
                    <a:pt x="128" y="865"/>
                  </a:lnTo>
                  <a:lnTo>
                    <a:pt x="138" y="906"/>
                  </a:lnTo>
                  <a:lnTo>
                    <a:pt x="148" y="937"/>
                  </a:lnTo>
                  <a:lnTo>
                    <a:pt x="170" y="967"/>
                  </a:lnTo>
                  <a:lnTo>
                    <a:pt x="180" y="998"/>
                  </a:lnTo>
                  <a:lnTo>
                    <a:pt x="191" y="1029"/>
                  </a:lnTo>
                  <a:lnTo>
                    <a:pt x="223" y="1050"/>
                  </a:lnTo>
                  <a:lnTo>
                    <a:pt x="233" y="1091"/>
                  </a:lnTo>
                  <a:lnTo>
                    <a:pt x="255" y="1122"/>
                  </a:lnTo>
                  <a:lnTo>
                    <a:pt x="275" y="1143"/>
                  </a:lnTo>
                  <a:lnTo>
                    <a:pt x="297" y="1174"/>
                  </a:lnTo>
                  <a:lnTo>
                    <a:pt x="328" y="1194"/>
                  </a:lnTo>
                  <a:lnTo>
                    <a:pt x="350" y="1225"/>
                  </a:lnTo>
                  <a:lnTo>
                    <a:pt x="371" y="1245"/>
                  </a:lnTo>
                  <a:lnTo>
                    <a:pt x="414" y="1276"/>
                  </a:lnTo>
                  <a:lnTo>
                    <a:pt x="445" y="1297"/>
                  </a:lnTo>
                  <a:lnTo>
                    <a:pt x="477" y="1307"/>
                  </a:lnTo>
                  <a:lnTo>
                    <a:pt x="445" y="1359"/>
                  </a:lnTo>
                  <a:lnTo>
                    <a:pt x="414" y="1338"/>
                  </a:lnTo>
                  <a:lnTo>
                    <a:pt x="371" y="1307"/>
                  </a:lnTo>
                  <a:lnTo>
                    <a:pt x="350" y="1287"/>
                  </a:lnTo>
                  <a:lnTo>
                    <a:pt x="308" y="1256"/>
                  </a:lnTo>
                  <a:lnTo>
                    <a:pt x="286" y="1235"/>
                  </a:lnTo>
                  <a:lnTo>
                    <a:pt x="255" y="1204"/>
                  </a:lnTo>
                  <a:lnTo>
                    <a:pt x="233" y="1183"/>
                  </a:lnTo>
                  <a:lnTo>
                    <a:pt x="202" y="1153"/>
                  </a:lnTo>
                  <a:lnTo>
                    <a:pt x="191" y="1122"/>
                  </a:lnTo>
                  <a:lnTo>
                    <a:pt x="170" y="1091"/>
                  </a:lnTo>
                  <a:lnTo>
                    <a:pt x="148" y="1050"/>
                  </a:lnTo>
                  <a:lnTo>
                    <a:pt x="128" y="1029"/>
                  </a:lnTo>
                  <a:lnTo>
                    <a:pt x="117" y="988"/>
                  </a:lnTo>
                  <a:lnTo>
                    <a:pt x="95" y="957"/>
                  </a:lnTo>
                  <a:lnTo>
                    <a:pt x="84" y="927"/>
                  </a:lnTo>
                  <a:lnTo>
                    <a:pt x="75" y="885"/>
                  </a:lnTo>
                  <a:lnTo>
                    <a:pt x="64" y="854"/>
                  </a:lnTo>
                  <a:lnTo>
                    <a:pt x="42" y="813"/>
                  </a:lnTo>
                  <a:lnTo>
                    <a:pt x="42" y="772"/>
                  </a:lnTo>
                  <a:lnTo>
                    <a:pt x="33" y="731"/>
                  </a:lnTo>
                  <a:lnTo>
                    <a:pt x="22" y="669"/>
                  </a:lnTo>
                  <a:lnTo>
                    <a:pt x="11" y="597"/>
                  </a:lnTo>
                  <a:lnTo>
                    <a:pt x="11" y="514"/>
                  </a:lnTo>
                  <a:lnTo>
                    <a:pt x="0" y="443"/>
                  </a:lnTo>
                  <a:lnTo>
                    <a:pt x="0" y="360"/>
                  </a:lnTo>
                  <a:lnTo>
                    <a:pt x="0" y="289"/>
                  </a:lnTo>
                  <a:lnTo>
                    <a:pt x="22" y="268"/>
                  </a:lnTo>
                  <a:close/>
                  <a:moveTo>
                    <a:pt x="22" y="329"/>
                  </a:moveTo>
                  <a:lnTo>
                    <a:pt x="22" y="289"/>
                  </a:lnTo>
                  <a:lnTo>
                    <a:pt x="22" y="329"/>
                  </a:lnTo>
                  <a:close/>
                  <a:moveTo>
                    <a:pt x="42" y="289"/>
                  </a:moveTo>
                  <a:lnTo>
                    <a:pt x="0" y="289"/>
                  </a:lnTo>
                  <a:lnTo>
                    <a:pt x="11" y="278"/>
                  </a:lnTo>
                  <a:lnTo>
                    <a:pt x="11" y="268"/>
                  </a:lnTo>
                  <a:lnTo>
                    <a:pt x="22" y="268"/>
                  </a:lnTo>
                  <a:lnTo>
                    <a:pt x="33" y="268"/>
                  </a:lnTo>
                  <a:lnTo>
                    <a:pt x="42" y="278"/>
                  </a:lnTo>
                  <a:lnTo>
                    <a:pt x="42" y="289"/>
                  </a:lnTo>
                  <a:close/>
                  <a:moveTo>
                    <a:pt x="22" y="329"/>
                  </a:moveTo>
                  <a:lnTo>
                    <a:pt x="22" y="289"/>
                  </a:lnTo>
                  <a:lnTo>
                    <a:pt x="22" y="329"/>
                  </a:lnTo>
                  <a:close/>
                  <a:moveTo>
                    <a:pt x="42" y="289"/>
                  </a:moveTo>
                  <a:lnTo>
                    <a:pt x="0" y="289"/>
                  </a:lnTo>
                  <a:lnTo>
                    <a:pt x="11" y="278"/>
                  </a:lnTo>
                  <a:lnTo>
                    <a:pt x="11" y="268"/>
                  </a:lnTo>
                  <a:lnTo>
                    <a:pt x="22" y="268"/>
                  </a:lnTo>
                  <a:lnTo>
                    <a:pt x="33" y="268"/>
                  </a:lnTo>
                  <a:lnTo>
                    <a:pt x="42" y="278"/>
                  </a:lnTo>
                  <a:lnTo>
                    <a:pt x="42" y="289"/>
                  </a:lnTo>
                  <a:close/>
                </a:path>
              </a:pathLst>
            </a:custGeom>
            <a:solidFill>
              <a:srgbClr val="FFFFFF"/>
            </a:solidFill>
            <a:ln w="9525">
              <a:noFill/>
              <a:round/>
              <a:headEnd/>
              <a:tailEnd/>
            </a:ln>
          </p:spPr>
          <p:txBody>
            <a:bodyPr/>
            <a:lstStyle/>
            <a:p>
              <a:endParaRPr lang="uk-UA"/>
            </a:p>
          </p:txBody>
        </p:sp>
        <p:sp>
          <p:nvSpPr>
            <p:cNvPr id="16455" name="Freeform 77"/>
            <p:cNvSpPr>
              <a:spLocks/>
            </p:cNvSpPr>
            <p:nvPr/>
          </p:nvSpPr>
          <p:spPr bwMode="auto">
            <a:xfrm>
              <a:off x="5227638" y="5062538"/>
              <a:ext cx="122237" cy="261937"/>
            </a:xfrm>
            <a:custGeom>
              <a:avLst/>
              <a:gdLst>
                <a:gd name="T0" fmla="*/ 2147483647 w 381"/>
                <a:gd name="T1" fmla="*/ 2147483647 h 823"/>
                <a:gd name="T2" fmla="*/ 2147483647 w 381"/>
                <a:gd name="T3" fmla="*/ 2147483647 h 823"/>
                <a:gd name="T4" fmla="*/ 2147483647 w 381"/>
                <a:gd name="T5" fmla="*/ 2147483647 h 823"/>
                <a:gd name="T6" fmla="*/ 2147483647 w 381"/>
                <a:gd name="T7" fmla="*/ 2147483647 h 823"/>
                <a:gd name="T8" fmla="*/ 2147483647 w 381"/>
                <a:gd name="T9" fmla="*/ 0 h 823"/>
                <a:gd name="T10" fmla="*/ 2147483647 w 381"/>
                <a:gd name="T11" fmla="*/ 2147483647 h 823"/>
                <a:gd name="T12" fmla="*/ 2147483647 w 381"/>
                <a:gd name="T13" fmla="*/ 2147483647 h 823"/>
                <a:gd name="T14" fmla="*/ 2147483647 w 381"/>
                <a:gd name="T15" fmla="*/ 2147483647 h 823"/>
                <a:gd name="T16" fmla="*/ 2147483647 w 381"/>
                <a:gd name="T17" fmla="*/ 2147483647 h 823"/>
                <a:gd name="T18" fmla="*/ 2147483647 w 381"/>
                <a:gd name="T19" fmla="*/ 2147483647 h 823"/>
                <a:gd name="T20" fmla="*/ 2147483647 w 381"/>
                <a:gd name="T21" fmla="*/ 2147483647 h 823"/>
                <a:gd name="T22" fmla="*/ 2147483647 w 381"/>
                <a:gd name="T23" fmla="*/ 2147483647 h 823"/>
                <a:gd name="T24" fmla="*/ 2147483647 w 381"/>
                <a:gd name="T25" fmla="*/ 2147483647 h 823"/>
                <a:gd name="T26" fmla="*/ 2147483647 w 381"/>
                <a:gd name="T27" fmla="*/ 2147483647 h 823"/>
                <a:gd name="T28" fmla="*/ 2147483647 w 381"/>
                <a:gd name="T29" fmla="*/ 2147483647 h 823"/>
                <a:gd name="T30" fmla="*/ 2147483647 w 381"/>
                <a:gd name="T31" fmla="*/ 2147483647 h 823"/>
                <a:gd name="T32" fmla="*/ 2147483647 w 381"/>
                <a:gd name="T33" fmla="*/ 2147483647 h 823"/>
                <a:gd name="T34" fmla="*/ 0 w 381"/>
                <a:gd name="T35" fmla="*/ 2147483647 h 823"/>
                <a:gd name="T36" fmla="*/ 0 w 381"/>
                <a:gd name="T37" fmla="*/ 2147483647 h 823"/>
                <a:gd name="T38" fmla="*/ 2147483647 w 381"/>
                <a:gd name="T39" fmla="*/ 2147483647 h 823"/>
                <a:gd name="T40" fmla="*/ 2147483647 w 381"/>
                <a:gd name="T41" fmla="*/ 2147483647 h 8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1"/>
                <a:gd name="T64" fmla="*/ 0 h 823"/>
                <a:gd name="T65" fmla="*/ 381 w 381"/>
                <a:gd name="T66" fmla="*/ 823 h 8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1" h="823">
                  <a:moveTo>
                    <a:pt x="106" y="268"/>
                  </a:moveTo>
                  <a:lnTo>
                    <a:pt x="170" y="237"/>
                  </a:lnTo>
                  <a:lnTo>
                    <a:pt x="265" y="144"/>
                  </a:lnTo>
                  <a:lnTo>
                    <a:pt x="339" y="41"/>
                  </a:lnTo>
                  <a:lnTo>
                    <a:pt x="381" y="0"/>
                  </a:lnTo>
                  <a:lnTo>
                    <a:pt x="370" y="237"/>
                  </a:lnTo>
                  <a:lnTo>
                    <a:pt x="339" y="474"/>
                  </a:lnTo>
                  <a:lnTo>
                    <a:pt x="328" y="597"/>
                  </a:lnTo>
                  <a:lnTo>
                    <a:pt x="328" y="690"/>
                  </a:lnTo>
                  <a:lnTo>
                    <a:pt x="339" y="771"/>
                  </a:lnTo>
                  <a:lnTo>
                    <a:pt x="381" y="823"/>
                  </a:lnTo>
                  <a:lnTo>
                    <a:pt x="265" y="823"/>
                  </a:lnTo>
                  <a:lnTo>
                    <a:pt x="159" y="823"/>
                  </a:lnTo>
                  <a:lnTo>
                    <a:pt x="117" y="823"/>
                  </a:lnTo>
                  <a:lnTo>
                    <a:pt x="95" y="813"/>
                  </a:lnTo>
                  <a:lnTo>
                    <a:pt x="64" y="782"/>
                  </a:lnTo>
                  <a:lnTo>
                    <a:pt x="42" y="762"/>
                  </a:lnTo>
                  <a:lnTo>
                    <a:pt x="0" y="679"/>
                  </a:lnTo>
                  <a:lnTo>
                    <a:pt x="0" y="607"/>
                  </a:lnTo>
                  <a:lnTo>
                    <a:pt x="53" y="443"/>
                  </a:lnTo>
                  <a:lnTo>
                    <a:pt x="106" y="268"/>
                  </a:lnTo>
                  <a:close/>
                </a:path>
              </a:pathLst>
            </a:custGeom>
            <a:solidFill>
              <a:srgbClr val="008EC8"/>
            </a:solidFill>
            <a:ln w="9525">
              <a:noFill/>
              <a:round/>
              <a:headEnd/>
              <a:tailEnd/>
            </a:ln>
          </p:spPr>
          <p:txBody>
            <a:bodyPr/>
            <a:lstStyle/>
            <a:p>
              <a:endParaRPr lang="uk-UA"/>
            </a:p>
          </p:txBody>
        </p:sp>
        <p:sp>
          <p:nvSpPr>
            <p:cNvPr id="16456" name="Freeform 78"/>
            <p:cNvSpPr>
              <a:spLocks noEditPoints="1"/>
            </p:cNvSpPr>
            <p:nvPr/>
          </p:nvSpPr>
          <p:spPr bwMode="auto">
            <a:xfrm>
              <a:off x="5221288" y="5059363"/>
              <a:ext cx="138112" cy="271462"/>
            </a:xfrm>
            <a:custGeom>
              <a:avLst/>
              <a:gdLst>
                <a:gd name="T0" fmla="*/ 2147483647 w 435"/>
                <a:gd name="T1" fmla="*/ 2147483647 h 854"/>
                <a:gd name="T2" fmla="*/ 2147483647 w 435"/>
                <a:gd name="T3" fmla="*/ 2147483647 h 854"/>
                <a:gd name="T4" fmla="*/ 2147483647 w 435"/>
                <a:gd name="T5" fmla="*/ 2147483647 h 854"/>
                <a:gd name="T6" fmla="*/ 2147483647 w 435"/>
                <a:gd name="T7" fmla="*/ 2147483647 h 854"/>
                <a:gd name="T8" fmla="*/ 2147483647 w 435"/>
                <a:gd name="T9" fmla="*/ 2147483647 h 854"/>
                <a:gd name="T10" fmla="*/ 2147483647 w 435"/>
                <a:gd name="T11" fmla="*/ 2147483647 h 854"/>
                <a:gd name="T12" fmla="*/ 2147483647 w 435"/>
                <a:gd name="T13" fmla="*/ 2147483647 h 854"/>
                <a:gd name="T14" fmla="*/ 2147483647 w 435"/>
                <a:gd name="T15" fmla="*/ 2147483647 h 854"/>
                <a:gd name="T16" fmla="*/ 2147483647 w 435"/>
                <a:gd name="T17" fmla="*/ 2147483647 h 854"/>
                <a:gd name="T18" fmla="*/ 2147483647 w 435"/>
                <a:gd name="T19" fmla="*/ 2147483647 h 854"/>
                <a:gd name="T20" fmla="*/ 2147483647 w 435"/>
                <a:gd name="T21" fmla="*/ 2147483647 h 854"/>
                <a:gd name="T22" fmla="*/ 2147483647 w 435"/>
                <a:gd name="T23" fmla="*/ 2147483647 h 854"/>
                <a:gd name="T24" fmla="*/ 2147483647 w 435"/>
                <a:gd name="T25" fmla="*/ 2147483647 h 854"/>
                <a:gd name="T26" fmla="*/ 2147483647 w 435"/>
                <a:gd name="T27" fmla="*/ 2147483647 h 854"/>
                <a:gd name="T28" fmla="*/ 2147483647 w 435"/>
                <a:gd name="T29" fmla="*/ 2147483647 h 854"/>
                <a:gd name="T30" fmla="*/ 2147483647 w 435"/>
                <a:gd name="T31" fmla="*/ 2147483647 h 854"/>
                <a:gd name="T32" fmla="*/ 2147483647 w 435"/>
                <a:gd name="T33" fmla="*/ 2147483647 h 854"/>
                <a:gd name="T34" fmla="*/ 2147483647 w 435"/>
                <a:gd name="T35" fmla="*/ 2147483647 h 854"/>
                <a:gd name="T36" fmla="*/ 2147483647 w 435"/>
                <a:gd name="T37" fmla="*/ 2147483647 h 854"/>
                <a:gd name="T38" fmla="*/ 2147483647 w 435"/>
                <a:gd name="T39" fmla="*/ 2147483647 h 854"/>
                <a:gd name="T40" fmla="*/ 2147483647 w 435"/>
                <a:gd name="T41" fmla="*/ 2147483647 h 854"/>
                <a:gd name="T42" fmla="*/ 2147483647 w 435"/>
                <a:gd name="T43" fmla="*/ 2147483647 h 854"/>
                <a:gd name="T44" fmla="*/ 2147483647 w 435"/>
                <a:gd name="T45" fmla="*/ 2147483647 h 854"/>
                <a:gd name="T46" fmla="*/ 2147483647 w 435"/>
                <a:gd name="T47" fmla="*/ 2147483647 h 854"/>
                <a:gd name="T48" fmla="*/ 2147483647 w 435"/>
                <a:gd name="T49" fmla="*/ 2147483647 h 854"/>
                <a:gd name="T50" fmla="*/ 2147483647 w 435"/>
                <a:gd name="T51" fmla="*/ 2147483647 h 854"/>
                <a:gd name="T52" fmla="*/ 0 w 435"/>
                <a:gd name="T53" fmla="*/ 2147483647 h 854"/>
                <a:gd name="T54" fmla="*/ 2147483647 w 435"/>
                <a:gd name="T55" fmla="*/ 2147483647 h 854"/>
                <a:gd name="T56" fmla="*/ 2147483647 w 435"/>
                <a:gd name="T57" fmla="*/ 2147483647 h 854"/>
                <a:gd name="T58" fmla="*/ 2147483647 w 435"/>
                <a:gd name="T59" fmla="*/ 2147483647 h 854"/>
                <a:gd name="T60" fmla="*/ 2147483647 w 435"/>
                <a:gd name="T61" fmla="*/ 2147483647 h 854"/>
                <a:gd name="T62" fmla="*/ 2147483647 w 435"/>
                <a:gd name="T63" fmla="*/ 2147483647 h 854"/>
                <a:gd name="T64" fmla="*/ 2147483647 w 435"/>
                <a:gd name="T65" fmla="*/ 2147483647 h 854"/>
                <a:gd name="T66" fmla="*/ 2147483647 w 435"/>
                <a:gd name="T67" fmla="*/ 2147483647 h 854"/>
                <a:gd name="T68" fmla="*/ 2147483647 w 435"/>
                <a:gd name="T69" fmla="*/ 2147483647 h 854"/>
                <a:gd name="T70" fmla="*/ 2147483647 w 435"/>
                <a:gd name="T71" fmla="*/ 2147483647 h 854"/>
                <a:gd name="T72" fmla="*/ 2147483647 w 435"/>
                <a:gd name="T73" fmla="*/ 2147483647 h 854"/>
                <a:gd name="T74" fmla="*/ 0 w 435"/>
                <a:gd name="T75" fmla="*/ 2147483647 h 854"/>
                <a:gd name="T76" fmla="*/ 0 w 435"/>
                <a:gd name="T77" fmla="*/ 2147483647 h 854"/>
                <a:gd name="T78" fmla="*/ 2147483647 w 435"/>
                <a:gd name="T79" fmla="*/ 2147483647 h 854"/>
                <a:gd name="T80" fmla="*/ 2147483647 w 435"/>
                <a:gd name="T81" fmla="*/ 2147483647 h 854"/>
                <a:gd name="T82" fmla="*/ 2147483647 w 435"/>
                <a:gd name="T83" fmla="*/ 2147483647 h 854"/>
                <a:gd name="T84" fmla="*/ 0 w 435"/>
                <a:gd name="T85" fmla="*/ 2147483647 h 854"/>
                <a:gd name="T86" fmla="*/ 2147483647 w 435"/>
                <a:gd name="T87" fmla="*/ 2147483647 h 854"/>
                <a:gd name="T88" fmla="*/ 2147483647 w 435"/>
                <a:gd name="T89" fmla="*/ 2147483647 h 854"/>
                <a:gd name="T90" fmla="*/ 2147483647 w 435"/>
                <a:gd name="T91" fmla="*/ 2147483647 h 854"/>
                <a:gd name="T92" fmla="*/ 2147483647 w 435"/>
                <a:gd name="T93" fmla="*/ 2147483647 h 854"/>
                <a:gd name="T94" fmla="*/ 2147483647 w 435"/>
                <a:gd name="T95" fmla="*/ 2147483647 h 854"/>
                <a:gd name="T96" fmla="*/ 2147483647 w 435"/>
                <a:gd name="T97" fmla="*/ 2147483647 h 854"/>
                <a:gd name="T98" fmla="*/ 2147483647 w 435"/>
                <a:gd name="T99" fmla="*/ 2147483647 h 854"/>
                <a:gd name="T100" fmla="*/ 2147483647 w 435"/>
                <a:gd name="T101" fmla="*/ 2147483647 h 854"/>
                <a:gd name="T102" fmla="*/ 2147483647 w 435"/>
                <a:gd name="T103" fmla="*/ 2147483647 h 854"/>
                <a:gd name="T104" fmla="*/ 2147483647 w 435"/>
                <a:gd name="T105" fmla="*/ 2147483647 h 854"/>
                <a:gd name="T106" fmla="*/ 2147483647 w 435"/>
                <a:gd name="T107" fmla="*/ 2147483647 h 8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5"/>
                <a:gd name="T163" fmla="*/ 0 h 854"/>
                <a:gd name="T164" fmla="*/ 435 w 435"/>
                <a:gd name="T165" fmla="*/ 854 h 8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5" h="854">
                  <a:moveTo>
                    <a:pt x="435" y="10"/>
                  </a:moveTo>
                  <a:lnTo>
                    <a:pt x="382" y="10"/>
                  </a:lnTo>
                  <a:lnTo>
                    <a:pt x="413" y="31"/>
                  </a:lnTo>
                  <a:lnTo>
                    <a:pt x="391" y="82"/>
                  </a:lnTo>
                  <a:lnTo>
                    <a:pt x="296" y="164"/>
                  </a:lnTo>
                  <a:lnTo>
                    <a:pt x="254" y="216"/>
                  </a:lnTo>
                  <a:lnTo>
                    <a:pt x="201" y="267"/>
                  </a:lnTo>
                  <a:lnTo>
                    <a:pt x="191" y="278"/>
                  </a:lnTo>
                  <a:lnTo>
                    <a:pt x="169" y="299"/>
                  </a:lnTo>
                  <a:lnTo>
                    <a:pt x="158" y="309"/>
                  </a:lnTo>
                  <a:lnTo>
                    <a:pt x="127" y="309"/>
                  </a:lnTo>
                  <a:lnTo>
                    <a:pt x="127" y="257"/>
                  </a:lnTo>
                  <a:lnTo>
                    <a:pt x="138" y="257"/>
                  </a:lnTo>
                  <a:lnTo>
                    <a:pt x="158" y="247"/>
                  </a:lnTo>
                  <a:lnTo>
                    <a:pt x="180" y="216"/>
                  </a:lnTo>
                  <a:lnTo>
                    <a:pt x="222" y="185"/>
                  </a:lnTo>
                  <a:lnTo>
                    <a:pt x="254" y="133"/>
                  </a:lnTo>
                  <a:lnTo>
                    <a:pt x="349" y="41"/>
                  </a:lnTo>
                  <a:lnTo>
                    <a:pt x="382" y="0"/>
                  </a:lnTo>
                  <a:lnTo>
                    <a:pt x="435" y="10"/>
                  </a:lnTo>
                  <a:close/>
                  <a:moveTo>
                    <a:pt x="402" y="854"/>
                  </a:moveTo>
                  <a:lnTo>
                    <a:pt x="402" y="802"/>
                  </a:lnTo>
                  <a:lnTo>
                    <a:pt x="382" y="854"/>
                  </a:lnTo>
                  <a:lnTo>
                    <a:pt x="360" y="843"/>
                  </a:lnTo>
                  <a:lnTo>
                    <a:pt x="360" y="823"/>
                  </a:lnTo>
                  <a:lnTo>
                    <a:pt x="349" y="802"/>
                  </a:lnTo>
                  <a:lnTo>
                    <a:pt x="339" y="792"/>
                  </a:lnTo>
                  <a:lnTo>
                    <a:pt x="339" y="772"/>
                  </a:lnTo>
                  <a:lnTo>
                    <a:pt x="339" y="741"/>
                  </a:lnTo>
                  <a:lnTo>
                    <a:pt x="328" y="731"/>
                  </a:lnTo>
                  <a:lnTo>
                    <a:pt x="328" y="700"/>
                  </a:lnTo>
                  <a:lnTo>
                    <a:pt x="328" y="648"/>
                  </a:lnTo>
                  <a:lnTo>
                    <a:pt x="328" y="607"/>
                  </a:lnTo>
                  <a:lnTo>
                    <a:pt x="328" y="535"/>
                  </a:lnTo>
                  <a:lnTo>
                    <a:pt x="339" y="484"/>
                  </a:lnTo>
                  <a:lnTo>
                    <a:pt x="349" y="359"/>
                  </a:lnTo>
                  <a:lnTo>
                    <a:pt x="360" y="247"/>
                  </a:lnTo>
                  <a:lnTo>
                    <a:pt x="360" y="185"/>
                  </a:lnTo>
                  <a:lnTo>
                    <a:pt x="360" y="112"/>
                  </a:lnTo>
                  <a:lnTo>
                    <a:pt x="382" y="62"/>
                  </a:lnTo>
                  <a:lnTo>
                    <a:pt x="382" y="10"/>
                  </a:lnTo>
                  <a:lnTo>
                    <a:pt x="435" y="10"/>
                  </a:lnTo>
                  <a:lnTo>
                    <a:pt x="435" y="62"/>
                  </a:lnTo>
                  <a:lnTo>
                    <a:pt x="435" y="133"/>
                  </a:lnTo>
                  <a:lnTo>
                    <a:pt x="413" y="185"/>
                  </a:lnTo>
                  <a:lnTo>
                    <a:pt x="413" y="247"/>
                  </a:lnTo>
                  <a:lnTo>
                    <a:pt x="402" y="370"/>
                  </a:lnTo>
                  <a:lnTo>
                    <a:pt x="391" y="484"/>
                  </a:lnTo>
                  <a:lnTo>
                    <a:pt x="382" y="555"/>
                  </a:lnTo>
                  <a:lnTo>
                    <a:pt x="382" y="607"/>
                  </a:lnTo>
                  <a:lnTo>
                    <a:pt x="382" y="648"/>
                  </a:lnTo>
                  <a:lnTo>
                    <a:pt x="382" y="700"/>
                  </a:lnTo>
                  <a:lnTo>
                    <a:pt x="382" y="720"/>
                  </a:lnTo>
                  <a:lnTo>
                    <a:pt x="391" y="741"/>
                  </a:lnTo>
                  <a:lnTo>
                    <a:pt x="391" y="751"/>
                  </a:lnTo>
                  <a:lnTo>
                    <a:pt x="391" y="772"/>
                  </a:lnTo>
                  <a:lnTo>
                    <a:pt x="402" y="781"/>
                  </a:lnTo>
                  <a:lnTo>
                    <a:pt x="402" y="792"/>
                  </a:lnTo>
                  <a:lnTo>
                    <a:pt x="413" y="802"/>
                  </a:lnTo>
                  <a:lnTo>
                    <a:pt x="413" y="823"/>
                  </a:lnTo>
                  <a:lnTo>
                    <a:pt x="402" y="854"/>
                  </a:lnTo>
                  <a:close/>
                  <a:moveTo>
                    <a:pt x="382" y="854"/>
                  </a:moveTo>
                  <a:lnTo>
                    <a:pt x="413" y="823"/>
                  </a:lnTo>
                  <a:lnTo>
                    <a:pt x="435" y="833"/>
                  </a:lnTo>
                  <a:lnTo>
                    <a:pt x="435" y="843"/>
                  </a:lnTo>
                  <a:lnTo>
                    <a:pt x="413" y="854"/>
                  </a:lnTo>
                  <a:lnTo>
                    <a:pt x="402" y="854"/>
                  </a:lnTo>
                  <a:lnTo>
                    <a:pt x="391" y="854"/>
                  </a:lnTo>
                  <a:lnTo>
                    <a:pt x="382" y="854"/>
                  </a:lnTo>
                  <a:close/>
                  <a:moveTo>
                    <a:pt x="180" y="854"/>
                  </a:moveTo>
                  <a:lnTo>
                    <a:pt x="180" y="802"/>
                  </a:lnTo>
                  <a:lnTo>
                    <a:pt x="233" y="802"/>
                  </a:lnTo>
                  <a:lnTo>
                    <a:pt x="286" y="802"/>
                  </a:lnTo>
                  <a:lnTo>
                    <a:pt x="349" y="802"/>
                  </a:lnTo>
                  <a:lnTo>
                    <a:pt x="402" y="802"/>
                  </a:lnTo>
                  <a:lnTo>
                    <a:pt x="402" y="854"/>
                  </a:lnTo>
                  <a:lnTo>
                    <a:pt x="349" y="854"/>
                  </a:lnTo>
                  <a:lnTo>
                    <a:pt x="286" y="854"/>
                  </a:lnTo>
                  <a:lnTo>
                    <a:pt x="233" y="854"/>
                  </a:lnTo>
                  <a:lnTo>
                    <a:pt x="180" y="854"/>
                  </a:lnTo>
                  <a:close/>
                  <a:moveTo>
                    <a:pt x="0" y="607"/>
                  </a:moveTo>
                  <a:lnTo>
                    <a:pt x="53" y="627"/>
                  </a:lnTo>
                  <a:lnTo>
                    <a:pt x="53" y="617"/>
                  </a:lnTo>
                  <a:lnTo>
                    <a:pt x="53" y="638"/>
                  </a:lnTo>
                  <a:lnTo>
                    <a:pt x="53" y="648"/>
                  </a:lnTo>
                  <a:lnTo>
                    <a:pt x="53" y="679"/>
                  </a:lnTo>
                  <a:lnTo>
                    <a:pt x="53" y="689"/>
                  </a:lnTo>
                  <a:lnTo>
                    <a:pt x="63" y="700"/>
                  </a:lnTo>
                  <a:lnTo>
                    <a:pt x="63" y="731"/>
                  </a:lnTo>
                  <a:lnTo>
                    <a:pt x="74" y="741"/>
                  </a:lnTo>
                  <a:lnTo>
                    <a:pt x="85" y="751"/>
                  </a:lnTo>
                  <a:lnTo>
                    <a:pt x="85" y="772"/>
                  </a:lnTo>
                  <a:lnTo>
                    <a:pt x="105" y="781"/>
                  </a:lnTo>
                  <a:lnTo>
                    <a:pt x="116" y="781"/>
                  </a:lnTo>
                  <a:lnTo>
                    <a:pt x="127" y="792"/>
                  </a:lnTo>
                  <a:lnTo>
                    <a:pt x="138" y="802"/>
                  </a:lnTo>
                  <a:lnTo>
                    <a:pt x="158" y="802"/>
                  </a:lnTo>
                  <a:lnTo>
                    <a:pt x="169" y="802"/>
                  </a:lnTo>
                  <a:lnTo>
                    <a:pt x="180" y="802"/>
                  </a:lnTo>
                  <a:lnTo>
                    <a:pt x="180" y="854"/>
                  </a:lnTo>
                  <a:lnTo>
                    <a:pt x="158" y="854"/>
                  </a:lnTo>
                  <a:lnTo>
                    <a:pt x="138" y="854"/>
                  </a:lnTo>
                  <a:lnTo>
                    <a:pt x="116" y="843"/>
                  </a:lnTo>
                  <a:lnTo>
                    <a:pt x="105" y="843"/>
                  </a:lnTo>
                  <a:lnTo>
                    <a:pt x="74" y="833"/>
                  </a:lnTo>
                  <a:lnTo>
                    <a:pt x="63" y="823"/>
                  </a:lnTo>
                  <a:lnTo>
                    <a:pt x="53" y="792"/>
                  </a:lnTo>
                  <a:lnTo>
                    <a:pt x="32" y="781"/>
                  </a:lnTo>
                  <a:lnTo>
                    <a:pt x="21" y="772"/>
                  </a:lnTo>
                  <a:lnTo>
                    <a:pt x="21" y="741"/>
                  </a:lnTo>
                  <a:lnTo>
                    <a:pt x="10" y="731"/>
                  </a:lnTo>
                  <a:lnTo>
                    <a:pt x="10" y="700"/>
                  </a:lnTo>
                  <a:lnTo>
                    <a:pt x="0" y="679"/>
                  </a:lnTo>
                  <a:lnTo>
                    <a:pt x="0" y="669"/>
                  </a:lnTo>
                  <a:lnTo>
                    <a:pt x="0" y="638"/>
                  </a:lnTo>
                  <a:lnTo>
                    <a:pt x="0" y="617"/>
                  </a:lnTo>
                  <a:lnTo>
                    <a:pt x="0" y="607"/>
                  </a:lnTo>
                  <a:close/>
                  <a:moveTo>
                    <a:pt x="127" y="257"/>
                  </a:moveTo>
                  <a:lnTo>
                    <a:pt x="127" y="309"/>
                  </a:lnTo>
                  <a:lnTo>
                    <a:pt x="158" y="299"/>
                  </a:lnTo>
                  <a:lnTo>
                    <a:pt x="158" y="309"/>
                  </a:lnTo>
                  <a:lnTo>
                    <a:pt x="138" y="349"/>
                  </a:lnTo>
                  <a:lnTo>
                    <a:pt x="116" y="401"/>
                  </a:lnTo>
                  <a:lnTo>
                    <a:pt x="105" y="463"/>
                  </a:lnTo>
                  <a:lnTo>
                    <a:pt x="74" y="525"/>
                  </a:lnTo>
                  <a:lnTo>
                    <a:pt x="63" y="576"/>
                  </a:lnTo>
                  <a:lnTo>
                    <a:pt x="53" y="617"/>
                  </a:lnTo>
                  <a:lnTo>
                    <a:pt x="53" y="627"/>
                  </a:lnTo>
                  <a:lnTo>
                    <a:pt x="0" y="607"/>
                  </a:lnTo>
                  <a:lnTo>
                    <a:pt x="0" y="586"/>
                  </a:lnTo>
                  <a:lnTo>
                    <a:pt x="10" y="555"/>
                  </a:lnTo>
                  <a:lnTo>
                    <a:pt x="21" y="504"/>
                  </a:lnTo>
                  <a:lnTo>
                    <a:pt x="53" y="453"/>
                  </a:lnTo>
                  <a:lnTo>
                    <a:pt x="63" y="380"/>
                  </a:lnTo>
                  <a:lnTo>
                    <a:pt x="85" y="330"/>
                  </a:lnTo>
                  <a:lnTo>
                    <a:pt x="105" y="299"/>
                  </a:lnTo>
                  <a:lnTo>
                    <a:pt x="105" y="278"/>
                  </a:lnTo>
                  <a:lnTo>
                    <a:pt x="127" y="257"/>
                  </a:lnTo>
                  <a:close/>
                  <a:moveTo>
                    <a:pt x="127" y="309"/>
                  </a:moveTo>
                  <a:lnTo>
                    <a:pt x="127" y="278"/>
                  </a:lnTo>
                  <a:lnTo>
                    <a:pt x="127" y="309"/>
                  </a:lnTo>
                  <a:close/>
                  <a:moveTo>
                    <a:pt x="158" y="299"/>
                  </a:moveTo>
                  <a:lnTo>
                    <a:pt x="105" y="278"/>
                  </a:lnTo>
                  <a:lnTo>
                    <a:pt x="105" y="267"/>
                  </a:lnTo>
                  <a:lnTo>
                    <a:pt x="116" y="257"/>
                  </a:lnTo>
                  <a:lnTo>
                    <a:pt x="127" y="257"/>
                  </a:lnTo>
                  <a:lnTo>
                    <a:pt x="138" y="257"/>
                  </a:lnTo>
                  <a:lnTo>
                    <a:pt x="138" y="267"/>
                  </a:lnTo>
                  <a:lnTo>
                    <a:pt x="158" y="267"/>
                  </a:lnTo>
                  <a:lnTo>
                    <a:pt x="158" y="278"/>
                  </a:lnTo>
                  <a:lnTo>
                    <a:pt x="158" y="299"/>
                  </a:lnTo>
                  <a:close/>
                  <a:moveTo>
                    <a:pt x="127" y="309"/>
                  </a:moveTo>
                  <a:lnTo>
                    <a:pt x="127" y="278"/>
                  </a:lnTo>
                  <a:lnTo>
                    <a:pt x="127" y="309"/>
                  </a:lnTo>
                  <a:close/>
                  <a:moveTo>
                    <a:pt x="158" y="299"/>
                  </a:moveTo>
                  <a:lnTo>
                    <a:pt x="105" y="278"/>
                  </a:lnTo>
                  <a:lnTo>
                    <a:pt x="105" y="267"/>
                  </a:lnTo>
                  <a:lnTo>
                    <a:pt x="116" y="257"/>
                  </a:lnTo>
                  <a:lnTo>
                    <a:pt x="127" y="257"/>
                  </a:lnTo>
                  <a:lnTo>
                    <a:pt x="138" y="257"/>
                  </a:lnTo>
                  <a:lnTo>
                    <a:pt x="138" y="267"/>
                  </a:lnTo>
                  <a:lnTo>
                    <a:pt x="158" y="267"/>
                  </a:lnTo>
                  <a:lnTo>
                    <a:pt x="158" y="278"/>
                  </a:lnTo>
                  <a:lnTo>
                    <a:pt x="158" y="299"/>
                  </a:lnTo>
                  <a:close/>
                </a:path>
              </a:pathLst>
            </a:custGeom>
            <a:solidFill>
              <a:srgbClr val="FFFFFF"/>
            </a:solidFill>
            <a:ln w="9525">
              <a:noFill/>
              <a:round/>
              <a:headEnd/>
              <a:tailEnd/>
            </a:ln>
          </p:spPr>
          <p:txBody>
            <a:bodyPr/>
            <a:lstStyle/>
            <a:p>
              <a:endParaRPr lang="uk-UA"/>
            </a:p>
          </p:txBody>
        </p:sp>
        <p:sp>
          <p:nvSpPr>
            <p:cNvPr id="16457" name="Freeform 79"/>
            <p:cNvSpPr>
              <a:spLocks/>
            </p:cNvSpPr>
            <p:nvPr/>
          </p:nvSpPr>
          <p:spPr bwMode="auto">
            <a:xfrm>
              <a:off x="6216650" y="2713038"/>
              <a:ext cx="138113" cy="142875"/>
            </a:xfrm>
            <a:custGeom>
              <a:avLst/>
              <a:gdLst>
                <a:gd name="T0" fmla="*/ 0 w 435"/>
                <a:gd name="T1" fmla="*/ 2147483647 h 453"/>
                <a:gd name="T2" fmla="*/ 2147483647 w 435"/>
                <a:gd name="T3" fmla="*/ 2147483647 h 453"/>
                <a:gd name="T4" fmla="*/ 2147483647 w 435"/>
                <a:gd name="T5" fmla="*/ 2147483647 h 453"/>
                <a:gd name="T6" fmla="*/ 2147483647 w 435"/>
                <a:gd name="T7" fmla="*/ 2147483647 h 453"/>
                <a:gd name="T8" fmla="*/ 2147483647 w 435"/>
                <a:gd name="T9" fmla="*/ 0 h 453"/>
                <a:gd name="T10" fmla="*/ 2147483647 w 435"/>
                <a:gd name="T11" fmla="*/ 2147483647 h 453"/>
                <a:gd name="T12" fmla="*/ 2147483647 w 435"/>
                <a:gd name="T13" fmla="*/ 2147483647 h 453"/>
                <a:gd name="T14" fmla="*/ 2147483647 w 435"/>
                <a:gd name="T15" fmla="*/ 2147483647 h 453"/>
                <a:gd name="T16" fmla="*/ 2147483647 w 435"/>
                <a:gd name="T17" fmla="*/ 2147483647 h 453"/>
                <a:gd name="T18" fmla="*/ 2147483647 w 435"/>
                <a:gd name="T19" fmla="*/ 2147483647 h 453"/>
                <a:gd name="T20" fmla="*/ 2147483647 w 435"/>
                <a:gd name="T21" fmla="*/ 2147483647 h 453"/>
                <a:gd name="T22" fmla="*/ 2147483647 w 435"/>
                <a:gd name="T23" fmla="*/ 2147483647 h 453"/>
                <a:gd name="T24" fmla="*/ 2147483647 w 435"/>
                <a:gd name="T25" fmla="*/ 2147483647 h 453"/>
                <a:gd name="T26" fmla="*/ 2147483647 w 435"/>
                <a:gd name="T27" fmla="*/ 2147483647 h 453"/>
                <a:gd name="T28" fmla="*/ 2147483647 w 435"/>
                <a:gd name="T29" fmla="*/ 2147483647 h 453"/>
                <a:gd name="T30" fmla="*/ 2147483647 w 435"/>
                <a:gd name="T31" fmla="*/ 2147483647 h 453"/>
                <a:gd name="T32" fmla="*/ 2147483647 w 435"/>
                <a:gd name="T33" fmla="*/ 2147483647 h 453"/>
                <a:gd name="T34" fmla="*/ 2147483647 w 435"/>
                <a:gd name="T35" fmla="*/ 2147483647 h 453"/>
                <a:gd name="T36" fmla="*/ 0 w 435"/>
                <a:gd name="T37" fmla="*/ 2147483647 h 4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5"/>
                <a:gd name="T58" fmla="*/ 0 h 453"/>
                <a:gd name="T59" fmla="*/ 435 w 435"/>
                <a:gd name="T60" fmla="*/ 453 h 4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5" h="453">
                  <a:moveTo>
                    <a:pt x="0" y="320"/>
                  </a:moveTo>
                  <a:lnTo>
                    <a:pt x="21" y="258"/>
                  </a:lnTo>
                  <a:lnTo>
                    <a:pt x="95" y="155"/>
                  </a:lnTo>
                  <a:lnTo>
                    <a:pt x="180" y="62"/>
                  </a:lnTo>
                  <a:lnTo>
                    <a:pt x="264" y="0"/>
                  </a:lnTo>
                  <a:lnTo>
                    <a:pt x="349" y="83"/>
                  </a:lnTo>
                  <a:lnTo>
                    <a:pt x="435" y="155"/>
                  </a:lnTo>
                  <a:lnTo>
                    <a:pt x="424" y="216"/>
                  </a:lnTo>
                  <a:lnTo>
                    <a:pt x="391" y="278"/>
                  </a:lnTo>
                  <a:lnTo>
                    <a:pt x="371" y="351"/>
                  </a:lnTo>
                  <a:lnTo>
                    <a:pt x="318" y="412"/>
                  </a:lnTo>
                  <a:lnTo>
                    <a:pt x="286" y="433"/>
                  </a:lnTo>
                  <a:lnTo>
                    <a:pt x="254" y="453"/>
                  </a:lnTo>
                  <a:lnTo>
                    <a:pt x="211" y="453"/>
                  </a:lnTo>
                  <a:lnTo>
                    <a:pt x="169" y="453"/>
                  </a:lnTo>
                  <a:lnTo>
                    <a:pt x="127" y="433"/>
                  </a:lnTo>
                  <a:lnTo>
                    <a:pt x="95" y="422"/>
                  </a:lnTo>
                  <a:lnTo>
                    <a:pt x="42" y="382"/>
                  </a:lnTo>
                  <a:lnTo>
                    <a:pt x="0" y="320"/>
                  </a:lnTo>
                  <a:close/>
                </a:path>
              </a:pathLst>
            </a:custGeom>
            <a:solidFill>
              <a:srgbClr val="008EC8"/>
            </a:solidFill>
            <a:ln w="9525">
              <a:noFill/>
              <a:round/>
              <a:headEnd/>
              <a:tailEnd/>
            </a:ln>
          </p:spPr>
          <p:txBody>
            <a:bodyPr/>
            <a:lstStyle/>
            <a:p>
              <a:endParaRPr lang="uk-UA"/>
            </a:p>
          </p:txBody>
        </p:sp>
        <p:sp>
          <p:nvSpPr>
            <p:cNvPr id="16458" name="Freeform 80"/>
            <p:cNvSpPr>
              <a:spLocks noEditPoints="1"/>
            </p:cNvSpPr>
            <p:nvPr/>
          </p:nvSpPr>
          <p:spPr bwMode="auto">
            <a:xfrm>
              <a:off x="6203950" y="2700338"/>
              <a:ext cx="157163" cy="165100"/>
            </a:xfrm>
            <a:custGeom>
              <a:avLst/>
              <a:gdLst>
                <a:gd name="T0" fmla="*/ 2147483647 w 497"/>
                <a:gd name="T1" fmla="*/ 2147483647 h 524"/>
                <a:gd name="T2" fmla="*/ 2147483647 w 497"/>
                <a:gd name="T3" fmla="*/ 2147483647 h 524"/>
                <a:gd name="T4" fmla="*/ 2147483647 w 497"/>
                <a:gd name="T5" fmla="*/ 2147483647 h 524"/>
                <a:gd name="T6" fmla="*/ 2147483647 w 497"/>
                <a:gd name="T7" fmla="*/ 2147483647 h 524"/>
                <a:gd name="T8" fmla="*/ 2147483647 w 497"/>
                <a:gd name="T9" fmla="*/ 2147483647 h 524"/>
                <a:gd name="T10" fmla="*/ 2147483647 w 497"/>
                <a:gd name="T11" fmla="*/ 2147483647 h 524"/>
                <a:gd name="T12" fmla="*/ 2147483647 w 497"/>
                <a:gd name="T13" fmla="*/ 2147483647 h 524"/>
                <a:gd name="T14" fmla="*/ 2147483647 w 497"/>
                <a:gd name="T15" fmla="*/ 2147483647 h 524"/>
                <a:gd name="T16" fmla="*/ 2147483647 w 497"/>
                <a:gd name="T17" fmla="*/ 2147483647 h 524"/>
                <a:gd name="T18" fmla="*/ 2147483647 w 497"/>
                <a:gd name="T19" fmla="*/ 2147483647 h 524"/>
                <a:gd name="T20" fmla="*/ 2147483647 w 497"/>
                <a:gd name="T21" fmla="*/ 2147483647 h 524"/>
                <a:gd name="T22" fmla="*/ 2147483647 w 497"/>
                <a:gd name="T23" fmla="*/ 2147483647 h 524"/>
                <a:gd name="T24" fmla="*/ 2147483647 w 497"/>
                <a:gd name="T25" fmla="*/ 2147483647 h 524"/>
                <a:gd name="T26" fmla="*/ 2147483647 w 497"/>
                <a:gd name="T27" fmla="*/ 2147483647 h 524"/>
                <a:gd name="T28" fmla="*/ 2147483647 w 497"/>
                <a:gd name="T29" fmla="*/ 2147483647 h 524"/>
                <a:gd name="T30" fmla="*/ 2147483647 w 497"/>
                <a:gd name="T31" fmla="*/ 2147483647 h 524"/>
                <a:gd name="T32" fmla="*/ 2147483647 w 497"/>
                <a:gd name="T33" fmla="*/ 2147483647 h 524"/>
                <a:gd name="T34" fmla="*/ 2147483647 w 497"/>
                <a:gd name="T35" fmla="*/ 2147483647 h 524"/>
                <a:gd name="T36" fmla="*/ 2147483647 w 497"/>
                <a:gd name="T37" fmla="*/ 2147483647 h 524"/>
                <a:gd name="T38" fmla="*/ 2147483647 w 497"/>
                <a:gd name="T39" fmla="*/ 2147483647 h 524"/>
                <a:gd name="T40" fmla="*/ 2147483647 w 497"/>
                <a:gd name="T41" fmla="*/ 2147483647 h 524"/>
                <a:gd name="T42" fmla="*/ 0 w 497"/>
                <a:gd name="T43" fmla="*/ 2147483647 h 524"/>
                <a:gd name="T44" fmla="*/ 2147483647 w 497"/>
                <a:gd name="T45" fmla="*/ 2147483647 h 524"/>
                <a:gd name="T46" fmla="*/ 2147483647 w 497"/>
                <a:gd name="T47" fmla="*/ 2147483647 h 524"/>
                <a:gd name="T48" fmla="*/ 2147483647 w 497"/>
                <a:gd name="T49" fmla="*/ 2147483647 h 524"/>
                <a:gd name="T50" fmla="*/ 2147483647 w 497"/>
                <a:gd name="T51" fmla="*/ 2147483647 h 524"/>
                <a:gd name="T52" fmla="*/ 2147483647 w 497"/>
                <a:gd name="T53" fmla="*/ 2147483647 h 524"/>
                <a:gd name="T54" fmla="*/ 2147483647 w 497"/>
                <a:gd name="T55" fmla="*/ 2147483647 h 524"/>
                <a:gd name="T56" fmla="*/ 2147483647 w 497"/>
                <a:gd name="T57" fmla="*/ 2147483647 h 524"/>
                <a:gd name="T58" fmla="*/ 2147483647 w 497"/>
                <a:gd name="T59" fmla="*/ 2147483647 h 524"/>
                <a:gd name="T60" fmla="*/ 2147483647 w 497"/>
                <a:gd name="T61" fmla="*/ 2147483647 h 524"/>
                <a:gd name="T62" fmla="*/ 2147483647 w 497"/>
                <a:gd name="T63" fmla="*/ 2147483647 h 524"/>
                <a:gd name="T64" fmla="*/ 2147483647 w 497"/>
                <a:gd name="T65" fmla="*/ 2147483647 h 524"/>
                <a:gd name="T66" fmla="*/ 2147483647 w 497"/>
                <a:gd name="T67" fmla="*/ 2147483647 h 524"/>
                <a:gd name="T68" fmla="*/ 2147483647 w 497"/>
                <a:gd name="T69" fmla="*/ 2147483647 h 524"/>
                <a:gd name="T70" fmla="*/ 2147483647 w 497"/>
                <a:gd name="T71" fmla="*/ 2147483647 h 524"/>
                <a:gd name="T72" fmla="*/ 2147483647 w 497"/>
                <a:gd name="T73" fmla="*/ 2147483647 h 524"/>
                <a:gd name="T74" fmla="*/ 2147483647 w 497"/>
                <a:gd name="T75" fmla="*/ 2147483647 h 524"/>
                <a:gd name="T76" fmla="*/ 2147483647 w 497"/>
                <a:gd name="T77" fmla="*/ 2147483647 h 524"/>
                <a:gd name="T78" fmla="*/ 2147483647 w 497"/>
                <a:gd name="T79" fmla="*/ 2147483647 h 524"/>
                <a:gd name="T80" fmla="*/ 2147483647 w 497"/>
                <a:gd name="T81" fmla="*/ 2147483647 h 524"/>
                <a:gd name="T82" fmla="*/ 2147483647 w 497"/>
                <a:gd name="T83" fmla="*/ 2147483647 h 524"/>
                <a:gd name="T84" fmla="*/ 0 w 497"/>
                <a:gd name="T85" fmla="*/ 2147483647 h 524"/>
                <a:gd name="T86" fmla="*/ 2147483647 w 497"/>
                <a:gd name="T87" fmla="*/ 2147483647 h 524"/>
                <a:gd name="T88" fmla="*/ 2147483647 w 497"/>
                <a:gd name="T89" fmla="*/ 2147483647 h 524"/>
                <a:gd name="T90" fmla="*/ 2147483647 w 497"/>
                <a:gd name="T91" fmla="*/ 2147483647 h 524"/>
                <a:gd name="T92" fmla="*/ 2147483647 w 497"/>
                <a:gd name="T93" fmla="*/ 2147483647 h 524"/>
                <a:gd name="T94" fmla="*/ 2147483647 w 497"/>
                <a:gd name="T95" fmla="*/ 2147483647 h 5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7"/>
                <a:gd name="T145" fmla="*/ 0 h 524"/>
                <a:gd name="T146" fmla="*/ 497 w 497"/>
                <a:gd name="T147" fmla="*/ 524 h 5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7" h="524">
                  <a:moveTo>
                    <a:pt x="328" y="40"/>
                  </a:moveTo>
                  <a:lnTo>
                    <a:pt x="275" y="40"/>
                  </a:lnTo>
                  <a:lnTo>
                    <a:pt x="317" y="51"/>
                  </a:lnTo>
                  <a:lnTo>
                    <a:pt x="306" y="71"/>
                  </a:lnTo>
                  <a:lnTo>
                    <a:pt x="275" y="82"/>
                  </a:lnTo>
                  <a:lnTo>
                    <a:pt x="264" y="102"/>
                  </a:lnTo>
                  <a:lnTo>
                    <a:pt x="244" y="123"/>
                  </a:lnTo>
                  <a:lnTo>
                    <a:pt x="211" y="144"/>
                  </a:lnTo>
                  <a:lnTo>
                    <a:pt x="200" y="175"/>
                  </a:lnTo>
                  <a:lnTo>
                    <a:pt x="169" y="195"/>
                  </a:lnTo>
                  <a:lnTo>
                    <a:pt x="148" y="226"/>
                  </a:lnTo>
                  <a:lnTo>
                    <a:pt x="116" y="267"/>
                  </a:lnTo>
                  <a:lnTo>
                    <a:pt x="84" y="308"/>
                  </a:lnTo>
                  <a:lnTo>
                    <a:pt x="84" y="339"/>
                  </a:lnTo>
                  <a:lnTo>
                    <a:pt x="63" y="350"/>
                  </a:lnTo>
                  <a:lnTo>
                    <a:pt x="63" y="360"/>
                  </a:lnTo>
                  <a:lnTo>
                    <a:pt x="0" y="360"/>
                  </a:lnTo>
                  <a:lnTo>
                    <a:pt x="10" y="350"/>
                  </a:lnTo>
                  <a:lnTo>
                    <a:pt x="10" y="318"/>
                  </a:lnTo>
                  <a:lnTo>
                    <a:pt x="31" y="308"/>
                  </a:lnTo>
                  <a:lnTo>
                    <a:pt x="42" y="287"/>
                  </a:lnTo>
                  <a:lnTo>
                    <a:pt x="63" y="236"/>
                  </a:lnTo>
                  <a:lnTo>
                    <a:pt x="105" y="185"/>
                  </a:lnTo>
                  <a:lnTo>
                    <a:pt x="137" y="154"/>
                  </a:lnTo>
                  <a:lnTo>
                    <a:pt x="158" y="133"/>
                  </a:lnTo>
                  <a:lnTo>
                    <a:pt x="169" y="102"/>
                  </a:lnTo>
                  <a:lnTo>
                    <a:pt x="200" y="82"/>
                  </a:lnTo>
                  <a:lnTo>
                    <a:pt x="222" y="71"/>
                  </a:lnTo>
                  <a:lnTo>
                    <a:pt x="253" y="40"/>
                  </a:lnTo>
                  <a:lnTo>
                    <a:pt x="275" y="30"/>
                  </a:lnTo>
                  <a:lnTo>
                    <a:pt x="296" y="20"/>
                  </a:lnTo>
                  <a:lnTo>
                    <a:pt x="328" y="40"/>
                  </a:lnTo>
                  <a:close/>
                  <a:moveTo>
                    <a:pt x="317" y="51"/>
                  </a:moveTo>
                  <a:lnTo>
                    <a:pt x="296" y="20"/>
                  </a:lnTo>
                  <a:lnTo>
                    <a:pt x="306" y="0"/>
                  </a:lnTo>
                  <a:lnTo>
                    <a:pt x="317" y="20"/>
                  </a:lnTo>
                  <a:lnTo>
                    <a:pt x="328" y="20"/>
                  </a:lnTo>
                  <a:lnTo>
                    <a:pt x="328" y="30"/>
                  </a:lnTo>
                  <a:lnTo>
                    <a:pt x="328" y="40"/>
                  </a:lnTo>
                  <a:lnTo>
                    <a:pt x="328" y="51"/>
                  </a:lnTo>
                  <a:lnTo>
                    <a:pt x="317" y="51"/>
                  </a:lnTo>
                  <a:close/>
                  <a:moveTo>
                    <a:pt x="497" y="195"/>
                  </a:moveTo>
                  <a:lnTo>
                    <a:pt x="444" y="195"/>
                  </a:lnTo>
                  <a:lnTo>
                    <a:pt x="433" y="185"/>
                  </a:lnTo>
                  <a:lnTo>
                    <a:pt x="424" y="185"/>
                  </a:lnTo>
                  <a:lnTo>
                    <a:pt x="413" y="154"/>
                  </a:lnTo>
                  <a:lnTo>
                    <a:pt x="370" y="144"/>
                  </a:lnTo>
                  <a:lnTo>
                    <a:pt x="339" y="123"/>
                  </a:lnTo>
                  <a:lnTo>
                    <a:pt x="317" y="92"/>
                  </a:lnTo>
                  <a:lnTo>
                    <a:pt x="306" y="82"/>
                  </a:lnTo>
                  <a:lnTo>
                    <a:pt x="296" y="71"/>
                  </a:lnTo>
                  <a:lnTo>
                    <a:pt x="275" y="51"/>
                  </a:lnTo>
                  <a:lnTo>
                    <a:pt x="275" y="40"/>
                  </a:lnTo>
                  <a:lnTo>
                    <a:pt x="328" y="40"/>
                  </a:lnTo>
                  <a:lnTo>
                    <a:pt x="339" y="40"/>
                  </a:lnTo>
                  <a:lnTo>
                    <a:pt x="339" y="51"/>
                  </a:lnTo>
                  <a:lnTo>
                    <a:pt x="360" y="51"/>
                  </a:lnTo>
                  <a:lnTo>
                    <a:pt x="370" y="82"/>
                  </a:lnTo>
                  <a:lnTo>
                    <a:pt x="413" y="92"/>
                  </a:lnTo>
                  <a:lnTo>
                    <a:pt x="433" y="123"/>
                  </a:lnTo>
                  <a:lnTo>
                    <a:pt x="466" y="144"/>
                  </a:lnTo>
                  <a:lnTo>
                    <a:pt x="477" y="154"/>
                  </a:lnTo>
                  <a:lnTo>
                    <a:pt x="486" y="175"/>
                  </a:lnTo>
                  <a:lnTo>
                    <a:pt x="497" y="185"/>
                  </a:lnTo>
                  <a:lnTo>
                    <a:pt x="497" y="195"/>
                  </a:lnTo>
                  <a:close/>
                  <a:moveTo>
                    <a:pt x="0" y="360"/>
                  </a:moveTo>
                  <a:lnTo>
                    <a:pt x="63" y="360"/>
                  </a:lnTo>
                  <a:lnTo>
                    <a:pt x="53" y="350"/>
                  </a:lnTo>
                  <a:lnTo>
                    <a:pt x="84" y="370"/>
                  </a:lnTo>
                  <a:lnTo>
                    <a:pt x="105" y="401"/>
                  </a:lnTo>
                  <a:lnTo>
                    <a:pt x="116" y="422"/>
                  </a:lnTo>
                  <a:lnTo>
                    <a:pt x="148" y="443"/>
                  </a:lnTo>
                  <a:lnTo>
                    <a:pt x="169" y="452"/>
                  </a:lnTo>
                  <a:lnTo>
                    <a:pt x="191" y="452"/>
                  </a:lnTo>
                  <a:lnTo>
                    <a:pt x="200" y="462"/>
                  </a:lnTo>
                  <a:lnTo>
                    <a:pt x="222" y="462"/>
                  </a:lnTo>
                  <a:lnTo>
                    <a:pt x="244" y="462"/>
                  </a:lnTo>
                  <a:lnTo>
                    <a:pt x="253" y="462"/>
                  </a:lnTo>
                  <a:lnTo>
                    <a:pt x="264" y="462"/>
                  </a:lnTo>
                  <a:lnTo>
                    <a:pt x="275" y="462"/>
                  </a:lnTo>
                  <a:lnTo>
                    <a:pt x="306" y="452"/>
                  </a:lnTo>
                  <a:lnTo>
                    <a:pt x="317" y="452"/>
                  </a:lnTo>
                  <a:lnTo>
                    <a:pt x="328" y="443"/>
                  </a:lnTo>
                  <a:lnTo>
                    <a:pt x="339" y="422"/>
                  </a:lnTo>
                  <a:lnTo>
                    <a:pt x="339" y="412"/>
                  </a:lnTo>
                  <a:lnTo>
                    <a:pt x="360" y="401"/>
                  </a:lnTo>
                  <a:lnTo>
                    <a:pt x="370" y="391"/>
                  </a:lnTo>
                  <a:lnTo>
                    <a:pt x="381" y="370"/>
                  </a:lnTo>
                  <a:lnTo>
                    <a:pt x="391" y="339"/>
                  </a:lnTo>
                  <a:lnTo>
                    <a:pt x="424" y="308"/>
                  </a:lnTo>
                  <a:lnTo>
                    <a:pt x="433" y="267"/>
                  </a:lnTo>
                  <a:lnTo>
                    <a:pt x="433" y="246"/>
                  </a:lnTo>
                  <a:lnTo>
                    <a:pt x="444" y="226"/>
                  </a:lnTo>
                  <a:lnTo>
                    <a:pt x="444" y="195"/>
                  </a:lnTo>
                  <a:lnTo>
                    <a:pt x="497" y="195"/>
                  </a:lnTo>
                  <a:lnTo>
                    <a:pt x="497" y="236"/>
                  </a:lnTo>
                  <a:lnTo>
                    <a:pt x="486" y="256"/>
                  </a:lnTo>
                  <a:lnTo>
                    <a:pt x="477" y="298"/>
                  </a:lnTo>
                  <a:lnTo>
                    <a:pt x="466" y="339"/>
                  </a:lnTo>
                  <a:lnTo>
                    <a:pt x="444" y="360"/>
                  </a:lnTo>
                  <a:lnTo>
                    <a:pt x="424" y="401"/>
                  </a:lnTo>
                  <a:lnTo>
                    <a:pt x="424" y="422"/>
                  </a:lnTo>
                  <a:lnTo>
                    <a:pt x="413" y="443"/>
                  </a:lnTo>
                  <a:lnTo>
                    <a:pt x="381" y="452"/>
                  </a:lnTo>
                  <a:lnTo>
                    <a:pt x="370" y="462"/>
                  </a:lnTo>
                  <a:lnTo>
                    <a:pt x="360" y="473"/>
                  </a:lnTo>
                  <a:lnTo>
                    <a:pt x="339" y="493"/>
                  </a:lnTo>
                  <a:lnTo>
                    <a:pt x="317" y="504"/>
                  </a:lnTo>
                  <a:lnTo>
                    <a:pt x="306" y="514"/>
                  </a:lnTo>
                  <a:lnTo>
                    <a:pt x="275" y="514"/>
                  </a:lnTo>
                  <a:lnTo>
                    <a:pt x="264" y="524"/>
                  </a:lnTo>
                  <a:lnTo>
                    <a:pt x="244" y="524"/>
                  </a:lnTo>
                  <a:lnTo>
                    <a:pt x="211" y="514"/>
                  </a:lnTo>
                  <a:lnTo>
                    <a:pt x="191" y="514"/>
                  </a:lnTo>
                  <a:lnTo>
                    <a:pt x="169" y="504"/>
                  </a:lnTo>
                  <a:lnTo>
                    <a:pt x="148" y="493"/>
                  </a:lnTo>
                  <a:lnTo>
                    <a:pt x="116" y="473"/>
                  </a:lnTo>
                  <a:lnTo>
                    <a:pt x="95" y="462"/>
                  </a:lnTo>
                  <a:lnTo>
                    <a:pt x="63" y="443"/>
                  </a:lnTo>
                  <a:lnTo>
                    <a:pt x="42" y="412"/>
                  </a:lnTo>
                  <a:lnTo>
                    <a:pt x="10" y="391"/>
                  </a:lnTo>
                  <a:lnTo>
                    <a:pt x="0" y="360"/>
                  </a:lnTo>
                  <a:close/>
                  <a:moveTo>
                    <a:pt x="63" y="360"/>
                  </a:moveTo>
                  <a:lnTo>
                    <a:pt x="42" y="360"/>
                  </a:lnTo>
                  <a:lnTo>
                    <a:pt x="63" y="360"/>
                  </a:lnTo>
                  <a:close/>
                  <a:moveTo>
                    <a:pt x="53" y="350"/>
                  </a:moveTo>
                  <a:lnTo>
                    <a:pt x="10" y="391"/>
                  </a:lnTo>
                  <a:lnTo>
                    <a:pt x="10" y="370"/>
                  </a:lnTo>
                  <a:lnTo>
                    <a:pt x="0" y="360"/>
                  </a:lnTo>
                  <a:lnTo>
                    <a:pt x="10" y="350"/>
                  </a:lnTo>
                  <a:lnTo>
                    <a:pt x="31" y="339"/>
                  </a:lnTo>
                  <a:lnTo>
                    <a:pt x="42" y="339"/>
                  </a:lnTo>
                  <a:lnTo>
                    <a:pt x="53" y="350"/>
                  </a:lnTo>
                  <a:close/>
                  <a:moveTo>
                    <a:pt x="63" y="360"/>
                  </a:moveTo>
                  <a:lnTo>
                    <a:pt x="42" y="360"/>
                  </a:lnTo>
                  <a:lnTo>
                    <a:pt x="63" y="360"/>
                  </a:lnTo>
                  <a:close/>
                  <a:moveTo>
                    <a:pt x="53" y="350"/>
                  </a:moveTo>
                  <a:lnTo>
                    <a:pt x="10" y="391"/>
                  </a:lnTo>
                  <a:lnTo>
                    <a:pt x="10" y="370"/>
                  </a:lnTo>
                  <a:lnTo>
                    <a:pt x="0" y="360"/>
                  </a:lnTo>
                  <a:lnTo>
                    <a:pt x="10" y="350"/>
                  </a:lnTo>
                  <a:lnTo>
                    <a:pt x="31" y="339"/>
                  </a:lnTo>
                  <a:lnTo>
                    <a:pt x="42" y="339"/>
                  </a:lnTo>
                  <a:lnTo>
                    <a:pt x="53" y="350"/>
                  </a:lnTo>
                  <a:close/>
                </a:path>
              </a:pathLst>
            </a:custGeom>
            <a:solidFill>
              <a:srgbClr val="FFFFFF"/>
            </a:solidFill>
            <a:ln w="9525">
              <a:noFill/>
              <a:round/>
              <a:headEnd/>
              <a:tailEnd/>
            </a:ln>
          </p:spPr>
          <p:txBody>
            <a:bodyPr/>
            <a:lstStyle/>
            <a:p>
              <a:endParaRPr lang="uk-UA"/>
            </a:p>
          </p:txBody>
        </p:sp>
        <p:sp>
          <p:nvSpPr>
            <p:cNvPr id="16459" name="Freeform 81"/>
            <p:cNvSpPr>
              <a:spLocks/>
            </p:cNvSpPr>
            <p:nvPr/>
          </p:nvSpPr>
          <p:spPr bwMode="auto">
            <a:xfrm>
              <a:off x="8067675" y="1666875"/>
              <a:ext cx="192088" cy="84138"/>
            </a:xfrm>
            <a:custGeom>
              <a:avLst/>
              <a:gdLst>
                <a:gd name="T0" fmla="*/ 2147483647 w 604"/>
                <a:gd name="T1" fmla="*/ 0 h 268"/>
                <a:gd name="T2" fmla="*/ 2147483647 w 604"/>
                <a:gd name="T3" fmla="*/ 0 h 268"/>
                <a:gd name="T4" fmla="*/ 2147483647 w 604"/>
                <a:gd name="T5" fmla="*/ 2147483647 h 268"/>
                <a:gd name="T6" fmla="*/ 2147483647 w 604"/>
                <a:gd name="T7" fmla="*/ 2147483647 h 268"/>
                <a:gd name="T8" fmla="*/ 2147483647 w 604"/>
                <a:gd name="T9" fmla="*/ 2147483647 h 268"/>
                <a:gd name="T10" fmla="*/ 2147483647 w 604"/>
                <a:gd name="T11" fmla="*/ 2147483647 h 268"/>
                <a:gd name="T12" fmla="*/ 2147483647 w 604"/>
                <a:gd name="T13" fmla="*/ 2147483647 h 268"/>
                <a:gd name="T14" fmla="*/ 2147483647 w 604"/>
                <a:gd name="T15" fmla="*/ 2147483647 h 268"/>
                <a:gd name="T16" fmla="*/ 2147483647 w 604"/>
                <a:gd name="T17" fmla="*/ 2147483647 h 268"/>
                <a:gd name="T18" fmla="*/ 2147483647 w 604"/>
                <a:gd name="T19" fmla="*/ 2147483647 h 268"/>
                <a:gd name="T20" fmla="*/ 2147483647 w 604"/>
                <a:gd name="T21" fmla="*/ 2147483647 h 268"/>
                <a:gd name="T22" fmla="*/ 2147483647 w 604"/>
                <a:gd name="T23" fmla="*/ 2147483647 h 268"/>
                <a:gd name="T24" fmla="*/ 2147483647 w 604"/>
                <a:gd name="T25" fmla="*/ 2147483647 h 268"/>
                <a:gd name="T26" fmla="*/ 2147483647 w 604"/>
                <a:gd name="T27" fmla="*/ 2147483647 h 268"/>
                <a:gd name="T28" fmla="*/ 2147483647 w 604"/>
                <a:gd name="T29" fmla="*/ 2147483647 h 268"/>
                <a:gd name="T30" fmla="*/ 2147483647 w 604"/>
                <a:gd name="T31" fmla="*/ 2147483647 h 268"/>
                <a:gd name="T32" fmla="*/ 2147483647 w 604"/>
                <a:gd name="T33" fmla="*/ 2147483647 h 268"/>
                <a:gd name="T34" fmla="*/ 2147483647 w 604"/>
                <a:gd name="T35" fmla="*/ 2147483647 h 268"/>
                <a:gd name="T36" fmla="*/ 2147483647 w 604"/>
                <a:gd name="T37" fmla="*/ 2147483647 h 268"/>
                <a:gd name="T38" fmla="*/ 2147483647 w 604"/>
                <a:gd name="T39" fmla="*/ 2147483647 h 268"/>
                <a:gd name="T40" fmla="*/ 0 w 604"/>
                <a:gd name="T41" fmla="*/ 2147483647 h 268"/>
                <a:gd name="T42" fmla="*/ 2147483647 w 604"/>
                <a:gd name="T43" fmla="*/ 2147483647 h 268"/>
                <a:gd name="T44" fmla="*/ 2147483647 w 604"/>
                <a:gd name="T45" fmla="*/ 2147483647 h 268"/>
                <a:gd name="T46" fmla="*/ 2147483647 w 604"/>
                <a:gd name="T47" fmla="*/ 2147483647 h 268"/>
                <a:gd name="T48" fmla="*/ 2147483647 w 604"/>
                <a:gd name="T49" fmla="*/ 2147483647 h 268"/>
                <a:gd name="T50" fmla="*/ 2147483647 w 604"/>
                <a:gd name="T51" fmla="*/ 0 h 268"/>
                <a:gd name="T52" fmla="*/ 2147483647 w 604"/>
                <a:gd name="T53" fmla="*/ 0 h 2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4"/>
                <a:gd name="T82" fmla="*/ 0 h 268"/>
                <a:gd name="T83" fmla="*/ 604 w 604"/>
                <a:gd name="T84" fmla="*/ 268 h 2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4" h="268">
                  <a:moveTo>
                    <a:pt x="328" y="0"/>
                  </a:moveTo>
                  <a:lnTo>
                    <a:pt x="414" y="0"/>
                  </a:lnTo>
                  <a:lnTo>
                    <a:pt x="467" y="11"/>
                  </a:lnTo>
                  <a:lnTo>
                    <a:pt x="519" y="42"/>
                  </a:lnTo>
                  <a:lnTo>
                    <a:pt x="562" y="62"/>
                  </a:lnTo>
                  <a:lnTo>
                    <a:pt x="583" y="104"/>
                  </a:lnTo>
                  <a:lnTo>
                    <a:pt x="594" y="135"/>
                  </a:lnTo>
                  <a:lnTo>
                    <a:pt x="604" y="185"/>
                  </a:lnTo>
                  <a:lnTo>
                    <a:pt x="604" y="217"/>
                  </a:lnTo>
                  <a:lnTo>
                    <a:pt x="594" y="237"/>
                  </a:lnTo>
                  <a:lnTo>
                    <a:pt x="583" y="248"/>
                  </a:lnTo>
                  <a:lnTo>
                    <a:pt x="540" y="258"/>
                  </a:lnTo>
                  <a:lnTo>
                    <a:pt x="519" y="268"/>
                  </a:lnTo>
                  <a:lnTo>
                    <a:pt x="423" y="268"/>
                  </a:lnTo>
                  <a:lnTo>
                    <a:pt x="328" y="268"/>
                  </a:lnTo>
                  <a:lnTo>
                    <a:pt x="212" y="258"/>
                  </a:lnTo>
                  <a:lnTo>
                    <a:pt x="106" y="237"/>
                  </a:lnTo>
                  <a:lnTo>
                    <a:pt x="75" y="206"/>
                  </a:lnTo>
                  <a:lnTo>
                    <a:pt x="32" y="185"/>
                  </a:lnTo>
                  <a:lnTo>
                    <a:pt x="21" y="145"/>
                  </a:lnTo>
                  <a:lnTo>
                    <a:pt x="0" y="104"/>
                  </a:lnTo>
                  <a:lnTo>
                    <a:pt x="21" y="94"/>
                  </a:lnTo>
                  <a:lnTo>
                    <a:pt x="42" y="62"/>
                  </a:lnTo>
                  <a:lnTo>
                    <a:pt x="85" y="52"/>
                  </a:lnTo>
                  <a:lnTo>
                    <a:pt x="128" y="31"/>
                  </a:lnTo>
                  <a:lnTo>
                    <a:pt x="244" y="0"/>
                  </a:lnTo>
                  <a:lnTo>
                    <a:pt x="328" y="0"/>
                  </a:lnTo>
                  <a:close/>
                </a:path>
              </a:pathLst>
            </a:custGeom>
            <a:solidFill>
              <a:srgbClr val="8C9FFF"/>
            </a:solidFill>
            <a:ln w="9525">
              <a:noFill/>
              <a:round/>
              <a:headEnd/>
              <a:tailEnd/>
            </a:ln>
          </p:spPr>
          <p:txBody>
            <a:bodyPr/>
            <a:lstStyle/>
            <a:p>
              <a:endParaRPr lang="uk-UA"/>
            </a:p>
          </p:txBody>
        </p:sp>
        <p:sp>
          <p:nvSpPr>
            <p:cNvPr id="16460" name="Freeform 82"/>
            <p:cNvSpPr>
              <a:spLocks noEditPoints="1"/>
            </p:cNvSpPr>
            <p:nvPr/>
          </p:nvSpPr>
          <p:spPr bwMode="auto">
            <a:xfrm>
              <a:off x="8061325" y="1654175"/>
              <a:ext cx="207963" cy="107950"/>
            </a:xfrm>
            <a:custGeom>
              <a:avLst/>
              <a:gdLst>
                <a:gd name="T0" fmla="*/ 2147483647 w 657"/>
                <a:gd name="T1" fmla="*/ 2147483647 h 340"/>
                <a:gd name="T2" fmla="*/ 2147483647 w 657"/>
                <a:gd name="T3" fmla="*/ 2147483647 h 340"/>
                <a:gd name="T4" fmla="*/ 2147483647 w 657"/>
                <a:gd name="T5" fmla="*/ 2147483647 h 340"/>
                <a:gd name="T6" fmla="*/ 2147483647 w 657"/>
                <a:gd name="T7" fmla="*/ 2147483647 h 340"/>
                <a:gd name="T8" fmla="*/ 2147483647 w 657"/>
                <a:gd name="T9" fmla="*/ 2147483647 h 340"/>
                <a:gd name="T10" fmla="*/ 2147483647 w 657"/>
                <a:gd name="T11" fmla="*/ 2147483647 h 340"/>
                <a:gd name="T12" fmla="*/ 2147483647 w 657"/>
                <a:gd name="T13" fmla="*/ 2147483647 h 340"/>
                <a:gd name="T14" fmla="*/ 2147483647 w 657"/>
                <a:gd name="T15" fmla="*/ 2147483647 h 340"/>
                <a:gd name="T16" fmla="*/ 2147483647 w 657"/>
                <a:gd name="T17" fmla="*/ 2147483647 h 340"/>
                <a:gd name="T18" fmla="*/ 2147483647 w 657"/>
                <a:gd name="T19" fmla="*/ 2147483647 h 340"/>
                <a:gd name="T20" fmla="*/ 2147483647 w 657"/>
                <a:gd name="T21" fmla="*/ 2147483647 h 340"/>
                <a:gd name="T22" fmla="*/ 2147483647 w 657"/>
                <a:gd name="T23" fmla="*/ 2147483647 h 340"/>
                <a:gd name="T24" fmla="*/ 2147483647 w 657"/>
                <a:gd name="T25" fmla="*/ 2147483647 h 340"/>
                <a:gd name="T26" fmla="*/ 2147483647 w 657"/>
                <a:gd name="T27" fmla="*/ 2147483647 h 340"/>
                <a:gd name="T28" fmla="*/ 2147483647 w 657"/>
                <a:gd name="T29" fmla="*/ 2147483647 h 340"/>
                <a:gd name="T30" fmla="*/ 2147483647 w 657"/>
                <a:gd name="T31" fmla="*/ 2147483647 h 340"/>
                <a:gd name="T32" fmla="*/ 2147483647 w 657"/>
                <a:gd name="T33" fmla="*/ 2147483647 h 340"/>
                <a:gd name="T34" fmla="*/ 2147483647 w 657"/>
                <a:gd name="T35" fmla="*/ 2147483647 h 340"/>
                <a:gd name="T36" fmla="*/ 2147483647 w 657"/>
                <a:gd name="T37" fmla="*/ 2147483647 h 340"/>
                <a:gd name="T38" fmla="*/ 0 w 657"/>
                <a:gd name="T39" fmla="*/ 2147483647 h 340"/>
                <a:gd name="T40" fmla="*/ 2147483647 w 657"/>
                <a:gd name="T41" fmla="*/ 2147483647 h 340"/>
                <a:gd name="T42" fmla="*/ 2147483647 w 657"/>
                <a:gd name="T43" fmla="*/ 2147483647 h 340"/>
                <a:gd name="T44" fmla="*/ 2147483647 w 657"/>
                <a:gd name="T45" fmla="*/ 2147483647 h 340"/>
                <a:gd name="T46" fmla="*/ 2147483647 w 657"/>
                <a:gd name="T47" fmla="*/ 2147483647 h 340"/>
                <a:gd name="T48" fmla="*/ 2147483647 w 657"/>
                <a:gd name="T49" fmla="*/ 2147483647 h 340"/>
                <a:gd name="T50" fmla="*/ 2147483647 w 657"/>
                <a:gd name="T51" fmla="*/ 2147483647 h 340"/>
                <a:gd name="T52" fmla="*/ 2147483647 w 657"/>
                <a:gd name="T53" fmla="*/ 2147483647 h 340"/>
                <a:gd name="T54" fmla="*/ 2147483647 w 657"/>
                <a:gd name="T55" fmla="*/ 2147483647 h 340"/>
                <a:gd name="T56" fmla="*/ 2147483647 w 657"/>
                <a:gd name="T57" fmla="*/ 2147483647 h 340"/>
                <a:gd name="T58" fmla="*/ 2147483647 w 657"/>
                <a:gd name="T59" fmla="*/ 2147483647 h 340"/>
                <a:gd name="T60" fmla="*/ 0 w 657"/>
                <a:gd name="T61" fmla="*/ 2147483647 h 340"/>
                <a:gd name="T62" fmla="*/ 2147483647 w 657"/>
                <a:gd name="T63" fmla="*/ 2147483647 h 340"/>
                <a:gd name="T64" fmla="*/ 2147483647 w 657"/>
                <a:gd name="T65" fmla="*/ 2147483647 h 340"/>
                <a:gd name="T66" fmla="*/ 2147483647 w 657"/>
                <a:gd name="T67" fmla="*/ 2147483647 h 340"/>
                <a:gd name="T68" fmla="*/ 2147483647 w 657"/>
                <a:gd name="T69" fmla="*/ 2147483647 h 340"/>
                <a:gd name="T70" fmla="*/ 0 w 657"/>
                <a:gd name="T71" fmla="*/ 2147483647 h 340"/>
                <a:gd name="T72" fmla="*/ 2147483647 w 657"/>
                <a:gd name="T73" fmla="*/ 2147483647 h 340"/>
                <a:gd name="T74" fmla="*/ 2147483647 w 657"/>
                <a:gd name="T75" fmla="*/ 2147483647 h 340"/>
                <a:gd name="T76" fmla="*/ 2147483647 w 657"/>
                <a:gd name="T77" fmla="*/ 2147483647 h 340"/>
                <a:gd name="T78" fmla="*/ 2147483647 w 657"/>
                <a:gd name="T79" fmla="*/ 2147483647 h 340"/>
                <a:gd name="T80" fmla="*/ 2147483647 w 657"/>
                <a:gd name="T81" fmla="*/ 2147483647 h 340"/>
                <a:gd name="T82" fmla="*/ 2147483647 w 657"/>
                <a:gd name="T83" fmla="*/ 2147483647 h 340"/>
                <a:gd name="T84" fmla="*/ 2147483647 w 657"/>
                <a:gd name="T85" fmla="*/ 2147483647 h 340"/>
                <a:gd name="T86" fmla="*/ 2147483647 w 657"/>
                <a:gd name="T87" fmla="*/ 2147483647 h 340"/>
                <a:gd name="T88" fmla="*/ 2147483647 w 657"/>
                <a:gd name="T89" fmla="*/ 2147483647 h 340"/>
                <a:gd name="T90" fmla="*/ 2147483647 w 657"/>
                <a:gd name="T91" fmla="*/ 2147483647 h 340"/>
                <a:gd name="T92" fmla="*/ 2147483647 w 657"/>
                <a:gd name="T93" fmla="*/ 2147483647 h 3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7"/>
                <a:gd name="T142" fmla="*/ 0 h 340"/>
                <a:gd name="T143" fmla="*/ 657 w 657"/>
                <a:gd name="T144" fmla="*/ 340 h 3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7" h="340">
                  <a:moveTo>
                    <a:pt x="657" y="258"/>
                  </a:moveTo>
                  <a:lnTo>
                    <a:pt x="604" y="258"/>
                  </a:lnTo>
                  <a:lnTo>
                    <a:pt x="604" y="237"/>
                  </a:lnTo>
                  <a:lnTo>
                    <a:pt x="604" y="226"/>
                  </a:lnTo>
                  <a:lnTo>
                    <a:pt x="593" y="206"/>
                  </a:lnTo>
                  <a:lnTo>
                    <a:pt x="593" y="186"/>
                  </a:lnTo>
                  <a:lnTo>
                    <a:pt x="583" y="176"/>
                  </a:lnTo>
                  <a:lnTo>
                    <a:pt x="583" y="155"/>
                  </a:lnTo>
                  <a:lnTo>
                    <a:pt x="561" y="145"/>
                  </a:lnTo>
                  <a:lnTo>
                    <a:pt x="551" y="124"/>
                  </a:lnTo>
                  <a:lnTo>
                    <a:pt x="540" y="124"/>
                  </a:lnTo>
                  <a:lnTo>
                    <a:pt x="530" y="103"/>
                  </a:lnTo>
                  <a:lnTo>
                    <a:pt x="498" y="93"/>
                  </a:lnTo>
                  <a:lnTo>
                    <a:pt x="488" y="83"/>
                  </a:lnTo>
                  <a:lnTo>
                    <a:pt x="455" y="83"/>
                  </a:lnTo>
                  <a:lnTo>
                    <a:pt x="424" y="72"/>
                  </a:lnTo>
                  <a:lnTo>
                    <a:pt x="392" y="72"/>
                  </a:lnTo>
                  <a:lnTo>
                    <a:pt x="349" y="72"/>
                  </a:lnTo>
                  <a:lnTo>
                    <a:pt x="349" y="21"/>
                  </a:lnTo>
                  <a:lnTo>
                    <a:pt x="392" y="21"/>
                  </a:lnTo>
                  <a:lnTo>
                    <a:pt x="435" y="21"/>
                  </a:lnTo>
                  <a:lnTo>
                    <a:pt x="477" y="21"/>
                  </a:lnTo>
                  <a:lnTo>
                    <a:pt x="498" y="31"/>
                  </a:lnTo>
                  <a:lnTo>
                    <a:pt x="530" y="41"/>
                  </a:lnTo>
                  <a:lnTo>
                    <a:pt x="551" y="52"/>
                  </a:lnTo>
                  <a:lnTo>
                    <a:pt x="583" y="72"/>
                  </a:lnTo>
                  <a:lnTo>
                    <a:pt x="593" y="83"/>
                  </a:lnTo>
                  <a:lnTo>
                    <a:pt x="604" y="103"/>
                  </a:lnTo>
                  <a:lnTo>
                    <a:pt x="615" y="135"/>
                  </a:lnTo>
                  <a:lnTo>
                    <a:pt x="625" y="145"/>
                  </a:lnTo>
                  <a:lnTo>
                    <a:pt x="646" y="176"/>
                  </a:lnTo>
                  <a:lnTo>
                    <a:pt x="646" y="197"/>
                  </a:lnTo>
                  <a:lnTo>
                    <a:pt x="657" y="206"/>
                  </a:lnTo>
                  <a:lnTo>
                    <a:pt x="657" y="237"/>
                  </a:lnTo>
                  <a:lnTo>
                    <a:pt x="657" y="258"/>
                  </a:lnTo>
                  <a:close/>
                  <a:moveTo>
                    <a:pt x="349" y="340"/>
                  </a:moveTo>
                  <a:lnTo>
                    <a:pt x="349" y="289"/>
                  </a:lnTo>
                  <a:lnTo>
                    <a:pt x="392" y="289"/>
                  </a:lnTo>
                  <a:lnTo>
                    <a:pt x="444" y="289"/>
                  </a:lnTo>
                  <a:lnTo>
                    <a:pt x="488" y="289"/>
                  </a:lnTo>
                  <a:lnTo>
                    <a:pt x="530" y="278"/>
                  </a:lnTo>
                  <a:lnTo>
                    <a:pt x="551" y="278"/>
                  </a:lnTo>
                  <a:lnTo>
                    <a:pt x="561" y="278"/>
                  </a:lnTo>
                  <a:lnTo>
                    <a:pt x="583" y="278"/>
                  </a:lnTo>
                  <a:lnTo>
                    <a:pt x="593" y="258"/>
                  </a:lnTo>
                  <a:lnTo>
                    <a:pt x="604" y="258"/>
                  </a:lnTo>
                  <a:lnTo>
                    <a:pt x="657" y="258"/>
                  </a:lnTo>
                  <a:lnTo>
                    <a:pt x="657" y="278"/>
                  </a:lnTo>
                  <a:lnTo>
                    <a:pt x="646" y="299"/>
                  </a:lnTo>
                  <a:lnTo>
                    <a:pt x="625" y="309"/>
                  </a:lnTo>
                  <a:lnTo>
                    <a:pt x="615" y="309"/>
                  </a:lnTo>
                  <a:lnTo>
                    <a:pt x="593" y="320"/>
                  </a:lnTo>
                  <a:lnTo>
                    <a:pt x="583" y="320"/>
                  </a:lnTo>
                  <a:lnTo>
                    <a:pt x="551" y="320"/>
                  </a:lnTo>
                  <a:lnTo>
                    <a:pt x="540" y="340"/>
                  </a:lnTo>
                  <a:lnTo>
                    <a:pt x="488" y="340"/>
                  </a:lnTo>
                  <a:lnTo>
                    <a:pt x="444" y="340"/>
                  </a:lnTo>
                  <a:lnTo>
                    <a:pt x="392" y="340"/>
                  </a:lnTo>
                  <a:lnTo>
                    <a:pt x="349" y="340"/>
                  </a:lnTo>
                  <a:close/>
                  <a:moveTo>
                    <a:pt x="0" y="145"/>
                  </a:moveTo>
                  <a:lnTo>
                    <a:pt x="53" y="145"/>
                  </a:lnTo>
                  <a:lnTo>
                    <a:pt x="53" y="155"/>
                  </a:lnTo>
                  <a:lnTo>
                    <a:pt x="63" y="176"/>
                  </a:lnTo>
                  <a:lnTo>
                    <a:pt x="63" y="186"/>
                  </a:lnTo>
                  <a:lnTo>
                    <a:pt x="74" y="197"/>
                  </a:lnTo>
                  <a:lnTo>
                    <a:pt x="96" y="206"/>
                  </a:lnTo>
                  <a:lnTo>
                    <a:pt x="106" y="226"/>
                  </a:lnTo>
                  <a:lnTo>
                    <a:pt x="116" y="237"/>
                  </a:lnTo>
                  <a:lnTo>
                    <a:pt x="149" y="247"/>
                  </a:lnTo>
                  <a:lnTo>
                    <a:pt x="158" y="258"/>
                  </a:lnTo>
                  <a:lnTo>
                    <a:pt x="180" y="258"/>
                  </a:lnTo>
                  <a:lnTo>
                    <a:pt x="211" y="278"/>
                  </a:lnTo>
                  <a:lnTo>
                    <a:pt x="233" y="278"/>
                  </a:lnTo>
                  <a:lnTo>
                    <a:pt x="265" y="289"/>
                  </a:lnTo>
                  <a:lnTo>
                    <a:pt x="297" y="289"/>
                  </a:lnTo>
                  <a:lnTo>
                    <a:pt x="329" y="289"/>
                  </a:lnTo>
                  <a:lnTo>
                    <a:pt x="349" y="289"/>
                  </a:lnTo>
                  <a:lnTo>
                    <a:pt x="349" y="340"/>
                  </a:lnTo>
                  <a:lnTo>
                    <a:pt x="329" y="340"/>
                  </a:lnTo>
                  <a:lnTo>
                    <a:pt x="286" y="340"/>
                  </a:lnTo>
                  <a:lnTo>
                    <a:pt x="265" y="340"/>
                  </a:lnTo>
                  <a:lnTo>
                    <a:pt x="222" y="320"/>
                  </a:lnTo>
                  <a:lnTo>
                    <a:pt x="202" y="320"/>
                  </a:lnTo>
                  <a:lnTo>
                    <a:pt x="169" y="309"/>
                  </a:lnTo>
                  <a:lnTo>
                    <a:pt x="149" y="309"/>
                  </a:lnTo>
                  <a:lnTo>
                    <a:pt x="116" y="299"/>
                  </a:lnTo>
                  <a:lnTo>
                    <a:pt x="96" y="289"/>
                  </a:lnTo>
                  <a:lnTo>
                    <a:pt x="74" y="278"/>
                  </a:lnTo>
                  <a:lnTo>
                    <a:pt x="53" y="258"/>
                  </a:lnTo>
                  <a:lnTo>
                    <a:pt x="42" y="237"/>
                  </a:lnTo>
                  <a:lnTo>
                    <a:pt x="21" y="226"/>
                  </a:lnTo>
                  <a:lnTo>
                    <a:pt x="11" y="197"/>
                  </a:lnTo>
                  <a:lnTo>
                    <a:pt x="0" y="176"/>
                  </a:lnTo>
                  <a:lnTo>
                    <a:pt x="0" y="145"/>
                  </a:lnTo>
                  <a:close/>
                  <a:moveTo>
                    <a:pt x="349" y="21"/>
                  </a:moveTo>
                  <a:lnTo>
                    <a:pt x="349" y="72"/>
                  </a:lnTo>
                  <a:lnTo>
                    <a:pt x="318" y="72"/>
                  </a:lnTo>
                  <a:lnTo>
                    <a:pt x="265" y="72"/>
                  </a:lnTo>
                  <a:lnTo>
                    <a:pt x="211" y="83"/>
                  </a:lnTo>
                  <a:lnTo>
                    <a:pt x="158" y="93"/>
                  </a:lnTo>
                  <a:lnTo>
                    <a:pt x="127" y="103"/>
                  </a:lnTo>
                  <a:lnTo>
                    <a:pt x="116" y="124"/>
                  </a:lnTo>
                  <a:lnTo>
                    <a:pt x="96" y="124"/>
                  </a:lnTo>
                  <a:lnTo>
                    <a:pt x="74" y="135"/>
                  </a:lnTo>
                  <a:lnTo>
                    <a:pt x="63" y="145"/>
                  </a:lnTo>
                  <a:lnTo>
                    <a:pt x="53" y="145"/>
                  </a:lnTo>
                  <a:lnTo>
                    <a:pt x="0" y="145"/>
                  </a:lnTo>
                  <a:lnTo>
                    <a:pt x="0" y="135"/>
                  </a:lnTo>
                  <a:lnTo>
                    <a:pt x="11" y="103"/>
                  </a:lnTo>
                  <a:lnTo>
                    <a:pt x="21" y="93"/>
                  </a:lnTo>
                  <a:lnTo>
                    <a:pt x="53" y="83"/>
                  </a:lnTo>
                  <a:lnTo>
                    <a:pt x="63" y="72"/>
                  </a:lnTo>
                  <a:lnTo>
                    <a:pt x="96" y="72"/>
                  </a:lnTo>
                  <a:lnTo>
                    <a:pt x="116" y="52"/>
                  </a:lnTo>
                  <a:lnTo>
                    <a:pt x="149" y="41"/>
                  </a:lnTo>
                  <a:lnTo>
                    <a:pt x="202" y="31"/>
                  </a:lnTo>
                  <a:lnTo>
                    <a:pt x="254" y="21"/>
                  </a:lnTo>
                  <a:lnTo>
                    <a:pt x="297" y="21"/>
                  </a:lnTo>
                  <a:lnTo>
                    <a:pt x="349" y="0"/>
                  </a:lnTo>
                  <a:lnTo>
                    <a:pt x="349" y="21"/>
                  </a:lnTo>
                  <a:close/>
                  <a:moveTo>
                    <a:pt x="349" y="72"/>
                  </a:moveTo>
                  <a:lnTo>
                    <a:pt x="349" y="41"/>
                  </a:lnTo>
                  <a:lnTo>
                    <a:pt x="349" y="72"/>
                  </a:lnTo>
                  <a:close/>
                  <a:moveTo>
                    <a:pt x="349" y="72"/>
                  </a:moveTo>
                  <a:lnTo>
                    <a:pt x="349" y="0"/>
                  </a:lnTo>
                  <a:lnTo>
                    <a:pt x="371" y="21"/>
                  </a:lnTo>
                  <a:lnTo>
                    <a:pt x="382" y="31"/>
                  </a:lnTo>
                  <a:lnTo>
                    <a:pt x="382" y="41"/>
                  </a:lnTo>
                  <a:lnTo>
                    <a:pt x="371" y="52"/>
                  </a:lnTo>
                  <a:lnTo>
                    <a:pt x="371" y="72"/>
                  </a:lnTo>
                  <a:lnTo>
                    <a:pt x="349" y="72"/>
                  </a:lnTo>
                  <a:close/>
                  <a:moveTo>
                    <a:pt x="349" y="72"/>
                  </a:moveTo>
                  <a:lnTo>
                    <a:pt x="349" y="41"/>
                  </a:lnTo>
                  <a:lnTo>
                    <a:pt x="349" y="72"/>
                  </a:lnTo>
                  <a:close/>
                  <a:moveTo>
                    <a:pt x="349" y="72"/>
                  </a:moveTo>
                  <a:lnTo>
                    <a:pt x="349" y="0"/>
                  </a:lnTo>
                  <a:lnTo>
                    <a:pt x="371" y="21"/>
                  </a:lnTo>
                  <a:lnTo>
                    <a:pt x="382" y="31"/>
                  </a:lnTo>
                  <a:lnTo>
                    <a:pt x="382" y="41"/>
                  </a:lnTo>
                  <a:lnTo>
                    <a:pt x="371" y="52"/>
                  </a:lnTo>
                  <a:lnTo>
                    <a:pt x="371" y="72"/>
                  </a:lnTo>
                  <a:lnTo>
                    <a:pt x="349" y="72"/>
                  </a:lnTo>
                  <a:close/>
                </a:path>
              </a:pathLst>
            </a:custGeom>
            <a:solidFill>
              <a:srgbClr val="FFFFFF"/>
            </a:solidFill>
            <a:ln w="9525">
              <a:noFill/>
              <a:round/>
              <a:headEnd/>
              <a:tailEnd/>
            </a:ln>
          </p:spPr>
          <p:txBody>
            <a:bodyPr/>
            <a:lstStyle/>
            <a:p>
              <a:endParaRPr lang="uk-UA"/>
            </a:p>
          </p:txBody>
        </p:sp>
        <p:sp>
          <p:nvSpPr>
            <p:cNvPr id="16461" name="Freeform 83"/>
            <p:cNvSpPr>
              <a:spLocks/>
            </p:cNvSpPr>
            <p:nvPr/>
          </p:nvSpPr>
          <p:spPr bwMode="auto">
            <a:xfrm>
              <a:off x="3324225" y="2587625"/>
              <a:ext cx="1003300" cy="1392238"/>
            </a:xfrm>
            <a:custGeom>
              <a:avLst/>
              <a:gdLst>
                <a:gd name="T0" fmla="*/ 2147483647 w 3158"/>
                <a:gd name="T1" fmla="*/ 2147483647 h 4385"/>
                <a:gd name="T2" fmla="*/ 2147483647 w 3158"/>
                <a:gd name="T3" fmla="*/ 2147483647 h 4385"/>
                <a:gd name="T4" fmla="*/ 2147483647 w 3158"/>
                <a:gd name="T5" fmla="*/ 2147483647 h 4385"/>
                <a:gd name="T6" fmla="*/ 2147483647 w 3158"/>
                <a:gd name="T7" fmla="*/ 2147483647 h 4385"/>
                <a:gd name="T8" fmla="*/ 2147483647 w 3158"/>
                <a:gd name="T9" fmla="*/ 2147483647 h 4385"/>
                <a:gd name="T10" fmla="*/ 2147483647 w 3158"/>
                <a:gd name="T11" fmla="*/ 2147483647 h 4385"/>
                <a:gd name="T12" fmla="*/ 2147483647 w 3158"/>
                <a:gd name="T13" fmla="*/ 2147483647 h 4385"/>
                <a:gd name="T14" fmla="*/ 2147483647 w 3158"/>
                <a:gd name="T15" fmla="*/ 2147483647 h 4385"/>
                <a:gd name="T16" fmla="*/ 2147483647 w 3158"/>
                <a:gd name="T17" fmla="*/ 2147483647 h 4385"/>
                <a:gd name="T18" fmla="*/ 2147483647 w 3158"/>
                <a:gd name="T19" fmla="*/ 2147483647 h 4385"/>
                <a:gd name="T20" fmla="*/ 2147483647 w 3158"/>
                <a:gd name="T21" fmla="*/ 2147483647 h 4385"/>
                <a:gd name="T22" fmla="*/ 2147483647 w 3158"/>
                <a:gd name="T23" fmla="*/ 2147483647 h 4385"/>
                <a:gd name="T24" fmla="*/ 2147483647 w 3158"/>
                <a:gd name="T25" fmla="*/ 2147483647 h 4385"/>
                <a:gd name="T26" fmla="*/ 2147483647 w 3158"/>
                <a:gd name="T27" fmla="*/ 2147483647 h 4385"/>
                <a:gd name="T28" fmla="*/ 2147483647 w 3158"/>
                <a:gd name="T29" fmla="*/ 2147483647 h 4385"/>
                <a:gd name="T30" fmla="*/ 2147483647 w 3158"/>
                <a:gd name="T31" fmla="*/ 2147483647 h 4385"/>
                <a:gd name="T32" fmla="*/ 2147483647 w 3158"/>
                <a:gd name="T33" fmla="*/ 2147483647 h 4385"/>
                <a:gd name="T34" fmla="*/ 2147483647 w 3158"/>
                <a:gd name="T35" fmla="*/ 2147483647 h 4385"/>
                <a:gd name="T36" fmla="*/ 2147483647 w 3158"/>
                <a:gd name="T37" fmla="*/ 2147483647 h 4385"/>
                <a:gd name="T38" fmla="*/ 2147483647 w 3158"/>
                <a:gd name="T39" fmla="*/ 2147483647 h 4385"/>
                <a:gd name="T40" fmla="*/ 2147483647 w 3158"/>
                <a:gd name="T41" fmla="*/ 2147483647 h 4385"/>
                <a:gd name="T42" fmla="*/ 2147483647 w 3158"/>
                <a:gd name="T43" fmla="*/ 2147483647 h 4385"/>
                <a:gd name="T44" fmla="*/ 2147483647 w 3158"/>
                <a:gd name="T45" fmla="*/ 2147483647 h 4385"/>
                <a:gd name="T46" fmla="*/ 2147483647 w 3158"/>
                <a:gd name="T47" fmla="*/ 2147483647 h 4385"/>
                <a:gd name="T48" fmla="*/ 2147483647 w 3158"/>
                <a:gd name="T49" fmla="*/ 2147483647 h 4385"/>
                <a:gd name="T50" fmla="*/ 2147483647 w 3158"/>
                <a:gd name="T51" fmla="*/ 2147483647 h 4385"/>
                <a:gd name="T52" fmla="*/ 2147483647 w 3158"/>
                <a:gd name="T53" fmla="*/ 2147483647 h 4385"/>
                <a:gd name="T54" fmla="*/ 2147483647 w 3158"/>
                <a:gd name="T55" fmla="*/ 2147483647 h 4385"/>
                <a:gd name="T56" fmla="*/ 2147483647 w 3158"/>
                <a:gd name="T57" fmla="*/ 2147483647 h 4385"/>
                <a:gd name="T58" fmla="*/ 2147483647 w 3158"/>
                <a:gd name="T59" fmla="*/ 2147483647 h 4385"/>
                <a:gd name="T60" fmla="*/ 2147483647 w 3158"/>
                <a:gd name="T61" fmla="*/ 2147483647 h 4385"/>
                <a:gd name="T62" fmla="*/ 2147483647 w 3158"/>
                <a:gd name="T63" fmla="*/ 2147483647 h 4385"/>
                <a:gd name="T64" fmla="*/ 2147483647 w 3158"/>
                <a:gd name="T65" fmla="*/ 2147483647 h 4385"/>
                <a:gd name="T66" fmla="*/ 2147483647 w 3158"/>
                <a:gd name="T67" fmla="*/ 2147483647 h 4385"/>
                <a:gd name="T68" fmla="*/ 2147483647 w 3158"/>
                <a:gd name="T69" fmla="*/ 2147483647 h 4385"/>
                <a:gd name="T70" fmla="*/ 2147483647 w 3158"/>
                <a:gd name="T71" fmla="*/ 2147483647 h 4385"/>
                <a:gd name="T72" fmla="*/ 2147483647 w 3158"/>
                <a:gd name="T73" fmla="*/ 2147483647 h 4385"/>
                <a:gd name="T74" fmla="*/ 2147483647 w 3158"/>
                <a:gd name="T75" fmla="*/ 2147483647 h 4385"/>
                <a:gd name="T76" fmla="*/ 2147483647 w 3158"/>
                <a:gd name="T77" fmla="*/ 2147483647 h 4385"/>
                <a:gd name="T78" fmla="*/ 2147483647 w 3158"/>
                <a:gd name="T79" fmla="*/ 2147483647 h 4385"/>
                <a:gd name="T80" fmla="*/ 2147483647 w 3158"/>
                <a:gd name="T81" fmla="*/ 2147483647 h 4385"/>
                <a:gd name="T82" fmla="*/ 2147483647 w 3158"/>
                <a:gd name="T83" fmla="*/ 2147483647 h 4385"/>
                <a:gd name="T84" fmla="*/ 2147483647 w 3158"/>
                <a:gd name="T85" fmla="*/ 2147483647 h 4385"/>
                <a:gd name="T86" fmla="*/ 2147483647 w 3158"/>
                <a:gd name="T87" fmla="*/ 2147483647 h 4385"/>
                <a:gd name="T88" fmla="*/ 2147483647 w 3158"/>
                <a:gd name="T89" fmla="*/ 2147483647 h 4385"/>
                <a:gd name="T90" fmla="*/ 2147483647 w 3158"/>
                <a:gd name="T91" fmla="*/ 2147483647 h 4385"/>
                <a:gd name="T92" fmla="*/ 2147483647 w 3158"/>
                <a:gd name="T93" fmla="*/ 2147483647 h 4385"/>
                <a:gd name="T94" fmla="*/ 2147483647 w 3158"/>
                <a:gd name="T95" fmla="*/ 2147483647 h 4385"/>
                <a:gd name="T96" fmla="*/ 2147483647 w 3158"/>
                <a:gd name="T97" fmla="*/ 2147483647 h 4385"/>
                <a:gd name="T98" fmla="*/ 2147483647 w 3158"/>
                <a:gd name="T99" fmla="*/ 2147483647 h 4385"/>
                <a:gd name="T100" fmla="*/ 2147483647 w 3158"/>
                <a:gd name="T101" fmla="*/ 2147483647 h 4385"/>
                <a:gd name="T102" fmla="*/ 2147483647 w 3158"/>
                <a:gd name="T103" fmla="*/ 2147483647 h 4385"/>
                <a:gd name="T104" fmla="*/ 2147483647 w 3158"/>
                <a:gd name="T105" fmla="*/ 2147483647 h 43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58"/>
                <a:gd name="T160" fmla="*/ 0 h 4385"/>
                <a:gd name="T161" fmla="*/ 3158 w 3158"/>
                <a:gd name="T162" fmla="*/ 4385 h 43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58" h="4385">
                  <a:moveTo>
                    <a:pt x="0" y="0"/>
                  </a:moveTo>
                  <a:lnTo>
                    <a:pt x="42" y="0"/>
                  </a:lnTo>
                  <a:lnTo>
                    <a:pt x="117" y="0"/>
                  </a:lnTo>
                  <a:lnTo>
                    <a:pt x="201" y="11"/>
                  </a:lnTo>
                  <a:lnTo>
                    <a:pt x="308" y="31"/>
                  </a:lnTo>
                  <a:lnTo>
                    <a:pt x="445" y="62"/>
                  </a:lnTo>
                  <a:lnTo>
                    <a:pt x="583" y="83"/>
                  </a:lnTo>
                  <a:lnTo>
                    <a:pt x="742" y="104"/>
                  </a:lnTo>
                  <a:lnTo>
                    <a:pt x="911" y="114"/>
                  </a:lnTo>
                  <a:lnTo>
                    <a:pt x="911" y="135"/>
                  </a:lnTo>
                  <a:lnTo>
                    <a:pt x="911" y="175"/>
                  </a:lnTo>
                  <a:lnTo>
                    <a:pt x="900" y="206"/>
                  </a:lnTo>
                  <a:lnTo>
                    <a:pt x="880" y="227"/>
                  </a:lnTo>
                  <a:lnTo>
                    <a:pt x="827" y="279"/>
                  </a:lnTo>
                  <a:lnTo>
                    <a:pt x="752" y="320"/>
                  </a:lnTo>
                  <a:lnTo>
                    <a:pt x="625" y="402"/>
                  </a:lnTo>
                  <a:lnTo>
                    <a:pt x="519" y="474"/>
                  </a:lnTo>
                  <a:lnTo>
                    <a:pt x="508" y="484"/>
                  </a:lnTo>
                  <a:lnTo>
                    <a:pt x="508" y="495"/>
                  </a:lnTo>
                  <a:lnTo>
                    <a:pt x="508" y="505"/>
                  </a:lnTo>
                  <a:lnTo>
                    <a:pt x="519" y="526"/>
                  </a:lnTo>
                  <a:lnTo>
                    <a:pt x="572" y="546"/>
                  </a:lnTo>
                  <a:lnTo>
                    <a:pt x="678" y="577"/>
                  </a:lnTo>
                  <a:lnTo>
                    <a:pt x="827" y="597"/>
                  </a:lnTo>
                  <a:lnTo>
                    <a:pt x="1049" y="618"/>
                  </a:lnTo>
                  <a:lnTo>
                    <a:pt x="1324" y="638"/>
                  </a:lnTo>
                  <a:lnTo>
                    <a:pt x="1674" y="659"/>
                  </a:lnTo>
                  <a:lnTo>
                    <a:pt x="1674" y="752"/>
                  </a:lnTo>
                  <a:lnTo>
                    <a:pt x="1674" y="875"/>
                  </a:lnTo>
                  <a:lnTo>
                    <a:pt x="1663" y="906"/>
                  </a:lnTo>
                  <a:lnTo>
                    <a:pt x="1610" y="937"/>
                  </a:lnTo>
                  <a:lnTo>
                    <a:pt x="1515" y="979"/>
                  </a:lnTo>
                  <a:lnTo>
                    <a:pt x="1430" y="1010"/>
                  </a:lnTo>
                  <a:lnTo>
                    <a:pt x="1219" y="1071"/>
                  </a:lnTo>
                  <a:lnTo>
                    <a:pt x="1080" y="1091"/>
                  </a:lnTo>
                  <a:lnTo>
                    <a:pt x="1113" y="1133"/>
                  </a:lnTo>
                  <a:lnTo>
                    <a:pt x="1176" y="1164"/>
                  </a:lnTo>
                  <a:lnTo>
                    <a:pt x="1240" y="1185"/>
                  </a:lnTo>
                  <a:lnTo>
                    <a:pt x="1324" y="1195"/>
                  </a:lnTo>
                  <a:lnTo>
                    <a:pt x="1483" y="1216"/>
                  </a:lnTo>
                  <a:lnTo>
                    <a:pt x="1568" y="1216"/>
                  </a:lnTo>
                  <a:lnTo>
                    <a:pt x="1590" y="1245"/>
                  </a:lnTo>
                  <a:lnTo>
                    <a:pt x="1600" y="1287"/>
                  </a:lnTo>
                  <a:lnTo>
                    <a:pt x="1621" y="1339"/>
                  </a:lnTo>
                  <a:lnTo>
                    <a:pt x="1652" y="1380"/>
                  </a:lnTo>
                  <a:lnTo>
                    <a:pt x="1727" y="1452"/>
                  </a:lnTo>
                  <a:lnTo>
                    <a:pt x="1823" y="1534"/>
                  </a:lnTo>
                  <a:lnTo>
                    <a:pt x="1918" y="1606"/>
                  </a:lnTo>
                  <a:lnTo>
                    <a:pt x="1992" y="1679"/>
                  </a:lnTo>
                  <a:lnTo>
                    <a:pt x="2013" y="1719"/>
                  </a:lnTo>
                  <a:lnTo>
                    <a:pt x="2045" y="1750"/>
                  </a:lnTo>
                  <a:lnTo>
                    <a:pt x="2056" y="1781"/>
                  </a:lnTo>
                  <a:lnTo>
                    <a:pt x="2066" y="1812"/>
                  </a:lnTo>
                  <a:lnTo>
                    <a:pt x="2056" y="1895"/>
                  </a:lnTo>
                  <a:lnTo>
                    <a:pt x="2056" y="1977"/>
                  </a:lnTo>
                  <a:lnTo>
                    <a:pt x="2056" y="1997"/>
                  </a:lnTo>
                  <a:lnTo>
                    <a:pt x="2066" y="2039"/>
                  </a:lnTo>
                  <a:lnTo>
                    <a:pt x="2087" y="2070"/>
                  </a:lnTo>
                  <a:lnTo>
                    <a:pt x="2120" y="2090"/>
                  </a:lnTo>
                  <a:lnTo>
                    <a:pt x="2193" y="2203"/>
                  </a:lnTo>
                  <a:lnTo>
                    <a:pt x="2246" y="2317"/>
                  </a:lnTo>
                  <a:lnTo>
                    <a:pt x="2268" y="2368"/>
                  </a:lnTo>
                  <a:lnTo>
                    <a:pt x="2299" y="2409"/>
                  </a:lnTo>
                  <a:lnTo>
                    <a:pt x="2331" y="2450"/>
                  </a:lnTo>
                  <a:lnTo>
                    <a:pt x="2395" y="2471"/>
                  </a:lnTo>
                  <a:lnTo>
                    <a:pt x="2395" y="2543"/>
                  </a:lnTo>
                  <a:lnTo>
                    <a:pt x="2426" y="2584"/>
                  </a:lnTo>
                  <a:lnTo>
                    <a:pt x="2468" y="2625"/>
                  </a:lnTo>
                  <a:lnTo>
                    <a:pt x="2501" y="2666"/>
                  </a:lnTo>
                  <a:lnTo>
                    <a:pt x="2596" y="2729"/>
                  </a:lnTo>
                  <a:lnTo>
                    <a:pt x="2659" y="2739"/>
                  </a:lnTo>
                  <a:lnTo>
                    <a:pt x="2659" y="2831"/>
                  </a:lnTo>
                  <a:lnTo>
                    <a:pt x="2659" y="2903"/>
                  </a:lnTo>
                  <a:lnTo>
                    <a:pt x="2754" y="2893"/>
                  </a:lnTo>
                  <a:lnTo>
                    <a:pt x="2829" y="2893"/>
                  </a:lnTo>
                  <a:lnTo>
                    <a:pt x="2903" y="2893"/>
                  </a:lnTo>
                  <a:lnTo>
                    <a:pt x="2945" y="2893"/>
                  </a:lnTo>
                  <a:lnTo>
                    <a:pt x="3041" y="2924"/>
                  </a:lnTo>
                  <a:lnTo>
                    <a:pt x="3158" y="2976"/>
                  </a:lnTo>
                  <a:lnTo>
                    <a:pt x="3104" y="3078"/>
                  </a:lnTo>
                  <a:lnTo>
                    <a:pt x="3073" y="3161"/>
                  </a:lnTo>
                  <a:lnTo>
                    <a:pt x="3051" y="3202"/>
                  </a:lnTo>
                  <a:lnTo>
                    <a:pt x="3051" y="3242"/>
                  </a:lnTo>
                  <a:lnTo>
                    <a:pt x="3073" y="3294"/>
                  </a:lnTo>
                  <a:lnTo>
                    <a:pt x="3104" y="3356"/>
                  </a:lnTo>
                  <a:lnTo>
                    <a:pt x="3020" y="3398"/>
                  </a:lnTo>
                  <a:lnTo>
                    <a:pt x="2925" y="3429"/>
                  </a:lnTo>
                  <a:lnTo>
                    <a:pt x="2882" y="3460"/>
                  </a:lnTo>
                  <a:lnTo>
                    <a:pt x="2861" y="3469"/>
                  </a:lnTo>
                  <a:lnTo>
                    <a:pt x="2829" y="3500"/>
                  </a:lnTo>
                  <a:lnTo>
                    <a:pt x="2829" y="3521"/>
                  </a:lnTo>
                  <a:lnTo>
                    <a:pt x="2829" y="3541"/>
                  </a:lnTo>
                  <a:lnTo>
                    <a:pt x="2850" y="3583"/>
                  </a:lnTo>
                  <a:lnTo>
                    <a:pt x="2872" y="3593"/>
                  </a:lnTo>
                  <a:lnTo>
                    <a:pt x="2882" y="3624"/>
                  </a:lnTo>
                  <a:lnTo>
                    <a:pt x="2945" y="3645"/>
                  </a:lnTo>
                  <a:lnTo>
                    <a:pt x="2987" y="3676"/>
                  </a:lnTo>
                  <a:lnTo>
                    <a:pt x="2936" y="3726"/>
                  </a:lnTo>
                  <a:lnTo>
                    <a:pt x="2914" y="3768"/>
                  </a:lnTo>
                  <a:lnTo>
                    <a:pt x="2882" y="3799"/>
                  </a:lnTo>
                  <a:lnTo>
                    <a:pt x="2861" y="3851"/>
                  </a:lnTo>
                  <a:lnTo>
                    <a:pt x="2829" y="3953"/>
                  </a:lnTo>
                  <a:lnTo>
                    <a:pt x="2776" y="4067"/>
                  </a:lnTo>
                  <a:lnTo>
                    <a:pt x="1133" y="4067"/>
                  </a:lnTo>
                  <a:lnTo>
                    <a:pt x="1133" y="4148"/>
                  </a:lnTo>
                  <a:lnTo>
                    <a:pt x="1133" y="4221"/>
                  </a:lnTo>
                  <a:lnTo>
                    <a:pt x="911" y="4231"/>
                  </a:lnTo>
                  <a:lnTo>
                    <a:pt x="689" y="4252"/>
                  </a:lnTo>
                  <a:lnTo>
                    <a:pt x="583" y="4273"/>
                  </a:lnTo>
                  <a:lnTo>
                    <a:pt x="498" y="4304"/>
                  </a:lnTo>
                  <a:lnTo>
                    <a:pt x="424" y="4335"/>
                  </a:lnTo>
                  <a:lnTo>
                    <a:pt x="370" y="4385"/>
                  </a:lnTo>
                  <a:lnTo>
                    <a:pt x="392" y="4273"/>
                  </a:lnTo>
                  <a:lnTo>
                    <a:pt x="413" y="4179"/>
                  </a:lnTo>
                  <a:lnTo>
                    <a:pt x="466" y="4108"/>
                  </a:lnTo>
                  <a:lnTo>
                    <a:pt x="530" y="4046"/>
                  </a:lnTo>
                  <a:lnTo>
                    <a:pt x="603" y="3994"/>
                  </a:lnTo>
                  <a:lnTo>
                    <a:pt x="689" y="3953"/>
                  </a:lnTo>
                  <a:lnTo>
                    <a:pt x="784" y="3932"/>
                  </a:lnTo>
                  <a:lnTo>
                    <a:pt x="880" y="3902"/>
                  </a:lnTo>
                  <a:lnTo>
                    <a:pt x="1060" y="3851"/>
                  </a:lnTo>
                  <a:lnTo>
                    <a:pt x="1229" y="3789"/>
                  </a:lnTo>
                  <a:lnTo>
                    <a:pt x="1293" y="3747"/>
                  </a:lnTo>
                  <a:lnTo>
                    <a:pt x="1346" y="3695"/>
                  </a:lnTo>
                  <a:lnTo>
                    <a:pt x="1388" y="3645"/>
                  </a:lnTo>
                  <a:lnTo>
                    <a:pt x="1410" y="3572"/>
                  </a:lnTo>
                  <a:lnTo>
                    <a:pt x="1399" y="3614"/>
                  </a:lnTo>
                  <a:lnTo>
                    <a:pt x="1388" y="3635"/>
                  </a:lnTo>
                  <a:lnTo>
                    <a:pt x="1377" y="3676"/>
                  </a:lnTo>
                  <a:lnTo>
                    <a:pt x="1346" y="3695"/>
                  </a:lnTo>
                  <a:lnTo>
                    <a:pt x="1271" y="3726"/>
                  </a:lnTo>
                  <a:lnTo>
                    <a:pt x="1186" y="3737"/>
                  </a:lnTo>
                  <a:lnTo>
                    <a:pt x="1071" y="3716"/>
                  </a:lnTo>
                  <a:lnTo>
                    <a:pt x="847" y="3666"/>
                  </a:lnTo>
                  <a:lnTo>
                    <a:pt x="731" y="3635"/>
                  </a:lnTo>
                  <a:lnTo>
                    <a:pt x="625" y="3593"/>
                  </a:lnTo>
                  <a:lnTo>
                    <a:pt x="583" y="3572"/>
                  </a:lnTo>
                  <a:lnTo>
                    <a:pt x="561" y="3562"/>
                  </a:lnTo>
                  <a:lnTo>
                    <a:pt x="552" y="3531"/>
                  </a:lnTo>
                  <a:lnTo>
                    <a:pt x="530" y="3521"/>
                  </a:lnTo>
                  <a:lnTo>
                    <a:pt x="552" y="3449"/>
                  </a:lnTo>
                  <a:lnTo>
                    <a:pt x="572" y="3398"/>
                  </a:lnTo>
                  <a:lnTo>
                    <a:pt x="614" y="3356"/>
                  </a:lnTo>
                  <a:lnTo>
                    <a:pt x="657" y="3325"/>
                  </a:lnTo>
                  <a:lnTo>
                    <a:pt x="742" y="3305"/>
                  </a:lnTo>
                  <a:lnTo>
                    <a:pt x="805" y="3294"/>
                  </a:lnTo>
                  <a:lnTo>
                    <a:pt x="805" y="2976"/>
                  </a:lnTo>
                  <a:lnTo>
                    <a:pt x="657" y="2976"/>
                  </a:lnTo>
                  <a:lnTo>
                    <a:pt x="689" y="2893"/>
                  </a:lnTo>
                  <a:lnTo>
                    <a:pt x="731" y="2841"/>
                  </a:lnTo>
                  <a:lnTo>
                    <a:pt x="784" y="2810"/>
                  </a:lnTo>
                  <a:lnTo>
                    <a:pt x="827" y="2770"/>
                  </a:lnTo>
                  <a:lnTo>
                    <a:pt x="933" y="2729"/>
                  </a:lnTo>
                  <a:lnTo>
                    <a:pt x="1017" y="2708"/>
                  </a:lnTo>
                  <a:lnTo>
                    <a:pt x="1113" y="2677"/>
                  </a:lnTo>
                  <a:lnTo>
                    <a:pt x="1208" y="2635"/>
                  </a:lnTo>
                  <a:lnTo>
                    <a:pt x="1240" y="2604"/>
                  </a:lnTo>
                  <a:lnTo>
                    <a:pt x="1282" y="2573"/>
                  </a:lnTo>
                  <a:lnTo>
                    <a:pt x="1324" y="2523"/>
                  </a:lnTo>
                  <a:lnTo>
                    <a:pt x="1357" y="2471"/>
                  </a:lnTo>
                  <a:lnTo>
                    <a:pt x="1240" y="2388"/>
                  </a:lnTo>
                  <a:lnTo>
                    <a:pt x="1166" y="2296"/>
                  </a:lnTo>
                  <a:lnTo>
                    <a:pt x="1124" y="2255"/>
                  </a:lnTo>
                  <a:lnTo>
                    <a:pt x="1102" y="2203"/>
                  </a:lnTo>
                  <a:lnTo>
                    <a:pt x="1080" y="2141"/>
                  </a:lnTo>
                  <a:lnTo>
                    <a:pt x="1080" y="2090"/>
                  </a:lnTo>
                  <a:lnTo>
                    <a:pt x="985" y="2080"/>
                  </a:lnTo>
                  <a:lnTo>
                    <a:pt x="890" y="2070"/>
                  </a:lnTo>
                  <a:lnTo>
                    <a:pt x="805" y="2039"/>
                  </a:lnTo>
                  <a:lnTo>
                    <a:pt x="731" y="2018"/>
                  </a:lnTo>
                  <a:lnTo>
                    <a:pt x="678" y="1977"/>
                  </a:lnTo>
                  <a:lnTo>
                    <a:pt x="625" y="1925"/>
                  </a:lnTo>
                  <a:lnTo>
                    <a:pt x="603" y="1874"/>
                  </a:lnTo>
                  <a:lnTo>
                    <a:pt x="583" y="1812"/>
                  </a:lnTo>
                  <a:lnTo>
                    <a:pt x="603" y="1761"/>
                  </a:lnTo>
                  <a:lnTo>
                    <a:pt x="625" y="1698"/>
                  </a:lnTo>
                  <a:lnTo>
                    <a:pt x="667" y="1648"/>
                  </a:lnTo>
                  <a:lnTo>
                    <a:pt x="699" y="1596"/>
                  </a:lnTo>
                  <a:lnTo>
                    <a:pt x="742" y="1544"/>
                  </a:lnTo>
                  <a:lnTo>
                    <a:pt x="774" y="1493"/>
                  </a:lnTo>
                  <a:lnTo>
                    <a:pt x="794" y="1442"/>
                  </a:lnTo>
                  <a:lnTo>
                    <a:pt x="805" y="1380"/>
                  </a:lnTo>
                  <a:lnTo>
                    <a:pt x="731" y="1432"/>
                  </a:lnTo>
                  <a:lnTo>
                    <a:pt x="678" y="1482"/>
                  </a:lnTo>
                  <a:lnTo>
                    <a:pt x="625" y="1534"/>
                  </a:lnTo>
                  <a:lnTo>
                    <a:pt x="572" y="1596"/>
                  </a:lnTo>
                  <a:lnTo>
                    <a:pt x="508" y="1719"/>
                  </a:lnTo>
                  <a:lnTo>
                    <a:pt x="424" y="1812"/>
                  </a:lnTo>
                  <a:lnTo>
                    <a:pt x="244" y="1534"/>
                  </a:lnTo>
                  <a:lnTo>
                    <a:pt x="170" y="1390"/>
                  </a:lnTo>
                  <a:lnTo>
                    <a:pt x="148" y="1297"/>
                  </a:lnTo>
                  <a:lnTo>
                    <a:pt x="148" y="1216"/>
                  </a:lnTo>
                  <a:lnTo>
                    <a:pt x="137" y="1195"/>
                  </a:lnTo>
                  <a:lnTo>
                    <a:pt x="127" y="1174"/>
                  </a:lnTo>
                  <a:lnTo>
                    <a:pt x="117" y="1143"/>
                  </a:lnTo>
                  <a:lnTo>
                    <a:pt x="117" y="1112"/>
                  </a:lnTo>
                  <a:lnTo>
                    <a:pt x="117" y="1020"/>
                  </a:lnTo>
                  <a:lnTo>
                    <a:pt x="117" y="917"/>
                  </a:lnTo>
                  <a:lnTo>
                    <a:pt x="137" y="711"/>
                  </a:lnTo>
                  <a:lnTo>
                    <a:pt x="148" y="546"/>
                  </a:lnTo>
                  <a:lnTo>
                    <a:pt x="170" y="484"/>
                  </a:lnTo>
                  <a:lnTo>
                    <a:pt x="148" y="422"/>
                  </a:lnTo>
                  <a:lnTo>
                    <a:pt x="127" y="381"/>
                  </a:lnTo>
                  <a:lnTo>
                    <a:pt x="95" y="351"/>
                  </a:lnTo>
                  <a:lnTo>
                    <a:pt x="75" y="330"/>
                  </a:lnTo>
                  <a:lnTo>
                    <a:pt x="42" y="320"/>
                  </a:lnTo>
                  <a:lnTo>
                    <a:pt x="31" y="289"/>
                  </a:lnTo>
                  <a:lnTo>
                    <a:pt x="42" y="279"/>
                  </a:lnTo>
                  <a:lnTo>
                    <a:pt x="95" y="227"/>
                  </a:lnTo>
                  <a:lnTo>
                    <a:pt x="148" y="165"/>
                  </a:lnTo>
                  <a:lnTo>
                    <a:pt x="148" y="114"/>
                  </a:lnTo>
                  <a:lnTo>
                    <a:pt x="84" y="73"/>
                  </a:lnTo>
                  <a:lnTo>
                    <a:pt x="31" y="62"/>
                  </a:lnTo>
                  <a:lnTo>
                    <a:pt x="0" y="31"/>
                  </a:lnTo>
                  <a:lnTo>
                    <a:pt x="0" y="0"/>
                  </a:lnTo>
                  <a:close/>
                </a:path>
              </a:pathLst>
            </a:custGeom>
            <a:solidFill>
              <a:srgbClr val="008EC8"/>
            </a:solidFill>
            <a:ln w="9525">
              <a:noFill/>
              <a:round/>
              <a:headEnd/>
              <a:tailEnd/>
            </a:ln>
          </p:spPr>
          <p:txBody>
            <a:bodyPr/>
            <a:lstStyle/>
            <a:p>
              <a:endParaRPr lang="uk-UA"/>
            </a:p>
          </p:txBody>
        </p:sp>
        <p:sp>
          <p:nvSpPr>
            <p:cNvPr id="16462" name="Freeform 84"/>
            <p:cNvSpPr>
              <a:spLocks noEditPoints="1"/>
            </p:cNvSpPr>
            <p:nvPr/>
          </p:nvSpPr>
          <p:spPr bwMode="auto">
            <a:xfrm>
              <a:off x="3314700" y="2574925"/>
              <a:ext cx="1022350" cy="1416050"/>
            </a:xfrm>
            <a:custGeom>
              <a:avLst/>
              <a:gdLst>
                <a:gd name="T0" fmla="*/ 2147483647 w 3220"/>
                <a:gd name="T1" fmla="*/ 0 h 4457"/>
                <a:gd name="T2" fmla="*/ 2147483647 w 3220"/>
                <a:gd name="T3" fmla="*/ 2147483647 h 4457"/>
                <a:gd name="T4" fmla="*/ 2147483647 w 3220"/>
                <a:gd name="T5" fmla="*/ 2147483647 h 4457"/>
                <a:gd name="T6" fmla="*/ 2147483647 w 3220"/>
                <a:gd name="T7" fmla="*/ 2147483647 h 4457"/>
                <a:gd name="T8" fmla="*/ 2147483647 w 3220"/>
                <a:gd name="T9" fmla="*/ 2147483647 h 4457"/>
                <a:gd name="T10" fmla="*/ 2147483647 w 3220"/>
                <a:gd name="T11" fmla="*/ 2147483647 h 4457"/>
                <a:gd name="T12" fmla="*/ 2147483647 w 3220"/>
                <a:gd name="T13" fmla="*/ 2147483647 h 4457"/>
                <a:gd name="T14" fmla="*/ 2147483647 w 3220"/>
                <a:gd name="T15" fmla="*/ 2147483647 h 4457"/>
                <a:gd name="T16" fmla="*/ 2147483647 w 3220"/>
                <a:gd name="T17" fmla="*/ 2147483647 h 4457"/>
                <a:gd name="T18" fmla="*/ 2147483647 w 3220"/>
                <a:gd name="T19" fmla="*/ 2147483647 h 4457"/>
                <a:gd name="T20" fmla="*/ 2147483647 w 3220"/>
                <a:gd name="T21" fmla="*/ 2147483647 h 4457"/>
                <a:gd name="T22" fmla="*/ 2147483647 w 3220"/>
                <a:gd name="T23" fmla="*/ 2147483647 h 4457"/>
                <a:gd name="T24" fmla="*/ 2147483647 w 3220"/>
                <a:gd name="T25" fmla="*/ 2147483647 h 4457"/>
                <a:gd name="T26" fmla="*/ 2147483647 w 3220"/>
                <a:gd name="T27" fmla="*/ 2147483647 h 4457"/>
                <a:gd name="T28" fmla="*/ 2147483647 w 3220"/>
                <a:gd name="T29" fmla="*/ 2147483647 h 4457"/>
                <a:gd name="T30" fmla="*/ 2147483647 w 3220"/>
                <a:gd name="T31" fmla="*/ 2147483647 h 4457"/>
                <a:gd name="T32" fmla="*/ 2147483647 w 3220"/>
                <a:gd name="T33" fmla="*/ 2147483647 h 4457"/>
                <a:gd name="T34" fmla="*/ 2147483647 w 3220"/>
                <a:gd name="T35" fmla="*/ 2147483647 h 4457"/>
                <a:gd name="T36" fmla="*/ 2147483647 w 3220"/>
                <a:gd name="T37" fmla="*/ 2147483647 h 4457"/>
                <a:gd name="T38" fmla="*/ 2147483647 w 3220"/>
                <a:gd name="T39" fmla="*/ 2147483647 h 4457"/>
                <a:gd name="T40" fmla="*/ 2147483647 w 3220"/>
                <a:gd name="T41" fmla="*/ 2147483647 h 4457"/>
                <a:gd name="T42" fmla="*/ 2147483647 w 3220"/>
                <a:gd name="T43" fmla="*/ 2147483647 h 4457"/>
                <a:gd name="T44" fmla="*/ 2147483647 w 3220"/>
                <a:gd name="T45" fmla="*/ 2147483647 h 4457"/>
                <a:gd name="T46" fmla="*/ 2147483647 w 3220"/>
                <a:gd name="T47" fmla="*/ 2147483647 h 4457"/>
                <a:gd name="T48" fmla="*/ 2147483647 w 3220"/>
                <a:gd name="T49" fmla="*/ 2147483647 h 4457"/>
                <a:gd name="T50" fmla="*/ 2147483647 w 3220"/>
                <a:gd name="T51" fmla="*/ 2147483647 h 4457"/>
                <a:gd name="T52" fmla="*/ 2147483647 w 3220"/>
                <a:gd name="T53" fmla="*/ 2147483647 h 4457"/>
                <a:gd name="T54" fmla="*/ 2147483647 w 3220"/>
                <a:gd name="T55" fmla="*/ 2147483647 h 4457"/>
                <a:gd name="T56" fmla="*/ 2147483647 w 3220"/>
                <a:gd name="T57" fmla="*/ 2147483647 h 4457"/>
                <a:gd name="T58" fmla="*/ 2147483647 w 3220"/>
                <a:gd name="T59" fmla="*/ 2147483647 h 4457"/>
                <a:gd name="T60" fmla="*/ 2147483647 w 3220"/>
                <a:gd name="T61" fmla="*/ 2147483647 h 4457"/>
                <a:gd name="T62" fmla="*/ 2147483647 w 3220"/>
                <a:gd name="T63" fmla="*/ 2147483647 h 4457"/>
                <a:gd name="T64" fmla="*/ 2147483647 w 3220"/>
                <a:gd name="T65" fmla="*/ 2147483647 h 4457"/>
                <a:gd name="T66" fmla="*/ 2147483647 w 3220"/>
                <a:gd name="T67" fmla="*/ 2147483647 h 4457"/>
                <a:gd name="T68" fmla="*/ 2147483647 w 3220"/>
                <a:gd name="T69" fmla="*/ 2147483647 h 4457"/>
                <a:gd name="T70" fmla="*/ 2147483647 w 3220"/>
                <a:gd name="T71" fmla="*/ 2147483647 h 4457"/>
                <a:gd name="T72" fmla="*/ 2147483647 w 3220"/>
                <a:gd name="T73" fmla="*/ 2147483647 h 4457"/>
                <a:gd name="T74" fmla="*/ 2147483647 w 3220"/>
                <a:gd name="T75" fmla="*/ 2147483647 h 4457"/>
                <a:gd name="T76" fmla="*/ 2147483647 w 3220"/>
                <a:gd name="T77" fmla="*/ 2147483647 h 4457"/>
                <a:gd name="T78" fmla="*/ 2147483647 w 3220"/>
                <a:gd name="T79" fmla="*/ 2147483647 h 4457"/>
                <a:gd name="T80" fmla="*/ 2147483647 w 3220"/>
                <a:gd name="T81" fmla="*/ 2147483647 h 4457"/>
                <a:gd name="T82" fmla="*/ 2147483647 w 3220"/>
                <a:gd name="T83" fmla="*/ 2147483647 h 4457"/>
                <a:gd name="T84" fmla="*/ 2147483647 w 3220"/>
                <a:gd name="T85" fmla="*/ 2147483647 h 4457"/>
                <a:gd name="T86" fmla="*/ 2147483647 w 3220"/>
                <a:gd name="T87" fmla="*/ 2147483647 h 4457"/>
                <a:gd name="T88" fmla="*/ 2147483647 w 3220"/>
                <a:gd name="T89" fmla="*/ 2147483647 h 4457"/>
                <a:gd name="T90" fmla="*/ 2147483647 w 3220"/>
                <a:gd name="T91" fmla="*/ 2147483647 h 4457"/>
                <a:gd name="T92" fmla="*/ 2147483647 w 3220"/>
                <a:gd name="T93" fmla="*/ 2147483647 h 4457"/>
                <a:gd name="T94" fmla="*/ 2147483647 w 3220"/>
                <a:gd name="T95" fmla="*/ 2147483647 h 4457"/>
                <a:gd name="T96" fmla="*/ 2147483647 w 3220"/>
                <a:gd name="T97" fmla="*/ 2147483647 h 4457"/>
                <a:gd name="T98" fmla="*/ 2147483647 w 3220"/>
                <a:gd name="T99" fmla="*/ 2147483647 h 4457"/>
                <a:gd name="T100" fmla="*/ 2147483647 w 3220"/>
                <a:gd name="T101" fmla="*/ 2147483647 h 4457"/>
                <a:gd name="T102" fmla="*/ 2147483647 w 3220"/>
                <a:gd name="T103" fmla="*/ 2147483647 h 4457"/>
                <a:gd name="T104" fmla="*/ 2147483647 w 3220"/>
                <a:gd name="T105" fmla="*/ 2147483647 h 4457"/>
                <a:gd name="T106" fmla="*/ 2147483647 w 3220"/>
                <a:gd name="T107" fmla="*/ 2147483647 h 4457"/>
                <a:gd name="T108" fmla="*/ 2147483647 w 3220"/>
                <a:gd name="T109" fmla="*/ 2147483647 h 4457"/>
                <a:gd name="T110" fmla="*/ 2147483647 w 3220"/>
                <a:gd name="T111" fmla="*/ 2147483647 h 4457"/>
                <a:gd name="T112" fmla="*/ 2147483647 w 3220"/>
                <a:gd name="T113" fmla="*/ 2147483647 h 4457"/>
                <a:gd name="T114" fmla="*/ 2147483647 w 3220"/>
                <a:gd name="T115" fmla="*/ 2147483647 h 4457"/>
                <a:gd name="T116" fmla="*/ 2147483647 w 3220"/>
                <a:gd name="T117" fmla="*/ 2147483647 h 4457"/>
                <a:gd name="T118" fmla="*/ 2147483647 w 3220"/>
                <a:gd name="T119" fmla="*/ 2147483647 h 4457"/>
                <a:gd name="T120" fmla="*/ 2147483647 w 3220"/>
                <a:gd name="T121" fmla="*/ 2147483647 h 4457"/>
                <a:gd name="T122" fmla="*/ 0 w 3220"/>
                <a:gd name="T123" fmla="*/ 2147483647 h 4457"/>
                <a:gd name="T124" fmla="*/ 2147483647 w 3220"/>
                <a:gd name="T125" fmla="*/ 2147483647 h 44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20"/>
                <a:gd name="T190" fmla="*/ 0 h 4457"/>
                <a:gd name="T191" fmla="*/ 3220 w 3220"/>
                <a:gd name="T192" fmla="*/ 4457 h 445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20" h="4457">
                  <a:moveTo>
                    <a:pt x="974" y="155"/>
                  </a:moveTo>
                  <a:lnTo>
                    <a:pt x="921" y="155"/>
                  </a:lnTo>
                  <a:lnTo>
                    <a:pt x="942" y="176"/>
                  </a:lnTo>
                  <a:lnTo>
                    <a:pt x="858" y="176"/>
                  </a:lnTo>
                  <a:lnTo>
                    <a:pt x="773" y="176"/>
                  </a:lnTo>
                  <a:lnTo>
                    <a:pt x="688" y="166"/>
                  </a:lnTo>
                  <a:lnTo>
                    <a:pt x="603" y="155"/>
                  </a:lnTo>
                  <a:lnTo>
                    <a:pt x="539" y="145"/>
                  </a:lnTo>
                  <a:lnTo>
                    <a:pt x="455" y="124"/>
                  </a:lnTo>
                  <a:lnTo>
                    <a:pt x="392" y="114"/>
                  </a:lnTo>
                  <a:lnTo>
                    <a:pt x="339" y="103"/>
                  </a:lnTo>
                  <a:lnTo>
                    <a:pt x="222" y="72"/>
                  </a:lnTo>
                  <a:lnTo>
                    <a:pt x="148" y="62"/>
                  </a:lnTo>
                  <a:lnTo>
                    <a:pt x="106" y="62"/>
                  </a:lnTo>
                  <a:lnTo>
                    <a:pt x="73" y="62"/>
                  </a:lnTo>
                  <a:lnTo>
                    <a:pt x="62" y="62"/>
                  </a:lnTo>
                  <a:lnTo>
                    <a:pt x="53" y="62"/>
                  </a:lnTo>
                  <a:lnTo>
                    <a:pt x="42" y="62"/>
                  </a:lnTo>
                  <a:lnTo>
                    <a:pt x="10" y="21"/>
                  </a:lnTo>
                  <a:lnTo>
                    <a:pt x="31" y="10"/>
                  </a:lnTo>
                  <a:lnTo>
                    <a:pt x="42" y="10"/>
                  </a:lnTo>
                  <a:lnTo>
                    <a:pt x="53" y="10"/>
                  </a:lnTo>
                  <a:lnTo>
                    <a:pt x="73" y="0"/>
                  </a:lnTo>
                  <a:lnTo>
                    <a:pt x="106" y="10"/>
                  </a:lnTo>
                  <a:lnTo>
                    <a:pt x="148" y="10"/>
                  </a:lnTo>
                  <a:lnTo>
                    <a:pt x="232" y="21"/>
                  </a:lnTo>
                  <a:lnTo>
                    <a:pt x="359" y="52"/>
                  </a:lnTo>
                  <a:lnTo>
                    <a:pt x="401" y="62"/>
                  </a:lnTo>
                  <a:lnTo>
                    <a:pt x="476" y="72"/>
                  </a:lnTo>
                  <a:lnTo>
                    <a:pt x="539" y="93"/>
                  </a:lnTo>
                  <a:lnTo>
                    <a:pt x="614" y="103"/>
                  </a:lnTo>
                  <a:lnTo>
                    <a:pt x="698" y="114"/>
                  </a:lnTo>
                  <a:lnTo>
                    <a:pt x="773" y="114"/>
                  </a:lnTo>
                  <a:lnTo>
                    <a:pt x="869" y="124"/>
                  </a:lnTo>
                  <a:lnTo>
                    <a:pt x="942" y="124"/>
                  </a:lnTo>
                  <a:lnTo>
                    <a:pt x="974" y="155"/>
                  </a:lnTo>
                  <a:close/>
                  <a:moveTo>
                    <a:pt x="942" y="176"/>
                  </a:moveTo>
                  <a:lnTo>
                    <a:pt x="942" y="124"/>
                  </a:lnTo>
                  <a:lnTo>
                    <a:pt x="964" y="124"/>
                  </a:lnTo>
                  <a:lnTo>
                    <a:pt x="974" y="145"/>
                  </a:lnTo>
                  <a:lnTo>
                    <a:pt x="974" y="155"/>
                  </a:lnTo>
                  <a:lnTo>
                    <a:pt x="974" y="166"/>
                  </a:lnTo>
                  <a:lnTo>
                    <a:pt x="974" y="176"/>
                  </a:lnTo>
                  <a:lnTo>
                    <a:pt x="964" y="176"/>
                  </a:lnTo>
                  <a:lnTo>
                    <a:pt x="942" y="176"/>
                  </a:lnTo>
                  <a:close/>
                  <a:moveTo>
                    <a:pt x="1747" y="700"/>
                  </a:moveTo>
                  <a:lnTo>
                    <a:pt x="1683" y="700"/>
                  </a:lnTo>
                  <a:lnTo>
                    <a:pt x="1705" y="731"/>
                  </a:lnTo>
                  <a:lnTo>
                    <a:pt x="1525" y="710"/>
                  </a:lnTo>
                  <a:lnTo>
                    <a:pt x="1355" y="710"/>
                  </a:lnTo>
                  <a:lnTo>
                    <a:pt x="1207" y="700"/>
                  </a:lnTo>
                  <a:lnTo>
                    <a:pt x="1059" y="690"/>
                  </a:lnTo>
                  <a:lnTo>
                    <a:pt x="964" y="679"/>
                  </a:lnTo>
                  <a:lnTo>
                    <a:pt x="858" y="659"/>
                  </a:lnTo>
                  <a:lnTo>
                    <a:pt x="773" y="648"/>
                  </a:lnTo>
                  <a:lnTo>
                    <a:pt x="698" y="638"/>
                  </a:lnTo>
                  <a:lnTo>
                    <a:pt x="645" y="628"/>
                  </a:lnTo>
                  <a:lnTo>
                    <a:pt x="592" y="618"/>
                  </a:lnTo>
                  <a:lnTo>
                    <a:pt x="583" y="618"/>
                  </a:lnTo>
                  <a:lnTo>
                    <a:pt x="561" y="598"/>
                  </a:lnTo>
                  <a:lnTo>
                    <a:pt x="550" y="598"/>
                  </a:lnTo>
                  <a:lnTo>
                    <a:pt x="539" y="587"/>
                  </a:lnTo>
                  <a:lnTo>
                    <a:pt x="529" y="577"/>
                  </a:lnTo>
                  <a:lnTo>
                    <a:pt x="508" y="567"/>
                  </a:lnTo>
                  <a:lnTo>
                    <a:pt x="508" y="546"/>
                  </a:lnTo>
                  <a:lnTo>
                    <a:pt x="508" y="536"/>
                  </a:lnTo>
                  <a:lnTo>
                    <a:pt x="508" y="525"/>
                  </a:lnTo>
                  <a:lnTo>
                    <a:pt x="529" y="515"/>
                  </a:lnTo>
                  <a:lnTo>
                    <a:pt x="529" y="494"/>
                  </a:lnTo>
                  <a:lnTo>
                    <a:pt x="539" y="484"/>
                  </a:lnTo>
                  <a:lnTo>
                    <a:pt x="550" y="474"/>
                  </a:lnTo>
                  <a:lnTo>
                    <a:pt x="583" y="463"/>
                  </a:lnTo>
                  <a:lnTo>
                    <a:pt x="603" y="432"/>
                  </a:lnTo>
                  <a:lnTo>
                    <a:pt x="645" y="422"/>
                  </a:lnTo>
                  <a:lnTo>
                    <a:pt x="709" y="382"/>
                  </a:lnTo>
                  <a:lnTo>
                    <a:pt x="773" y="340"/>
                  </a:lnTo>
                  <a:lnTo>
                    <a:pt x="815" y="320"/>
                  </a:lnTo>
                  <a:lnTo>
                    <a:pt x="836" y="299"/>
                  </a:lnTo>
                  <a:lnTo>
                    <a:pt x="869" y="268"/>
                  </a:lnTo>
                  <a:lnTo>
                    <a:pt x="889" y="257"/>
                  </a:lnTo>
                  <a:lnTo>
                    <a:pt x="911" y="247"/>
                  </a:lnTo>
                  <a:lnTo>
                    <a:pt x="911" y="226"/>
                  </a:lnTo>
                  <a:lnTo>
                    <a:pt x="921" y="216"/>
                  </a:lnTo>
                  <a:lnTo>
                    <a:pt x="921" y="206"/>
                  </a:lnTo>
                  <a:lnTo>
                    <a:pt x="921" y="195"/>
                  </a:lnTo>
                  <a:lnTo>
                    <a:pt x="921" y="176"/>
                  </a:lnTo>
                  <a:lnTo>
                    <a:pt x="921" y="166"/>
                  </a:lnTo>
                  <a:lnTo>
                    <a:pt x="921" y="155"/>
                  </a:lnTo>
                  <a:lnTo>
                    <a:pt x="974" y="155"/>
                  </a:lnTo>
                  <a:lnTo>
                    <a:pt x="974" y="166"/>
                  </a:lnTo>
                  <a:lnTo>
                    <a:pt x="974" y="195"/>
                  </a:lnTo>
                  <a:lnTo>
                    <a:pt x="974" y="206"/>
                  </a:lnTo>
                  <a:lnTo>
                    <a:pt x="974" y="216"/>
                  </a:lnTo>
                  <a:lnTo>
                    <a:pt x="964" y="247"/>
                  </a:lnTo>
                  <a:lnTo>
                    <a:pt x="964" y="257"/>
                  </a:lnTo>
                  <a:lnTo>
                    <a:pt x="942" y="268"/>
                  </a:lnTo>
                  <a:lnTo>
                    <a:pt x="931" y="278"/>
                  </a:lnTo>
                  <a:lnTo>
                    <a:pt x="911" y="309"/>
                  </a:lnTo>
                  <a:lnTo>
                    <a:pt x="878" y="340"/>
                  </a:lnTo>
                  <a:lnTo>
                    <a:pt x="836" y="361"/>
                  </a:lnTo>
                  <a:lnTo>
                    <a:pt x="805" y="382"/>
                  </a:lnTo>
                  <a:lnTo>
                    <a:pt x="730" y="432"/>
                  </a:lnTo>
                  <a:lnTo>
                    <a:pt x="667" y="474"/>
                  </a:lnTo>
                  <a:lnTo>
                    <a:pt x="645" y="484"/>
                  </a:lnTo>
                  <a:lnTo>
                    <a:pt x="603" y="494"/>
                  </a:lnTo>
                  <a:lnTo>
                    <a:pt x="592" y="515"/>
                  </a:lnTo>
                  <a:lnTo>
                    <a:pt x="583" y="536"/>
                  </a:lnTo>
                  <a:lnTo>
                    <a:pt x="561" y="536"/>
                  </a:lnTo>
                  <a:lnTo>
                    <a:pt x="561" y="546"/>
                  </a:lnTo>
                  <a:lnTo>
                    <a:pt x="583" y="546"/>
                  </a:lnTo>
                  <a:lnTo>
                    <a:pt x="583" y="567"/>
                  </a:lnTo>
                  <a:lnTo>
                    <a:pt x="592" y="567"/>
                  </a:lnTo>
                  <a:lnTo>
                    <a:pt x="614" y="567"/>
                  </a:lnTo>
                  <a:lnTo>
                    <a:pt x="656" y="577"/>
                  </a:lnTo>
                  <a:lnTo>
                    <a:pt x="709" y="587"/>
                  </a:lnTo>
                  <a:lnTo>
                    <a:pt x="773" y="598"/>
                  </a:lnTo>
                  <a:lnTo>
                    <a:pt x="869" y="618"/>
                  </a:lnTo>
                  <a:lnTo>
                    <a:pt x="964" y="628"/>
                  </a:lnTo>
                  <a:lnTo>
                    <a:pt x="1080" y="638"/>
                  </a:lnTo>
                  <a:lnTo>
                    <a:pt x="1207" y="638"/>
                  </a:lnTo>
                  <a:lnTo>
                    <a:pt x="1355" y="648"/>
                  </a:lnTo>
                  <a:lnTo>
                    <a:pt x="1525" y="659"/>
                  </a:lnTo>
                  <a:lnTo>
                    <a:pt x="1716" y="679"/>
                  </a:lnTo>
                  <a:lnTo>
                    <a:pt x="1747" y="700"/>
                  </a:lnTo>
                  <a:close/>
                  <a:moveTo>
                    <a:pt x="1705" y="731"/>
                  </a:moveTo>
                  <a:lnTo>
                    <a:pt x="1716" y="679"/>
                  </a:lnTo>
                  <a:lnTo>
                    <a:pt x="1736" y="690"/>
                  </a:lnTo>
                  <a:lnTo>
                    <a:pt x="1747" y="700"/>
                  </a:lnTo>
                  <a:lnTo>
                    <a:pt x="1736" y="710"/>
                  </a:lnTo>
                  <a:lnTo>
                    <a:pt x="1736" y="731"/>
                  </a:lnTo>
                  <a:lnTo>
                    <a:pt x="1716" y="731"/>
                  </a:lnTo>
                  <a:lnTo>
                    <a:pt x="1705" y="731"/>
                  </a:lnTo>
                  <a:close/>
                  <a:moveTo>
                    <a:pt x="1747" y="916"/>
                  </a:moveTo>
                  <a:lnTo>
                    <a:pt x="1683" y="916"/>
                  </a:lnTo>
                  <a:lnTo>
                    <a:pt x="1683" y="854"/>
                  </a:lnTo>
                  <a:lnTo>
                    <a:pt x="1683" y="793"/>
                  </a:lnTo>
                  <a:lnTo>
                    <a:pt x="1683" y="742"/>
                  </a:lnTo>
                  <a:lnTo>
                    <a:pt x="1683" y="700"/>
                  </a:lnTo>
                  <a:lnTo>
                    <a:pt x="1747" y="700"/>
                  </a:lnTo>
                  <a:lnTo>
                    <a:pt x="1747" y="742"/>
                  </a:lnTo>
                  <a:lnTo>
                    <a:pt x="1747" y="793"/>
                  </a:lnTo>
                  <a:lnTo>
                    <a:pt x="1747" y="854"/>
                  </a:lnTo>
                  <a:lnTo>
                    <a:pt x="1747" y="916"/>
                  </a:lnTo>
                  <a:close/>
                  <a:moveTo>
                    <a:pt x="1144" y="1122"/>
                  </a:moveTo>
                  <a:lnTo>
                    <a:pt x="1091" y="1153"/>
                  </a:lnTo>
                  <a:lnTo>
                    <a:pt x="1111" y="1112"/>
                  </a:lnTo>
                  <a:lnTo>
                    <a:pt x="1133" y="1112"/>
                  </a:lnTo>
                  <a:lnTo>
                    <a:pt x="1164" y="1112"/>
                  </a:lnTo>
                  <a:lnTo>
                    <a:pt x="1207" y="1101"/>
                  </a:lnTo>
                  <a:lnTo>
                    <a:pt x="1250" y="1081"/>
                  </a:lnTo>
                  <a:lnTo>
                    <a:pt x="1345" y="1061"/>
                  </a:lnTo>
                  <a:lnTo>
                    <a:pt x="1441" y="1020"/>
                  </a:lnTo>
                  <a:lnTo>
                    <a:pt x="1493" y="1009"/>
                  </a:lnTo>
                  <a:lnTo>
                    <a:pt x="1536" y="999"/>
                  </a:lnTo>
                  <a:lnTo>
                    <a:pt x="1588" y="968"/>
                  </a:lnTo>
                  <a:lnTo>
                    <a:pt x="1631" y="958"/>
                  </a:lnTo>
                  <a:lnTo>
                    <a:pt x="1652" y="947"/>
                  </a:lnTo>
                  <a:lnTo>
                    <a:pt x="1683" y="916"/>
                  </a:lnTo>
                  <a:lnTo>
                    <a:pt x="1694" y="916"/>
                  </a:lnTo>
                  <a:lnTo>
                    <a:pt x="1683" y="916"/>
                  </a:lnTo>
                  <a:lnTo>
                    <a:pt x="1747" y="916"/>
                  </a:lnTo>
                  <a:lnTo>
                    <a:pt x="1736" y="947"/>
                  </a:lnTo>
                  <a:lnTo>
                    <a:pt x="1716" y="958"/>
                  </a:lnTo>
                  <a:lnTo>
                    <a:pt x="1705" y="968"/>
                  </a:lnTo>
                  <a:lnTo>
                    <a:pt x="1683" y="978"/>
                  </a:lnTo>
                  <a:lnTo>
                    <a:pt x="1641" y="1009"/>
                  </a:lnTo>
                  <a:lnTo>
                    <a:pt x="1599" y="1020"/>
                  </a:lnTo>
                  <a:lnTo>
                    <a:pt x="1567" y="1051"/>
                  </a:lnTo>
                  <a:lnTo>
                    <a:pt x="1514" y="1061"/>
                  </a:lnTo>
                  <a:lnTo>
                    <a:pt x="1461" y="1070"/>
                  </a:lnTo>
                  <a:lnTo>
                    <a:pt x="1366" y="1112"/>
                  </a:lnTo>
                  <a:lnTo>
                    <a:pt x="1260" y="1132"/>
                  </a:lnTo>
                  <a:lnTo>
                    <a:pt x="1217" y="1153"/>
                  </a:lnTo>
                  <a:lnTo>
                    <a:pt x="1186" y="1163"/>
                  </a:lnTo>
                  <a:lnTo>
                    <a:pt x="1144" y="1163"/>
                  </a:lnTo>
                  <a:lnTo>
                    <a:pt x="1111" y="1174"/>
                  </a:lnTo>
                  <a:lnTo>
                    <a:pt x="1144" y="1122"/>
                  </a:lnTo>
                  <a:close/>
                  <a:moveTo>
                    <a:pt x="1111" y="1112"/>
                  </a:moveTo>
                  <a:lnTo>
                    <a:pt x="1111" y="1174"/>
                  </a:lnTo>
                  <a:lnTo>
                    <a:pt x="1102" y="1163"/>
                  </a:lnTo>
                  <a:lnTo>
                    <a:pt x="1091" y="1163"/>
                  </a:lnTo>
                  <a:lnTo>
                    <a:pt x="1091" y="1153"/>
                  </a:lnTo>
                  <a:lnTo>
                    <a:pt x="1091" y="1132"/>
                  </a:lnTo>
                  <a:lnTo>
                    <a:pt x="1091" y="1122"/>
                  </a:lnTo>
                  <a:lnTo>
                    <a:pt x="1102" y="1112"/>
                  </a:lnTo>
                  <a:lnTo>
                    <a:pt x="1111" y="1112"/>
                  </a:lnTo>
                  <a:close/>
                  <a:moveTo>
                    <a:pt x="1631" y="1257"/>
                  </a:moveTo>
                  <a:lnTo>
                    <a:pt x="1578" y="1257"/>
                  </a:lnTo>
                  <a:lnTo>
                    <a:pt x="1599" y="1277"/>
                  </a:lnTo>
                  <a:lnTo>
                    <a:pt x="1578" y="1277"/>
                  </a:lnTo>
                  <a:lnTo>
                    <a:pt x="1514" y="1277"/>
                  </a:lnTo>
                  <a:lnTo>
                    <a:pt x="1430" y="1277"/>
                  </a:lnTo>
                  <a:lnTo>
                    <a:pt x="1355" y="1267"/>
                  </a:lnTo>
                  <a:lnTo>
                    <a:pt x="1313" y="1267"/>
                  </a:lnTo>
                  <a:lnTo>
                    <a:pt x="1271" y="1257"/>
                  </a:lnTo>
                  <a:lnTo>
                    <a:pt x="1239" y="1236"/>
                  </a:lnTo>
                  <a:lnTo>
                    <a:pt x="1197" y="1226"/>
                  </a:lnTo>
                  <a:lnTo>
                    <a:pt x="1164" y="1215"/>
                  </a:lnTo>
                  <a:lnTo>
                    <a:pt x="1133" y="1205"/>
                  </a:lnTo>
                  <a:lnTo>
                    <a:pt x="1111" y="1184"/>
                  </a:lnTo>
                  <a:lnTo>
                    <a:pt x="1102" y="1174"/>
                  </a:lnTo>
                  <a:lnTo>
                    <a:pt x="1102" y="1163"/>
                  </a:lnTo>
                  <a:lnTo>
                    <a:pt x="1091" y="1153"/>
                  </a:lnTo>
                  <a:lnTo>
                    <a:pt x="1144" y="1122"/>
                  </a:lnTo>
                  <a:lnTo>
                    <a:pt x="1144" y="1132"/>
                  </a:lnTo>
                  <a:lnTo>
                    <a:pt x="1155" y="1153"/>
                  </a:lnTo>
                  <a:lnTo>
                    <a:pt x="1186" y="1163"/>
                  </a:lnTo>
                  <a:lnTo>
                    <a:pt x="1207" y="1174"/>
                  </a:lnTo>
                  <a:lnTo>
                    <a:pt x="1250" y="1184"/>
                  </a:lnTo>
                  <a:lnTo>
                    <a:pt x="1292" y="1205"/>
                  </a:lnTo>
                  <a:lnTo>
                    <a:pt x="1324" y="1205"/>
                  </a:lnTo>
                  <a:lnTo>
                    <a:pt x="1366" y="1215"/>
                  </a:lnTo>
                  <a:lnTo>
                    <a:pt x="1441" y="1215"/>
                  </a:lnTo>
                  <a:lnTo>
                    <a:pt x="1514" y="1226"/>
                  </a:lnTo>
                  <a:lnTo>
                    <a:pt x="1578" y="1226"/>
                  </a:lnTo>
                  <a:lnTo>
                    <a:pt x="1599" y="1226"/>
                  </a:lnTo>
                  <a:lnTo>
                    <a:pt x="1631" y="1257"/>
                  </a:lnTo>
                  <a:close/>
                  <a:moveTo>
                    <a:pt x="1599" y="1277"/>
                  </a:moveTo>
                  <a:lnTo>
                    <a:pt x="1599" y="1226"/>
                  </a:lnTo>
                  <a:lnTo>
                    <a:pt x="1621" y="1226"/>
                  </a:lnTo>
                  <a:lnTo>
                    <a:pt x="1631" y="1236"/>
                  </a:lnTo>
                  <a:lnTo>
                    <a:pt x="1631" y="1257"/>
                  </a:lnTo>
                  <a:lnTo>
                    <a:pt x="1631" y="1267"/>
                  </a:lnTo>
                  <a:lnTo>
                    <a:pt x="1631" y="1277"/>
                  </a:lnTo>
                  <a:lnTo>
                    <a:pt x="1621" y="1277"/>
                  </a:lnTo>
                  <a:lnTo>
                    <a:pt x="1599" y="1277"/>
                  </a:lnTo>
                  <a:close/>
                  <a:moveTo>
                    <a:pt x="2129" y="1853"/>
                  </a:moveTo>
                  <a:lnTo>
                    <a:pt x="2076" y="1853"/>
                  </a:lnTo>
                  <a:lnTo>
                    <a:pt x="2065" y="1843"/>
                  </a:lnTo>
                  <a:lnTo>
                    <a:pt x="2065" y="1812"/>
                  </a:lnTo>
                  <a:lnTo>
                    <a:pt x="2044" y="1802"/>
                  </a:lnTo>
                  <a:lnTo>
                    <a:pt x="2033" y="1791"/>
                  </a:lnTo>
                  <a:lnTo>
                    <a:pt x="2033" y="1770"/>
                  </a:lnTo>
                  <a:lnTo>
                    <a:pt x="2013" y="1760"/>
                  </a:lnTo>
                  <a:lnTo>
                    <a:pt x="2002" y="1739"/>
                  </a:lnTo>
                  <a:lnTo>
                    <a:pt x="1969" y="1710"/>
                  </a:lnTo>
                  <a:lnTo>
                    <a:pt x="1918" y="1668"/>
                  </a:lnTo>
                  <a:lnTo>
                    <a:pt x="1874" y="1637"/>
                  </a:lnTo>
                  <a:lnTo>
                    <a:pt x="1843" y="1596"/>
                  </a:lnTo>
                  <a:lnTo>
                    <a:pt x="1790" y="1554"/>
                  </a:lnTo>
                  <a:lnTo>
                    <a:pt x="1747" y="1523"/>
                  </a:lnTo>
                  <a:lnTo>
                    <a:pt x="1694" y="1473"/>
                  </a:lnTo>
                  <a:lnTo>
                    <a:pt x="1652" y="1431"/>
                  </a:lnTo>
                  <a:lnTo>
                    <a:pt x="1641" y="1421"/>
                  </a:lnTo>
                  <a:lnTo>
                    <a:pt x="1631" y="1390"/>
                  </a:lnTo>
                  <a:lnTo>
                    <a:pt x="1621" y="1369"/>
                  </a:lnTo>
                  <a:lnTo>
                    <a:pt x="1599" y="1338"/>
                  </a:lnTo>
                  <a:lnTo>
                    <a:pt x="1588" y="1328"/>
                  </a:lnTo>
                  <a:lnTo>
                    <a:pt x="1588" y="1297"/>
                  </a:lnTo>
                  <a:lnTo>
                    <a:pt x="1578" y="1277"/>
                  </a:lnTo>
                  <a:lnTo>
                    <a:pt x="1578" y="1257"/>
                  </a:lnTo>
                  <a:lnTo>
                    <a:pt x="1631" y="1257"/>
                  </a:lnTo>
                  <a:lnTo>
                    <a:pt x="1631" y="1267"/>
                  </a:lnTo>
                  <a:lnTo>
                    <a:pt x="1641" y="1286"/>
                  </a:lnTo>
                  <a:lnTo>
                    <a:pt x="1641" y="1297"/>
                  </a:lnTo>
                  <a:lnTo>
                    <a:pt x="1652" y="1328"/>
                  </a:lnTo>
                  <a:lnTo>
                    <a:pt x="1652" y="1338"/>
                  </a:lnTo>
                  <a:lnTo>
                    <a:pt x="1674" y="1349"/>
                  </a:lnTo>
                  <a:lnTo>
                    <a:pt x="1683" y="1380"/>
                  </a:lnTo>
                  <a:lnTo>
                    <a:pt x="1705" y="1390"/>
                  </a:lnTo>
                  <a:lnTo>
                    <a:pt x="1736" y="1442"/>
                  </a:lnTo>
                  <a:lnTo>
                    <a:pt x="1769" y="1483"/>
                  </a:lnTo>
                  <a:lnTo>
                    <a:pt x="1822" y="1523"/>
                  </a:lnTo>
                  <a:lnTo>
                    <a:pt x="1864" y="1554"/>
                  </a:lnTo>
                  <a:lnTo>
                    <a:pt x="1918" y="1596"/>
                  </a:lnTo>
                  <a:lnTo>
                    <a:pt x="1960" y="1637"/>
                  </a:lnTo>
                  <a:lnTo>
                    <a:pt x="2002" y="1668"/>
                  </a:lnTo>
                  <a:lnTo>
                    <a:pt x="2033" y="1699"/>
                  </a:lnTo>
                  <a:lnTo>
                    <a:pt x="2065" y="1720"/>
                  </a:lnTo>
                  <a:lnTo>
                    <a:pt x="2076" y="1739"/>
                  </a:lnTo>
                  <a:lnTo>
                    <a:pt x="2087" y="1760"/>
                  </a:lnTo>
                  <a:lnTo>
                    <a:pt x="2097" y="1770"/>
                  </a:lnTo>
                  <a:lnTo>
                    <a:pt x="2118" y="1802"/>
                  </a:lnTo>
                  <a:lnTo>
                    <a:pt x="2118" y="1812"/>
                  </a:lnTo>
                  <a:lnTo>
                    <a:pt x="2118" y="1843"/>
                  </a:lnTo>
                  <a:lnTo>
                    <a:pt x="2129" y="1853"/>
                  </a:lnTo>
                  <a:close/>
                  <a:moveTo>
                    <a:pt x="2171" y="2121"/>
                  </a:moveTo>
                  <a:lnTo>
                    <a:pt x="2129" y="2142"/>
                  </a:lnTo>
                  <a:lnTo>
                    <a:pt x="2140" y="2163"/>
                  </a:lnTo>
                  <a:lnTo>
                    <a:pt x="2118" y="2142"/>
                  </a:lnTo>
                  <a:lnTo>
                    <a:pt x="2097" y="2131"/>
                  </a:lnTo>
                  <a:lnTo>
                    <a:pt x="2087" y="2111"/>
                  </a:lnTo>
                  <a:lnTo>
                    <a:pt x="2076" y="2090"/>
                  </a:lnTo>
                  <a:lnTo>
                    <a:pt x="2065" y="2069"/>
                  </a:lnTo>
                  <a:lnTo>
                    <a:pt x="2065" y="2059"/>
                  </a:lnTo>
                  <a:lnTo>
                    <a:pt x="2065" y="2028"/>
                  </a:lnTo>
                  <a:lnTo>
                    <a:pt x="2044" y="2018"/>
                  </a:lnTo>
                  <a:lnTo>
                    <a:pt x="2065" y="1926"/>
                  </a:lnTo>
                  <a:lnTo>
                    <a:pt x="2076" y="1853"/>
                  </a:lnTo>
                  <a:lnTo>
                    <a:pt x="2129" y="1853"/>
                  </a:lnTo>
                  <a:lnTo>
                    <a:pt x="2118" y="1936"/>
                  </a:lnTo>
                  <a:lnTo>
                    <a:pt x="2118" y="2018"/>
                  </a:lnTo>
                  <a:lnTo>
                    <a:pt x="2118" y="2028"/>
                  </a:lnTo>
                  <a:lnTo>
                    <a:pt x="2118" y="2038"/>
                  </a:lnTo>
                  <a:lnTo>
                    <a:pt x="2118" y="2059"/>
                  </a:lnTo>
                  <a:lnTo>
                    <a:pt x="2118" y="2069"/>
                  </a:lnTo>
                  <a:lnTo>
                    <a:pt x="2129" y="2080"/>
                  </a:lnTo>
                  <a:lnTo>
                    <a:pt x="2140" y="2080"/>
                  </a:lnTo>
                  <a:lnTo>
                    <a:pt x="2140" y="2090"/>
                  </a:lnTo>
                  <a:lnTo>
                    <a:pt x="2171" y="2111"/>
                  </a:lnTo>
                  <a:lnTo>
                    <a:pt x="2171" y="2121"/>
                  </a:lnTo>
                  <a:close/>
                  <a:moveTo>
                    <a:pt x="2140" y="2163"/>
                  </a:moveTo>
                  <a:lnTo>
                    <a:pt x="2171" y="2111"/>
                  </a:lnTo>
                  <a:lnTo>
                    <a:pt x="2182" y="2121"/>
                  </a:lnTo>
                  <a:lnTo>
                    <a:pt x="2182" y="2131"/>
                  </a:lnTo>
                  <a:lnTo>
                    <a:pt x="2182" y="2142"/>
                  </a:lnTo>
                  <a:lnTo>
                    <a:pt x="2171" y="2142"/>
                  </a:lnTo>
                  <a:lnTo>
                    <a:pt x="2151" y="2163"/>
                  </a:lnTo>
                  <a:lnTo>
                    <a:pt x="2140" y="2163"/>
                  </a:lnTo>
                  <a:close/>
                  <a:moveTo>
                    <a:pt x="2457" y="2512"/>
                  </a:moveTo>
                  <a:lnTo>
                    <a:pt x="2394" y="2512"/>
                  </a:lnTo>
                  <a:lnTo>
                    <a:pt x="2415" y="2543"/>
                  </a:lnTo>
                  <a:lnTo>
                    <a:pt x="2373" y="2533"/>
                  </a:lnTo>
                  <a:lnTo>
                    <a:pt x="2351" y="2512"/>
                  </a:lnTo>
                  <a:lnTo>
                    <a:pt x="2330" y="2491"/>
                  </a:lnTo>
                  <a:lnTo>
                    <a:pt x="2309" y="2481"/>
                  </a:lnTo>
                  <a:lnTo>
                    <a:pt x="2288" y="2450"/>
                  </a:lnTo>
                  <a:lnTo>
                    <a:pt x="2277" y="2429"/>
                  </a:lnTo>
                  <a:lnTo>
                    <a:pt x="2256" y="2398"/>
                  </a:lnTo>
                  <a:lnTo>
                    <a:pt x="2246" y="2379"/>
                  </a:lnTo>
                  <a:lnTo>
                    <a:pt x="2224" y="2327"/>
                  </a:lnTo>
                  <a:lnTo>
                    <a:pt x="2193" y="2265"/>
                  </a:lnTo>
                  <a:lnTo>
                    <a:pt x="2182" y="2234"/>
                  </a:lnTo>
                  <a:lnTo>
                    <a:pt x="2171" y="2213"/>
                  </a:lnTo>
                  <a:lnTo>
                    <a:pt x="2140" y="2172"/>
                  </a:lnTo>
                  <a:lnTo>
                    <a:pt x="2129" y="2142"/>
                  </a:lnTo>
                  <a:lnTo>
                    <a:pt x="2171" y="2121"/>
                  </a:lnTo>
                  <a:lnTo>
                    <a:pt x="2193" y="2142"/>
                  </a:lnTo>
                  <a:lnTo>
                    <a:pt x="2204" y="2182"/>
                  </a:lnTo>
                  <a:lnTo>
                    <a:pt x="2235" y="2213"/>
                  </a:lnTo>
                  <a:lnTo>
                    <a:pt x="2246" y="2234"/>
                  </a:lnTo>
                  <a:lnTo>
                    <a:pt x="2277" y="2296"/>
                  </a:lnTo>
                  <a:lnTo>
                    <a:pt x="2288" y="2348"/>
                  </a:lnTo>
                  <a:lnTo>
                    <a:pt x="2299" y="2379"/>
                  </a:lnTo>
                  <a:lnTo>
                    <a:pt x="2309" y="2398"/>
                  </a:lnTo>
                  <a:lnTo>
                    <a:pt x="2330" y="2409"/>
                  </a:lnTo>
                  <a:lnTo>
                    <a:pt x="2351" y="2440"/>
                  </a:lnTo>
                  <a:lnTo>
                    <a:pt x="2362" y="2450"/>
                  </a:lnTo>
                  <a:lnTo>
                    <a:pt x="2373" y="2460"/>
                  </a:lnTo>
                  <a:lnTo>
                    <a:pt x="2404" y="2481"/>
                  </a:lnTo>
                  <a:lnTo>
                    <a:pt x="2426" y="2491"/>
                  </a:lnTo>
                  <a:lnTo>
                    <a:pt x="2457" y="2512"/>
                  </a:lnTo>
                  <a:close/>
                  <a:moveTo>
                    <a:pt x="2415" y="2543"/>
                  </a:moveTo>
                  <a:lnTo>
                    <a:pt x="2426" y="2491"/>
                  </a:lnTo>
                  <a:lnTo>
                    <a:pt x="2446" y="2491"/>
                  </a:lnTo>
                  <a:lnTo>
                    <a:pt x="2446" y="2502"/>
                  </a:lnTo>
                  <a:lnTo>
                    <a:pt x="2457" y="2512"/>
                  </a:lnTo>
                  <a:lnTo>
                    <a:pt x="2446" y="2533"/>
                  </a:lnTo>
                  <a:lnTo>
                    <a:pt x="2426" y="2543"/>
                  </a:lnTo>
                  <a:lnTo>
                    <a:pt x="2415" y="2543"/>
                  </a:lnTo>
                  <a:close/>
                  <a:moveTo>
                    <a:pt x="2723" y="2780"/>
                  </a:moveTo>
                  <a:lnTo>
                    <a:pt x="2670" y="2780"/>
                  </a:lnTo>
                  <a:lnTo>
                    <a:pt x="2690" y="2811"/>
                  </a:lnTo>
                  <a:lnTo>
                    <a:pt x="2680" y="2811"/>
                  </a:lnTo>
                  <a:lnTo>
                    <a:pt x="2670" y="2811"/>
                  </a:lnTo>
                  <a:lnTo>
                    <a:pt x="2637" y="2801"/>
                  </a:lnTo>
                  <a:lnTo>
                    <a:pt x="2616" y="2801"/>
                  </a:lnTo>
                  <a:lnTo>
                    <a:pt x="2606" y="2780"/>
                  </a:lnTo>
                  <a:lnTo>
                    <a:pt x="2574" y="2770"/>
                  </a:lnTo>
                  <a:lnTo>
                    <a:pt x="2552" y="2759"/>
                  </a:lnTo>
                  <a:lnTo>
                    <a:pt x="2521" y="2728"/>
                  </a:lnTo>
                  <a:lnTo>
                    <a:pt x="2499" y="2718"/>
                  </a:lnTo>
                  <a:lnTo>
                    <a:pt x="2468" y="2697"/>
                  </a:lnTo>
                  <a:lnTo>
                    <a:pt x="2457" y="2666"/>
                  </a:lnTo>
                  <a:lnTo>
                    <a:pt x="2426" y="2645"/>
                  </a:lnTo>
                  <a:lnTo>
                    <a:pt x="2415" y="2614"/>
                  </a:lnTo>
                  <a:lnTo>
                    <a:pt x="2404" y="2584"/>
                  </a:lnTo>
                  <a:lnTo>
                    <a:pt x="2404" y="2564"/>
                  </a:lnTo>
                  <a:lnTo>
                    <a:pt x="2404" y="2553"/>
                  </a:lnTo>
                  <a:lnTo>
                    <a:pt x="2404" y="2533"/>
                  </a:lnTo>
                  <a:lnTo>
                    <a:pt x="2394" y="2512"/>
                  </a:lnTo>
                  <a:lnTo>
                    <a:pt x="2457" y="2512"/>
                  </a:lnTo>
                  <a:lnTo>
                    <a:pt x="2457" y="2533"/>
                  </a:lnTo>
                  <a:lnTo>
                    <a:pt x="2457" y="2543"/>
                  </a:lnTo>
                  <a:lnTo>
                    <a:pt x="2457" y="2553"/>
                  </a:lnTo>
                  <a:lnTo>
                    <a:pt x="2457" y="2564"/>
                  </a:lnTo>
                  <a:lnTo>
                    <a:pt x="2468" y="2595"/>
                  </a:lnTo>
                  <a:lnTo>
                    <a:pt x="2479" y="2614"/>
                  </a:lnTo>
                  <a:lnTo>
                    <a:pt x="2499" y="2625"/>
                  </a:lnTo>
                  <a:lnTo>
                    <a:pt x="2510" y="2656"/>
                  </a:lnTo>
                  <a:lnTo>
                    <a:pt x="2532" y="2666"/>
                  </a:lnTo>
                  <a:lnTo>
                    <a:pt x="2563" y="2697"/>
                  </a:lnTo>
                  <a:lnTo>
                    <a:pt x="2574" y="2707"/>
                  </a:lnTo>
                  <a:lnTo>
                    <a:pt x="2606" y="2718"/>
                  </a:lnTo>
                  <a:lnTo>
                    <a:pt x="2627" y="2728"/>
                  </a:lnTo>
                  <a:lnTo>
                    <a:pt x="2637" y="2749"/>
                  </a:lnTo>
                  <a:lnTo>
                    <a:pt x="2670" y="2759"/>
                  </a:lnTo>
                  <a:lnTo>
                    <a:pt x="2680" y="2759"/>
                  </a:lnTo>
                  <a:lnTo>
                    <a:pt x="2690" y="2759"/>
                  </a:lnTo>
                  <a:lnTo>
                    <a:pt x="2723" y="2780"/>
                  </a:lnTo>
                  <a:close/>
                  <a:moveTo>
                    <a:pt x="2690" y="2811"/>
                  </a:moveTo>
                  <a:lnTo>
                    <a:pt x="2690" y="2759"/>
                  </a:lnTo>
                  <a:lnTo>
                    <a:pt x="2701" y="2759"/>
                  </a:lnTo>
                  <a:lnTo>
                    <a:pt x="2723" y="2770"/>
                  </a:lnTo>
                  <a:lnTo>
                    <a:pt x="2723" y="2780"/>
                  </a:lnTo>
                  <a:lnTo>
                    <a:pt x="2723" y="2801"/>
                  </a:lnTo>
                  <a:lnTo>
                    <a:pt x="2723" y="2811"/>
                  </a:lnTo>
                  <a:lnTo>
                    <a:pt x="2701" y="2811"/>
                  </a:lnTo>
                  <a:lnTo>
                    <a:pt x="2690" y="2811"/>
                  </a:lnTo>
                  <a:close/>
                  <a:moveTo>
                    <a:pt x="2690" y="2924"/>
                  </a:moveTo>
                  <a:lnTo>
                    <a:pt x="2701" y="2975"/>
                  </a:lnTo>
                  <a:lnTo>
                    <a:pt x="2670" y="2944"/>
                  </a:lnTo>
                  <a:lnTo>
                    <a:pt x="2670" y="2913"/>
                  </a:lnTo>
                  <a:lnTo>
                    <a:pt x="2670" y="2872"/>
                  </a:lnTo>
                  <a:lnTo>
                    <a:pt x="2670" y="2832"/>
                  </a:lnTo>
                  <a:lnTo>
                    <a:pt x="2670" y="2780"/>
                  </a:lnTo>
                  <a:lnTo>
                    <a:pt x="2723" y="2780"/>
                  </a:lnTo>
                  <a:lnTo>
                    <a:pt x="2723" y="2832"/>
                  </a:lnTo>
                  <a:lnTo>
                    <a:pt x="2723" y="2872"/>
                  </a:lnTo>
                  <a:lnTo>
                    <a:pt x="2723" y="2913"/>
                  </a:lnTo>
                  <a:lnTo>
                    <a:pt x="2723" y="2944"/>
                  </a:lnTo>
                  <a:lnTo>
                    <a:pt x="2690" y="2924"/>
                  </a:lnTo>
                  <a:close/>
                  <a:moveTo>
                    <a:pt x="2670" y="2944"/>
                  </a:moveTo>
                  <a:lnTo>
                    <a:pt x="2723" y="2944"/>
                  </a:lnTo>
                  <a:lnTo>
                    <a:pt x="2723" y="2965"/>
                  </a:lnTo>
                  <a:lnTo>
                    <a:pt x="2723" y="2975"/>
                  </a:lnTo>
                  <a:lnTo>
                    <a:pt x="2701" y="2975"/>
                  </a:lnTo>
                  <a:lnTo>
                    <a:pt x="2690" y="2975"/>
                  </a:lnTo>
                  <a:lnTo>
                    <a:pt x="2680" y="2975"/>
                  </a:lnTo>
                  <a:lnTo>
                    <a:pt x="2670" y="2965"/>
                  </a:lnTo>
                  <a:lnTo>
                    <a:pt x="2670" y="2944"/>
                  </a:lnTo>
                  <a:close/>
                  <a:moveTo>
                    <a:pt x="3220" y="3017"/>
                  </a:moveTo>
                  <a:lnTo>
                    <a:pt x="3167" y="2996"/>
                  </a:lnTo>
                  <a:lnTo>
                    <a:pt x="3178" y="3037"/>
                  </a:lnTo>
                  <a:lnTo>
                    <a:pt x="3125" y="3017"/>
                  </a:lnTo>
                  <a:lnTo>
                    <a:pt x="3072" y="2986"/>
                  </a:lnTo>
                  <a:lnTo>
                    <a:pt x="3018" y="2975"/>
                  </a:lnTo>
                  <a:lnTo>
                    <a:pt x="2976" y="2965"/>
                  </a:lnTo>
                  <a:lnTo>
                    <a:pt x="2956" y="2965"/>
                  </a:lnTo>
                  <a:lnTo>
                    <a:pt x="2934" y="2965"/>
                  </a:lnTo>
                  <a:lnTo>
                    <a:pt x="2903" y="2965"/>
                  </a:lnTo>
                  <a:lnTo>
                    <a:pt x="2860" y="2965"/>
                  </a:lnTo>
                  <a:lnTo>
                    <a:pt x="2839" y="2965"/>
                  </a:lnTo>
                  <a:lnTo>
                    <a:pt x="2796" y="2965"/>
                  </a:lnTo>
                  <a:lnTo>
                    <a:pt x="2743" y="2975"/>
                  </a:lnTo>
                  <a:lnTo>
                    <a:pt x="2701" y="2975"/>
                  </a:lnTo>
                  <a:lnTo>
                    <a:pt x="2690" y="2924"/>
                  </a:lnTo>
                  <a:lnTo>
                    <a:pt x="2743" y="2913"/>
                  </a:lnTo>
                  <a:lnTo>
                    <a:pt x="2785" y="2913"/>
                  </a:lnTo>
                  <a:lnTo>
                    <a:pt x="2828" y="2913"/>
                  </a:lnTo>
                  <a:lnTo>
                    <a:pt x="2860" y="2903"/>
                  </a:lnTo>
                  <a:lnTo>
                    <a:pt x="2903" y="2903"/>
                  </a:lnTo>
                  <a:lnTo>
                    <a:pt x="2934" y="2903"/>
                  </a:lnTo>
                  <a:lnTo>
                    <a:pt x="2956" y="2913"/>
                  </a:lnTo>
                  <a:lnTo>
                    <a:pt x="2998" y="2913"/>
                  </a:lnTo>
                  <a:lnTo>
                    <a:pt x="3029" y="2924"/>
                  </a:lnTo>
                  <a:lnTo>
                    <a:pt x="3082" y="2934"/>
                  </a:lnTo>
                  <a:lnTo>
                    <a:pt x="3135" y="2965"/>
                  </a:lnTo>
                  <a:lnTo>
                    <a:pt x="3189" y="2986"/>
                  </a:lnTo>
                  <a:lnTo>
                    <a:pt x="3220" y="3017"/>
                  </a:lnTo>
                  <a:close/>
                  <a:moveTo>
                    <a:pt x="3178" y="3037"/>
                  </a:moveTo>
                  <a:lnTo>
                    <a:pt x="3189" y="2986"/>
                  </a:lnTo>
                  <a:lnTo>
                    <a:pt x="3209" y="2986"/>
                  </a:lnTo>
                  <a:lnTo>
                    <a:pt x="3220" y="2996"/>
                  </a:lnTo>
                  <a:lnTo>
                    <a:pt x="3220" y="3017"/>
                  </a:lnTo>
                  <a:lnTo>
                    <a:pt x="3209" y="3027"/>
                  </a:lnTo>
                  <a:lnTo>
                    <a:pt x="3189" y="3037"/>
                  </a:lnTo>
                  <a:lnTo>
                    <a:pt x="3178" y="3037"/>
                  </a:lnTo>
                  <a:close/>
                  <a:moveTo>
                    <a:pt x="3135" y="3418"/>
                  </a:moveTo>
                  <a:lnTo>
                    <a:pt x="3125" y="3366"/>
                  </a:lnTo>
                  <a:lnTo>
                    <a:pt x="3114" y="3408"/>
                  </a:lnTo>
                  <a:lnTo>
                    <a:pt x="3082" y="3366"/>
                  </a:lnTo>
                  <a:lnTo>
                    <a:pt x="3072" y="3346"/>
                  </a:lnTo>
                  <a:lnTo>
                    <a:pt x="3062" y="3315"/>
                  </a:lnTo>
                  <a:lnTo>
                    <a:pt x="3062" y="3294"/>
                  </a:lnTo>
                  <a:lnTo>
                    <a:pt x="3062" y="3264"/>
                  </a:lnTo>
                  <a:lnTo>
                    <a:pt x="3062" y="3243"/>
                  </a:lnTo>
                  <a:lnTo>
                    <a:pt x="3062" y="3223"/>
                  </a:lnTo>
                  <a:lnTo>
                    <a:pt x="3072" y="3191"/>
                  </a:lnTo>
                  <a:lnTo>
                    <a:pt x="3082" y="3140"/>
                  </a:lnTo>
                  <a:lnTo>
                    <a:pt x="3114" y="3098"/>
                  </a:lnTo>
                  <a:lnTo>
                    <a:pt x="3125" y="3078"/>
                  </a:lnTo>
                  <a:lnTo>
                    <a:pt x="3135" y="3048"/>
                  </a:lnTo>
                  <a:lnTo>
                    <a:pt x="3157" y="3027"/>
                  </a:lnTo>
                  <a:lnTo>
                    <a:pt x="3167" y="2996"/>
                  </a:lnTo>
                  <a:lnTo>
                    <a:pt x="3220" y="3017"/>
                  </a:lnTo>
                  <a:lnTo>
                    <a:pt x="3209" y="3048"/>
                  </a:lnTo>
                  <a:lnTo>
                    <a:pt x="3189" y="3078"/>
                  </a:lnTo>
                  <a:lnTo>
                    <a:pt x="3178" y="3098"/>
                  </a:lnTo>
                  <a:lnTo>
                    <a:pt x="3167" y="3129"/>
                  </a:lnTo>
                  <a:lnTo>
                    <a:pt x="3135" y="3171"/>
                  </a:lnTo>
                  <a:lnTo>
                    <a:pt x="3125" y="3202"/>
                  </a:lnTo>
                  <a:lnTo>
                    <a:pt x="3114" y="3233"/>
                  </a:lnTo>
                  <a:lnTo>
                    <a:pt x="3114" y="3243"/>
                  </a:lnTo>
                  <a:lnTo>
                    <a:pt x="3114" y="3264"/>
                  </a:lnTo>
                  <a:lnTo>
                    <a:pt x="3114" y="3283"/>
                  </a:lnTo>
                  <a:lnTo>
                    <a:pt x="3114" y="3304"/>
                  </a:lnTo>
                  <a:lnTo>
                    <a:pt x="3125" y="3315"/>
                  </a:lnTo>
                  <a:lnTo>
                    <a:pt x="3135" y="3346"/>
                  </a:lnTo>
                  <a:lnTo>
                    <a:pt x="3157" y="3366"/>
                  </a:lnTo>
                  <a:lnTo>
                    <a:pt x="3135" y="3418"/>
                  </a:lnTo>
                  <a:close/>
                  <a:moveTo>
                    <a:pt x="3114" y="3408"/>
                  </a:moveTo>
                  <a:lnTo>
                    <a:pt x="3157" y="3366"/>
                  </a:lnTo>
                  <a:lnTo>
                    <a:pt x="3167" y="3387"/>
                  </a:lnTo>
                  <a:lnTo>
                    <a:pt x="3167" y="3397"/>
                  </a:lnTo>
                  <a:lnTo>
                    <a:pt x="3157" y="3408"/>
                  </a:lnTo>
                  <a:lnTo>
                    <a:pt x="3135" y="3418"/>
                  </a:lnTo>
                  <a:lnTo>
                    <a:pt x="3125" y="3418"/>
                  </a:lnTo>
                  <a:lnTo>
                    <a:pt x="3114" y="3408"/>
                  </a:lnTo>
                  <a:close/>
                  <a:moveTo>
                    <a:pt x="2892" y="3562"/>
                  </a:moveTo>
                  <a:lnTo>
                    <a:pt x="2839" y="3562"/>
                  </a:lnTo>
                  <a:lnTo>
                    <a:pt x="2839" y="3541"/>
                  </a:lnTo>
                  <a:lnTo>
                    <a:pt x="2849" y="3520"/>
                  </a:lnTo>
                  <a:lnTo>
                    <a:pt x="2849" y="3510"/>
                  </a:lnTo>
                  <a:lnTo>
                    <a:pt x="2881" y="3501"/>
                  </a:lnTo>
                  <a:lnTo>
                    <a:pt x="2903" y="3470"/>
                  </a:lnTo>
                  <a:lnTo>
                    <a:pt x="2945" y="3449"/>
                  </a:lnTo>
                  <a:lnTo>
                    <a:pt x="3029" y="3408"/>
                  </a:lnTo>
                  <a:lnTo>
                    <a:pt x="3125" y="3366"/>
                  </a:lnTo>
                  <a:lnTo>
                    <a:pt x="3135" y="3418"/>
                  </a:lnTo>
                  <a:lnTo>
                    <a:pt x="3062" y="3459"/>
                  </a:lnTo>
                  <a:lnTo>
                    <a:pt x="2967" y="3501"/>
                  </a:lnTo>
                  <a:lnTo>
                    <a:pt x="2934" y="3520"/>
                  </a:lnTo>
                  <a:lnTo>
                    <a:pt x="2903" y="3541"/>
                  </a:lnTo>
                  <a:lnTo>
                    <a:pt x="2892" y="3551"/>
                  </a:lnTo>
                  <a:lnTo>
                    <a:pt x="2892" y="3562"/>
                  </a:lnTo>
                  <a:close/>
                  <a:moveTo>
                    <a:pt x="3029" y="3736"/>
                  </a:moveTo>
                  <a:lnTo>
                    <a:pt x="3009" y="3707"/>
                  </a:lnTo>
                  <a:lnTo>
                    <a:pt x="3009" y="3736"/>
                  </a:lnTo>
                  <a:lnTo>
                    <a:pt x="2998" y="3726"/>
                  </a:lnTo>
                  <a:lnTo>
                    <a:pt x="2976" y="3726"/>
                  </a:lnTo>
                  <a:lnTo>
                    <a:pt x="2967" y="3717"/>
                  </a:lnTo>
                  <a:lnTo>
                    <a:pt x="2934" y="3707"/>
                  </a:lnTo>
                  <a:lnTo>
                    <a:pt x="2903" y="3676"/>
                  </a:lnTo>
                  <a:lnTo>
                    <a:pt x="2892" y="3676"/>
                  </a:lnTo>
                  <a:lnTo>
                    <a:pt x="2881" y="3665"/>
                  </a:lnTo>
                  <a:lnTo>
                    <a:pt x="2860" y="3655"/>
                  </a:lnTo>
                  <a:lnTo>
                    <a:pt x="2849" y="3634"/>
                  </a:lnTo>
                  <a:lnTo>
                    <a:pt x="2849" y="3613"/>
                  </a:lnTo>
                  <a:lnTo>
                    <a:pt x="2839" y="3603"/>
                  </a:lnTo>
                  <a:lnTo>
                    <a:pt x="2839" y="3572"/>
                  </a:lnTo>
                  <a:lnTo>
                    <a:pt x="2839" y="3562"/>
                  </a:lnTo>
                  <a:lnTo>
                    <a:pt x="2892" y="3562"/>
                  </a:lnTo>
                  <a:lnTo>
                    <a:pt x="2892" y="3572"/>
                  </a:lnTo>
                  <a:lnTo>
                    <a:pt x="2892" y="3582"/>
                  </a:lnTo>
                  <a:lnTo>
                    <a:pt x="2892" y="3603"/>
                  </a:lnTo>
                  <a:lnTo>
                    <a:pt x="2903" y="3603"/>
                  </a:lnTo>
                  <a:lnTo>
                    <a:pt x="2903" y="3613"/>
                  </a:lnTo>
                  <a:lnTo>
                    <a:pt x="2913" y="3624"/>
                  </a:lnTo>
                  <a:lnTo>
                    <a:pt x="2934" y="3624"/>
                  </a:lnTo>
                  <a:lnTo>
                    <a:pt x="2934" y="3634"/>
                  </a:lnTo>
                  <a:lnTo>
                    <a:pt x="2956" y="3655"/>
                  </a:lnTo>
                  <a:lnTo>
                    <a:pt x="2976" y="3665"/>
                  </a:lnTo>
                  <a:lnTo>
                    <a:pt x="3009" y="3676"/>
                  </a:lnTo>
                  <a:lnTo>
                    <a:pt x="3018" y="3676"/>
                  </a:lnTo>
                  <a:lnTo>
                    <a:pt x="3029" y="3686"/>
                  </a:lnTo>
                  <a:lnTo>
                    <a:pt x="3051" y="3707"/>
                  </a:lnTo>
                  <a:lnTo>
                    <a:pt x="3029" y="3736"/>
                  </a:lnTo>
                  <a:close/>
                  <a:moveTo>
                    <a:pt x="3009" y="3736"/>
                  </a:moveTo>
                  <a:lnTo>
                    <a:pt x="3051" y="3707"/>
                  </a:lnTo>
                  <a:lnTo>
                    <a:pt x="3051" y="3717"/>
                  </a:lnTo>
                  <a:lnTo>
                    <a:pt x="3051" y="3726"/>
                  </a:lnTo>
                  <a:lnTo>
                    <a:pt x="3051" y="3736"/>
                  </a:lnTo>
                  <a:lnTo>
                    <a:pt x="3029" y="3736"/>
                  </a:lnTo>
                  <a:lnTo>
                    <a:pt x="3018" y="3757"/>
                  </a:lnTo>
                  <a:lnTo>
                    <a:pt x="3009" y="3736"/>
                  </a:lnTo>
                  <a:close/>
                  <a:moveTo>
                    <a:pt x="2807" y="4139"/>
                  </a:moveTo>
                  <a:lnTo>
                    <a:pt x="2807" y="4077"/>
                  </a:lnTo>
                  <a:lnTo>
                    <a:pt x="2785" y="4087"/>
                  </a:lnTo>
                  <a:lnTo>
                    <a:pt x="2796" y="4056"/>
                  </a:lnTo>
                  <a:lnTo>
                    <a:pt x="2807" y="4035"/>
                  </a:lnTo>
                  <a:lnTo>
                    <a:pt x="2828" y="4004"/>
                  </a:lnTo>
                  <a:lnTo>
                    <a:pt x="2839" y="3984"/>
                  </a:lnTo>
                  <a:lnTo>
                    <a:pt x="2849" y="3933"/>
                  </a:lnTo>
                  <a:lnTo>
                    <a:pt x="2860" y="3881"/>
                  </a:lnTo>
                  <a:lnTo>
                    <a:pt x="2881" y="3861"/>
                  </a:lnTo>
                  <a:lnTo>
                    <a:pt x="2892" y="3830"/>
                  </a:lnTo>
                  <a:lnTo>
                    <a:pt x="2903" y="3819"/>
                  </a:lnTo>
                  <a:lnTo>
                    <a:pt x="2913" y="3788"/>
                  </a:lnTo>
                  <a:lnTo>
                    <a:pt x="2934" y="3767"/>
                  </a:lnTo>
                  <a:lnTo>
                    <a:pt x="2956" y="3736"/>
                  </a:lnTo>
                  <a:lnTo>
                    <a:pt x="2976" y="3717"/>
                  </a:lnTo>
                  <a:lnTo>
                    <a:pt x="3009" y="3707"/>
                  </a:lnTo>
                  <a:lnTo>
                    <a:pt x="3029" y="3736"/>
                  </a:lnTo>
                  <a:lnTo>
                    <a:pt x="3009" y="3767"/>
                  </a:lnTo>
                  <a:lnTo>
                    <a:pt x="2998" y="3778"/>
                  </a:lnTo>
                  <a:lnTo>
                    <a:pt x="2967" y="3809"/>
                  </a:lnTo>
                  <a:lnTo>
                    <a:pt x="2956" y="3819"/>
                  </a:lnTo>
                  <a:lnTo>
                    <a:pt x="2945" y="3840"/>
                  </a:lnTo>
                  <a:lnTo>
                    <a:pt x="2945" y="3861"/>
                  </a:lnTo>
                  <a:lnTo>
                    <a:pt x="2934" y="3881"/>
                  </a:lnTo>
                  <a:lnTo>
                    <a:pt x="2913" y="3902"/>
                  </a:lnTo>
                  <a:lnTo>
                    <a:pt x="2903" y="3943"/>
                  </a:lnTo>
                  <a:lnTo>
                    <a:pt x="2892" y="3994"/>
                  </a:lnTo>
                  <a:lnTo>
                    <a:pt x="2881" y="4035"/>
                  </a:lnTo>
                  <a:lnTo>
                    <a:pt x="2860" y="4056"/>
                  </a:lnTo>
                  <a:lnTo>
                    <a:pt x="2849" y="4087"/>
                  </a:lnTo>
                  <a:lnTo>
                    <a:pt x="2828" y="4128"/>
                  </a:lnTo>
                  <a:lnTo>
                    <a:pt x="2807" y="4139"/>
                  </a:lnTo>
                  <a:close/>
                  <a:moveTo>
                    <a:pt x="2807" y="4077"/>
                  </a:moveTo>
                  <a:lnTo>
                    <a:pt x="2807" y="4108"/>
                  </a:lnTo>
                  <a:lnTo>
                    <a:pt x="2807" y="4077"/>
                  </a:lnTo>
                  <a:close/>
                  <a:moveTo>
                    <a:pt x="2785" y="4087"/>
                  </a:moveTo>
                  <a:lnTo>
                    <a:pt x="2828" y="4128"/>
                  </a:lnTo>
                  <a:lnTo>
                    <a:pt x="2807" y="4139"/>
                  </a:lnTo>
                  <a:lnTo>
                    <a:pt x="2796" y="4139"/>
                  </a:lnTo>
                  <a:lnTo>
                    <a:pt x="2785" y="4128"/>
                  </a:lnTo>
                  <a:lnTo>
                    <a:pt x="2785" y="4108"/>
                  </a:lnTo>
                  <a:lnTo>
                    <a:pt x="2785" y="4097"/>
                  </a:lnTo>
                  <a:lnTo>
                    <a:pt x="2785" y="4087"/>
                  </a:lnTo>
                  <a:close/>
                  <a:moveTo>
                    <a:pt x="1144" y="4108"/>
                  </a:moveTo>
                  <a:lnTo>
                    <a:pt x="1164" y="4077"/>
                  </a:lnTo>
                  <a:lnTo>
                    <a:pt x="2807" y="4077"/>
                  </a:lnTo>
                  <a:lnTo>
                    <a:pt x="2807" y="4139"/>
                  </a:lnTo>
                  <a:lnTo>
                    <a:pt x="1164" y="4139"/>
                  </a:lnTo>
                  <a:lnTo>
                    <a:pt x="1144" y="4108"/>
                  </a:lnTo>
                  <a:close/>
                  <a:moveTo>
                    <a:pt x="1164" y="4077"/>
                  </a:moveTo>
                  <a:lnTo>
                    <a:pt x="1164" y="4139"/>
                  </a:lnTo>
                  <a:lnTo>
                    <a:pt x="1155" y="4128"/>
                  </a:lnTo>
                  <a:lnTo>
                    <a:pt x="1144" y="4128"/>
                  </a:lnTo>
                  <a:lnTo>
                    <a:pt x="1144" y="4108"/>
                  </a:lnTo>
                  <a:lnTo>
                    <a:pt x="1144" y="4097"/>
                  </a:lnTo>
                  <a:lnTo>
                    <a:pt x="1144" y="4087"/>
                  </a:lnTo>
                  <a:lnTo>
                    <a:pt x="1155" y="4087"/>
                  </a:lnTo>
                  <a:lnTo>
                    <a:pt x="1164" y="4077"/>
                  </a:lnTo>
                  <a:close/>
                  <a:moveTo>
                    <a:pt x="1144" y="4108"/>
                  </a:moveTo>
                  <a:lnTo>
                    <a:pt x="1164" y="4108"/>
                  </a:lnTo>
                  <a:lnTo>
                    <a:pt x="1144" y="4108"/>
                  </a:lnTo>
                  <a:close/>
                  <a:moveTo>
                    <a:pt x="1164" y="4077"/>
                  </a:moveTo>
                  <a:lnTo>
                    <a:pt x="1164" y="4139"/>
                  </a:lnTo>
                  <a:lnTo>
                    <a:pt x="1155" y="4128"/>
                  </a:lnTo>
                  <a:lnTo>
                    <a:pt x="1144" y="4128"/>
                  </a:lnTo>
                  <a:lnTo>
                    <a:pt x="1144" y="4108"/>
                  </a:lnTo>
                  <a:lnTo>
                    <a:pt x="1144" y="4097"/>
                  </a:lnTo>
                  <a:lnTo>
                    <a:pt x="1144" y="4087"/>
                  </a:lnTo>
                  <a:lnTo>
                    <a:pt x="1155" y="4087"/>
                  </a:lnTo>
                  <a:lnTo>
                    <a:pt x="1164" y="4077"/>
                  </a:lnTo>
                  <a:close/>
                  <a:moveTo>
                    <a:pt x="1164" y="4303"/>
                  </a:moveTo>
                  <a:lnTo>
                    <a:pt x="1164" y="4241"/>
                  </a:lnTo>
                  <a:lnTo>
                    <a:pt x="1144" y="4262"/>
                  </a:lnTo>
                  <a:lnTo>
                    <a:pt x="1144" y="4220"/>
                  </a:lnTo>
                  <a:lnTo>
                    <a:pt x="1144" y="4189"/>
                  </a:lnTo>
                  <a:lnTo>
                    <a:pt x="1144" y="4149"/>
                  </a:lnTo>
                  <a:lnTo>
                    <a:pt x="1144" y="4108"/>
                  </a:lnTo>
                  <a:lnTo>
                    <a:pt x="1197" y="4108"/>
                  </a:lnTo>
                  <a:lnTo>
                    <a:pt x="1197" y="4149"/>
                  </a:lnTo>
                  <a:lnTo>
                    <a:pt x="1197" y="4189"/>
                  </a:lnTo>
                  <a:lnTo>
                    <a:pt x="1197" y="4220"/>
                  </a:lnTo>
                  <a:lnTo>
                    <a:pt x="1197" y="4262"/>
                  </a:lnTo>
                  <a:lnTo>
                    <a:pt x="1164" y="4303"/>
                  </a:lnTo>
                  <a:close/>
                  <a:moveTo>
                    <a:pt x="1144" y="4262"/>
                  </a:moveTo>
                  <a:lnTo>
                    <a:pt x="1197" y="4262"/>
                  </a:lnTo>
                  <a:lnTo>
                    <a:pt x="1197" y="4272"/>
                  </a:lnTo>
                  <a:lnTo>
                    <a:pt x="1186" y="4293"/>
                  </a:lnTo>
                  <a:lnTo>
                    <a:pt x="1164" y="4303"/>
                  </a:lnTo>
                  <a:lnTo>
                    <a:pt x="1155" y="4293"/>
                  </a:lnTo>
                  <a:lnTo>
                    <a:pt x="1144" y="4293"/>
                  </a:lnTo>
                  <a:lnTo>
                    <a:pt x="1144" y="4272"/>
                  </a:lnTo>
                  <a:lnTo>
                    <a:pt x="1144" y="4262"/>
                  </a:lnTo>
                  <a:close/>
                  <a:moveTo>
                    <a:pt x="381" y="4426"/>
                  </a:moveTo>
                  <a:lnTo>
                    <a:pt x="434" y="4426"/>
                  </a:lnTo>
                  <a:lnTo>
                    <a:pt x="381" y="4416"/>
                  </a:lnTo>
                  <a:lnTo>
                    <a:pt x="392" y="4406"/>
                  </a:lnTo>
                  <a:lnTo>
                    <a:pt x="401" y="4395"/>
                  </a:lnTo>
                  <a:lnTo>
                    <a:pt x="423" y="4365"/>
                  </a:lnTo>
                  <a:lnTo>
                    <a:pt x="444" y="4355"/>
                  </a:lnTo>
                  <a:lnTo>
                    <a:pt x="455" y="4345"/>
                  </a:lnTo>
                  <a:lnTo>
                    <a:pt x="476" y="4324"/>
                  </a:lnTo>
                  <a:lnTo>
                    <a:pt x="497" y="4324"/>
                  </a:lnTo>
                  <a:lnTo>
                    <a:pt x="529" y="4314"/>
                  </a:lnTo>
                  <a:lnTo>
                    <a:pt x="561" y="4303"/>
                  </a:lnTo>
                  <a:lnTo>
                    <a:pt x="614" y="4293"/>
                  </a:lnTo>
                  <a:lnTo>
                    <a:pt x="667" y="4272"/>
                  </a:lnTo>
                  <a:lnTo>
                    <a:pt x="720" y="4262"/>
                  </a:lnTo>
                  <a:lnTo>
                    <a:pt x="773" y="4252"/>
                  </a:lnTo>
                  <a:lnTo>
                    <a:pt x="825" y="4252"/>
                  </a:lnTo>
                  <a:lnTo>
                    <a:pt x="889" y="4252"/>
                  </a:lnTo>
                  <a:lnTo>
                    <a:pt x="942" y="4252"/>
                  </a:lnTo>
                  <a:lnTo>
                    <a:pt x="1059" y="4241"/>
                  </a:lnTo>
                  <a:lnTo>
                    <a:pt x="1164" y="4241"/>
                  </a:lnTo>
                  <a:lnTo>
                    <a:pt x="1164" y="4303"/>
                  </a:lnTo>
                  <a:lnTo>
                    <a:pt x="1059" y="4303"/>
                  </a:lnTo>
                  <a:lnTo>
                    <a:pt x="942" y="4303"/>
                  </a:lnTo>
                  <a:lnTo>
                    <a:pt x="889" y="4303"/>
                  </a:lnTo>
                  <a:lnTo>
                    <a:pt x="836" y="4303"/>
                  </a:lnTo>
                  <a:lnTo>
                    <a:pt x="783" y="4314"/>
                  </a:lnTo>
                  <a:lnTo>
                    <a:pt x="720" y="4314"/>
                  </a:lnTo>
                  <a:lnTo>
                    <a:pt x="688" y="4324"/>
                  </a:lnTo>
                  <a:lnTo>
                    <a:pt x="634" y="4345"/>
                  </a:lnTo>
                  <a:lnTo>
                    <a:pt x="583" y="4355"/>
                  </a:lnTo>
                  <a:lnTo>
                    <a:pt x="539" y="4365"/>
                  </a:lnTo>
                  <a:lnTo>
                    <a:pt x="529" y="4376"/>
                  </a:lnTo>
                  <a:lnTo>
                    <a:pt x="497" y="4376"/>
                  </a:lnTo>
                  <a:lnTo>
                    <a:pt x="487" y="4395"/>
                  </a:lnTo>
                  <a:lnTo>
                    <a:pt x="476" y="4406"/>
                  </a:lnTo>
                  <a:lnTo>
                    <a:pt x="455" y="4416"/>
                  </a:lnTo>
                  <a:lnTo>
                    <a:pt x="444" y="4426"/>
                  </a:lnTo>
                  <a:lnTo>
                    <a:pt x="434" y="4426"/>
                  </a:lnTo>
                  <a:lnTo>
                    <a:pt x="423" y="4447"/>
                  </a:lnTo>
                  <a:lnTo>
                    <a:pt x="381" y="4426"/>
                  </a:lnTo>
                  <a:close/>
                  <a:moveTo>
                    <a:pt x="381" y="4416"/>
                  </a:moveTo>
                  <a:lnTo>
                    <a:pt x="423" y="4447"/>
                  </a:lnTo>
                  <a:lnTo>
                    <a:pt x="423" y="4457"/>
                  </a:lnTo>
                  <a:lnTo>
                    <a:pt x="401" y="4457"/>
                  </a:lnTo>
                  <a:lnTo>
                    <a:pt x="392" y="4457"/>
                  </a:lnTo>
                  <a:lnTo>
                    <a:pt x="381" y="4457"/>
                  </a:lnTo>
                  <a:lnTo>
                    <a:pt x="381" y="4447"/>
                  </a:lnTo>
                  <a:lnTo>
                    <a:pt x="381" y="4426"/>
                  </a:lnTo>
                  <a:lnTo>
                    <a:pt x="381" y="4416"/>
                  </a:lnTo>
                  <a:close/>
                  <a:moveTo>
                    <a:pt x="1472" y="3613"/>
                  </a:moveTo>
                  <a:lnTo>
                    <a:pt x="1419" y="3613"/>
                  </a:lnTo>
                  <a:lnTo>
                    <a:pt x="1472" y="3613"/>
                  </a:lnTo>
                  <a:lnTo>
                    <a:pt x="1461" y="3634"/>
                  </a:lnTo>
                  <a:lnTo>
                    <a:pt x="1461" y="3655"/>
                  </a:lnTo>
                  <a:lnTo>
                    <a:pt x="1461" y="3676"/>
                  </a:lnTo>
                  <a:lnTo>
                    <a:pt x="1441" y="3707"/>
                  </a:lnTo>
                  <a:lnTo>
                    <a:pt x="1430" y="3717"/>
                  </a:lnTo>
                  <a:lnTo>
                    <a:pt x="1430" y="3726"/>
                  </a:lnTo>
                  <a:lnTo>
                    <a:pt x="1419" y="3757"/>
                  </a:lnTo>
                  <a:lnTo>
                    <a:pt x="1408" y="3767"/>
                  </a:lnTo>
                  <a:lnTo>
                    <a:pt x="1388" y="3778"/>
                  </a:lnTo>
                  <a:lnTo>
                    <a:pt x="1366" y="3788"/>
                  </a:lnTo>
                  <a:lnTo>
                    <a:pt x="1355" y="3809"/>
                  </a:lnTo>
                  <a:lnTo>
                    <a:pt x="1345" y="3819"/>
                  </a:lnTo>
                  <a:lnTo>
                    <a:pt x="1302" y="3840"/>
                  </a:lnTo>
                  <a:lnTo>
                    <a:pt x="1271" y="3861"/>
                  </a:lnTo>
                  <a:lnTo>
                    <a:pt x="1217" y="3871"/>
                  </a:lnTo>
                  <a:lnTo>
                    <a:pt x="1186" y="3892"/>
                  </a:lnTo>
                  <a:lnTo>
                    <a:pt x="1144" y="3902"/>
                  </a:lnTo>
                  <a:lnTo>
                    <a:pt x="1091" y="3923"/>
                  </a:lnTo>
                  <a:lnTo>
                    <a:pt x="995" y="3943"/>
                  </a:lnTo>
                  <a:lnTo>
                    <a:pt x="911" y="3973"/>
                  </a:lnTo>
                  <a:lnTo>
                    <a:pt x="869" y="3984"/>
                  </a:lnTo>
                  <a:lnTo>
                    <a:pt x="815" y="3994"/>
                  </a:lnTo>
                  <a:lnTo>
                    <a:pt x="773" y="4004"/>
                  </a:lnTo>
                  <a:lnTo>
                    <a:pt x="720" y="4025"/>
                  </a:lnTo>
                  <a:lnTo>
                    <a:pt x="688" y="4046"/>
                  </a:lnTo>
                  <a:lnTo>
                    <a:pt x="645" y="4056"/>
                  </a:lnTo>
                  <a:lnTo>
                    <a:pt x="603" y="4087"/>
                  </a:lnTo>
                  <a:lnTo>
                    <a:pt x="583" y="4108"/>
                  </a:lnTo>
                  <a:lnTo>
                    <a:pt x="561" y="4128"/>
                  </a:lnTo>
                  <a:lnTo>
                    <a:pt x="539" y="4139"/>
                  </a:lnTo>
                  <a:lnTo>
                    <a:pt x="529" y="4149"/>
                  </a:lnTo>
                  <a:lnTo>
                    <a:pt x="508" y="4179"/>
                  </a:lnTo>
                  <a:lnTo>
                    <a:pt x="497" y="4189"/>
                  </a:lnTo>
                  <a:lnTo>
                    <a:pt x="487" y="4200"/>
                  </a:lnTo>
                  <a:lnTo>
                    <a:pt x="487" y="4220"/>
                  </a:lnTo>
                  <a:lnTo>
                    <a:pt x="476" y="4241"/>
                  </a:lnTo>
                  <a:lnTo>
                    <a:pt x="455" y="4262"/>
                  </a:lnTo>
                  <a:lnTo>
                    <a:pt x="455" y="4272"/>
                  </a:lnTo>
                  <a:lnTo>
                    <a:pt x="444" y="4303"/>
                  </a:lnTo>
                  <a:lnTo>
                    <a:pt x="444" y="4324"/>
                  </a:lnTo>
                  <a:lnTo>
                    <a:pt x="434" y="4355"/>
                  </a:lnTo>
                  <a:lnTo>
                    <a:pt x="434" y="4376"/>
                  </a:lnTo>
                  <a:lnTo>
                    <a:pt x="434" y="4406"/>
                  </a:lnTo>
                  <a:lnTo>
                    <a:pt x="434" y="4426"/>
                  </a:lnTo>
                  <a:lnTo>
                    <a:pt x="381" y="4426"/>
                  </a:lnTo>
                  <a:lnTo>
                    <a:pt x="381" y="4406"/>
                  </a:lnTo>
                  <a:lnTo>
                    <a:pt x="381" y="4376"/>
                  </a:lnTo>
                  <a:lnTo>
                    <a:pt x="381" y="4345"/>
                  </a:lnTo>
                  <a:lnTo>
                    <a:pt x="392" y="4314"/>
                  </a:lnTo>
                  <a:lnTo>
                    <a:pt x="392" y="4293"/>
                  </a:lnTo>
                  <a:lnTo>
                    <a:pt x="401" y="4262"/>
                  </a:lnTo>
                  <a:lnTo>
                    <a:pt x="401" y="4241"/>
                  </a:lnTo>
                  <a:lnTo>
                    <a:pt x="423" y="4210"/>
                  </a:lnTo>
                  <a:lnTo>
                    <a:pt x="434" y="4200"/>
                  </a:lnTo>
                  <a:lnTo>
                    <a:pt x="444" y="4179"/>
                  </a:lnTo>
                  <a:lnTo>
                    <a:pt x="455" y="4149"/>
                  </a:lnTo>
                  <a:lnTo>
                    <a:pt x="476" y="4139"/>
                  </a:lnTo>
                  <a:lnTo>
                    <a:pt x="487" y="4108"/>
                  </a:lnTo>
                  <a:lnTo>
                    <a:pt x="508" y="4097"/>
                  </a:lnTo>
                  <a:lnTo>
                    <a:pt x="529" y="4087"/>
                  </a:lnTo>
                  <a:lnTo>
                    <a:pt x="539" y="4077"/>
                  </a:lnTo>
                  <a:lnTo>
                    <a:pt x="583" y="4046"/>
                  </a:lnTo>
                  <a:lnTo>
                    <a:pt x="614" y="4025"/>
                  </a:lnTo>
                  <a:lnTo>
                    <a:pt x="667" y="3994"/>
                  </a:lnTo>
                  <a:lnTo>
                    <a:pt x="709" y="3973"/>
                  </a:lnTo>
                  <a:lnTo>
                    <a:pt x="752" y="3953"/>
                  </a:lnTo>
                  <a:lnTo>
                    <a:pt x="805" y="3943"/>
                  </a:lnTo>
                  <a:lnTo>
                    <a:pt x="858" y="3933"/>
                  </a:lnTo>
                  <a:lnTo>
                    <a:pt x="889" y="3923"/>
                  </a:lnTo>
                  <a:lnTo>
                    <a:pt x="984" y="3892"/>
                  </a:lnTo>
                  <a:lnTo>
                    <a:pt x="1080" y="3871"/>
                  </a:lnTo>
                  <a:lnTo>
                    <a:pt x="1133" y="3861"/>
                  </a:lnTo>
                  <a:lnTo>
                    <a:pt x="1164" y="3840"/>
                  </a:lnTo>
                  <a:lnTo>
                    <a:pt x="1207" y="3830"/>
                  </a:lnTo>
                  <a:lnTo>
                    <a:pt x="1250" y="3809"/>
                  </a:lnTo>
                  <a:lnTo>
                    <a:pt x="1271" y="3788"/>
                  </a:lnTo>
                  <a:lnTo>
                    <a:pt x="1313" y="3767"/>
                  </a:lnTo>
                  <a:lnTo>
                    <a:pt x="1324" y="3767"/>
                  </a:lnTo>
                  <a:lnTo>
                    <a:pt x="1345" y="3757"/>
                  </a:lnTo>
                  <a:lnTo>
                    <a:pt x="1355" y="3736"/>
                  </a:lnTo>
                  <a:lnTo>
                    <a:pt x="1366" y="3726"/>
                  </a:lnTo>
                  <a:lnTo>
                    <a:pt x="1366" y="3717"/>
                  </a:lnTo>
                  <a:lnTo>
                    <a:pt x="1377" y="3707"/>
                  </a:lnTo>
                  <a:lnTo>
                    <a:pt x="1388" y="3686"/>
                  </a:lnTo>
                  <a:lnTo>
                    <a:pt x="1388" y="3676"/>
                  </a:lnTo>
                  <a:lnTo>
                    <a:pt x="1408" y="3665"/>
                  </a:lnTo>
                  <a:lnTo>
                    <a:pt x="1408" y="3634"/>
                  </a:lnTo>
                  <a:lnTo>
                    <a:pt x="1408" y="3624"/>
                  </a:lnTo>
                  <a:lnTo>
                    <a:pt x="1419" y="3613"/>
                  </a:lnTo>
                  <a:lnTo>
                    <a:pt x="1472" y="3613"/>
                  </a:lnTo>
                  <a:close/>
                  <a:moveTo>
                    <a:pt x="1472" y="3613"/>
                  </a:moveTo>
                  <a:lnTo>
                    <a:pt x="1419" y="3613"/>
                  </a:lnTo>
                  <a:lnTo>
                    <a:pt x="1419" y="3603"/>
                  </a:lnTo>
                  <a:lnTo>
                    <a:pt x="1419" y="3582"/>
                  </a:lnTo>
                  <a:lnTo>
                    <a:pt x="1430" y="3582"/>
                  </a:lnTo>
                  <a:lnTo>
                    <a:pt x="1441" y="3582"/>
                  </a:lnTo>
                  <a:lnTo>
                    <a:pt x="1461" y="3582"/>
                  </a:lnTo>
                  <a:lnTo>
                    <a:pt x="1461" y="3603"/>
                  </a:lnTo>
                  <a:lnTo>
                    <a:pt x="1472" y="3603"/>
                  </a:lnTo>
                  <a:lnTo>
                    <a:pt x="1472" y="3613"/>
                  </a:lnTo>
                  <a:close/>
                  <a:moveTo>
                    <a:pt x="1217" y="3809"/>
                  </a:moveTo>
                  <a:lnTo>
                    <a:pt x="1217" y="3757"/>
                  </a:lnTo>
                  <a:lnTo>
                    <a:pt x="1250" y="3757"/>
                  </a:lnTo>
                  <a:lnTo>
                    <a:pt x="1260" y="3736"/>
                  </a:lnTo>
                  <a:lnTo>
                    <a:pt x="1271" y="3736"/>
                  </a:lnTo>
                  <a:lnTo>
                    <a:pt x="1302" y="3736"/>
                  </a:lnTo>
                  <a:lnTo>
                    <a:pt x="1313" y="3726"/>
                  </a:lnTo>
                  <a:lnTo>
                    <a:pt x="1324" y="3726"/>
                  </a:lnTo>
                  <a:lnTo>
                    <a:pt x="1345" y="3717"/>
                  </a:lnTo>
                  <a:lnTo>
                    <a:pt x="1355" y="3717"/>
                  </a:lnTo>
                  <a:lnTo>
                    <a:pt x="1366" y="3707"/>
                  </a:lnTo>
                  <a:lnTo>
                    <a:pt x="1377" y="3686"/>
                  </a:lnTo>
                  <a:lnTo>
                    <a:pt x="1388" y="3676"/>
                  </a:lnTo>
                  <a:lnTo>
                    <a:pt x="1408" y="3665"/>
                  </a:lnTo>
                  <a:lnTo>
                    <a:pt x="1408" y="3655"/>
                  </a:lnTo>
                  <a:lnTo>
                    <a:pt x="1408" y="3634"/>
                  </a:lnTo>
                  <a:lnTo>
                    <a:pt x="1419" y="3624"/>
                  </a:lnTo>
                  <a:lnTo>
                    <a:pt x="1419" y="3613"/>
                  </a:lnTo>
                  <a:lnTo>
                    <a:pt x="1472" y="3613"/>
                  </a:lnTo>
                  <a:lnTo>
                    <a:pt x="1472" y="3634"/>
                  </a:lnTo>
                  <a:lnTo>
                    <a:pt x="1461" y="3655"/>
                  </a:lnTo>
                  <a:lnTo>
                    <a:pt x="1461" y="3676"/>
                  </a:lnTo>
                  <a:lnTo>
                    <a:pt x="1441" y="3707"/>
                  </a:lnTo>
                  <a:lnTo>
                    <a:pt x="1430" y="3717"/>
                  </a:lnTo>
                  <a:lnTo>
                    <a:pt x="1419" y="3726"/>
                  </a:lnTo>
                  <a:lnTo>
                    <a:pt x="1408" y="3736"/>
                  </a:lnTo>
                  <a:lnTo>
                    <a:pt x="1388" y="3757"/>
                  </a:lnTo>
                  <a:lnTo>
                    <a:pt x="1366" y="3767"/>
                  </a:lnTo>
                  <a:lnTo>
                    <a:pt x="1355" y="3778"/>
                  </a:lnTo>
                  <a:lnTo>
                    <a:pt x="1324" y="3778"/>
                  </a:lnTo>
                  <a:lnTo>
                    <a:pt x="1313" y="3788"/>
                  </a:lnTo>
                  <a:lnTo>
                    <a:pt x="1292" y="3788"/>
                  </a:lnTo>
                  <a:lnTo>
                    <a:pt x="1260" y="3809"/>
                  </a:lnTo>
                  <a:lnTo>
                    <a:pt x="1250" y="3809"/>
                  </a:lnTo>
                  <a:lnTo>
                    <a:pt x="1217" y="3809"/>
                  </a:lnTo>
                  <a:close/>
                  <a:moveTo>
                    <a:pt x="539" y="3562"/>
                  </a:moveTo>
                  <a:lnTo>
                    <a:pt x="592" y="3562"/>
                  </a:lnTo>
                  <a:lnTo>
                    <a:pt x="603" y="3572"/>
                  </a:lnTo>
                  <a:lnTo>
                    <a:pt x="614" y="3572"/>
                  </a:lnTo>
                  <a:lnTo>
                    <a:pt x="614" y="3582"/>
                  </a:lnTo>
                  <a:lnTo>
                    <a:pt x="645" y="3582"/>
                  </a:lnTo>
                  <a:lnTo>
                    <a:pt x="656" y="3603"/>
                  </a:lnTo>
                  <a:lnTo>
                    <a:pt x="667" y="3613"/>
                  </a:lnTo>
                  <a:lnTo>
                    <a:pt x="720" y="3624"/>
                  </a:lnTo>
                  <a:lnTo>
                    <a:pt x="773" y="3655"/>
                  </a:lnTo>
                  <a:lnTo>
                    <a:pt x="825" y="3665"/>
                  </a:lnTo>
                  <a:lnTo>
                    <a:pt x="878" y="3676"/>
                  </a:lnTo>
                  <a:lnTo>
                    <a:pt x="995" y="3717"/>
                  </a:lnTo>
                  <a:lnTo>
                    <a:pt x="1102" y="3726"/>
                  </a:lnTo>
                  <a:lnTo>
                    <a:pt x="1186" y="3736"/>
                  </a:lnTo>
                  <a:lnTo>
                    <a:pt x="1217" y="3757"/>
                  </a:lnTo>
                  <a:lnTo>
                    <a:pt x="1217" y="3809"/>
                  </a:lnTo>
                  <a:lnTo>
                    <a:pt x="1164" y="3788"/>
                  </a:lnTo>
                  <a:lnTo>
                    <a:pt x="1091" y="3778"/>
                  </a:lnTo>
                  <a:lnTo>
                    <a:pt x="984" y="3767"/>
                  </a:lnTo>
                  <a:lnTo>
                    <a:pt x="869" y="3726"/>
                  </a:lnTo>
                  <a:lnTo>
                    <a:pt x="815" y="3717"/>
                  </a:lnTo>
                  <a:lnTo>
                    <a:pt x="752" y="3707"/>
                  </a:lnTo>
                  <a:lnTo>
                    <a:pt x="698" y="3676"/>
                  </a:lnTo>
                  <a:lnTo>
                    <a:pt x="656" y="3665"/>
                  </a:lnTo>
                  <a:lnTo>
                    <a:pt x="634" y="3655"/>
                  </a:lnTo>
                  <a:lnTo>
                    <a:pt x="603" y="3634"/>
                  </a:lnTo>
                  <a:lnTo>
                    <a:pt x="592" y="3624"/>
                  </a:lnTo>
                  <a:lnTo>
                    <a:pt x="583" y="3613"/>
                  </a:lnTo>
                  <a:lnTo>
                    <a:pt x="561" y="3603"/>
                  </a:lnTo>
                  <a:lnTo>
                    <a:pt x="550" y="3582"/>
                  </a:lnTo>
                  <a:lnTo>
                    <a:pt x="539" y="3572"/>
                  </a:lnTo>
                  <a:lnTo>
                    <a:pt x="539" y="3562"/>
                  </a:lnTo>
                  <a:close/>
                  <a:moveTo>
                    <a:pt x="815" y="3335"/>
                  </a:moveTo>
                  <a:lnTo>
                    <a:pt x="869" y="3335"/>
                  </a:lnTo>
                  <a:lnTo>
                    <a:pt x="836" y="3356"/>
                  </a:lnTo>
                  <a:lnTo>
                    <a:pt x="815" y="3366"/>
                  </a:lnTo>
                  <a:lnTo>
                    <a:pt x="773" y="3366"/>
                  </a:lnTo>
                  <a:lnTo>
                    <a:pt x="762" y="3366"/>
                  </a:lnTo>
                  <a:lnTo>
                    <a:pt x="730" y="3366"/>
                  </a:lnTo>
                  <a:lnTo>
                    <a:pt x="720" y="3387"/>
                  </a:lnTo>
                  <a:lnTo>
                    <a:pt x="698" y="3387"/>
                  </a:lnTo>
                  <a:lnTo>
                    <a:pt x="667" y="3397"/>
                  </a:lnTo>
                  <a:lnTo>
                    <a:pt x="656" y="3408"/>
                  </a:lnTo>
                  <a:lnTo>
                    <a:pt x="645" y="3418"/>
                  </a:lnTo>
                  <a:lnTo>
                    <a:pt x="634" y="3449"/>
                  </a:lnTo>
                  <a:lnTo>
                    <a:pt x="614" y="3459"/>
                  </a:lnTo>
                  <a:lnTo>
                    <a:pt x="603" y="3470"/>
                  </a:lnTo>
                  <a:lnTo>
                    <a:pt x="603" y="3490"/>
                  </a:lnTo>
                  <a:lnTo>
                    <a:pt x="603" y="3510"/>
                  </a:lnTo>
                  <a:lnTo>
                    <a:pt x="592" y="3520"/>
                  </a:lnTo>
                  <a:lnTo>
                    <a:pt x="592" y="3541"/>
                  </a:lnTo>
                  <a:lnTo>
                    <a:pt x="592" y="3562"/>
                  </a:lnTo>
                  <a:lnTo>
                    <a:pt x="539" y="3562"/>
                  </a:lnTo>
                  <a:lnTo>
                    <a:pt x="539" y="3541"/>
                  </a:lnTo>
                  <a:lnTo>
                    <a:pt x="539" y="3510"/>
                  </a:lnTo>
                  <a:lnTo>
                    <a:pt x="550" y="3501"/>
                  </a:lnTo>
                  <a:lnTo>
                    <a:pt x="550" y="3470"/>
                  </a:lnTo>
                  <a:lnTo>
                    <a:pt x="550" y="3459"/>
                  </a:lnTo>
                  <a:lnTo>
                    <a:pt x="561" y="3449"/>
                  </a:lnTo>
                  <a:lnTo>
                    <a:pt x="583" y="3439"/>
                  </a:lnTo>
                  <a:lnTo>
                    <a:pt x="583" y="3408"/>
                  </a:lnTo>
                  <a:lnTo>
                    <a:pt x="603" y="3387"/>
                  </a:lnTo>
                  <a:lnTo>
                    <a:pt x="614" y="3366"/>
                  </a:lnTo>
                  <a:lnTo>
                    <a:pt x="645" y="3356"/>
                  </a:lnTo>
                  <a:lnTo>
                    <a:pt x="667" y="3346"/>
                  </a:lnTo>
                  <a:lnTo>
                    <a:pt x="698" y="3335"/>
                  </a:lnTo>
                  <a:lnTo>
                    <a:pt x="720" y="3315"/>
                  </a:lnTo>
                  <a:lnTo>
                    <a:pt x="752" y="3315"/>
                  </a:lnTo>
                  <a:lnTo>
                    <a:pt x="773" y="3315"/>
                  </a:lnTo>
                  <a:lnTo>
                    <a:pt x="815" y="3304"/>
                  </a:lnTo>
                  <a:lnTo>
                    <a:pt x="836" y="3304"/>
                  </a:lnTo>
                  <a:lnTo>
                    <a:pt x="815" y="3335"/>
                  </a:lnTo>
                  <a:close/>
                  <a:moveTo>
                    <a:pt x="869" y="3335"/>
                  </a:moveTo>
                  <a:lnTo>
                    <a:pt x="836" y="3335"/>
                  </a:lnTo>
                  <a:lnTo>
                    <a:pt x="869" y="3335"/>
                  </a:lnTo>
                  <a:close/>
                  <a:moveTo>
                    <a:pt x="836" y="3356"/>
                  </a:moveTo>
                  <a:lnTo>
                    <a:pt x="836" y="3304"/>
                  </a:lnTo>
                  <a:lnTo>
                    <a:pt x="858" y="3304"/>
                  </a:lnTo>
                  <a:lnTo>
                    <a:pt x="858" y="3315"/>
                  </a:lnTo>
                  <a:lnTo>
                    <a:pt x="869" y="3335"/>
                  </a:lnTo>
                  <a:lnTo>
                    <a:pt x="869" y="3346"/>
                  </a:lnTo>
                  <a:lnTo>
                    <a:pt x="858" y="3356"/>
                  </a:lnTo>
                  <a:lnTo>
                    <a:pt x="836" y="3356"/>
                  </a:lnTo>
                  <a:close/>
                  <a:moveTo>
                    <a:pt x="836" y="2975"/>
                  </a:moveTo>
                  <a:lnTo>
                    <a:pt x="869" y="3017"/>
                  </a:lnTo>
                  <a:lnTo>
                    <a:pt x="869" y="3335"/>
                  </a:lnTo>
                  <a:lnTo>
                    <a:pt x="815" y="3335"/>
                  </a:lnTo>
                  <a:lnTo>
                    <a:pt x="815" y="3017"/>
                  </a:lnTo>
                  <a:lnTo>
                    <a:pt x="836" y="2975"/>
                  </a:lnTo>
                  <a:close/>
                  <a:moveTo>
                    <a:pt x="869" y="3017"/>
                  </a:moveTo>
                  <a:lnTo>
                    <a:pt x="815" y="3017"/>
                  </a:lnTo>
                  <a:lnTo>
                    <a:pt x="815" y="2996"/>
                  </a:lnTo>
                  <a:lnTo>
                    <a:pt x="825" y="2986"/>
                  </a:lnTo>
                  <a:lnTo>
                    <a:pt x="836" y="2975"/>
                  </a:lnTo>
                  <a:lnTo>
                    <a:pt x="858" y="2986"/>
                  </a:lnTo>
                  <a:lnTo>
                    <a:pt x="869" y="2996"/>
                  </a:lnTo>
                  <a:lnTo>
                    <a:pt x="869" y="3017"/>
                  </a:lnTo>
                  <a:close/>
                  <a:moveTo>
                    <a:pt x="656" y="2996"/>
                  </a:moveTo>
                  <a:lnTo>
                    <a:pt x="688" y="2975"/>
                  </a:lnTo>
                  <a:lnTo>
                    <a:pt x="836" y="2975"/>
                  </a:lnTo>
                  <a:lnTo>
                    <a:pt x="836" y="3037"/>
                  </a:lnTo>
                  <a:lnTo>
                    <a:pt x="688" y="3037"/>
                  </a:lnTo>
                  <a:lnTo>
                    <a:pt x="656" y="2996"/>
                  </a:lnTo>
                  <a:close/>
                  <a:moveTo>
                    <a:pt x="688" y="2975"/>
                  </a:moveTo>
                  <a:lnTo>
                    <a:pt x="688" y="3037"/>
                  </a:lnTo>
                  <a:lnTo>
                    <a:pt x="667" y="3037"/>
                  </a:lnTo>
                  <a:lnTo>
                    <a:pt x="656" y="3027"/>
                  </a:lnTo>
                  <a:lnTo>
                    <a:pt x="656" y="3017"/>
                  </a:lnTo>
                  <a:lnTo>
                    <a:pt x="645" y="3017"/>
                  </a:lnTo>
                  <a:lnTo>
                    <a:pt x="656" y="2996"/>
                  </a:lnTo>
                  <a:lnTo>
                    <a:pt x="656" y="2986"/>
                  </a:lnTo>
                  <a:lnTo>
                    <a:pt x="667" y="2986"/>
                  </a:lnTo>
                  <a:lnTo>
                    <a:pt x="688" y="2975"/>
                  </a:lnTo>
                  <a:close/>
                  <a:moveTo>
                    <a:pt x="698" y="3027"/>
                  </a:moveTo>
                  <a:lnTo>
                    <a:pt x="688" y="3017"/>
                  </a:lnTo>
                  <a:lnTo>
                    <a:pt x="698" y="3027"/>
                  </a:lnTo>
                  <a:close/>
                  <a:moveTo>
                    <a:pt x="688" y="2975"/>
                  </a:moveTo>
                  <a:lnTo>
                    <a:pt x="688" y="3037"/>
                  </a:lnTo>
                  <a:lnTo>
                    <a:pt x="667" y="3037"/>
                  </a:lnTo>
                  <a:lnTo>
                    <a:pt x="656" y="3027"/>
                  </a:lnTo>
                  <a:lnTo>
                    <a:pt x="656" y="3017"/>
                  </a:lnTo>
                  <a:lnTo>
                    <a:pt x="645" y="3017"/>
                  </a:lnTo>
                  <a:lnTo>
                    <a:pt x="656" y="2996"/>
                  </a:lnTo>
                  <a:lnTo>
                    <a:pt x="656" y="2986"/>
                  </a:lnTo>
                  <a:lnTo>
                    <a:pt x="667" y="2986"/>
                  </a:lnTo>
                  <a:lnTo>
                    <a:pt x="688" y="2975"/>
                  </a:lnTo>
                  <a:close/>
                  <a:moveTo>
                    <a:pt x="1366" y="2543"/>
                  </a:moveTo>
                  <a:lnTo>
                    <a:pt x="1408" y="2491"/>
                  </a:lnTo>
                  <a:lnTo>
                    <a:pt x="1408" y="2533"/>
                  </a:lnTo>
                  <a:lnTo>
                    <a:pt x="1388" y="2553"/>
                  </a:lnTo>
                  <a:lnTo>
                    <a:pt x="1377" y="2584"/>
                  </a:lnTo>
                  <a:lnTo>
                    <a:pt x="1355" y="2605"/>
                  </a:lnTo>
                  <a:lnTo>
                    <a:pt x="1345" y="2625"/>
                  </a:lnTo>
                  <a:lnTo>
                    <a:pt x="1313" y="2656"/>
                  </a:lnTo>
                  <a:lnTo>
                    <a:pt x="1302" y="2666"/>
                  </a:lnTo>
                  <a:lnTo>
                    <a:pt x="1271" y="2676"/>
                  </a:lnTo>
                  <a:lnTo>
                    <a:pt x="1250" y="2697"/>
                  </a:lnTo>
                  <a:lnTo>
                    <a:pt x="1217" y="2707"/>
                  </a:lnTo>
                  <a:lnTo>
                    <a:pt x="1207" y="2718"/>
                  </a:lnTo>
                  <a:lnTo>
                    <a:pt x="1186" y="2728"/>
                  </a:lnTo>
                  <a:lnTo>
                    <a:pt x="1155" y="2749"/>
                  </a:lnTo>
                  <a:lnTo>
                    <a:pt x="1102" y="2759"/>
                  </a:lnTo>
                  <a:lnTo>
                    <a:pt x="1059" y="2770"/>
                  </a:lnTo>
                  <a:lnTo>
                    <a:pt x="1016" y="2780"/>
                  </a:lnTo>
                  <a:lnTo>
                    <a:pt x="964" y="2801"/>
                  </a:lnTo>
                  <a:lnTo>
                    <a:pt x="942" y="2811"/>
                  </a:lnTo>
                  <a:lnTo>
                    <a:pt x="921" y="2811"/>
                  </a:lnTo>
                  <a:lnTo>
                    <a:pt x="889" y="2821"/>
                  </a:lnTo>
                  <a:lnTo>
                    <a:pt x="869" y="2832"/>
                  </a:lnTo>
                  <a:lnTo>
                    <a:pt x="858" y="2851"/>
                  </a:lnTo>
                  <a:lnTo>
                    <a:pt x="825" y="2872"/>
                  </a:lnTo>
                  <a:lnTo>
                    <a:pt x="805" y="2882"/>
                  </a:lnTo>
                  <a:lnTo>
                    <a:pt x="783" y="2913"/>
                  </a:lnTo>
                  <a:lnTo>
                    <a:pt x="762" y="2934"/>
                  </a:lnTo>
                  <a:lnTo>
                    <a:pt x="730" y="2965"/>
                  </a:lnTo>
                  <a:lnTo>
                    <a:pt x="720" y="2986"/>
                  </a:lnTo>
                  <a:lnTo>
                    <a:pt x="698" y="3027"/>
                  </a:lnTo>
                  <a:lnTo>
                    <a:pt x="656" y="2996"/>
                  </a:lnTo>
                  <a:lnTo>
                    <a:pt x="667" y="2965"/>
                  </a:lnTo>
                  <a:lnTo>
                    <a:pt x="698" y="2924"/>
                  </a:lnTo>
                  <a:lnTo>
                    <a:pt x="720" y="2903"/>
                  </a:lnTo>
                  <a:lnTo>
                    <a:pt x="752" y="2872"/>
                  </a:lnTo>
                  <a:lnTo>
                    <a:pt x="762" y="2851"/>
                  </a:lnTo>
                  <a:lnTo>
                    <a:pt x="783" y="2821"/>
                  </a:lnTo>
                  <a:lnTo>
                    <a:pt x="815" y="2811"/>
                  </a:lnTo>
                  <a:lnTo>
                    <a:pt x="836" y="2801"/>
                  </a:lnTo>
                  <a:lnTo>
                    <a:pt x="869" y="2780"/>
                  </a:lnTo>
                  <a:lnTo>
                    <a:pt x="889" y="2770"/>
                  </a:lnTo>
                  <a:lnTo>
                    <a:pt x="921" y="2759"/>
                  </a:lnTo>
                  <a:lnTo>
                    <a:pt x="942" y="2749"/>
                  </a:lnTo>
                  <a:lnTo>
                    <a:pt x="995" y="2728"/>
                  </a:lnTo>
                  <a:lnTo>
                    <a:pt x="1048" y="2718"/>
                  </a:lnTo>
                  <a:lnTo>
                    <a:pt x="1091" y="2707"/>
                  </a:lnTo>
                  <a:lnTo>
                    <a:pt x="1144" y="2697"/>
                  </a:lnTo>
                  <a:lnTo>
                    <a:pt x="1155" y="2676"/>
                  </a:lnTo>
                  <a:lnTo>
                    <a:pt x="1186" y="2666"/>
                  </a:lnTo>
                  <a:lnTo>
                    <a:pt x="1207" y="2666"/>
                  </a:lnTo>
                  <a:lnTo>
                    <a:pt x="1217" y="2656"/>
                  </a:lnTo>
                  <a:lnTo>
                    <a:pt x="1250" y="2645"/>
                  </a:lnTo>
                  <a:lnTo>
                    <a:pt x="1260" y="2625"/>
                  </a:lnTo>
                  <a:lnTo>
                    <a:pt x="1292" y="2614"/>
                  </a:lnTo>
                  <a:lnTo>
                    <a:pt x="1302" y="2595"/>
                  </a:lnTo>
                  <a:lnTo>
                    <a:pt x="1313" y="2584"/>
                  </a:lnTo>
                  <a:lnTo>
                    <a:pt x="1324" y="2553"/>
                  </a:lnTo>
                  <a:lnTo>
                    <a:pt x="1355" y="2533"/>
                  </a:lnTo>
                  <a:lnTo>
                    <a:pt x="1366" y="2502"/>
                  </a:lnTo>
                  <a:lnTo>
                    <a:pt x="1366" y="2543"/>
                  </a:lnTo>
                  <a:close/>
                  <a:moveTo>
                    <a:pt x="1408" y="2533"/>
                  </a:moveTo>
                  <a:lnTo>
                    <a:pt x="1366" y="2502"/>
                  </a:lnTo>
                  <a:lnTo>
                    <a:pt x="1366" y="2491"/>
                  </a:lnTo>
                  <a:lnTo>
                    <a:pt x="1377" y="2491"/>
                  </a:lnTo>
                  <a:lnTo>
                    <a:pt x="1388" y="2491"/>
                  </a:lnTo>
                  <a:lnTo>
                    <a:pt x="1408" y="2491"/>
                  </a:lnTo>
                  <a:lnTo>
                    <a:pt x="1419" y="2502"/>
                  </a:lnTo>
                  <a:lnTo>
                    <a:pt x="1419" y="2512"/>
                  </a:lnTo>
                  <a:lnTo>
                    <a:pt x="1408" y="2533"/>
                  </a:lnTo>
                  <a:close/>
                  <a:moveTo>
                    <a:pt x="1111" y="2163"/>
                  </a:moveTo>
                  <a:lnTo>
                    <a:pt x="1111" y="2111"/>
                  </a:lnTo>
                  <a:lnTo>
                    <a:pt x="1144" y="2131"/>
                  </a:lnTo>
                  <a:lnTo>
                    <a:pt x="1144" y="2163"/>
                  </a:lnTo>
                  <a:lnTo>
                    <a:pt x="1144" y="2182"/>
                  </a:lnTo>
                  <a:lnTo>
                    <a:pt x="1155" y="2213"/>
                  </a:lnTo>
                  <a:lnTo>
                    <a:pt x="1155" y="2234"/>
                  </a:lnTo>
                  <a:lnTo>
                    <a:pt x="1164" y="2265"/>
                  </a:lnTo>
                  <a:lnTo>
                    <a:pt x="1186" y="2286"/>
                  </a:lnTo>
                  <a:lnTo>
                    <a:pt x="1197" y="2296"/>
                  </a:lnTo>
                  <a:lnTo>
                    <a:pt x="1207" y="2327"/>
                  </a:lnTo>
                  <a:lnTo>
                    <a:pt x="1217" y="2348"/>
                  </a:lnTo>
                  <a:lnTo>
                    <a:pt x="1250" y="2358"/>
                  </a:lnTo>
                  <a:lnTo>
                    <a:pt x="1271" y="2389"/>
                  </a:lnTo>
                  <a:lnTo>
                    <a:pt x="1292" y="2409"/>
                  </a:lnTo>
                  <a:lnTo>
                    <a:pt x="1345" y="2450"/>
                  </a:lnTo>
                  <a:lnTo>
                    <a:pt x="1408" y="2491"/>
                  </a:lnTo>
                  <a:lnTo>
                    <a:pt x="1366" y="2543"/>
                  </a:lnTo>
                  <a:lnTo>
                    <a:pt x="1313" y="2491"/>
                  </a:lnTo>
                  <a:lnTo>
                    <a:pt x="1260" y="2450"/>
                  </a:lnTo>
                  <a:lnTo>
                    <a:pt x="1239" y="2429"/>
                  </a:lnTo>
                  <a:lnTo>
                    <a:pt x="1207" y="2398"/>
                  </a:lnTo>
                  <a:lnTo>
                    <a:pt x="1186" y="2389"/>
                  </a:lnTo>
                  <a:lnTo>
                    <a:pt x="1164" y="2358"/>
                  </a:lnTo>
                  <a:lnTo>
                    <a:pt x="1155" y="2337"/>
                  </a:lnTo>
                  <a:lnTo>
                    <a:pt x="1133" y="2306"/>
                  </a:lnTo>
                  <a:lnTo>
                    <a:pt x="1111" y="2286"/>
                  </a:lnTo>
                  <a:lnTo>
                    <a:pt x="1102" y="2244"/>
                  </a:lnTo>
                  <a:lnTo>
                    <a:pt x="1102" y="2223"/>
                  </a:lnTo>
                  <a:lnTo>
                    <a:pt x="1091" y="2192"/>
                  </a:lnTo>
                  <a:lnTo>
                    <a:pt x="1091" y="2163"/>
                  </a:lnTo>
                  <a:lnTo>
                    <a:pt x="1091" y="2131"/>
                  </a:lnTo>
                  <a:lnTo>
                    <a:pt x="1111" y="2163"/>
                  </a:lnTo>
                  <a:close/>
                  <a:moveTo>
                    <a:pt x="1144" y="2131"/>
                  </a:moveTo>
                  <a:lnTo>
                    <a:pt x="1091" y="2131"/>
                  </a:lnTo>
                  <a:lnTo>
                    <a:pt x="1091" y="2121"/>
                  </a:lnTo>
                  <a:lnTo>
                    <a:pt x="1091" y="2111"/>
                  </a:lnTo>
                  <a:lnTo>
                    <a:pt x="1102" y="2111"/>
                  </a:lnTo>
                  <a:lnTo>
                    <a:pt x="1111" y="2111"/>
                  </a:lnTo>
                  <a:lnTo>
                    <a:pt x="1133" y="2111"/>
                  </a:lnTo>
                  <a:lnTo>
                    <a:pt x="1144" y="2121"/>
                  </a:lnTo>
                  <a:lnTo>
                    <a:pt x="1144" y="2131"/>
                  </a:lnTo>
                  <a:close/>
                  <a:moveTo>
                    <a:pt x="592" y="1853"/>
                  </a:moveTo>
                  <a:lnTo>
                    <a:pt x="645" y="1853"/>
                  </a:lnTo>
                  <a:lnTo>
                    <a:pt x="645" y="1864"/>
                  </a:lnTo>
                  <a:lnTo>
                    <a:pt x="656" y="1874"/>
                  </a:lnTo>
                  <a:lnTo>
                    <a:pt x="656" y="1895"/>
                  </a:lnTo>
                  <a:lnTo>
                    <a:pt x="656" y="1905"/>
                  </a:lnTo>
                  <a:lnTo>
                    <a:pt x="656" y="1915"/>
                  </a:lnTo>
                  <a:lnTo>
                    <a:pt x="667" y="1926"/>
                  </a:lnTo>
                  <a:lnTo>
                    <a:pt x="667" y="1936"/>
                  </a:lnTo>
                  <a:lnTo>
                    <a:pt x="688" y="1956"/>
                  </a:lnTo>
                  <a:lnTo>
                    <a:pt x="698" y="1976"/>
                  </a:lnTo>
                  <a:lnTo>
                    <a:pt x="720" y="1987"/>
                  </a:lnTo>
                  <a:lnTo>
                    <a:pt x="752" y="2018"/>
                  </a:lnTo>
                  <a:lnTo>
                    <a:pt x="773" y="2028"/>
                  </a:lnTo>
                  <a:lnTo>
                    <a:pt x="815" y="2038"/>
                  </a:lnTo>
                  <a:lnTo>
                    <a:pt x="858" y="2059"/>
                  </a:lnTo>
                  <a:lnTo>
                    <a:pt x="878" y="2069"/>
                  </a:lnTo>
                  <a:lnTo>
                    <a:pt x="931" y="2080"/>
                  </a:lnTo>
                  <a:lnTo>
                    <a:pt x="974" y="2090"/>
                  </a:lnTo>
                  <a:lnTo>
                    <a:pt x="1016" y="2090"/>
                  </a:lnTo>
                  <a:lnTo>
                    <a:pt x="1059" y="2111"/>
                  </a:lnTo>
                  <a:lnTo>
                    <a:pt x="1111" y="2111"/>
                  </a:lnTo>
                  <a:lnTo>
                    <a:pt x="1111" y="2163"/>
                  </a:lnTo>
                  <a:lnTo>
                    <a:pt x="1059" y="2163"/>
                  </a:lnTo>
                  <a:lnTo>
                    <a:pt x="1016" y="2142"/>
                  </a:lnTo>
                  <a:lnTo>
                    <a:pt x="964" y="2142"/>
                  </a:lnTo>
                  <a:lnTo>
                    <a:pt x="921" y="2131"/>
                  </a:lnTo>
                  <a:lnTo>
                    <a:pt x="869" y="2121"/>
                  </a:lnTo>
                  <a:lnTo>
                    <a:pt x="825" y="2111"/>
                  </a:lnTo>
                  <a:lnTo>
                    <a:pt x="783" y="2090"/>
                  </a:lnTo>
                  <a:lnTo>
                    <a:pt x="752" y="2080"/>
                  </a:lnTo>
                  <a:lnTo>
                    <a:pt x="720" y="2059"/>
                  </a:lnTo>
                  <a:lnTo>
                    <a:pt x="688" y="2028"/>
                  </a:lnTo>
                  <a:lnTo>
                    <a:pt x="656" y="2007"/>
                  </a:lnTo>
                  <a:lnTo>
                    <a:pt x="645" y="1976"/>
                  </a:lnTo>
                  <a:lnTo>
                    <a:pt x="634" y="1966"/>
                  </a:lnTo>
                  <a:lnTo>
                    <a:pt x="614" y="1956"/>
                  </a:lnTo>
                  <a:lnTo>
                    <a:pt x="614" y="1936"/>
                  </a:lnTo>
                  <a:lnTo>
                    <a:pt x="603" y="1926"/>
                  </a:lnTo>
                  <a:lnTo>
                    <a:pt x="603" y="1905"/>
                  </a:lnTo>
                  <a:lnTo>
                    <a:pt x="603" y="1895"/>
                  </a:lnTo>
                  <a:lnTo>
                    <a:pt x="592" y="1874"/>
                  </a:lnTo>
                  <a:lnTo>
                    <a:pt x="592" y="1853"/>
                  </a:lnTo>
                  <a:close/>
                  <a:moveTo>
                    <a:pt x="858" y="1442"/>
                  </a:moveTo>
                  <a:lnTo>
                    <a:pt x="825" y="1390"/>
                  </a:lnTo>
                  <a:lnTo>
                    <a:pt x="869" y="1421"/>
                  </a:lnTo>
                  <a:lnTo>
                    <a:pt x="869" y="1431"/>
                  </a:lnTo>
                  <a:lnTo>
                    <a:pt x="869" y="1452"/>
                  </a:lnTo>
                  <a:lnTo>
                    <a:pt x="869" y="1473"/>
                  </a:lnTo>
                  <a:lnTo>
                    <a:pt x="858" y="1483"/>
                  </a:lnTo>
                  <a:lnTo>
                    <a:pt x="836" y="1523"/>
                  </a:lnTo>
                  <a:lnTo>
                    <a:pt x="825" y="1544"/>
                  </a:lnTo>
                  <a:lnTo>
                    <a:pt x="815" y="1575"/>
                  </a:lnTo>
                  <a:lnTo>
                    <a:pt x="783" y="1596"/>
                  </a:lnTo>
                  <a:lnTo>
                    <a:pt x="773" y="1616"/>
                  </a:lnTo>
                  <a:lnTo>
                    <a:pt x="752" y="1647"/>
                  </a:lnTo>
                  <a:lnTo>
                    <a:pt x="730" y="1668"/>
                  </a:lnTo>
                  <a:lnTo>
                    <a:pt x="709" y="1699"/>
                  </a:lnTo>
                  <a:lnTo>
                    <a:pt x="698" y="1720"/>
                  </a:lnTo>
                  <a:lnTo>
                    <a:pt x="688" y="1750"/>
                  </a:lnTo>
                  <a:lnTo>
                    <a:pt x="667" y="1770"/>
                  </a:lnTo>
                  <a:lnTo>
                    <a:pt x="656" y="1802"/>
                  </a:lnTo>
                  <a:lnTo>
                    <a:pt x="656" y="1812"/>
                  </a:lnTo>
                  <a:lnTo>
                    <a:pt x="656" y="1822"/>
                  </a:lnTo>
                  <a:lnTo>
                    <a:pt x="645" y="1843"/>
                  </a:lnTo>
                  <a:lnTo>
                    <a:pt x="645" y="1853"/>
                  </a:lnTo>
                  <a:lnTo>
                    <a:pt x="592" y="1853"/>
                  </a:lnTo>
                  <a:lnTo>
                    <a:pt x="592" y="1843"/>
                  </a:lnTo>
                  <a:lnTo>
                    <a:pt x="603" y="1822"/>
                  </a:lnTo>
                  <a:lnTo>
                    <a:pt x="603" y="1802"/>
                  </a:lnTo>
                  <a:lnTo>
                    <a:pt x="603" y="1791"/>
                  </a:lnTo>
                  <a:lnTo>
                    <a:pt x="614" y="1760"/>
                  </a:lnTo>
                  <a:lnTo>
                    <a:pt x="634" y="1720"/>
                  </a:lnTo>
                  <a:lnTo>
                    <a:pt x="656" y="1699"/>
                  </a:lnTo>
                  <a:lnTo>
                    <a:pt x="667" y="1668"/>
                  </a:lnTo>
                  <a:lnTo>
                    <a:pt x="698" y="1647"/>
                  </a:lnTo>
                  <a:lnTo>
                    <a:pt x="709" y="1616"/>
                  </a:lnTo>
                  <a:lnTo>
                    <a:pt x="730" y="1596"/>
                  </a:lnTo>
                  <a:lnTo>
                    <a:pt x="752" y="1575"/>
                  </a:lnTo>
                  <a:lnTo>
                    <a:pt x="762" y="1544"/>
                  </a:lnTo>
                  <a:lnTo>
                    <a:pt x="783" y="1523"/>
                  </a:lnTo>
                  <a:lnTo>
                    <a:pt x="805" y="1493"/>
                  </a:lnTo>
                  <a:lnTo>
                    <a:pt x="805" y="1473"/>
                  </a:lnTo>
                  <a:lnTo>
                    <a:pt x="815" y="1452"/>
                  </a:lnTo>
                  <a:lnTo>
                    <a:pt x="815" y="1442"/>
                  </a:lnTo>
                  <a:lnTo>
                    <a:pt x="815" y="1431"/>
                  </a:lnTo>
                  <a:lnTo>
                    <a:pt x="815" y="1421"/>
                  </a:lnTo>
                  <a:lnTo>
                    <a:pt x="858" y="1442"/>
                  </a:lnTo>
                  <a:close/>
                  <a:moveTo>
                    <a:pt x="869" y="1421"/>
                  </a:moveTo>
                  <a:lnTo>
                    <a:pt x="815" y="1421"/>
                  </a:lnTo>
                  <a:lnTo>
                    <a:pt x="815" y="1400"/>
                  </a:lnTo>
                  <a:lnTo>
                    <a:pt x="825" y="1390"/>
                  </a:lnTo>
                  <a:lnTo>
                    <a:pt x="836" y="1390"/>
                  </a:lnTo>
                  <a:lnTo>
                    <a:pt x="858" y="1390"/>
                  </a:lnTo>
                  <a:lnTo>
                    <a:pt x="869" y="1400"/>
                  </a:lnTo>
                  <a:lnTo>
                    <a:pt x="869" y="1421"/>
                  </a:lnTo>
                  <a:close/>
                  <a:moveTo>
                    <a:pt x="434" y="1864"/>
                  </a:moveTo>
                  <a:lnTo>
                    <a:pt x="487" y="1843"/>
                  </a:lnTo>
                  <a:lnTo>
                    <a:pt x="434" y="1843"/>
                  </a:lnTo>
                  <a:lnTo>
                    <a:pt x="455" y="1812"/>
                  </a:lnTo>
                  <a:lnTo>
                    <a:pt x="476" y="1791"/>
                  </a:lnTo>
                  <a:lnTo>
                    <a:pt x="497" y="1760"/>
                  </a:lnTo>
                  <a:lnTo>
                    <a:pt x="508" y="1739"/>
                  </a:lnTo>
                  <a:lnTo>
                    <a:pt x="550" y="1689"/>
                  </a:lnTo>
                  <a:lnTo>
                    <a:pt x="592" y="1616"/>
                  </a:lnTo>
                  <a:lnTo>
                    <a:pt x="603" y="1585"/>
                  </a:lnTo>
                  <a:lnTo>
                    <a:pt x="634" y="1554"/>
                  </a:lnTo>
                  <a:lnTo>
                    <a:pt x="656" y="1534"/>
                  </a:lnTo>
                  <a:lnTo>
                    <a:pt x="688" y="1493"/>
                  </a:lnTo>
                  <a:lnTo>
                    <a:pt x="720" y="1473"/>
                  </a:lnTo>
                  <a:lnTo>
                    <a:pt x="752" y="1442"/>
                  </a:lnTo>
                  <a:lnTo>
                    <a:pt x="783" y="1421"/>
                  </a:lnTo>
                  <a:lnTo>
                    <a:pt x="825" y="1390"/>
                  </a:lnTo>
                  <a:lnTo>
                    <a:pt x="858" y="1442"/>
                  </a:lnTo>
                  <a:lnTo>
                    <a:pt x="815" y="1452"/>
                  </a:lnTo>
                  <a:lnTo>
                    <a:pt x="783" y="1483"/>
                  </a:lnTo>
                  <a:lnTo>
                    <a:pt x="752" y="1504"/>
                  </a:lnTo>
                  <a:lnTo>
                    <a:pt x="720" y="1534"/>
                  </a:lnTo>
                  <a:lnTo>
                    <a:pt x="698" y="1554"/>
                  </a:lnTo>
                  <a:lnTo>
                    <a:pt x="667" y="1596"/>
                  </a:lnTo>
                  <a:lnTo>
                    <a:pt x="656" y="1616"/>
                  </a:lnTo>
                  <a:lnTo>
                    <a:pt x="634" y="1647"/>
                  </a:lnTo>
                  <a:lnTo>
                    <a:pt x="592" y="1710"/>
                  </a:lnTo>
                  <a:lnTo>
                    <a:pt x="550" y="1770"/>
                  </a:lnTo>
                  <a:lnTo>
                    <a:pt x="539" y="1802"/>
                  </a:lnTo>
                  <a:lnTo>
                    <a:pt x="529" y="1822"/>
                  </a:lnTo>
                  <a:lnTo>
                    <a:pt x="497" y="1853"/>
                  </a:lnTo>
                  <a:lnTo>
                    <a:pt x="476" y="1874"/>
                  </a:lnTo>
                  <a:lnTo>
                    <a:pt x="434" y="1864"/>
                  </a:lnTo>
                  <a:close/>
                  <a:moveTo>
                    <a:pt x="434" y="1843"/>
                  </a:moveTo>
                  <a:lnTo>
                    <a:pt x="476" y="1874"/>
                  </a:lnTo>
                  <a:lnTo>
                    <a:pt x="455" y="1874"/>
                  </a:lnTo>
                  <a:lnTo>
                    <a:pt x="444" y="1874"/>
                  </a:lnTo>
                  <a:lnTo>
                    <a:pt x="434" y="1874"/>
                  </a:lnTo>
                  <a:lnTo>
                    <a:pt x="434" y="1864"/>
                  </a:lnTo>
                  <a:lnTo>
                    <a:pt x="434" y="1853"/>
                  </a:lnTo>
                  <a:lnTo>
                    <a:pt x="434" y="1843"/>
                  </a:lnTo>
                  <a:close/>
                  <a:moveTo>
                    <a:pt x="168" y="1277"/>
                  </a:moveTo>
                  <a:lnTo>
                    <a:pt x="201" y="1226"/>
                  </a:lnTo>
                  <a:lnTo>
                    <a:pt x="211" y="1257"/>
                  </a:lnTo>
                  <a:lnTo>
                    <a:pt x="211" y="1297"/>
                  </a:lnTo>
                  <a:lnTo>
                    <a:pt x="211" y="1338"/>
                  </a:lnTo>
                  <a:lnTo>
                    <a:pt x="211" y="1369"/>
                  </a:lnTo>
                  <a:lnTo>
                    <a:pt x="211" y="1380"/>
                  </a:lnTo>
                  <a:lnTo>
                    <a:pt x="222" y="1390"/>
                  </a:lnTo>
                  <a:lnTo>
                    <a:pt x="222" y="1421"/>
                  </a:lnTo>
                  <a:lnTo>
                    <a:pt x="232" y="1442"/>
                  </a:lnTo>
                  <a:lnTo>
                    <a:pt x="253" y="1483"/>
                  </a:lnTo>
                  <a:lnTo>
                    <a:pt x="275" y="1523"/>
                  </a:lnTo>
                  <a:lnTo>
                    <a:pt x="306" y="1554"/>
                  </a:lnTo>
                  <a:lnTo>
                    <a:pt x="381" y="1689"/>
                  </a:lnTo>
                  <a:lnTo>
                    <a:pt x="487" y="1843"/>
                  </a:lnTo>
                  <a:lnTo>
                    <a:pt x="434" y="1864"/>
                  </a:lnTo>
                  <a:lnTo>
                    <a:pt x="328" y="1710"/>
                  </a:lnTo>
                  <a:lnTo>
                    <a:pt x="253" y="1596"/>
                  </a:lnTo>
                  <a:lnTo>
                    <a:pt x="222" y="1544"/>
                  </a:lnTo>
                  <a:lnTo>
                    <a:pt x="211" y="1504"/>
                  </a:lnTo>
                  <a:lnTo>
                    <a:pt x="179" y="1473"/>
                  </a:lnTo>
                  <a:lnTo>
                    <a:pt x="168" y="1442"/>
                  </a:lnTo>
                  <a:lnTo>
                    <a:pt x="168" y="1421"/>
                  </a:lnTo>
                  <a:lnTo>
                    <a:pt x="158" y="1390"/>
                  </a:lnTo>
                  <a:lnTo>
                    <a:pt x="158" y="1369"/>
                  </a:lnTo>
                  <a:lnTo>
                    <a:pt x="158" y="1338"/>
                  </a:lnTo>
                  <a:lnTo>
                    <a:pt x="158" y="1297"/>
                  </a:lnTo>
                  <a:lnTo>
                    <a:pt x="158" y="1257"/>
                  </a:lnTo>
                  <a:lnTo>
                    <a:pt x="168" y="1277"/>
                  </a:lnTo>
                  <a:close/>
                  <a:moveTo>
                    <a:pt x="211" y="1257"/>
                  </a:moveTo>
                  <a:lnTo>
                    <a:pt x="158" y="1257"/>
                  </a:lnTo>
                  <a:lnTo>
                    <a:pt x="158" y="1236"/>
                  </a:lnTo>
                  <a:lnTo>
                    <a:pt x="168" y="1236"/>
                  </a:lnTo>
                  <a:lnTo>
                    <a:pt x="168" y="1226"/>
                  </a:lnTo>
                  <a:lnTo>
                    <a:pt x="179" y="1226"/>
                  </a:lnTo>
                  <a:lnTo>
                    <a:pt x="201" y="1226"/>
                  </a:lnTo>
                  <a:lnTo>
                    <a:pt x="211" y="1236"/>
                  </a:lnTo>
                  <a:lnTo>
                    <a:pt x="211" y="1257"/>
                  </a:lnTo>
                  <a:close/>
                  <a:moveTo>
                    <a:pt x="158" y="587"/>
                  </a:moveTo>
                  <a:lnTo>
                    <a:pt x="211" y="598"/>
                  </a:lnTo>
                  <a:lnTo>
                    <a:pt x="211" y="587"/>
                  </a:lnTo>
                  <a:lnTo>
                    <a:pt x="211" y="628"/>
                  </a:lnTo>
                  <a:lnTo>
                    <a:pt x="211" y="659"/>
                  </a:lnTo>
                  <a:lnTo>
                    <a:pt x="201" y="710"/>
                  </a:lnTo>
                  <a:lnTo>
                    <a:pt x="201" y="762"/>
                  </a:lnTo>
                  <a:lnTo>
                    <a:pt x="179" y="865"/>
                  </a:lnTo>
                  <a:lnTo>
                    <a:pt x="168" y="968"/>
                  </a:lnTo>
                  <a:lnTo>
                    <a:pt x="168" y="1020"/>
                  </a:lnTo>
                  <a:lnTo>
                    <a:pt x="168" y="1061"/>
                  </a:lnTo>
                  <a:lnTo>
                    <a:pt x="168" y="1112"/>
                  </a:lnTo>
                  <a:lnTo>
                    <a:pt x="168" y="1153"/>
                  </a:lnTo>
                  <a:lnTo>
                    <a:pt x="168" y="1163"/>
                  </a:lnTo>
                  <a:lnTo>
                    <a:pt x="168" y="1174"/>
                  </a:lnTo>
                  <a:lnTo>
                    <a:pt x="168" y="1184"/>
                  </a:lnTo>
                  <a:lnTo>
                    <a:pt x="179" y="1205"/>
                  </a:lnTo>
                  <a:lnTo>
                    <a:pt x="179" y="1215"/>
                  </a:lnTo>
                  <a:lnTo>
                    <a:pt x="179" y="1226"/>
                  </a:lnTo>
                  <a:lnTo>
                    <a:pt x="201" y="1226"/>
                  </a:lnTo>
                  <a:lnTo>
                    <a:pt x="168" y="1277"/>
                  </a:lnTo>
                  <a:lnTo>
                    <a:pt x="158" y="1267"/>
                  </a:lnTo>
                  <a:lnTo>
                    <a:pt x="148" y="1257"/>
                  </a:lnTo>
                  <a:lnTo>
                    <a:pt x="126" y="1236"/>
                  </a:lnTo>
                  <a:lnTo>
                    <a:pt x="126" y="1226"/>
                  </a:lnTo>
                  <a:lnTo>
                    <a:pt x="115" y="1215"/>
                  </a:lnTo>
                  <a:lnTo>
                    <a:pt x="115" y="1184"/>
                  </a:lnTo>
                  <a:lnTo>
                    <a:pt x="115" y="1174"/>
                  </a:lnTo>
                  <a:lnTo>
                    <a:pt x="115" y="1153"/>
                  </a:lnTo>
                  <a:lnTo>
                    <a:pt x="106" y="1112"/>
                  </a:lnTo>
                  <a:lnTo>
                    <a:pt x="106" y="1061"/>
                  </a:lnTo>
                  <a:lnTo>
                    <a:pt x="115" y="1009"/>
                  </a:lnTo>
                  <a:lnTo>
                    <a:pt x="115" y="958"/>
                  </a:lnTo>
                  <a:lnTo>
                    <a:pt x="126" y="854"/>
                  </a:lnTo>
                  <a:lnTo>
                    <a:pt x="148" y="752"/>
                  </a:lnTo>
                  <a:lnTo>
                    <a:pt x="148" y="700"/>
                  </a:lnTo>
                  <a:lnTo>
                    <a:pt x="158" y="659"/>
                  </a:lnTo>
                  <a:lnTo>
                    <a:pt x="158" y="628"/>
                  </a:lnTo>
                  <a:lnTo>
                    <a:pt x="158" y="587"/>
                  </a:lnTo>
                  <a:close/>
                  <a:moveTo>
                    <a:pt x="211" y="587"/>
                  </a:moveTo>
                  <a:lnTo>
                    <a:pt x="158" y="587"/>
                  </a:lnTo>
                  <a:lnTo>
                    <a:pt x="168" y="577"/>
                  </a:lnTo>
                  <a:lnTo>
                    <a:pt x="168" y="567"/>
                  </a:lnTo>
                  <a:lnTo>
                    <a:pt x="179" y="567"/>
                  </a:lnTo>
                  <a:lnTo>
                    <a:pt x="201" y="567"/>
                  </a:lnTo>
                  <a:lnTo>
                    <a:pt x="211" y="577"/>
                  </a:lnTo>
                  <a:lnTo>
                    <a:pt x="211" y="587"/>
                  </a:lnTo>
                  <a:close/>
                  <a:moveTo>
                    <a:pt x="73" y="299"/>
                  </a:moveTo>
                  <a:lnTo>
                    <a:pt x="73" y="340"/>
                  </a:lnTo>
                  <a:lnTo>
                    <a:pt x="95" y="330"/>
                  </a:lnTo>
                  <a:lnTo>
                    <a:pt x="95" y="340"/>
                  </a:lnTo>
                  <a:lnTo>
                    <a:pt x="95" y="330"/>
                  </a:lnTo>
                  <a:lnTo>
                    <a:pt x="115" y="340"/>
                  </a:lnTo>
                  <a:lnTo>
                    <a:pt x="148" y="371"/>
                  </a:lnTo>
                  <a:lnTo>
                    <a:pt x="168" y="382"/>
                  </a:lnTo>
                  <a:lnTo>
                    <a:pt x="179" y="412"/>
                  </a:lnTo>
                  <a:lnTo>
                    <a:pt x="201" y="432"/>
                  </a:lnTo>
                  <a:lnTo>
                    <a:pt x="211" y="463"/>
                  </a:lnTo>
                  <a:lnTo>
                    <a:pt x="211" y="474"/>
                  </a:lnTo>
                  <a:lnTo>
                    <a:pt x="222" y="484"/>
                  </a:lnTo>
                  <a:lnTo>
                    <a:pt x="222" y="494"/>
                  </a:lnTo>
                  <a:lnTo>
                    <a:pt x="222" y="525"/>
                  </a:lnTo>
                  <a:lnTo>
                    <a:pt x="222" y="536"/>
                  </a:lnTo>
                  <a:lnTo>
                    <a:pt x="222" y="567"/>
                  </a:lnTo>
                  <a:lnTo>
                    <a:pt x="222" y="577"/>
                  </a:lnTo>
                  <a:lnTo>
                    <a:pt x="211" y="598"/>
                  </a:lnTo>
                  <a:lnTo>
                    <a:pt x="158" y="587"/>
                  </a:lnTo>
                  <a:lnTo>
                    <a:pt x="158" y="567"/>
                  </a:lnTo>
                  <a:lnTo>
                    <a:pt x="168" y="546"/>
                  </a:lnTo>
                  <a:lnTo>
                    <a:pt x="168" y="536"/>
                  </a:lnTo>
                  <a:lnTo>
                    <a:pt x="168" y="525"/>
                  </a:lnTo>
                  <a:lnTo>
                    <a:pt x="168" y="515"/>
                  </a:lnTo>
                  <a:lnTo>
                    <a:pt x="168" y="494"/>
                  </a:lnTo>
                  <a:lnTo>
                    <a:pt x="158" y="484"/>
                  </a:lnTo>
                  <a:lnTo>
                    <a:pt x="158" y="474"/>
                  </a:lnTo>
                  <a:lnTo>
                    <a:pt x="148" y="463"/>
                  </a:lnTo>
                  <a:lnTo>
                    <a:pt x="148" y="432"/>
                  </a:lnTo>
                  <a:lnTo>
                    <a:pt x="126" y="422"/>
                  </a:lnTo>
                  <a:lnTo>
                    <a:pt x="115" y="412"/>
                  </a:lnTo>
                  <a:lnTo>
                    <a:pt x="95" y="392"/>
                  </a:lnTo>
                  <a:lnTo>
                    <a:pt x="62" y="371"/>
                  </a:lnTo>
                  <a:lnTo>
                    <a:pt x="53" y="361"/>
                  </a:lnTo>
                  <a:lnTo>
                    <a:pt x="42" y="340"/>
                  </a:lnTo>
                  <a:lnTo>
                    <a:pt x="42" y="330"/>
                  </a:lnTo>
                  <a:lnTo>
                    <a:pt x="42" y="320"/>
                  </a:lnTo>
                  <a:lnTo>
                    <a:pt x="53" y="309"/>
                  </a:lnTo>
                  <a:lnTo>
                    <a:pt x="53" y="299"/>
                  </a:lnTo>
                  <a:lnTo>
                    <a:pt x="73" y="299"/>
                  </a:lnTo>
                  <a:close/>
                  <a:moveTo>
                    <a:pt x="95" y="330"/>
                  </a:moveTo>
                  <a:lnTo>
                    <a:pt x="53" y="299"/>
                  </a:lnTo>
                  <a:lnTo>
                    <a:pt x="62" y="299"/>
                  </a:lnTo>
                  <a:lnTo>
                    <a:pt x="73" y="299"/>
                  </a:lnTo>
                  <a:lnTo>
                    <a:pt x="95" y="299"/>
                  </a:lnTo>
                  <a:lnTo>
                    <a:pt x="106" y="309"/>
                  </a:lnTo>
                  <a:lnTo>
                    <a:pt x="106" y="320"/>
                  </a:lnTo>
                  <a:lnTo>
                    <a:pt x="106" y="330"/>
                  </a:lnTo>
                  <a:lnTo>
                    <a:pt x="95" y="330"/>
                  </a:lnTo>
                  <a:close/>
                  <a:moveTo>
                    <a:pt x="158" y="206"/>
                  </a:moveTo>
                  <a:lnTo>
                    <a:pt x="211" y="206"/>
                  </a:lnTo>
                  <a:lnTo>
                    <a:pt x="179" y="226"/>
                  </a:lnTo>
                  <a:lnTo>
                    <a:pt x="179" y="247"/>
                  </a:lnTo>
                  <a:lnTo>
                    <a:pt x="168" y="247"/>
                  </a:lnTo>
                  <a:lnTo>
                    <a:pt x="168" y="257"/>
                  </a:lnTo>
                  <a:lnTo>
                    <a:pt x="158" y="278"/>
                  </a:lnTo>
                  <a:lnTo>
                    <a:pt x="148" y="299"/>
                  </a:lnTo>
                  <a:lnTo>
                    <a:pt x="126" y="320"/>
                  </a:lnTo>
                  <a:lnTo>
                    <a:pt x="115" y="330"/>
                  </a:lnTo>
                  <a:lnTo>
                    <a:pt x="106" y="330"/>
                  </a:lnTo>
                  <a:lnTo>
                    <a:pt x="95" y="340"/>
                  </a:lnTo>
                  <a:lnTo>
                    <a:pt x="73" y="340"/>
                  </a:lnTo>
                  <a:lnTo>
                    <a:pt x="73" y="299"/>
                  </a:lnTo>
                  <a:lnTo>
                    <a:pt x="95" y="278"/>
                  </a:lnTo>
                  <a:lnTo>
                    <a:pt x="95" y="268"/>
                  </a:lnTo>
                  <a:lnTo>
                    <a:pt x="106" y="257"/>
                  </a:lnTo>
                  <a:lnTo>
                    <a:pt x="115" y="226"/>
                  </a:lnTo>
                  <a:lnTo>
                    <a:pt x="126" y="206"/>
                  </a:lnTo>
                  <a:lnTo>
                    <a:pt x="148" y="206"/>
                  </a:lnTo>
                  <a:lnTo>
                    <a:pt x="158" y="195"/>
                  </a:lnTo>
                  <a:lnTo>
                    <a:pt x="168" y="176"/>
                  </a:lnTo>
                  <a:lnTo>
                    <a:pt x="179" y="176"/>
                  </a:lnTo>
                  <a:lnTo>
                    <a:pt x="158" y="206"/>
                  </a:lnTo>
                  <a:close/>
                  <a:moveTo>
                    <a:pt x="211" y="206"/>
                  </a:moveTo>
                  <a:lnTo>
                    <a:pt x="179" y="206"/>
                  </a:lnTo>
                  <a:lnTo>
                    <a:pt x="211" y="206"/>
                  </a:lnTo>
                  <a:close/>
                  <a:moveTo>
                    <a:pt x="179" y="226"/>
                  </a:moveTo>
                  <a:lnTo>
                    <a:pt x="179" y="176"/>
                  </a:lnTo>
                  <a:lnTo>
                    <a:pt x="201" y="176"/>
                  </a:lnTo>
                  <a:lnTo>
                    <a:pt x="211" y="195"/>
                  </a:lnTo>
                  <a:lnTo>
                    <a:pt x="211" y="206"/>
                  </a:lnTo>
                  <a:lnTo>
                    <a:pt x="211" y="216"/>
                  </a:lnTo>
                  <a:lnTo>
                    <a:pt x="211" y="226"/>
                  </a:lnTo>
                  <a:lnTo>
                    <a:pt x="201" y="226"/>
                  </a:lnTo>
                  <a:lnTo>
                    <a:pt x="179" y="226"/>
                  </a:lnTo>
                  <a:close/>
                  <a:moveTo>
                    <a:pt x="201" y="124"/>
                  </a:moveTo>
                  <a:lnTo>
                    <a:pt x="211" y="155"/>
                  </a:lnTo>
                  <a:lnTo>
                    <a:pt x="211" y="206"/>
                  </a:lnTo>
                  <a:lnTo>
                    <a:pt x="158" y="206"/>
                  </a:lnTo>
                  <a:lnTo>
                    <a:pt x="158" y="155"/>
                  </a:lnTo>
                  <a:lnTo>
                    <a:pt x="201" y="124"/>
                  </a:lnTo>
                  <a:close/>
                  <a:moveTo>
                    <a:pt x="211" y="155"/>
                  </a:moveTo>
                  <a:lnTo>
                    <a:pt x="158" y="155"/>
                  </a:lnTo>
                  <a:lnTo>
                    <a:pt x="158" y="145"/>
                  </a:lnTo>
                  <a:lnTo>
                    <a:pt x="168" y="145"/>
                  </a:lnTo>
                  <a:lnTo>
                    <a:pt x="168" y="124"/>
                  </a:lnTo>
                  <a:lnTo>
                    <a:pt x="179" y="124"/>
                  </a:lnTo>
                  <a:lnTo>
                    <a:pt x="201" y="124"/>
                  </a:lnTo>
                  <a:lnTo>
                    <a:pt x="211" y="145"/>
                  </a:lnTo>
                  <a:lnTo>
                    <a:pt x="211" y="155"/>
                  </a:lnTo>
                  <a:close/>
                  <a:moveTo>
                    <a:pt x="201" y="124"/>
                  </a:moveTo>
                  <a:lnTo>
                    <a:pt x="179" y="155"/>
                  </a:lnTo>
                  <a:lnTo>
                    <a:pt x="201" y="124"/>
                  </a:lnTo>
                  <a:close/>
                  <a:moveTo>
                    <a:pt x="211" y="155"/>
                  </a:moveTo>
                  <a:lnTo>
                    <a:pt x="158" y="155"/>
                  </a:lnTo>
                  <a:lnTo>
                    <a:pt x="158" y="145"/>
                  </a:lnTo>
                  <a:lnTo>
                    <a:pt x="168" y="145"/>
                  </a:lnTo>
                  <a:lnTo>
                    <a:pt x="168" y="124"/>
                  </a:lnTo>
                  <a:lnTo>
                    <a:pt x="179" y="124"/>
                  </a:lnTo>
                  <a:lnTo>
                    <a:pt x="201" y="124"/>
                  </a:lnTo>
                  <a:lnTo>
                    <a:pt x="211" y="145"/>
                  </a:lnTo>
                  <a:lnTo>
                    <a:pt x="211" y="155"/>
                  </a:lnTo>
                  <a:close/>
                  <a:moveTo>
                    <a:pt x="10" y="21"/>
                  </a:moveTo>
                  <a:lnTo>
                    <a:pt x="42" y="62"/>
                  </a:lnTo>
                  <a:lnTo>
                    <a:pt x="53" y="41"/>
                  </a:lnTo>
                  <a:lnTo>
                    <a:pt x="53" y="52"/>
                  </a:lnTo>
                  <a:lnTo>
                    <a:pt x="53" y="62"/>
                  </a:lnTo>
                  <a:lnTo>
                    <a:pt x="62" y="62"/>
                  </a:lnTo>
                  <a:lnTo>
                    <a:pt x="73" y="72"/>
                  </a:lnTo>
                  <a:lnTo>
                    <a:pt x="126" y="103"/>
                  </a:lnTo>
                  <a:lnTo>
                    <a:pt x="201" y="124"/>
                  </a:lnTo>
                  <a:lnTo>
                    <a:pt x="168" y="176"/>
                  </a:lnTo>
                  <a:lnTo>
                    <a:pt x="106" y="145"/>
                  </a:lnTo>
                  <a:lnTo>
                    <a:pt x="53" y="124"/>
                  </a:lnTo>
                  <a:lnTo>
                    <a:pt x="31" y="114"/>
                  </a:lnTo>
                  <a:lnTo>
                    <a:pt x="10" y="93"/>
                  </a:lnTo>
                  <a:lnTo>
                    <a:pt x="0" y="72"/>
                  </a:lnTo>
                  <a:lnTo>
                    <a:pt x="0" y="52"/>
                  </a:lnTo>
                  <a:lnTo>
                    <a:pt x="0" y="41"/>
                  </a:lnTo>
                  <a:lnTo>
                    <a:pt x="10" y="21"/>
                  </a:lnTo>
                  <a:close/>
                  <a:moveTo>
                    <a:pt x="42" y="62"/>
                  </a:moveTo>
                  <a:lnTo>
                    <a:pt x="31" y="41"/>
                  </a:lnTo>
                  <a:lnTo>
                    <a:pt x="42" y="62"/>
                  </a:lnTo>
                  <a:close/>
                  <a:moveTo>
                    <a:pt x="53" y="41"/>
                  </a:moveTo>
                  <a:lnTo>
                    <a:pt x="0" y="41"/>
                  </a:lnTo>
                  <a:lnTo>
                    <a:pt x="0" y="21"/>
                  </a:lnTo>
                  <a:lnTo>
                    <a:pt x="10" y="10"/>
                  </a:lnTo>
                  <a:lnTo>
                    <a:pt x="31" y="10"/>
                  </a:lnTo>
                  <a:lnTo>
                    <a:pt x="42" y="21"/>
                  </a:lnTo>
                  <a:lnTo>
                    <a:pt x="53" y="41"/>
                  </a:lnTo>
                  <a:close/>
                  <a:moveTo>
                    <a:pt x="42" y="62"/>
                  </a:moveTo>
                  <a:lnTo>
                    <a:pt x="31" y="41"/>
                  </a:lnTo>
                  <a:lnTo>
                    <a:pt x="42" y="62"/>
                  </a:lnTo>
                  <a:close/>
                  <a:moveTo>
                    <a:pt x="53" y="41"/>
                  </a:moveTo>
                  <a:lnTo>
                    <a:pt x="0" y="41"/>
                  </a:lnTo>
                  <a:lnTo>
                    <a:pt x="0" y="21"/>
                  </a:lnTo>
                  <a:lnTo>
                    <a:pt x="10" y="10"/>
                  </a:lnTo>
                  <a:lnTo>
                    <a:pt x="31" y="10"/>
                  </a:lnTo>
                  <a:lnTo>
                    <a:pt x="42" y="21"/>
                  </a:lnTo>
                  <a:lnTo>
                    <a:pt x="53" y="41"/>
                  </a:lnTo>
                  <a:close/>
                </a:path>
              </a:pathLst>
            </a:custGeom>
            <a:solidFill>
              <a:srgbClr val="FFFFFF"/>
            </a:solidFill>
            <a:ln w="9525">
              <a:noFill/>
              <a:round/>
              <a:headEnd/>
              <a:tailEnd/>
            </a:ln>
          </p:spPr>
          <p:txBody>
            <a:bodyPr/>
            <a:lstStyle/>
            <a:p>
              <a:endParaRPr lang="uk-UA"/>
            </a:p>
          </p:txBody>
        </p:sp>
        <p:sp>
          <p:nvSpPr>
            <p:cNvPr id="16463" name="Freeform 87"/>
            <p:cNvSpPr>
              <a:spLocks/>
            </p:cNvSpPr>
            <p:nvPr/>
          </p:nvSpPr>
          <p:spPr bwMode="auto">
            <a:xfrm>
              <a:off x="5416550" y="4140200"/>
              <a:ext cx="955675" cy="398463"/>
            </a:xfrm>
            <a:custGeom>
              <a:avLst/>
              <a:gdLst>
                <a:gd name="T0" fmla="*/ 2147483647 w 3008"/>
                <a:gd name="T1" fmla="*/ 2147483647 h 1255"/>
                <a:gd name="T2" fmla="*/ 2147483647 w 3008"/>
                <a:gd name="T3" fmla="*/ 2147483647 h 1255"/>
                <a:gd name="T4" fmla="*/ 2147483647 w 3008"/>
                <a:gd name="T5" fmla="*/ 2147483647 h 1255"/>
                <a:gd name="T6" fmla="*/ 2147483647 w 3008"/>
                <a:gd name="T7" fmla="*/ 2147483647 h 1255"/>
                <a:gd name="T8" fmla="*/ 2147483647 w 3008"/>
                <a:gd name="T9" fmla="*/ 2147483647 h 1255"/>
                <a:gd name="T10" fmla="*/ 2147483647 w 3008"/>
                <a:gd name="T11" fmla="*/ 2147483647 h 1255"/>
                <a:gd name="T12" fmla="*/ 2147483647 w 3008"/>
                <a:gd name="T13" fmla="*/ 2147483647 h 1255"/>
                <a:gd name="T14" fmla="*/ 2147483647 w 3008"/>
                <a:gd name="T15" fmla="*/ 2147483647 h 1255"/>
                <a:gd name="T16" fmla="*/ 2147483647 w 3008"/>
                <a:gd name="T17" fmla="*/ 2147483647 h 1255"/>
                <a:gd name="T18" fmla="*/ 2147483647 w 3008"/>
                <a:gd name="T19" fmla="*/ 2147483647 h 1255"/>
                <a:gd name="T20" fmla="*/ 0 w 3008"/>
                <a:gd name="T21" fmla="*/ 2147483647 h 1255"/>
                <a:gd name="T22" fmla="*/ 2147483647 w 3008"/>
                <a:gd name="T23" fmla="*/ 2147483647 h 1255"/>
                <a:gd name="T24" fmla="*/ 2147483647 w 3008"/>
                <a:gd name="T25" fmla="*/ 2147483647 h 1255"/>
                <a:gd name="T26" fmla="*/ 2147483647 w 3008"/>
                <a:gd name="T27" fmla="*/ 2147483647 h 1255"/>
                <a:gd name="T28" fmla="*/ 2147483647 w 3008"/>
                <a:gd name="T29" fmla="*/ 2147483647 h 1255"/>
                <a:gd name="T30" fmla="*/ 2147483647 w 3008"/>
                <a:gd name="T31" fmla="*/ 2147483647 h 1255"/>
                <a:gd name="T32" fmla="*/ 2147483647 w 3008"/>
                <a:gd name="T33" fmla="*/ 2147483647 h 1255"/>
                <a:gd name="T34" fmla="*/ 2147483647 w 3008"/>
                <a:gd name="T35" fmla="*/ 2147483647 h 1255"/>
                <a:gd name="T36" fmla="*/ 2147483647 w 3008"/>
                <a:gd name="T37" fmla="*/ 2147483647 h 1255"/>
                <a:gd name="T38" fmla="*/ 2147483647 w 3008"/>
                <a:gd name="T39" fmla="*/ 2147483647 h 1255"/>
                <a:gd name="T40" fmla="*/ 2147483647 w 3008"/>
                <a:gd name="T41" fmla="*/ 2147483647 h 1255"/>
                <a:gd name="T42" fmla="*/ 2147483647 w 3008"/>
                <a:gd name="T43" fmla="*/ 2147483647 h 1255"/>
                <a:gd name="T44" fmla="*/ 2147483647 w 3008"/>
                <a:gd name="T45" fmla="*/ 2147483647 h 1255"/>
                <a:gd name="T46" fmla="*/ 2147483647 w 3008"/>
                <a:gd name="T47" fmla="*/ 2147483647 h 1255"/>
                <a:gd name="T48" fmla="*/ 2147483647 w 3008"/>
                <a:gd name="T49" fmla="*/ 2147483647 h 1255"/>
                <a:gd name="T50" fmla="*/ 2147483647 w 3008"/>
                <a:gd name="T51" fmla="*/ 2147483647 h 1255"/>
                <a:gd name="T52" fmla="*/ 2147483647 w 3008"/>
                <a:gd name="T53" fmla="*/ 2147483647 h 1255"/>
                <a:gd name="T54" fmla="*/ 2147483647 w 3008"/>
                <a:gd name="T55" fmla="*/ 2147483647 h 1255"/>
                <a:gd name="T56" fmla="*/ 2147483647 w 3008"/>
                <a:gd name="T57" fmla="*/ 2147483647 h 1255"/>
                <a:gd name="T58" fmla="*/ 2147483647 w 3008"/>
                <a:gd name="T59" fmla="*/ 2147483647 h 1255"/>
                <a:gd name="T60" fmla="*/ 2147483647 w 3008"/>
                <a:gd name="T61" fmla="*/ 2147483647 h 1255"/>
                <a:gd name="T62" fmla="*/ 2147483647 w 3008"/>
                <a:gd name="T63" fmla="*/ 2147483647 h 12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08"/>
                <a:gd name="T97" fmla="*/ 0 h 1255"/>
                <a:gd name="T98" fmla="*/ 3008 w 3008"/>
                <a:gd name="T99" fmla="*/ 1255 h 12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08" h="1255">
                  <a:moveTo>
                    <a:pt x="1588" y="114"/>
                  </a:moveTo>
                  <a:lnTo>
                    <a:pt x="1504" y="133"/>
                  </a:lnTo>
                  <a:lnTo>
                    <a:pt x="1419" y="164"/>
                  </a:lnTo>
                  <a:lnTo>
                    <a:pt x="1419" y="247"/>
                  </a:lnTo>
                  <a:lnTo>
                    <a:pt x="1388" y="340"/>
                  </a:lnTo>
                  <a:lnTo>
                    <a:pt x="1377" y="381"/>
                  </a:lnTo>
                  <a:lnTo>
                    <a:pt x="1355" y="401"/>
                  </a:lnTo>
                  <a:lnTo>
                    <a:pt x="1335" y="432"/>
                  </a:lnTo>
                  <a:lnTo>
                    <a:pt x="1313" y="432"/>
                  </a:lnTo>
                  <a:lnTo>
                    <a:pt x="1313" y="474"/>
                  </a:lnTo>
                  <a:lnTo>
                    <a:pt x="1324" y="505"/>
                  </a:lnTo>
                  <a:lnTo>
                    <a:pt x="1355" y="536"/>
                  </a:lnTo>
                  <a:lnTo>
                    <a:pt x="1377" y="576"/>
                  </a:lnTo>
                  <a:lnTo>
                    <a:pt x="1430" y="607"/>
                  </a:lnTo>
                  <a:lnTo>
                    <a:pt x="1483" y="659"/>
                  </a:lnTo>
                  <a:lnTo>
                    <a:pt x="1249" y="742"/>
                  </a:lnTo>
                  <a:lnTo>
                    <a:pt x="1006" y="792"/>
                  </a:lnTo>
                  <a:lnTo>
                    <a:pt x="867" y="813"/>
                  </a:lnTo>
                  <a:lnTo>
                    <a:pt x="720" y="813"/>
                  </a:lnTo>
                  <a:lnTo>
                    <a:pt x="539" y="802"/>
                  </a:lnTo>
                  <a:lnTo>
                    <a:pt x="328" y="762"/>
                  </a:lnTo>
                  <a:lnTo>
                    <a:pt x="0" y="927"/>
                  </a:lnTo>
                  <a:lnTo>
                    <a:pt x="10" y="1008"/>
                  </a:lnTo>
                  <a:lnTo>
                    <a:pt x="10" y="1070"/>
                  </a:lnTo>
                  <a:lnTo>
                    <a:pt x="53" y="1081"/>
                  </a:lnTo>
                  <a:lnTo>
                    <a:pt x="126" y="1081"/>
                  </a:lnTo>
                  <a:lnTo>
                    <a:pt x="243" y="1070"/>
                  </a:lnTo>
                  <a:lnTo>
                    <a:pt x="444" y="1039"/>
                  </a:lnTo>
                  <a:lnTo>
                    <a:pt x="878" y="978"/>
                  </a:lnTo>
                  <a:lnTo>
                    <a:pt x="942" y="1060"/>
                  </a:lnTo>
                  <a:lnTo>
                    <a:pt x="1027" y="1122"/>
                  </a:lnTo>
                  <a:lnTo>
                    <a:pt x="1102" y="1174"/>
                  </a:lnTo>
                  <a:lnTo>
                    <a:pt x="1186" y="1215"/>
                  </a:lnTo>
                  <a:lnTo>
                    <a:pt x="1271" y="1235"/>
                  </a:lnTo>
                  <a:lnTo>
                    <a:pt x="1366" y="1245"/>
                  </a:lnTo>
                  <a:lnTo>
                    <a:pt x="1440" y="1255"/>
                  </a:lnTo>
                  <a:lnTo>
                    <a:pt x="1535" y="1255"/>
                  </a:lnTo>
                  <a:lnTo>
                    <a:pt x="1747" y="1255"/>
                  </a:lnTo>
                  <a:lnTo>
                    <a:pt x="1916" y="1255"/>
                  </a:lnTo>
                  <a:lnTo>
                    <a:pt x="1991" y="1255"/>
                  </a:lnTo>
                  <a:lnTo>
                    <a:pt x="2076" y="1235"/>
                  </a:lnTo>
                  <a:lnTo>
                    <a:pt x="2140" y="1226"/>
                  </a:lnTo>
                  <a:lnTo>
                    <a:pt x="2213" y="1194"/>
                  </a:lnTo>
                  <a:lnTo>
                    <a:pt x="2362" y="1122"/>
                  </a:lnTo>
                  <a:lnTo>
                    <a:pt x="2521" y="1039"/>
                  </a:lnTo>
                  <a:lnTo>
                    <a:pt x="2616" y="989"/>
                  </a:lnTo>
                  <a:lnTo>
                    <a:pt x="2690" y="927"/>
                  </a:lnTo>
                  <a:lnTo>
                    <a:pt x="2754" y="865"/>
                  </a:lnTo>
                  <a:lnTo>
                    <a:pt x="2818" y="792"/>
                  </a:lnTo>
                  <a:lnTo>
                    <a:pt x="2912" y="638"/>
                  </a:lnTo>
                  <a:lnTo>
                    <a:pt x="3008" y="494"/>
                  </a:lnTo>
                  <a:lnTo>
                    <a:pt x="2956" y="443"/>
                  </a:lnTo>
                  <a:lnTo>
                    <a:pt x="2870" y="391"/>
                  </a:lnTo>
                  <a:lnTo>
                    <a:pt x="2839" y="340"/>
                  </a:lnTo>
                  <a:lnTo>
                    <a:pt x="2807" y="299"/>
                  </a:lnTo>
                  <a:lnTo>
                    <a:pt x="2796" y="237"/>
                  </a:lnTo>
                  <a:lnTo>
                    <a:pt x="2785" y="164"/>
                  </a:lnTo>
                  <a:lnTo>
                    <a:pt x="2723" y="164"/>
                  </a:lnTo>
                  <a:lnTo>
                    <a:pt x="2648" y="154"/>
                  </a:lnTo>
                  <a:lnTo>
                    <a:pt x="2616" y="123"/>
                  </a:lnTo>
                  <a:lnTo>
                    <a:pt x="2574" y="103"/>
                  </a:lnTo>
                  <a:lnTo>
                    <a:pt x="2479" y="52"/>
                  </a:lnTo>
                  <a:lnTo>
                    <a:pt x="2351" y="0"/>
                  </a:lnTo>
                  <a:lnTo>
                    <a:pt x="1588" y="114"/>
                  </a:lnTo>
                  <a:close/>
                </a:path>
              </a:pathLst>
            </a:custGeom>
            <a:solidFill>
              <a:srgbClr val="008EC8"/>
            </a:solidFill>
            <a:ln w="9525">
              <a:noFill/>
              <a:round/>
              <a:headEnd/>
              <a:tailEnd/>
            </a:ln>
          </p:spPr>
          <p:txBody>
            <a:bodyPr/>
            <a:lstStyle/>
            <a:p>
              <a:endParaRPr lang="uk-UA"/>
            </a:p>
          </p:txBody>
        </p:sp>
        <p:sp>
          <p:nvSpPr>
            <p:cNvPr id="16464" name="Freeform 88"/>
            <p:cNvSpPr>
              <a:spLocks noEditPoints="1"/>
            </p:cNvSpPr>
            <p:nvPr/>
          </p:nvSpPr>
          <p:spPr bwMode="auto">
            <a:xfrm>
              <a:off x="5407025" y="4130675"/>
              <a:ext cx="971550" cy="419100"/>
            </a:xfrm>
            <a:custGeom>
              <a:avLst/>
              <a:gdLst>
                <a:gd name="T0" fmla="*/ 2147483647 w 3062"/>
                <a:gd name="T1" fmla="*/ 2147483647 h 1317"/>
                <a:gd name="T2" fmla="*/ 2147483647 w 3062"/>
                <a:gd name="T3" fmla="*/ 2147483647 h 1317"/>
                <a:gd name="T4" fmla="*/ 2147483647 w 3062"/>
                <a:gd name="T5" fmla="*/ 2147483647 h 1317"/>
                <a:gd name="T6" fmla="*/ 2147483647 w 3062"/>
                <a:gd name="T7" fmla="*/ 2147483647 h 1317"/>
                <a:gd name="T8" fmla="*/ 2147483647 w 3062"/>
                <a:gd name="T9" fmla="*/ 2147483647 h 1317"/>
                <a:gd name="T10" fmla="*/ 2147483647 w 3062"/>
                <a:gd name="T11" fmla="*/ 2147483647 h 1317"/>
                <a:gd name="T12" fmla="*/ 2147483647 w 3062"/>
                <a:gd name="T13" fmla="*/ 2147483647 h 1317"/>
                <a:gd name="T14" fmla="*/ 2147483647 w 3062"/>
                <a:gd name="T15" fmla="*/ 2147483647 h 1317"/>
                <a:gd name="T16" fmla="*/ 2147483647 w 3062"/>
                <a:gd name="T17" fmla="*/ 2147483647 h 1317"/>
                <a:gd name="T18" fmla="*/ 2147483647 w 3062"/>
                <a:gd name="T19" fmla="*/ 2147483647 h 1317"/>
                <a:gd name="T20" fmla="*/ 2147483647 w 3062"/>
                <a:gd name="T21" fmla="*/ 2147483647 h 1317"/>
                <a:gd name="T22" fmla="*/ 2147483647 w 3062"/>
                <a:gd name="T23" fmla="*/ 2147483647 h 1317"/>
                <a:gd name="T24" fmla="*/ 2147483647 w 3062"/>
                <a:gd name="T25" fmla="*/ 2147483647 h 1317"/>
                <a:gd name="T26" fmla="*/ 2147483647 w 3062"/>
                <a:gd name="T27" fmla="*/ 2147483647 h 1317"/>
                <a:gd name="T28" fmla="*/ 2147483647 w 3062"/>
                <a:gd name="T29" fmla="*/ 2147483647 h 1317"/>
                <a:gd name="T30" fmla="*/ 2147483647 w 3062"/>
                <a:gd name="T31" fmla="*/ 2147483647 h 1317"/>
                <a:gd name="T32" fmla="*/ 2147483647 w 3062"/>
                <a:gd name="T33" fmla="*/ 2147483647 h 1317"/>
                <a:gd name="T34" fmla="*/ 2147483647 w 3062"/>
                <a:gd name="T35" fmla="*/ 2147483647 h 1317"/>
                <a:gd name="T36" fmla="*/ 2147483647 w 3062"/>
                <a:gd name="T37" fmla="*/ 2147483647 h 1317"/>
                <a:gd name="T38" fmla="*/ 2147483647 w 3062"/>
                <a:gd name="T39" fmla="*/ 2147483647 h 1317"/>
                <a:gd name="T40" fmla="*/ 0 w 3062"/>
                <a:gd name="T41" fmla="*/ 2147483647 h 1317"/>
                <a:gd name="T42" fmla="*/ 2147483647 w 3062"/>
                <a:gd name="T43" fmla="*/ 2147483647 h 1317"/>
                <a:gd name="T44" fmla="*/ 2147483647 w 3062"/>
                <a:gd name="T45" fmla="*/ 2147483647 h 1317"/>
                <a:gd name="T46" fmla="*/ 2147483647 w 3062"/>
                <a:gd name="T47" fmla="*/ 2147483647 h 1317"/>
                <a:gd name="T48" fmla="*/ 2147483647 w 3062"/>
                <a:gd name="T49" fmla="*/ 2147483647 h 1317"/>
                <a:gd name="T50" fmla="*/ 2147483647 w 3062"/>
                <a:gd name="T51" fmla="*/ 2147483647 h 1317"/>
                <a:gd name="T52" fmla="*/ 2147483647 w 3062"/>
                <a:gd name="T53" fmla="*/ 2147483647 h 1317"/>
                <a:gd name="T54" fmla="*/ 2147483647 w 3062"/>
                <a:gd name="T55" fmla="*/ 2147483647 h 1317"/>
                <a:gd name="T56" fmla="*/ 2147483647 w 3062"/>
                <a:gd name="T57" fmla="*/ 2147483647 h 1317"/>
                <a:gd name="T58" fmla="*/ 2147483647 w 3062"/>
                <a:gd name="T59" fmla="*/ 2147483647 h 1317"/>
                <a:gd name="T60" fmla="*/ 2147483647 w 3062"/>
                <a:gd name="T61" fmla="*/ 2147483647 h 1317"/>
                <a:gd name="T62" fmla="*/ 2147483647 w 3062"/>
                <a:gd name="T63" fmla="*/ 2147483647 h 1317"/>
                <a:gd name="T64" fmla="*/ 2147483647 w 3062"/>
                <a:gd name="T65" fmla="*/ 2147483647 h 1317"/>
                <a:gd name="T66" fmla="*/ 2147483647 w 3062"/>
                <a:gd name="T67" fmla="*/ 2147483647 h 1317"/>
                <a:gd name="T68" fmla="*/ 2147483647 w 3062"/>
                <a:gd name="T69" fmla="*/ 2147483647 h 1317"/>
                <a:gd name="T70" fmla="*/ 2147483647 w 3062"/>
                <a:gd name="T71" fmla="*/ 2147483647 h 1317"/>
                <a:gd name="T72" fmla="*/ 2147483647 w 3062"/>
                <a:gd name="T73" fmla="*/ 2147483647 h 1317"/>
                <a:gd name="T74" fmla="*/ 2147483647 w 3062"/>
                <a:gd name="T75" fmla="*/ 2147483647 h 1317"/>
                <a:gd name="T76" fmla="*/ 2147483647 w 3062"/>
                <a:gd name="T77" fmla="*/ 2147483647 h 1317"/>
                <a:gd name="T78" fmla="*/ 2147483647 w 3062"/>
                <a:gd name="T79" fmla="*/ 2147483647 h 1317"/>
                <a:gd name="T80" fmla="*/ 2147483647 w 3062"/>
                <a:gd name="T81" fmla="*/ 2147483647 h 1317"/>
                <a:gd name="T82" fmla="*/ 2147483647 w 3062"/>
                <a:gd name="T83" fmla="*/ 2147483647 h 1317"/>
                <a:gd name="T84" fmla="*/ 2147483647 w 3062"/>
                <a:gd name="T85" fmla="*/ 2147483647 h 1317"/>
                <a:gd name="T86" fmla="*/ 2147483647 w 3062"/>
                <a:gd name="T87" fmla="*/ 2147483647 h 1317"/>
                <a:gd name="T88" fmla="*/ 2147483647 w 3062"/>
                <a:gd name="T89" fmla="*/ 2147483647 h 1317"/>
                <a:gd name="T90" fmla="*/ 2147483647 w 3062"/>
                <a:gd name="T91" fmla="*/ 2147483647 h 1317"/>
                <a:gd name="T92" fmla="*/ 2147483647 w 3062"/>
                <a:gd name="T93" fmla="*/ 2147483647 h 1317"/>
                <a:gd name="T94" fmla="*/ 2147483647 w 3062"/>
                <a:gd name="T95" fmla="*/ 2147483647 h 1317"/>
                <a:gd name="T96" fmla="*/ 2147483647 w 3062"/>
                <a:gd name="T97" fmla="*/ 2147483647 h 1317"/>
                <a:gd name="T98" fmla="*/ 2147483647 w 3062"/>
                <a:gd name="T99" fmla="*/ 2147483647 h 1317"/>
                <a:gd name="T100" fmla="*/ 2147483647 w 3062"/>
                <a:gd name="T101" fmla="*/ 2147483647 h 1317"/>
                <a:gd name="T102" fmla="*/ 2147483647 w 3062"/>
                <a:gd name="T103" fmla="*/ 2147483647 h 1317"/>
                <a:gd name="T104" fmla="*/ 2147483647 w 3062"/>
                <a:gd name="T105" fmla="*/ 0 h 1317"/>
                <a:gd name="T106" fmla="*/ 2147483647 w 3062"/>
                <a:gd name="T107" fmla="*/ 2147483647 h 1317"/>
                <a:gd name="T108" fmla="*/ 2147483647 w 3062"/>
                <a:gd name="T109" fmla="*/ 2147483647 h 1317"/>
                <a:gd name="T110" fmla="*/ 2147483647 w 3062"/>
                <a:gd name="T111" fmla="*/ 2147483647 h 1317"/>
                <a:gd name="T112" fmla="*/ 2147483647 w 3062"/>
                <a:gd name="T113" fmla="*/ 0 h 1317"/>
                <a:gd name="T114" fmla="*/ 2147483647 w 3062"/>
                <a:gd name="T115" fmla="*/ 0 h 1317"/>
                <a:gd name="T116" fmla="*/ 2147483647 w 3062"/>
                <a:gd name="T117" fmla="*/ 2147483647 h 1317"/>
                <a:gd name="T118" fmla="*/ 2147483647 w 3062"/>
                <a:gd name="T119" fmla="*/ 2147483647 h 1317"/>
                <a:gd name="T120" fmla="*/ 2147483647 w 3062"/>
                <a:gd name="T121" fmla="*/ 2147483647 h 13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62"/>
                <a:gd name="T184" fmla="*/ 0 h 1317"/>
                <a:gd name="T185" fmla="*/ 3062 w 3062"/>
                <a:gd name="T186" fmla="*/ 1317 h 13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62" h="1317">
                  <a:moveTo>
                    <a:pt x="1473" y="195"/>
                  </a:moveTo>
                  <a:lnTo>
                    <a:pt x="1421" y="195"/>
                  </a:lnTo>
                  <a:lnTo>
                    <a:pt x="1452" y="164"/>
                  </a:lnTo>
                  <a:lnTo>
                    <a:pt x="1473" y="164"/>
                  </a:lnTo>
                  <a:lnTo>
                    <a:pt x="1494" y="154"/>
                  </a:lnTo>
                  <a:lnTo>
                    <a:pt x="1505" y="154"/>
                  </a:lnTo>
                  <a:lnTo>
                    <a:pt x="1526" y="145"/>
                  </a:lnTo>
                  <a:lnTo>
                    <a:pt x="1537" y="134"/>
                  </a:lnTo>
                  <a:lnTo>
                    <a:pt x="1568" y="114"/>
                  </a:lnTo>
                  <a:lnTo>
                    <a:pt x="1590" y="114"/>
                  </a:lnTo>
                  <a:lnTo>
                    <a:pt x="1621" y="103"/>
                  </a:lnTo>
                  <a:lnTo>
                    <a:pt x="1621" y="164"/>
                  </a:lnTo>
                  <a:lnTo>
                    <a:pt x="1611" y="164"/>
                  </a:lnTo>
                  <a:lnTo>
                    <a:pt x="1579" y="164"/>
                  </a:lnTo>
                  <a:lnTo>
                    <a:pt x="1568" y="185"/>
                  </a:lnTo>
                  <a:lnTo>
                    <a:pt x="1558" y="195"/>
                  </a:lnTo>
                  <a:lnTo>
                    <a:pt x="1526" y="195"/>
                  </a:lnTo>
                  <a:lnTo>
                    <a:pt x="1505" y="206"/>
                  </a:lnTo>
                  <a:lnTo>
                    <a:pt x="1473" y="216"/>
                  </a:lnTo>
                  <a:lnTo>
                    <a:pt x="1452" y="216"/>
                  </a:lnTo>
                  <a:lnTo>
                    <a:pt x="1473" y="195"/>
                  </a:lnTo>
                  <a:close/>
                  <a:moveTo>
                    <a:pt x="1452" y="164"/>
                  </a:moveTo>
                  <a:lnTo>
                    <a:pt x="1452" y="216"/>
                  </a:lnTo>
                  <a:lnTo>
                    <a:pt x="1441" y="206"/>
                  </a:lnTo>
                  <a:lnTo>
                    <a:pt x="1421" y="195"/>
                  </a:lnTo>
                  <a:lnTo>
                    <a:pt x="1441" y="185"/>
                  </a:lnTo>
                  <a:lnTo>
                    <a:pt x="1441" y="164"/>
                  </a:lnTo>
                  <a:lnTo>
                    <a:pt x="1452" y="164"/>
                  </a:lnTo>
                  <a:close/>
                  <a:moveTo>
                    <a:pt x="1368" y="463"/>
                  </a:moveTo>
                  <a:lnTo>
                    <a:pt x="1314" y="463"/>
                  </a:lnTo>
                  <a:lnTo>
                    <a:pt x="1346" y="432"/>
                  </a:lnTo>
                  <a:lnTo>
                    <a:pt x="1357" y="432"/>
                  </a:lnTo>
                  <a:lnTo>
                    <a:pt x="1368" y="422"/>
                  </a:lnTo>
                  <a:lnTo>
                    <a:pt x="1368" y="412"/>
                  </a:lnTo>
                  <a:lnTo>
                    <a:pt x="1388" y="401"/>
                  </a:lnTo>
                  <a:lnTo>
                    <a:pt x="1388" y="380"/>
                  </a:lnTo>
                  <a:lnTo>
                    <a:pt x="1399" y="361"/>
                  </a:lnTo>
                  <a:lnTo>
                    <a:pt x="1410" y="320"/>
                  </a:lnTo>
                  <a:lnTo>
                    <a:pt x="1421" y="278"/>
                  </a:lnTo>
                  <a:lnTo>
                    <a:pt x="1421" y="237"/>
                  </a:lnTo>
                  <a:lnTo>
                    <a:pt x="1421" y="195"/>
                  </a:lnTo>
                  <a:lnTo>
                    <a:pt x="1473" y="195"/>
                  </a:lnTo>
                  <a:lnTo>
                    <a:pt x="1473" y="247"/>
                  </a:lnTo>
                  <a:lnTo>
                    <a:pt x="1473" y="278"/>
                  </a:lnTo>
                  <a:lnTo>
                    <a:pt x="1463" y="330"/>
                  </a:lnTo>
                  <a:lnTo>
                    <a:pt x="1452" y="380"/>
                  </a:lnTo>
                  <a:lnTo>
                    <a:pt x="1441" y="401"/>
                  </a:lnTo>
                  <a:lnTo>
                    <a:pt x="1421" y="422"/>
                  </a:lnTo>
                  <a:lnTo>
                    <a:pt x="1421" y="432"/>
                  </a:lnTo>
                  <a:lnTo>
                    <a:pt x="1410" y="463"/>
                  </a:lnTo>
                  <a:lnTo>
                    <a:pt x="1399" y="474"/>
                  </a:lnTo>
                  <a:lnTo>
                    <a:pt x="1388" y="484"/>
                  </a:lnTo>
                  <a:lnTo>
                    <a:pt x="1368" y="484"/>
                  </a:lnTo>
                  <a:lnTo>
                    <a:pt x="1346" y="505"/>
                  </a:lnTo>
                  <a:lnTo>
                    <a:pt x="1368" y="463"/>
                  </a:lnTo>
                  <a:close/>
                  <a:moveTo>
                    <a:pt x="1346" y="432"/>
                  </a:moveTo>
                  <a:lnTo>
                    <a:pt x="1346" y="505"/>
                  </a:lnTo>
                  <a:lnTo>
                    <a:pt x="1335" y="484"/>
                  </a:lnTo>
                  <a:lnTo>
                    <a:pt x="1314" y="474"/>
                  </a:lnTo>
                  <a:lnTo>
                    <a:pt x="1314" y="463"/>
                  </a:lnTo>
                  <a:lnTo>
                    <a:pt x="1335" y="453"/>
                  </a:lnTo>
                  <a:lnTo>
                    <a:pt x="1335" y="432"/>
                  </a:lnTo>
                  <a:lnTo>
                    <a:pt x="1346" y="432"/>
                  </a:lnTo>
                  <a:close/>
                  <a:moveTo>
                    <a:pt x="1516" y="721"/>
                  </a:moveTo>
                  <a:lnTo>
                    <a:pt x="1505" y="669"/>
                  </a:lnTo>
                  <a:lnTo>
                    <a:pt x="1494" y="700"/>
                  </a:lnTo>
                  <a:lnTo>
                    <a:pt x="1452" y="669"/>
                  </a:lnTo>
                  <a:lnTo>
                    <a:pt x="1388" y="617"/>
                  </a:lnTo>
                  <a:lnTo>
                    <a:pt x="1368" y="607"/>
                  </a:lnTo>
                  <a:lnTo>
                    <a:pt x="1357" y="587"/>
                  </a:lnTo>
                  <a:lnTo>
                    <a:pt x="1346" y="567"/>
                  </a:lnTo>
                  <a:lnTo>
                    <a:pt x="1346" y="556"/>
                  </a:lnTo>
                  <a:lnTo>
                    <a:pt x="1335" y="536"/>
                  </a:lnTo>
                  <a:lnTo>
                    <a:pt x="1314" y="515"/>
                  </a:lnTo>
                  <a:lnTo>
                    <a:pt x="1314" y="484"/>
                  </a:lnTo>
                  <a:lnTo>
                    <a:pt x="1314" y="463"/>
                  </a:lnTo>
                  <a:lnTo>
                    <a:pt x="1368" y="463"/>
                  </a:lnTo>
                  <a:lnTo>
                    <a:pt x="1368" y="484"/>
                  </a:lnTo>
                  <a:lnTo>
                    <a:pt x="1368" y="505"/>
                  </a:lnTo>
                  <a:lnTo>
                    <a:pt x="1388" y="515"/>
                  </a:lnTo>
                  <a:lnTo>
                    <a:pt x="1388" y="525"/>
                  </a:lnTo>
                  <a:lnTo>
                    <a:pt x="1399" y="536"/>
                  </a:lnTo>
                  <a:lnTo>
                    <a:pt x="1410" y="556"/>
                  </a:lnTo>
                  <a:lnTo>
                    <a:pt x="1410" y="567"/>
                  </a:lnTo>
                  <a:lnTo>
                    <a:pt x="1421" y="577"/>
                  </a:lnTo>
                  <a:lnTo>
                    <a:pt x="1473" y="628"/>
                  </a:lnTo>
                  <a:lnTo>
                    <a:pt x="1526" y="669"/>
                  </a:lnTo>
                  <a:lnTo>
                    <a:pt x="1516" y="721"/>
                  </a:lnTo>
                  <a:close/>
                  <a:moveTo>
                    <a:pt x="1494" y="700"/>
                  </a:moveTo>
                  <a:lnTo>
                    <a:pt x="1526" y="669"/>
                  </a:lnTo>
                  <a:lnTo>
                    <a:pt x="1526" y="679"/>
                  </a:lnTo>
                  <a:lnTo>
                    <a:pt x="1537" y="690"/>
                  </a:lnTo>
                  <a:lnTo>
                    <a:pt x="1526" y="690"/>
                  </a:lnTo>
                  <a:lnTo>
                    <a:pt x="1526" y="700"/>
                  </a:lnTo>
                  <a:lnTo>
                    <a:pt x="1516" y="721"/>
                  </a:lnTo>
                  <a:lnTo>
                    <a:pt x="1505" y="721"/>
                  </a:lnTo>
                  <a:lnTo>
                    <a:pt x="1494" y="700"/>
                  </a:lnTo>
                  <a:close/>
                  <a:moveTo>
                    <a:pt x="372" y="823"/>
                  </a:moveTo>
                  <a:lnTo>
                    <a:pt x="350" y="773"/>
                  </a:lnTo>
                  <a:lnTo>
                    <a:pt x="372" y="773"/>
                  </a:lnTo>
                  <a:lnTo>
                    <a:pt x="477" y="793"/>
                  </a:lnTo>
                  <a:lnTo>
                    <a:pt x="572" y="804"/>
                  </a:lnTo>
                  <a:lnTo>
                    <a:pt x="658" y="804"/>
                  </a:lnTo>
                  <a:lnTo>
                    <a:pt x="753" y="823"/>
                  </a:lnTo>
                  <a:lnTo>
                    <a:pt x="838" y="823"/>
                  </a:lnTo>
                  <a:lnTo>
                    <a:pt x="900" y="804"/>
                  </a:lnTo>
                  <a:lnTo>
                    <a:pt x="975" y="804"/>
                  </a:lnTo>
                  <a:lnTo>
                    <a:pt x="1028" y="793"/>
                  </a:lnTo>
                  <a:lnTo>
                    <a:pt x="1091" y="783"/>
                  </a:lnTo>
                  <a:lnTo>
                    <a:pt x="1166" y="773"/>
                  </a:lnTo>
                  <a:lnTo>
                    <a:pt x="1219" y="752"/>
                  </a:lnTo>
                  <a:lnTo>
                    <a:pt x="1261" y="741"/>
                  </a:lnTo>
                  <a:lnTo>
                    <a:pt x="1388" y="700"/>
                  </a:lnTo>
                  <a:lnTo>
                    <a:pt x="1505" y="669"/>
                  </a:lnTo>
                  <a:lnTo>
                    <a:pt x="1516" y="721"/>
                  </a:lnTo>
                  <a:lnTo>
                    <a:pt x="1399" y="752"/>
                  </a:lnTo>
                  <a:lnTo>
                    <a:pt x="1282" y="793"/>
                  </a:lnTo>
                  <a:lnTo>
                    <a:pt x="1230" y="804"/>
                  </a:lnTo>
                  <a:lnTo>
                    <a:pt x="1177" y="823"/>
                  </a:lnTo>
                  <a:lnTo>
                    <a:pt x="1113" y="844"/>
                  </a:lnTo>
                  <a:lnTo>
                    <a:pt x="1039" y="844"/>
                  </a:lnTo>
                  <a:lnTo>
                    <a:pt x="975" y="854"/>
                  </a:lnTo>
                  <a:lnTo>
                    <a:pt x="911" y="875"/>
                  </a:lnTo>
                  <a:lnTo>
                    <a:pt x="838" y="875"/>
                  </a:lnTo>
                  <a:lnTo>
                    <a:pt x="753" y="875"/>
                  </a:lnTo>
                  <a:lnTo>
                    <a:pt x="658" y="854"/>
                  </a:lnTo>
                  <a:lnTo>
                    <a:pt x="572" y="854"/>
                  </a:lnTo>
                  <a:lnTo>
                    <a:pt x="467" y="844"/>
                  </a:lnTo>
                  <a:lnTo>
                    <a:pt x="361" y="823"/>
                  </a:lnTo>
                  <a:lnTo>
                    <a:pt x="372" y="823"/>
                  </a:lnTo>
                  <a:close/>
                  <a:moveTo>
                    <a:pt x="350" y="773"/>
                  </a:moveTo>
                  <a:lnTo>
                    <a:pt x="361" y="793"/>
                  </a:lnTo>
                  <a:lnTo>
                    <a:pt x="350" y="773"/>
                  </a:lnTo>
                  <a:close/>
                  <a:moveTo>
                    <a:pt x="372" y="773"/>
                  </a:moveTo>
                  <a:lnTo>
                    <a:pt x="361" y="823"/>
                  </a:lnTo>
                  <a:lnTo>
                    <a:pt x="350" y="823"/>
                  </a:lnTo>
                  <a:lnTo>
                    <a:pt x="350" y="804"/>
                  </a:lnTo>
                  <a:lnTo>
                    <a:pt x="328" y="804"/>
                  </a:lnTo>
                  <a:lnTo>
                    <a:pt x="328" y="793"/>
                  </a:lnTo>
                  <a:lnTo>
                    <a:pt x="350" y="783"/>
                  </a:lnTo>
                  <a:lnTo>
                    <a:pt x="350" y="773"/>
                  </a:lnTo>
                  <a:lnTo>
                    <a:pt x="361" y="773"/>
                  </a:lnTo>
                  <a:lnTo>
                    <a:pt x="372" y="773"/>
                  </a:lnTo>
                  <a:close/>
                  <a:moveTo>
                    <a:pt x="22" y="968"/>
                  </a:moveTo>
                  <a:lnTo>
                    <a:pt x="22" y="937"/>
                  </a:lnTo>
                  <a:lnTo>
                    <a:pt x="350" y="773"/>
                  </a:lnTo>
                  <a:lnTo>
                    <a:pt x="372" y="823"/>
                  </a:lnTo>
                  <a:lnTo>
                    <a:pt x="43" y="989"/>
                  </a:lnTo>
                  <a:lnTo>
                    <a:pt x="22" y="968"/>
                  </a:lnTo>
                  <a:close/>
                  <a:moveTo>
                    <a:pt x="22" y="937"/>
                  </a:moveTo>
                  <a:lnTo>
                    <a:pt x="43" y="989"/>
                  </a:lnTo>
                  <a:lnTo>
                    <a:pt x="33" y="989"/>
                  </a:lnTo>
                  <a:lnTo>
                    <a:pt x="22" y="989"/>
                  </a:lnTo>
                  <a:lnTo>
                    <a:pt x="22" y="968"/>
                  </a:lnTo>
                  <a:lnTo>
                    <a:pt x="0" y="958"/>
                  </a:lnTo>
                  <a:lnTo>
                    <a:pt x="0" y="947"/>
                  </a:lnTo>
                  <a:lnTo>
                    <a:pt x="22" y="947"/>
                  </a:lnTo>
                  <a:lnTo>
                    <a:pt x="22" y="937"/>
                  </a:lnTo>
                  <a:close/>
                  <a:moveTo>
                    <a:pt x="22" y="968"/>
                  </a:moveTo>
                  <a:lnTo>
                    <a:pt x="33" y="958"/>
                  </a:lnTo>
                  <a:lnTo>
                    <a:pt x="22" y="968"/>
                  </a:lnTo>
                  <a:close/>
                  <a:moveTo>
                    <a:pt x="22" y="937"/>
                  </a:moveTo>
                  <a:lnTo>
                    <a:pt x="43" y="989"/>
                  </a:lnTo>
                  <a:lnTo>
                    <a:pt x="33" y="989"/>
                  </a:lnTo>
                  <a:lnTo>
                    <a:pt x="22" y="989"/>
                  </a:lnTo>
                  <a:lnTo>
                    <a:pt x="22" y="968"/>
                  </a:lnTo>
                  <a:lnTo>
                    <a:pt x="0" y="958"/>
                  </a:lnTo>
                  <a:lnTo>
                    <a:pt x="0" y="947"/>
                  </a:lnTo>
                  <a:lnTo>
                    <a:pt x="22" y="947"/>
                  </a:lnTo>
                  <a:lnTo>
                    <a:pt x="22" y="937"/>
                  </a:lnTo>
                  <a:close/>
                  <a:moveTo>
                    <a:pt x="467" y="1050"/>
                  </a:moveTo>
                  <a:lnTo>
                    <a:pt x="477" y="1101"/>
                  </a:lnTo>
                  <a:lnTo>
                    <a:pt x="372" y="1112"/>
                  </a:lnTo>
                  <a:lnTo>
                    <a:pt x="297" y="1122"/>
                  </a:lnTo>
                  <a:lnTo>
                    <a:pt x="212" y="1143"/>
                  </a:lnTo>
                  <a:lnTo>
                    <a:pt x="159" y="1143"/>
                  </a:lnTo>
                  <a:lnTo>
                    <a:pt x="106" y="1143"/>
                  </a:lnTo>
                  <a:lnTo>
                    <a:pt x="86" y="1143"/>
                  </a:lnTo>
                  <a:lnTo>
                    <a:pt x="75" y="1143"/>
                  </a:lnTo>
                  <a:lnTo>
                    <a:pt x="53" y="1122"/>
                  </a:lnTo>
                  <a:lnTo>
                    <a:pt x="43" y="1122"/>
                  </a:lnTo>
                  <a:lnTo>
                    <a:pt x="33" y="1112"/>
                  </a:lnTo>
                  <a:lnTo>
                    <a:pt x="22" y="1112"/>
                  </a:lnTo>
                  <a:lnTo>
                    <a:pt x="22" y="1101"/>
                  </a:lnTo>
                  <a:lnTo>
                    <a:pt x="22" y="1091"/>
                  </a:lnTo>
                  <a:lnTo>
                    <a:pt x="22" y="1070"/>
                  </a:lnTo>
                  <a:lnTo>
                    <a:pt x="22" y="1050"/>
                  </a:lnTo>
                  <a:lnTo>
                    <a:pt x="22" y="1039"/>
                  </a:lnTo>
                  <a:lnTo>
                    <a:pt x="22" y="1020"/>
                  </a:lnTo>
                  <a:lnTo>
                    <a:pt x="22" y="999"/>
                  </a:lnTo>
                  <a:lnTo>
                    <a:pt x="22" y="989"/>
                  </a:lnTo>
                  <a:lnTo>
                    <a:pt x="22" y="968"/>
                  </a:lnTo>
                  <a:lnTo>
                    <a:pt x="53" y="947"/>
                  </a:lnTo>
                  <a:lnTo>
                    <a:pt x="75" y="958"/>
                  </a:lnTo>
                  <a:lnTo>
                    <a:pt x="75" y="968"/>
                  </a:lnTo>
                  <a:lnTo>
                    <a:pt x="75" y="989"/>
                  </a:lnTo>
                  <a:lnTo>
                    <a:pt x="75" y="999"/>
                  </a:lnTo>
                  <a:lnTo>
                    <a:pt x="75" y="1020"/>
                  </a:lnTo>
                  <a:lnTo>
                    <a:pt x="75" y="1050"/>
                  </a:lnTo>
                  <a:lnTo>
                    <a:pt x="75" y="1060"/>
                  </a:lnTo>
                  <a:lnTo>
                    <a:pt x="75" y="1070"/>
                  </a:lnTo>
                  <a:lnTo>
                    <a:pt x="75" y="1091"/>
                  </a:lnTo>
                  <a:lnTo>
                    <a:pt x="86" y="1091"/>
                  </a:lnTo>
                  <a:lnTo>
                    <a:pt x="128" y="1091"/>
                  </a:lnTo>
                  <a:lnTo>
                    <a:pt x="159" y="1091"/>
                  </a:lnTo>
                  <a:lnTo>
                    <a:pt x="212" y="1091"/>
                  </a:lnTo>
                  <a:lnTo>
                    <a:pt x="276" y="1070"/>
                  </a:lnTo>
                  <a:lnTo>
                    <a:pt x="361" y="1060"/>
                  </a:lnTo>
                  <a:lnTo>
                    <a:pt x="467" y="1050"/>
                  </a:lnTo>
                  <a:close/>
                  <a:moveTo>
                    <a:pt x="477" y="1101"/>
                  </a:moveTo>
                  <a:lnTo>
                    <a:pt x="477" y="1070"/>
                  </a:lnTo>
                  <a:lnTo>
                    <a:pt x="477" y="1101"/>
                  </a:lnTo>
                  <a:close/>
                  <a:moveTo>
                    <a:pt x="477" y="1101"/>
                  </a:moveTo>
                  <a:lnTo>
                    <a:pt x="467" y="1050"/>
                  </a:lnTo>
                  <a:lnTo>
                    <a:pt x="477" y="1050"/>
                  </a:lnTo>
                  <a:lnTo>
                    <a:pt x="488" y="1050"/>
                  </a:lnTo>
                  <a:lnTo>
                    <a:pt x="488" y="1060"/>
                  </a:lnTo>
                  <a:lnTo>
                    <a:pt x="509" y="1060"/>
                  </a:lnTo>
                  <a:lnTo>
                    <a:pt x="509" y="1070"/>
                  </a:lnTo>
                  <a:lnTo>
                    <a:pt x="488" y="1091"/>
                  </a:lnTo>
                  <a:lnTo>
                    <a:pt x="477" y="1101"/>
                  </a:lnTo>
                  <a:close/>
                  <a:moveTo>
                    <a:pt x="933" y="999"/>
                  </a:moveTo>
                  <a:lnTo>
                    <a:pt x="911" y="1039"/>
                  </a:lnTo>
                  <a:lnTo>
                    <a:pt x="477" y="1101"/>
                  </a:lnTo>
                  <a:lnTo>
                    <a:pt x="467" y="1050"/>
                  </a:lnTo>
                  <a:lnTo>
                    <a:pt x="911" y="989"/>
                  </a:lnTo>
                  <a:lnTo>
                    <a:pt x="933" y="999"/>
                  </a:lnTo>
                  <a:close/>
                  <a:moveTo>
                    <a:pt x="911" y="1039"/>
                  </a:moveTo>
                  <a:lnTo>
                    <a:pt x="911" y="989"/>
                  </a:lnTo>
                  <a:lnTo>
                    <a:pt x="922" y="999"/>
                  </a:lnTo>
                  <a:lnTo>
                    <a:pt x="933" y="999"/>
                  </a:lnTo>
                  <a:lnTo>
                    <a:pt x="933" y="1009"/>
                  </a:lnTo>
                  <a:lnTo>
                    <a:pt x="933" y="1020"/>
                  </a:lnTo>
                  <a:lnTo>
                    <a:pt x="933" y="1039"/>
                  </a:lnTo>
                  <a:lnTo>
                    <a:pt x="922" y="1039"/>
                  </a:lnTo>
                  <a:lnTo>
                    <a:pt x="911" y="1039"/>
                  </a:lnTo>
                  <a:close/>
                  <a:moveTo>
                    <a:pt x="891" y="1039"/>
                  </a:moveTo>
                  <a:lnTo>
                    <a:pt x="911" y="1009"/>
                  </a:lnTo>
                  <a:lnTo>
                    <a:pt x="891" y="1039"/>
                  </a:lnTo>
                  <a:close/>
                  <a:moveTo>
                    <a:pt x="911" y="1039"/>
                  </a:moveTo>
                  <a:lnTo>
                    <a:pt x="911" y="989"/>
                  </a:lnTo>
                  <a:lnTo>
                    <a:pt x="922" y="999"/>
                  </a:lnTo>
                  <a:lnTo>
                    <a:pt x="933" y="999"/>
                  </a:lnTo>
                  <a:lnTo>
                    <a:pt x="933" y="1009"/>
                  </a:lnTo>
                  <a:lnTo>
                    <a:pt x="933" y="1020"/>
                  </a:lnTo>
                  <a:lnTo>
                    <a:pt x="933" y="1039"/>
                  </a:lnTo>
                  <a:lnTo>
                    <a:pt x="922" y="1039"/>
                  </a:lnTo>
                  <a:lnTo>
                    <a:pt x="911" y="1039"/>
                  </a:lnTo>
                  <a:close/>
                  <a:moveTo>
                    <a:pt x="1568" y="1266"/>
                  </a:moveTo>
                  <a:lnTo>
                    <a:pt x="1568" y="1317"/>
                  </a:lnTo>
                  <a:lnTo>
                    <a:pt x="1526" y="1317"/>
                  </a:lnTo>
                  <a:lnTo>
                    <a:pt x="1473" y="1317"/>
                  </a:lnTo>
                  <a:lnTo>
                    <a:pt x="1441" y="1307"/>
                  </a:lnTo>
                  <a:lnTo>
                    <a:pt x="1388" y="1307"/>
                  </a:lnTo>
                  <a:lnTo>
                    <a:pt x="1346" y="1286"/>
                  </a:lnTo>
                  <a:lnTo>
                    <a:pt x="1293" y="1286"/>
                  </a:lnTo>
                  <a:lnTo>
                    <a:pt x="1250" y="1276"/>
                  </a:lnTo>
                  <a:lnTo>
                    <a:pt x="1219" y="1266"/>
                  </a:lnTo>
                  <a:lnTo>
                    <a:pt x="1166" y="1246"/>
                  </a:lnTo>
                  <a:lnTo>
                    <a:pt x="1124" y="1225"/>
                  </a:lnTo>
                  <a:lnTo>
                    <a:pt x="1081" y="1205"/>
                  </a:lnTo>
                  <a:lnTo>
                    <a:pt x="1028" y="1174"/>
                  </a:lnTo>
                  <a:lnTo>
                    <a:pt x="986" y="1143"/>
                  </a:lnTo>
                  <a:lnTo>
                    <a:pt x="964" y="1112"/>
                  </a:lnTo>
                  <a:lnTo>
                    <a:pt x="922" y="1070"/>
                  </a:lnTo>
                  <a:lnTo>
                    <a:pt x="891" y="1039"/>
                  </a:lnTo>
                  <a:lnTo>
                    <a:pt x="933" y="999"/>
                  </a:lnTo>
                  <a:lnTo>
                    <a:pt x="964" y="1039"/>
                  </a:lnTo>
                  <a:lnTo>
                    <a:pt x="986" y="1070"/>
                  </a:lnTo>
                  <a:lnTo>
                    <a:pt x="1028" y="1101"/>
                  </a:lnTo>
                  <a:lnTo>
                    <a:pt x="1071" y="1122"/>
                  </a:lnTo>
                  <a:lnTo>
                    <a:pt x="1113" y="1153"/>
                  </a:lnTo>
                  <a:lnTo>
                    <a:pt x="1144" y="1174"/>
                  </a:lnTo>
                  <a:lnTo>
                    <a:pt x="1187" y="1194"/>
                  </a:lnTo>
                  <a:lnTo>
                    <a:pt x="1230" y="1215"/>
                  </a:lnTo>
                  <a:lnTo>
                    <a:pt x="1261" y="1225"/>
                  </a:lnTo>
                  <a:lnTo>
                    <a:pt x="1304" y="1246"/>
                  </a:lnTo>
                  <a:lnTo>
                    <a:pt x="1357" y="1246"/>
                  </a:lnTo>
                  <a:lnTo>
                    <a:pt x="1399" y="1257"/>
                  </a:lnTo>
                  <a:lnTo>
                    <a:pt x="1441" y="1257"/>
                  </a:lnTo>
                  <a:lnTo>
                    <a:pt x="1473" y="1266"/>
                  </a:lnTo>
                  <a:lnTo>
                    <a:pt x="1526" y="1266"/>
                  </a:lnTo>
                  <a:lnTo>
                    <a:pt x="1568" y="1266"/>
                  </a:lnTo>
                  <a:close/>
                  <a:moveTo>
                    <a:pt x="1949" y="1266"/>
                  </a:moveTo>
                  <a:lnTo>
                    <a:pt x="1949" y="1317"/>
                  </a:lnTo>
                  <a:lnTo>
                    <a:pt x="1907" y="1317"/>
                  </a:lnTo>
                  <a:lnTo>
                    <a:pt x="1865" y="1317"/>
                  </a:lnTo>
                  <a:lnTo>
                    <a:pt x="1823" y="1317"/>
                  </a:lnTo>
                  <a:lnTo>
                    <a:pt x="1780" y="1317"/>
                  </a:lnTo>
                  <a:lnTo>
                    <a:pt x="1727" y="1317"/>
                  </a:lnTo>
                  <a:lnTo>
                    <a:pt x="1674" y="1317"/>
                  </a:lnTo>
                  <a:lnTo>
                    <a:pt x="1621" y="1317"/>
                  </a:lnTo>
                  <a:lnTo>
                    <a:pt x="1568" y="1317"/>
                  </a:lnTo>
                  <a:lnTo>
                    <a:pt x="1568" y="1266"/>
                  </a:lnTo>
                  <a:lnTo>
                    <a:pt x="1621" y="1266"/>
                  </a:lnTo>
                  <a:lnTo>
                    <a:pt x="1674" y="1266"/>
                  </a:lnTo>
                  <a:lnTo>
                    <a:pt x="1727" y="1266"/>
                  </a:lnTo>
                  <a:lnTo>
                    <a:pt x="1780" y="1266"/>
                  </a:lnTo>
                  <a:lnTo>
                    <a:pt x="1823" y="1266"/>
                  </a:lnTo>
                  <a:lnTo>
                    <a:pt x="1865" y="1266"/>
                  </a:lnTo>
                  <a:lnTo>
                    <a:pt x="1907" y="1266"/>
                  </a:lnTo>
                  <a:lnTo>
                    <a:pt x="1949" y="1266"/>
                  </a:lnTo>
                  <a:close/>
                  <a:moveTo>
                    <a:pt x="2543" y="1050"/>
                  </a:moveTo>
                  <a:lnTo>
                    <a:pt x="2554" y="1101"/>
                  </a:lnTo>
                  <a:lnTo>
                    <a:pt x="2479" y="1143"/>
                  </a:lnTo>
                  <a:lnTo>
                    <a:pt x="2406" y="1174"/>
                  </a:lnTo>
                  <a:lnTo>
                    <a:pt x="2331" y="1215"/>
                  </a:lnTo>
                  <a:lnTo>
                    <a:pt x="2268" y="1246"/>
                  </a:lnTo>
                  <a:lnTo>
                    <a:pt x="2226" y="1266"/>
                  </a:lnTo>
                  <a:lnTo>
                    <a:pt x="2184" y="1276"/>
                  </a:lnTo>
                  <a:lnTo>
                    <a:pt x="2151" y="1286"/>
                  </a:lnTo>
                  <a:lnTo>
                    <a:pt x="2109" y="1286"/>
                  </a:lnTo>
                  <a:lnTo>
                    <a:pt x="2066" y="1307"/>
                  </a:lnTo>
                  <a:lnTo>
                    <a:pt x="2024" y="1317"/>
                  </a:lnTo>
                  <a:lnTo>
                    <a:pt x="1993" y="1317"/>
                  </a:lnTo>
                  <a:lnTo>
                    <a:pt x="1949" y="1317"/>
                  </a:lnTo>
                  <a:lnTo>
                    <a:pt x="1949" y="1266"/>
                  </a:lnTo>
                  <a:lnTo>
                    <a:pt x="1993" y="1266"/>
                  </a:lnTo>
                  <a:lnTo>
                    <a:pt x="2024" y="1257"/>
                  </a:lnTo>
                  <a:lnTo>
                    <a:pt x="2056" y="1257"/>
                  </a:lnTo>
                  <a:lnTo>
                    <a:pt x="2098" y="1246"/>
                  </a:lnTo>
                  <a:lnTo>
                    <a:pt x="2130" y="1246"/>
                  </a:lnTo>
                  <a:lnTo>
                    <a:pt x="2173" y="1225"/>
                  </a:lnTo>
                  <a:lnTo>
                    <a:pt x="2193" y="1215"/>
                  </a:lnTo>
                  <a:lnTo>
                    <a:pt x="2235" y="1205"/>
                  </a:lnTo>
                  <a:lnTo>
                    <a:pt x="2299" y="1163"/>
                  </a:lnTo>
                  <a:lnTo>
                    <a:pt x="2384" y="1122"/>
                  </a:lnTo>
                  <a:lnTo>
                    <a:pt x="2459" y="1091"/>
                  </a:lnTo>
                  <a:lnTo>
                    <a:pt x="2543" y="1050"/>
                  </a:lnTo>
                  <a:close/>
                  <a:moveTo>
                    <a:pt x="2554" y="1101"/>
                  </a:moveTo>
                  <a:lnTo>
                    <a:pt x="2543" y="1050"/>
                  </a:lnTo>
                  <a:lnTo>
                    <a:pt x="2554" y="1050"/>
                  </a:lnTo>
                  <a:lnTo>
                    <a:pt x="2565" y="1050"/>
                  </a:lnTo>
                  <a:lnTo>
                    <a:pt x="2565" y="1060"/>
                  </a:lnTo>
                  <a:lnTo>
                    <a:pt x="2575" y="1070"/>
                  </a:lnTo>
                  <a:lnTo>
                    <a:pt x="2565" y="1070"/>
                  </a:lnTo>
                  <a:lnTo>
                    <a:pt x="2565" y="1091"/>
                  </a:lnTo>
                  <a:lnTo>
                    <a:pt x="2554" y="1101"/>
                  </a:lnTo>
                  <a:close/>
                  <a:moveTo>
                    <a:pt x="3009" y="536"/>
                  </a:moveTo>
                  <a:lnTo>
                    <a:pt x="3051" y="505"/>
                  </a:lnTo>
                  <a:lnTo>
                    <a:pt x="3062" y="536"/>
                  </a:lnTo>
                  <a:lnTo>
                    <a:pt x="3031" y="607"/>
                  </a:lnTo>
                  <a:lnTo>
                    <a:pt x="2978" y="679"/>
                  </a:lnTo>
                  <a:lnTo>
                    <a:pt x="2945" y="721"/>
                  </a:lnTo>
                  <a:lnTo>
                    <a:pt x="2936" y="752"/>
                  </a:lnTo>
                  <a:lnTo>
                    <a:pt x="2903" y="793"/>
                  </a:lnTo>
                  <a:lnTo>
                    <a:pt x="2882" y="833"/>
                  </a:lnTo>
                  <a:lnTo>
                    <a:pt x="2840" y="875"/>
                  </a:lnTo>
                  <a:lnTo>
                    <a:pt x="2818" y="906"/>
                  </a:lnTo>
                  <a:lnTo>
                    <a:pt x="2776" y="947"/>
                  </a:lnTo>
                  <a:lnTo>
                    <a:pt x="2734" y="989"/>
                  </a:lnTo>
                  <a:lnTo>
                    <a:pt x="2703" y="1009"/>
                  </a:lnTo>
                  <a:lnTo>
                    <a:pt x="2660" y="1050"/>
                  </a:lnTo>
                  <a:lnTo>
                    <a:pt x="2628" y="1060"/>
                  </a:lnTo>
                  <a:lnTo>
                    <a:pt x="2607" y="1070"/>
                  </a:lnTo>
                  <a:lnTo>
                    <a:pt x="2575" y="1091"/>
                  </a:lnTo>
                  <a:lnTo>
                    <a:pt x="2554" y="1101"/>
                  </a:lnTo>
                  <a:lnTo>
                    <a:pt x="2543" y="1050"/>
                  </a:lnTo>
                  <a:lnTo>
                    <a:pt x="2565" y="1039"/>
                  </a:lnTo>
                  <a:lnTo>
                    <a:pt x="2575" y="1020"/>
                  </a:lnTo>
                  <a:lnTo>
                    <a:pt x="2607" y="1009"/>
                  </a:lnTo>
                  <a:lnTo>
                    <a:pt x="2628" y="999"/>
                  </a:lnTo>
                  <a:lnTo>
                    <a:pt x="2670" y="968"/>
                  </a:lnTo>
                  <a:lnTo>
                    <a:pt x="2712" y="947"/>
                  </a:lnTo>
                  <a:lnTo>
                    <a:pt x="2734" y="906"/>
                  </a:lnTo>
                  <a:lnTo>
                    <a:pt x="2776" y="875"/>
                  </a:lnTo>
                  <a:lnTo>
                    <a:pt x="2808" y="833"/>
                  </a:lnTo>
                  <a:lnTo>
                    <a:pt x="2829" y="804"/>
                  </a:lnTo>
                  <a:lnTo>
                    <a:pt x="2851" y="773"/>
                  </a:lnTo>
                  <a:lnTo>
                    <a:pt x="2882" y="731"/>
                  </a:lnTo>
                  <a:lnTo>
                    <a:pt x="2903" y="690"/>
                  </a:lnTo>
                  <a:lnTo>
                    <a:pt x="2936" y="648"/>
                  </a:lnTo>
                  <a:lnTo>
                    <a:pt x="2978" y="577"/>
                  </a:lnTo>
                  <a:lnTo>
                    <a:pt x="3009" y="515"/>
                  </a:lnTo>
                  <a:lnTo>
                    <a:pt x="3009" y="536"/>
                  </a:lnTo>
                  <a:close/>
                  <a:moveTo>
                    <a:pt x="3062" y="536"/>
                  </a:moveTo>
                  <a:lnTo>
                    <a:pt x="3009" y="515"/>
                  </a:lnTo>
                  <a:lnTo>
                    <a:pt x="3031" y="505"/>
                  </a:lnTo>
                  <a:lnTo>
                    <a:pt x="3041" y="505"/>
                  </a:lnTo>
                  <a:lnTo>
                    <a:pt x="3051" y="505"/>
                  </a:lnTo>
                  <a:lnTo>
                    <a:pt x="3062" y="515"/>
                  </a:lnTo>
                  <a:lnTo>
                    <a:pt x="3062" y="525"/>
                  </a:lnTo>
                  <a:lnTo>
                    <a:pt x="3062" y="536"/>
                  </a:lnTo>
                  <a:close/>
                  <a:moveTo>
                    <a:pt x="2818" y="216"/>
                  </a:moveTo>
                  <a:lnTo>
                    <a:pt x="2818" y="164"/>
                  </a:lnTo>
                  <a:lnTo>
                    <a:pt x="2840" y="195"/>
                  </a:lnTo>
                  <a:lnTo>
                    <a:pt x="2840" y="237"/>
                  </a:lnTo>
                  <a:lnTo>
                    <a:pt x="2851" y="257"/>
                  </a:lnTo>
                  <a:lnTo>
                    <a:pt x="2851" y="299"/>
                  </a:lnTo>
                  <a:lnTo>
                    <a:pt x="2872" y="320"/>
                  </a:lnTo>
                  <a:lnTo>
                    <a:pt x="2882" y="351"/>
                  </a:lnTo>
                  <a:lnTo>
                    <a:pt x="2893" y="361"/>
                  </a:lnTo>
                  <a:lnTo>
                    <a:pt x="2903" y="380"/>
                  </a:lnTo>
                  <a:lnTo>
                    <a:pt x="2925" y="401"/>
                  </a:lnTo>
                  <a:lnTo>
                    <a:pt x="2956" y="432"/>
                  </a:lnTo>
                  <a:lnTo>
                    <a:pt x="2998" y="463"/>
                  </a:lnTo>
                  <a:lnTo>
                    <a:pt x="3031" y="474"/>
                  </a:lnTo>
                  <a:lnTo>
                    <a:pt x="3051" y="505"/>
                  </a:lnTo>
                  <a:lnTo>
                    <a:pt x="3009" y="536"/>
                  </a:lnTo>
                  <a:lnTo>
                    <a:pt x="2998" y="525"/>
                  </a:lnTo>
                  <a:lnTo>
                    <a:pt x="2956" y="505"/>
                  </a:lnTo>
                  <a:lnTo>
                    <a:pt x="2936" y="474"/>
                  </a:lnTo>
                  <a:lnTo>
                    <a:pt x="2893" y="432"/>
                  </a:lnTo>
                  <a:lnTo>
                    <a:pt x="2872" y="422"/>
                  </a:lnTo>
                  <a:lnTo>
                    <a:pt x="2851" y="401"/>
                  </a:lnTo>
                  <a:lnTo>
                    <a:pt x="2840" y="371"/>
                  </a:lnTo>
                  <a:lnTo>
                    <a:pt x="2818" y="330"/>
                  </a:lnTo>
                  <a:lnTo>
                    <a:pt x="2818" y="309"/>
                  </a:lnTo>
                  <a:lnTo>
                    <a:pt x="2808" y="268"/>
                  </a:lnTo>
                  <a:lnTo>
                    <a:pt x="2787" y="237"/>
                  </a:lnTo>
                  <a:lnTo>
                    <a:pt x="2787" y="195"/>
                  </a:lnTo>
                  <a:lnTo>
                    <a:pt x="2818" y="216"/>
                  </a:lnTo>
                  <a:close/>
                  <a:moveTo>
                    <a:pt x="2840" y="195"/>
                  </a:moveTo>
                  <a:lnTo>
                    <a:pt x="2787" y="195"/>
                  </a:lnTo>
                  <a:lnTo>
                    <a:pt x="2787" y="185"/>
                  </a:lnTo>
                  <a:lnTo>
                    <a:pt x="2808" y="164"/>
                  </a:lnTo>
                  <a:lnTo>
                    <a:pt x="2818" y="164"/>
                  </a:lnTo>
                  <a:lnTo>
                    <a:pt x="2829" y="164"/>
                  </a:lnTo>
                  <a:lnTo>
                    <a:pt x="2840" y="164"/>
                  </a:lnTo>
                  <a:lnTo>
                    <a:pt x="2840" y="185"/>
                  </a:lnTo>
                  <a:lnTo>
                    <a:pt x="2840" y="195"/>
                  </a:lnTo>
                  <a:close/>
                  <a:moveTo>
                    <a:pt x="2384" y="52"/>
                  </a:moveTo>
                  <a:lnTo>
                    <a:pt x="2384" y="0"/>
                  </a:lnTo>
                  <a:lnTo>
                    <a:pt x="2395" y="0"/>
                  </a:lnTo>
                  <a:lnTo>
                    <a:pt x="2437" y="10"/>
                  </a:lnTo>
                  <a:lnTo>
                    <a:pt x="2459" y="31"/>
                  </a:lnTo>
                  <a:lnTo>
                    <a:pt x="2501" y="41"/>
                  </a:lnTo>
                  <a:lnTo>
                    <a:pt x="2522" y="52"/>
                  </a:lnTo>
                  <a:lnTo>
                    <a:pt x="2575" y="83"/>
                  </a:lnTo>
                  <a:lnTo>
                    <a:pt x="2617" y="103"/>
                  </a:lnTo>
                  <a:lnTo>
                    <a:pt x="2628" y="114"/>
                  </a:lnTo>
                  <a:lnTo>
                    <a:pt x="2660" y="134"/>
                  </a:lnTo>
                  <a:lnTo>
                    <a:pt x="2670" y="145"/>
                  </a:lnTo>
                  <a:lnTo>
                    <a:pt x="2703" y="145"/>
                  </a:lnTo>
                  <a:lnTo>
                    <a:pt x="2723" y="154"/>
                  </a:lnTo>
                  <a:lnTo>
                    <a:pt x="2756" y="154"/>
                  </a:lnTo>
                  <a:lnTo>
                    <a:pt x="2787" y="164"/>
                  </a:lnTo>
                  <a:lnTo>
                    <a:pt x="2818" y="164"/>
                  </a:lnTo>
                  <a:lnTo>
                    <a:pt x="2818" y="216"/>
                  </a:lnTo>
                  <a:lnTo>
                    <a:pt x="2776" y="216"/>
                  </a:lnTo>
                  <a:lnTo>
                    <a:pt x="2734" y="216"/>
                  </a:lnTo>
                  <a:lnTo>
                    <a:pt x="2712" y="206"/>
                  </a:lnTo>
                  <a:lnTo>
                    <a:pt x="2681" y="206"/>
                  </a:lnTo>
                  <a:lnTo>
                    <a:pt x="2660" y="195"/>
                  </a:lnTo>
                  <a:lnTo>
                    <a:pt x="2628" y="185"/>
                  </a:lnTo>
                  <a:lnTo>
                    <a:pt x="2607" y="164"/>
                  </a:lnTo>
                  <a:lnTo>
                    <a:pt x="2596" y="154"/>
                  </a:lnTo>
                  <a:lnTo>
                    <a:pt x="2543" y="134"/>
                  </a:lnTo>
                  <a:lnTo>
                    <a:pt x="2501" y="103"/>
                  </a:lnTo>
                  <a:lnTo>
                    <a:pt x="2479" y="93"/>
                  </a:lnTo>
                  <a:lnTo>
                    <a:pt x="2448" y="83"/>
                  </a:lnTo>
                  <a:lnTo>
                    <a:pt x="2406" y="62"/>
                  </a:lnTo>
                  <a:lnTo>
                    <a:pt x="2384" y="52"/>
                  </a:lnTo>
                  <a:close/>
                  <a:moveTo>
                    <a:pt x="2384" y="0"/>
                  </a:moveTo>
                  <a:lnTo>
                    <a:pt x="2384" y="31"/>
                  </a:lnTo>
                  <a:lnTo>
                    <a:pt x="2384" y="0"/>
                  </a:lnTo>
                  <a:close/>
                  <a:moveTo>
                    <a:pt x="2395" y="0"/>
                  </a:moveTo>
                  <a:lnTo>
                    <a:pt x="2384" y="52"/>
                  </a:lnTo>
                  <a:lnTo>
                    <a:pt x="2374" y="52"/>
                  </a:lnTo>
                  <a:lnTo>
                    <a:pt x="2353" y="41"/>
                  </a:lnTo>
                  <a:lnTo>
                    <a:pt x="2353" y="31"/>
                  </a:lnTo>
                  <a:lnTo>
                    <a:pt x="2353" y="10"/>
                  </a:lnTo>
                  <a:lnTo>
                    <a:pt x="2374" y="0"/>
                  </a:lnTo>
                  <a:lnTo>
                    <a:pt x="2384" y="0"/>
                  </a:lnTo>
                  <a:lnTo>
                    <a:pt x="2395" y="0"/>
                  </a:lnTo>
                  <a:close/>
                  <a:moveTo>
                    <a:pt x="1621" y="164"/>
                  </a:moveTo>
                  <a:lnTo>
                    <a:pt x="1621" y="114"/>
                  </a:lnTo>
                  <a:lnTo>
                    <a:pt x="2384" y="0"/>
                  </a:lnTo>
                  <a:lnTo>
                    <a:pt x="2384" y="52"/>
                  </a:lnTo>
                  <a:lnTo>
                    <a:pt x="1621" y="164"/>
                  </a:lnTo>
                  <a:close/>
                  <a:moveTo>
                    <a:pt x="1621" y="114"/>
                  </a:moveTo>
                  <a:lnTo>
                    <a:pt x="1621" y="164"/>
                  </a:lnTo>
                  <a:lnTo>
                    <a:pt x="1611" y="164"/>
                  </a:lnTo>
                  <a:lnTo>
                    <a:pt x="1611" y="154"/>
                  </a:lnTo>
                  <a:lnTo>
                    <a:pt x="1590" y="154"/>
                  </a:lnTo>
                  <a:lnTo>
                    <a:pt x="1590" y="145"/>
                  </a:lnTo>
                  <a:lnTo>
                    <a:pt x="1590" y="134"/>
                  </a:lnTo>
                  <a:lnTo>
                    <a:pt x="1590" y="114"/>
                  </a:lnTo>
                  <a:lnTo>
                    <a:pt x="1611" y="114"/>
                  </a:lnTo>
                  <a:lnTo>
                    <a:pt x="1621" y="114"/>
                  </a:lnTo>
                  <a:close/>
                  <a:moveTo>
                    <a:pt x="1621" y="103"/>
                  </a:moveTo>
                  <a:lnTo>
                    <a:pt x="1621" y="145"/>
                  </a:lnTo>
                  <a:lnTo>
                    <a:pt x="1621" y="103"/>
                  </a:lnTo>
                  <a:close/>
                  <a:moveTo>
                    <a:pt x="1621" y="114"/>
                  </a:moveTo>
                  <a:lnTo>
                    <a:pt x="1621" y="164"/>
                  </a:lnTo>
                  <a:lnTo>
                    <a:pt x="1611" y="164"/>
                  </a:lnTo>
                  <a:lnTo>
                    <a:pt x="1611" y="154"/>
                  </a:lnTo>
                  <a:lnTo>
                    <a:pt x="1590" y="154"/>
                  </a:lnTo>
                  <a:lnTo>
                    <a:pt x="1590" y="145"/>
                  </a:lnTo>
                  <a:lnTo>
                    <a:pt x="1590" y="134"/>
                  </a:lnTo>
                  <a:lnTo>
                    <a:pt x="1590" y="114"/>
                  </a:lnTo>
                  <a:lnTo>
                    <a:pt x="1611" y="114"/>
                  </a:lnTo>
                  <a:lnTo>
                    <a:pt x="1621" y="114"/>
                  </a:lnTo>
                  <a:close/>
                </a:path>
              </a:pathLst>
            </a:custGeom>
            <a:solidFill>
              <a:srgbClr val="FFFFFF"/>
            </a:solidFill>
            <a:ln w="9525">
              <a:noFill/>
              <a:round/>
              <a:headEnd/>
              <a:tailEnd/>
            </a:ln>
          </p:spPr>
          <p:txBody>
            <a:bodyPr/>
            <a:lstStyle/>
            <a:p>
              <a:endParaRPr lang="uk-UA"/>
            </a:p>
          </p:txBody>
        </p:sp>
        <p:sp>
          <p:nvSpPr>
            <p:cNvPr id="16465" name="Freeform 89"/>
            <p:cNvSpPr>
              <a:spLocks/>
            </p:cNvSpPr>
            <p:nvPr/>
          </p:nvSpPr>
          <p:spPr bwMode="auto">
            <a:xfrm>
              <a:off x="6586538" y="2728913"/>
              <a:ext cx="928687" cy="366712"/>
            </a:xfrm>
            <a:custGeom>
              <a:avLst/>
              <a:gdLst>
                <a:gd name="T0" fmla="*/ 2147483647 w 2925"/>
                <a:gd name="T1" fmla="*/ 2147483647 h 1153"/>
                <a:gd name="T2" fmla="*/ 2147483647 w 2925"/>
                <a:gd name="T3" fmla="*/ 2147483647 h 1153"/>
                <a:gd name="T4" fmla="*/ 2147483647 w 2925"/>
                <a:gd name="T5" fmla="*/ 2147483647 h 1153"/>
                <a:gd name="T6" fmla="*/ 2147483647 w 2925"/>
                <a:gd name="T7" fmla="*/ 2147483647 h 1153"/>
                <a:gd name="T8" fmla="*/ 2147483647 w 2925"/>
                <a:gd name="T9" fmla="*/ 2147483647 h 1153"/>
                <a:gd name="T10" fmla="*/ 2147483647 w 2925"/>
                <a:gd name="T11" fmla="*/ 2147483647 h 1153"/>
                <a:gd name="T12" fmla="*/ 2147483647 w 2925"/>
                <a:gd name="T13" fmla="*/ 2147483647 h 1153"/>
                <a:gd name="T14" fmla="*/ 2147483647 w 2925"/>
                <a:gd name="T15" fmla="*/ 2147483647 h 1153"/>
                <a:gd name="T16" fmla="*/ 2147483647 w 2925"/>
                <a:gd name="T17" fmla="*/ 2147483647 h 1153"/>
                <a:gd name="T18" fmla="*/ 2147483647 w 2925"/>
                <a:gd name="T19" fmla="*/ 2147483647 h 1153"/>
                <a:gd name="T20" fmla="*/ 2147483647 w 2925"/>
                <a:gd name="T21" fmla="*/ 2147483647 h 1153"/>
                <a:gd name="T22" fmla="*/ 2147483647 w 2925"/>
                <a:gd name="T23" fmla="*/ 2147483647 h 1153"/>
                <a:gd name="T24" fmla="*/ 2147483647 w 2925"/>
                <a:gd name="T25" fmla="*/ 2147483647 h 1153"/>
                <a:gd name="T26" fmla="*/ 2147483647 w 2925"/>
                <a:gd name="T27" fmla="*/ 0 h 1153"/>
                <a:gd name="T28" fmla="*/ 2147483647 w 2925"/>
                <a:gd name="T29" fmla="*/ 2147483647 h 1153"/>
                <a:gd name="T30" fmla="*/ 2147483647 w 2925"/>
                <a:gd name="T31" fmla="*/ 2147483647 h 1153"/>
                <a:gd name="T32" fmla="*/ 2147483647 w 2925"/>
                <a:gd name="T33" fmla="*/ 2147483647 h 1153"/>
                <a:gd name="T34" fmla="*/ 2147483647 w 2925"/>
                <a:gd name="T35" fmla="*/ 2147483647 h 1153"/>
                <a:gd name="T36" fmla="*/ 2147483647 w 2925"/>
                <a:gd name="T37" fmla="*/ 2147483647 h 1153"/>
                <a:gd name="T38" fmla="*/ 2147483647 w 2925"/>
                <a:gd name="T39" fmla="*/ 2147483647 h 1153"/>
                <a:gd name="T40" fmla="*/ 2147483647 w 2925"/>
                <a:gd name="T41" fmla="*/ 2147483647 h 1153"/>
                <a:gd name="T42" fmla="*/ 2147483647 w 2925"/>
                <a:gd name="T43" fmla="*/ 2147483647 h 1153"/>
                <a:gd name="T44" fmla="*/ 2147483647 w 2925"/>
                <a:gd name="T45" fmla="*/ 2147483647 h 1153"/>
                <a:gd name="T46" fmla="*/ 2147483647 w 2925"/>
                <a:gd name="T47" fmla="*/ 2147483647 h 1153"/>
                <a:gd name="T48" fmla="*/ 2147483647 w 2925"/>
                <a:gd name="T49" fmla="*/ 2147483647 h 1153"/>
                <a:gd name="T50" fmla="*/ 2147483647 w 2925"/>
                <a:gd name="T51" fmla="*/ 2147483647 h 1153"/>
                <a:gd name="T52" fmla="*/ 2147483647 w 2925"/>
                <a:gd name="T53" fmla="*/ 2147483647 h 1153"/>
                <a:gd name="T54" fmla="*/ 2147483647 w 2925"/>
                <a:gd name="T55" fmla="*/ 2147483647 h 1153"/>
                <a:gd name="T56" fmla="*/ 2147483647 w 2925"/>
                <a:gd name="T57" fmla="*/ 2147483647 h 1153"/>
                <a:gd name="T58" fmla="*/ 2147483647 w 2925"/>
                <a:gd name="T59" fmla="*/ 2147483647 h 1153"/>
                <a:gd name="T60" fmla="*/ 2147483647 w 2925"/>
                <a:gd name="T61" fmla="*/ 2147483647 h 1153"/>
                <a:gd name="T62" fmla="*/ 2147483647 w 2925"/>
                <a:gd name="T63" fmla="*/ 2147483647 h 1153"/>
                <a:gd name="T64" fmla="*/ 2147483647 w 2925"/>
                <a:gd name="T65" fmla="*/ 2147483647 h 1153"/>
                <a:gd name="T66" fmla="*/ 2147483647 w 2925"/>
                <a:gd name="T67" fmla="*/ 2147483647 h 1153"/>
                <a:gd name="T68" fmla="*/ 0 w 2925"/>
                <a:gd name="T69" fmla="*/ 2147483647 h 1153"/>
                <a:gd name="T70" fmla="*/ 0 w 2925"/>
                <a:gd name="T71" fmla="*/ 2147483647 h 1153"/>
                <a:gd name="T72" fmla="*/ 0 w 2925"/>
                <a:gd name="T73" fmla="*/ 2147483647 h 1153"/>
                <a:gd name="T74" fmla="*/ 2147483647 w 2925"/>
                <a:gd name="T75" fmla="*/ 2147483647 h 1153"/>
                <a:gd name="T76" fmla="*/ 2147483647 w 2925"/>
                <a:gd name="T77" fmla="*/ 2147483647 h 1153"/>
                <a:gd name="T78" fmla="*/ 2147483647 w 2925"/>
                <a:gd name="T79" fmla="*/ 2147483647 h 1153"/>
                <a:gd name="T80" fmla="*/ 2147483647 w 2925"/>
                <a:gd name="T81" fmla="*/ 2147483647 h 1153"/>
                <a:gd name="T82" fmla="*/ 2147483647 w 2925"/>
                <a:gd name="T83" fmla="*/ 2147483647 h 1153"/>
                <a:gd name="T84" fmla="*/ 2147483647 w 2925"/>
                <a:gd name="T85" fmla="*/ 2147483647 h 1153"/>
                <a:gd name="T86" fmla="*/ 2147483647 w 2925"/>
                <a:gd name="T87" fmla="*/ 2147483647 h 1153"/>
                <a:gd name="T88" fmla="*/ 2147483647 w 2925"/>
                <a:gd name="T89" fmla="*/ 2147483647 h 1153"/>
                <a:gd name="T90" fmla="*/ 2147483647 w 2925"/>
                <a:gd name="T91" fmla="*/ 2147483647 h 1153"/>
                <a:gd name="T92" fmla="*/ 2147483647 w 2925"/>
                <a:gd name="T93" fmla="*/ 2147483647 h 1153"/>
                <a:gd name="T94" fmla="*/ 2147483647 w 2925"/>
                <a:gd name="T95" fmla="*/ 2147483647 h 1153"/>
                <a:gd name="T96" fmla="*/ 2147483647 w 2925"/>
                <a:gd name="T97" fmla="*/ 2147483647 h 1153"/>
                <a:gd name="T98" fmla="*/ 2147483647 w 2925"/>
                <a:gd name="T99" fmla="*/ 2147483647 h 1153"/>
                <a:gd name="T100" fmla="*/ 2147483647 w 2925"/>
                <a:gd name="T101" fmla="*/ 2147483647 h 1153"/>
                <a:gd name="T102" fmla="*/ 2147483647 w 2925"/>
                <a:gd name="T103" fmla="*/ 2147483647 h 1153"/>
                <a:gd name="T104" fmla="*/ 2147483647 w 2925"/>
                <a:gd name="T105" fmla="*/ 2147483647 h 1153"/>
                <a:gd name="T106" fmla="*/ 2147483647 w 2925"/>
                <a:gd name="T107" fmla="*/ 2147483647 h 11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25"/>
                <a:gd name="T163" fmla="*/ 0 h 1153"/>
                <a:gd name="T164" fmla="*/ 2925 w 2925"/>
                <a:gd name="T165" fmla="*/ 1153 h 11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25" h="1153">
                  <a:moveTo>
                    <a:pt x="1940" y="1050"/>
                  </a:moveTo>
                  <a:lnTo>
                    <a:pt x="2024" y="1060"/>
                  </a:lnTo>
                  <a:lnTo>
                    <a:pt x="2182" y="1101"/>
                  </a:lnTo>
                  <a:lnTo>
                    <a:pt x="2342" y="1132"/>
                  </a:lnTo>
                  <a:lnTo>
                    <a:pt x="2437" y="1153"/>
                  </a:lnTo>
                  <a:lnTo>
                    <a:pt x="2925" y="885"/>
                  </a:lnTo>
                  <a:lnTo>
                    <a:pt x="2829" y="679"/>
                  </a:lnTo>
                  <a:lnTo>
                    <a:pt x="2745" y="463"/>
                  </a:lnTo>
                  <a:lnTo>
                    <a:pt x="2670" y="299"/>
                  </a:lnTo>
                  <a:lnTo>
                    <a:pt x="2650" y="216"/>
                  </a:lnTo>
                  <a:lnTo>
                    <a:pt x="2395" y="175"/>
                  </a:lnTo>
                  <a:lnTo>
                    <a:pt x="2056" y="103"/>
                  </a:lnTo>
                  <a:lnTo>
                    <a:pt x="1696" y="41"/>
                  </a:lnTo>
                  <a:lnTo>
                    <a:pt x="1452" y="0"/>
                  </a:lnTo>
                  <a:lnTo>
                    <a:pt x="1335" y="52"/>
                  </a:lnTo>
                  <a:lnTo>
                    <a:pt x="1177" y="103"/>
                  </a:lnTo>
                  <a:lnTo>
                    <a:pt x="1155" y="195"/>
                  </a:lnTo>
                  <a:lnTo>
                    <a:pt x="1124" y="320"/>
                  </a:lnTo>
                  <a:lnTo>
                    <a:pt x="1082" y="381"/>
                  </a:lnTo>
                  <a:lnTo>
                    <a:pt x="1049" y="432"/>
                  </a:lnTo>
                  <a:lnTo>
                    <a:pt x="1028" y="474"/>
                  </a:lnTo>
                  <a:lnTo>
                    <a:pt x="1018" y="494"/>
                  </a:lnTo>
                  <a:lnTo>
                    <a:pt x="933" y="484"/>
                  </a:lnTo>
                  <a:lnTo>
                    <a:pt x="858" y="453"/>
                  </a:lnTo>
                  <a:lnTo>
                    <a:pt x="763" y="401"/>
                  </a:lnTo>
                  <a:lnTo>
                    <a:pt x="678" y="351"/>
                  </a:lnTo>
                  <a:lnTo>
                    <a:pt x="498" y="247"/>
                  </a:lnTo>
                  <a:lnTo>
                    <a:pt x="414" y="164"/>
                  </a:lnTo>
                  <a:lnTo>
                    <a:pt x="308" y="226"/>
                  </a:lnTo>
                  <a:lnTo>
                    <a:pt x="212" y="299"/>
                  </a:lnTo>
                  <a:lnTo>
                    <a:pt x="138" y="381"/>
                  </a:lnTo>
                  <a:lnTo>
                    <a:pt x="75" y="463"/>
                  </a:lnTo>
                  <a:lnTo>
                    <a:pt x="42" y="515"/>
                  </a:lnTo>
                  <a:lnTo>
                    <a:pt x="22" y="567"/>
                  </a:lnTo>
                  <a:lnTo>
                    <a:pt x="0" y="617"/>
                  </a:lnTo>
                  <a:lnTo>
                    <a:pt x="0" y="679"/>
                  </a:lnTo>
                  <a:lnTo>
                    <a:pt x="0" y="731"/>
                  </a:lnTo>
                  <a:lnTo>
                    <a:pt x="33" y="793"/>
                  </a:lnTo>
                  <a:lnTo>
                    <a:pt x="42" y="854"/>
                  </a:lnTo>
                  <a:lnTo>
                    <a:pt x="84" y="937"/>
                  </a:lnTo>
                  <a:lnTo>
                    <a:pt x="255" y="896"/>
                  </a:lnTo>
                  <a:lnTo>
                    <a:pt x="541" y="854"/>
                  </a:lnTo>
                  <a:lnTo>
                    <a:pt x="816" y="834"/>
                  </a:lnTo>
                  <a:lnTo>
                    <a:pt x="964" y="813"/>
                  </a:lnTo>
                  <a:lnTo>
                    <a:pt x="1102" y="834"/>
                  </a:lnTo>
                  <a:lnTo>
                    <a:pt x="1208" y="844"/>
                  </a:lnTo>
                  <a:lnTo>
                    <a:pt x="1314" y="865"/>
                  </a:lnTo>
                  <a:lnTo>
                    <a:pt x="1399" y="906"/>
                  </a:lnTo>
                  <a:lnTo>
                    <a:pt x="1483" y="937"/>
                  </a:lnTo>
                  <a:lnTo>
                    <a:pt x="1590" y="958"/>
                  </a:lnTo>
                  <a:lnTo>
                    <a:pt x="1727" y="989"/>
                  </a:lnTo>
                  <a:lnTo>
                    <a:pt x="1887" y="989"/>
                  </a:lnTo>
                  <a:lnTo>
                    <a:pt x="1887" y="1050"/>
                  </a:lnTo>
                  <a:lnTo>
                    <a:pt x="1940" y="1050"/>
                  </a:lnTo>
                  <a:close/>
                </a:path>
              </a:pathLst>
            </a:custGeom>
            <a:solidFill>
              <a:srgbClr val="008EC8"/>
            </a:solidFill>
            <a:ln w="9525">
              <a:noFill/>
              <a:round/>
              <a:headEnd/>
              <a:tailEnd/>
            </a:ln>
          </p:spPr>
          <p:txBody>
            <a:bodyPr/>
            <a:lstStyle/>
            <a:p>
              <a:endParaRPr lang="uk-UA"/>
            </a:p>
          </p:txBody>
        </p:sp>
        <p:sp>
          <p:nvSpPr>
            <p:cNvPr id="16466" name="Freeform 90"/>
            <p:cNvSpPr>
              <a:spLocks noEditPoints="1"/>
            </p:cNvSpPr>
            <p:nvPr/>
          </p:nvSpPr>
          <p:spPr bwMode="auto">
            <a:xfrm>
              <a:off x="6580188" y="2722563"/>
              <a:ext cx="941387" cy="379412"/>
            </a:xfrm>
            <a:custGeom>
              <a:avLst/>
              <a:gdLst>
                <a:gd name="T0" fmla="*/ 2147483647 w 2966"/>
                <a:gd name="T1" fmla="*/ 2147483647 h 1195"/>
                <a:gd name="T2" fmla="*/ 2147483647 w 2966"/>
                <a:gd name="T3" fmla="*/ 2147483647 h 1195"/>
                <a:gd name="T4" fmla="*/ 2147483647 w 2966"/>
                <a:gd name="T5" fmla="*/ 2147483647 h 1195"/>
                <a:gd name="T6" fmla="*/ 2147483647 w 2966"/>
                <a:gd name="T7" fmla="*/ 2147483647 h 1195"/>
                <a:gd name="T8" fmla="*/ 2147483647 w 2966"/>
                <a:gd name="T9" fmla="*/ 2147483647 h 1195"/>
                <a:gd name="T10" fmla="*/ 2147483647 w 2966"/>
                <a:gd name="T11" fmla="*/ 2147483647 h 1195"/>
                <a:gd name="T12" fmla="*/ 2147483647 w 2966"/>
                <a:gd name="T13" fmla="*/ 2147483647 h 1195"/>
                <a:gd name="T14" fmla="*/ 2147483647 w 2966"/>
                <a:gd name="T15" fmla="*/ 2147483647 h 1195"/>
                <a:gd name="T16" fmla="*/ 2147483647 w 2966"/>
                <a:gd name="T17" fmla="*/ 2147483647 h 1195"/>
                <a:gd name="T18" fmla="*/ 2147483647 w 2966"/>
                <a:gd name="T19" fmla="*/ 2147483647 h 1195"/>
                <a:gd name="T20" fmla="*/ 2147483647 w 2966"/>
                <a:gd name="T21" fmla="*/ 2147483647 h 1195"/>
                <a:gd name="T22" fmla="*/ 2147483647 w 2966"/>
                <a:gd name="T23" fmla="*/ 2147483647 h 1195"/>
                <a:gd name="T24" fmla="*/ 2147483647 w 2966"/>
                <a:gd name="T25" fmla="*/ 2147483647 h 1195"/>
                <a:gd name="T26" fmla="*/ 2147483647 w 2966"/>
                <a:gd name="T27" fmla="*/ 2147483647 h 1195"/>
                <a:gd name="T28" fmla="*/ 2147483647 w 2966"/>
                <a:gd name="T29" fmla="*/ 2147483647 h 1195"/>
                <a:gd name="T30" fmla="*/ 2147483647 w 2966"/>
                <a:gd name="T31" fmla="*/ 2147483647 h 1195"/>
                <a:gd name="T32" fmla="*/ 2147483647 w 2966"/>
                <a:gd name="T33" fmla="*/ 2147483647 h 1195"/>
                <a:gd name="T34" fmla="*/ 2147483647 w 2966"/>
                <a:gd name="T35" fmla="*/ 2147483647 h 1195"/>
                <a:gd name="T36" fmla="*/ 2147483647 w 2966"/>
                <a:gd name="T37" fmla="*/ 2147483647 h 1195"/>
                <a:gd name="T38" fmla="*/ 2147483647 w 2966"/>
                <a:gd name="T39" fmla="*/ 2147483647 h 1195"/>
                <a:gd name="T40" fmla="*/ 2147483647 w 2966"/>
                <a:gd name="T41" fmla="*/ 2147483647 h 1195"/>
                <a:gd name="T42" fmla="*/ 2147483647 w 2966"/>
                <a:gd name="T43" fmla="*/ 2147483647 h 1195"/>
                <a:gd name="T44" fmla="*/ 2147483647 w 2966"/>
                <a:gd name="T45" fmla="*/ 2147483647 h 1195"/>
                <a:gd name="T46" fmla="*/ 2147483647 w 2966"/>
                <a:gd name="T47" fmla="*/ 2147483647 h 1195"/>
                <a:gd name="T48" fmla="*/ 2147483647 w 2966"/>
                <a:gd name="T49" fmla="*/ 2147483647 h 1195"/>
                <a:gd name="T50" fmla="*/ 2147483647 w 2966"/>
                <a:gd name="T51" fmla="*/ 2147483647 h 1195"/>
                <a:gd name="T52" fmla="*/ 2147483647 w 2966"/>
                <a:gd name="T53" fmla="*/ 2147483647 h 1195"/>
                <a:gd name="T54" fmla="*/ 2147483647 w 2966"/>
                <a:gd name="T55" fmla="*/ 2147483647 h 1195"/>
                <a:gd name="T56" fmla="*/ 2147483647 w 2966"/>
                <a:gd name="T57" fmla="*/ 2147483647 h 1195"/>
                <a:gd name="T58" fmla="*/ 2147483647 w 2966"/>
                <a:gd name="T59" fmla="*/ 2147483647 h 1195"/>
                <a:gd name="T60" fmla="*/ 2147483647 w 2966"/>
                <a:gd name="T61" fmla="*/ 2147483647 h 1195"/>
                <a:gd name="T62" fmla="*/ 2147483647 w 2966"/>
                <a:gd name="T63" fmla="*/ 2147483647 h 1195"/>
                <a:gd name="T64" fmla="*/ 2147483647 w 2966"/>
                <a:gd name="T65" fmla="*/ 2147483647 h 1195"/>
                <a:gd name="T66" fmla="*/ 2147483647 w 2966"/>
                <a:gd name="T67" fmla="*/ 2147483647 h 1195"/>
                <a:gd name="T68" fmla="*/ 2147483647 w 2966"/>
                <a:gd name="T69" fmla="*/ 2147483647 h 1195"/>
                <a:gd name="T70" fmla="*/ 2147483647 w 2966"/>
                <a:gd name="T71" fmla="*/ 2147483647 h 1195"/>
                <a:gd name="T72" fmla="*/ 2147483647 w 2966"/>
                <a:gd name="T73" fmla="*/ 2147483647 h 1195"/>
                <a:gd name="T74" fmla="*/ 2147483647 w 2966"/>
                <a:gd name="T75" fmla="*/ 2147483647 h 1195"/>
                <a:gd name="T76" fmla="*/ 2147483647 w 2966"/>
                <a:gd name="T77" fmla="*/ 2147483647 h 1195"/>
                <a:gd name="T78" fmla="*/ 2147483647 w 2966"/>
                <a:gd name="T79" fmla="*/ 2147483647 h 1195"/>
                <a:gd name="T80" fmla="*/ 2147483647 w 2966"/>
                <a:gd name="T81" fmla="*/ 2147483647 h 1195"/>
                <a:gd name="T82" fmla="*/ 2147483647 w 2966"/>
                <a:gd name="T83" fmla="*/ 2147483647 h 1195"/>
                <a:gd name="T84" fmla="*/ 2147483647 w 2966"/>
                <a:gd name="T85" fmla="*/ 2147483647 h 1195"/>
                <a:gd name="T86" fmla="*/ 2147483647 w 2966"/>
                <a:gd name="T87" fmla="*/ 2147483647 h 1195"/>
                <a:gd name="T88" fmla="*/ 2147483647 w 2966"/>
                <a:gd name="T89" fmla="*/ 2147483647 h 1195"/>
                <a:gd name="T90" fmla="*/ 2147483647 w 2966"/>
                <a:gd name="T91" fmla="*/ 2147483647 h 1195"/>
                <a:gd name="T92" fmla="*/ 2147483647 w 2966"/>
                <a:gd name="T93" fmla="*/ 2147483647 h 1195"/>
                <a:gd name="T94" fmla="*/ 2147483647 w 2966"/>
                <a:gd name="T95" fmla="*/ 2147483647 h 1195"/>
                <a:gd name="T96" fmla="*/ 2147483647 w 2966"/>
                <a:gd name="T97" fmla="*/ 2147483647 h 1195"/>
                <a:gd name="T98" fmla="*/ 2147483647 w 2966"/>
                <a:gd name="T99" fmla="*/ 2147483647 h 1195"/>
                <a:gd name="T100" fmla="*/ 2147483647 w 2966"/>
                <a:gd name="T101" fmla="*/ 2147483647 h 1195"/>
                <a:gd name="T102" fmla="*/ 2147483647 w 2966"/>
                <a:gd name="T103" fmla="*/ 2147483647 h 1195"/>
                <a:gd name="T104" fmla="*/ 2147483647 w 2966"/>
                <a:gd name="T105" fmla="*/ 2147483647 h 1195"/>
                <a:gd name="T106" fmla="*/ 2147483647 w 2966"/>
                <a:gd name="T107" fmla="*/ 2147483647 h 1195"/>
                <a:gd name="T108" fmla="*/ 2147483647 w 2966"/>
                <a:gd name="T109" fmla="*/ 2147483647 h 1195"/>
                <a:gd name="T110" fmla="*/ 2147483647 w 2966"/>
                <a:gd name="T111" fmla="*/ 2147483647 h 119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66"/>
                <a:gd name="T169" fmla="*/ 0 h 1195"/>
                <a:gd name="T170" fmla="*/ 2966 w 2966"/>
                <a:gd name="T171" fmla="*/ 1195 h 119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66" h="1195">
                  <a:moveTo>
                    <a:pt x="2438" y="1143"/>
                  </a:moveTo>
                  <a:lnTo>
                    <a:pt x="2469" y="1195"/>
                  </a:lnTo>
                  <a:lnTo>
                    <a:pt x="2458" y="1195"/>
                  </a:lnTo>
                  <a:lnTo>
                    <a:pt x="2416" y="1195"/>
                  </a:lnTo>
                  <a:lnTo>
                    <a:pt x="2352" y="1184"/>
                  </a:lnTo>
                  <a:lnTo>
                    <a:pt x="2289" y="1153"/>
                  </a:lnTo>
                  <a:lnTo>
                    <a:pt x="2203" y="1143"/>
                  </a:lnTo>
                  <a:lnTo>
                    <a:pt x="2108" y="1122"/>
                  </a:lnTo>
                  <a:lnTo>
                    <a:pt x="2045" y="1112"/>
                  </a:lnTo>
                  <a:lnTo>
                    <a:pt x="1992" y="1091"/>
                  </a:lnTo>
                  <a:lnTo>
                    <a:pt x="1961" y="1091"/>
                  </a:lnTo>
                  <a:lnTo>
                    <a:pt x="1961" y="1030"/>
                  </a:lnTo>
                  <a:lnTo>
                    <a:pt x="1992" y="1041"/>
                  </a:lnTo>
                  <a:lnTo>
                    <a:pt x="2056" y="1060"/>
                  </a:lnTo>
                  <a:lnTo>
                    <a:pt x="2130" y="1071"/>
                  </a:lnTo>
                  <a:lnTo>
                    <a:pt x="2214" y="1091"/>
                  </a:lnTo>
                  <a:lnTo>
                    <a:pt x="2299" y="1112"/>
                  </a:lnTo>
                  <a:lnTo>
                    <a:pt x="2363" y="1133"/>
                  </a:lnTo>
                  <a:lnTo>
                    <a:pt x="2416" y="1143"/>
                  </a:lnTo>
                  <a:lnTo>
                    <a:pt x="2458" y="1143"/>
                  </a:lnTo>
                  <a:lnTo>
                    <a:pt x="2438" y="1143"/>
                  </a:lnTo>
                  <a:close/>
                  <a:moveTo>
                    <a:pt x="2469" y="1195"/>
                  </a:moveTo>
                  <a:lnTo>
                    <a:pt x="2458" y="1174"/>
                  </a:lnTo>
                  <a:lnTo>
                    <a:pt x="2469" y="1195"/>
                  </a:lnTo>
                  <a:close/>
                  <a:moveTo>
                    <a:pt x="2458" y="1195"/>
                  </a:moveTo>
                  <a:lnTo>
                    <a:pt x="2458" y="1143"/>
                  </a:lnTo>
                  <a:lnTo>
                    <a:pt x="2469" y="1143"/>
                  </a:lnTo>
                  <a:lnTo>
                    <a:pt x="2469" y="1153"/>
                  </a:lnTo>
                  <a:lnTo>
                    <a:pt x="2480" y="1153"/>
                  </a:lnTo>
                  <a:lnTo>
                    <a:pt x="2480" y="1174"/>
                  </a:lnTo>
                  <a:lnTo>
                    <a:pt x="2480" y="1184"/>
                  </a:lnTo>
                  <a:lnTo>
                    <a:pt x="2469" y="1195"/>
                  </a:lnTo>
                  <a:lnTo>
                    <a:pt x="2458" y="1195"/>
                  </a:lnTo>
                  <a:close/>
                  <a:moveTo>
                    <a:pt x="2966" y="886"/>
                  </a:moveTo>
                  <a:lnTo>
                    <a:pt x="2957" y="917"/>
                  </a:lnTo>
                  <a:lnTo>
                    <a:pt x="2469" y="1195"/>
                  </a:lnTo>
                  <a:lnTo>
                    <a:pt x="2438" y="1143"/>
                  </a:lnTo>
                  <a:lnTo>
                    <a:pt x="2924" y="875"/>
                  </a:lnTo>
                  <a:lnTo>
                    <a:pt x="2966" y="886"/>
                  </a:lnTo>
                  <a:close/>
                  <a:moveTo>
                    <a:pt x="2957" y="917"/>
                  </a:moveTo>
                  <a:lnTo>
                    <a:pt x="2924" y="875"/>
                  </a:lnTo>
                  <a:lnTo>
                    <a:pt x="2946" y="875"/>
                  </a:lnTo>
                  <a:lnTo>
                    <a:pt x="2957" y="875"/>
                  </a:lnTo>
                  <a:lnTo>
                    <a:pt x="2966" y="886"/>
                  </a:lnTo>
                  <a:lnTo>
                    <a:pt x="2966" y="906"/>
                  </a:lnTo>
                  <a:lnTo>
                    <a:pt x="2966" y="917"/>
                  </a:lnTo>
                  <a:lnTo>
                    <a:pt x="2957" y="917"/>
                  </a:lnTo>
                  <a:close/>
                  <a:moveTo>
                    <a:pt x="2966" y="886"/>
                  </a:moveTo>
                  <a:lnTo>
                    <a:pt x="2946" y="906"/>
                  </a:lnTo>
                  <a:lnTo>
                    <a:pt x="2966" y="886"/>
                  </a:lnTo>
                  <a:close/>
                  <a:moveTo>
                    <a:pt x="2957" y="917"/>
                  </a:moveTo>
                  <a:lnTo>
                    <a:pt x="2924" y="875"/>
                  </a:lnTo>
                  <a:lnTo>
                    <a:pt x="2946" y="875"/>
                  </a:lnTo>
                  <a:lnTo>
                    <a:pt x="2957" y="875"/>
                  </a:lnTo>
                  <a:lnTo>
                    <a:pt x="2966" y="886"/>
                  </a:lnTo>
                  <a:lnTo>
                    <a:pt x="2966" y="906"/>
                  </a:lnTo>
                  <a:lnTo>
                    <a:pt x="2966" y="917"/>
                  </a:lnTo>
                  <a:lnTo>
                    <a:pt x="2957" y="917"/>
                  </a:lnTo>
                  <a:close/>
                  <a:moveTo>
                    <a:pt x="2671" y="268"/>
                  </a:moveTo>
                  <a:lnTo>
                    <a:pt x="2671" y="216"/>
                  </a:lnTo>
                  <a:lnTo>
                    <a:pt x="2691" y="227"/>
                  </a:lnTo>
                  <a:lnTo>
                    <a:pt x="2702" y="247"/>
                  </a:lnTo>
                  <a:lnTo>
                    <a:pt x="2713" y="299"/>
                  </a:lnTo>
                  <a:lnTo>
                    <a:pt x="2755" y="381"/>
                  </a:lnTo>
                  <a:lnTo>
                    <a:pt x="2797" y="484"/>
                  </a:lnTo>
                  <a:lnTo>
                    <a:pt x="2840" y="588"/>
                  </a:lnTo>
                  <a:lnTo>
                    <a:pt x="2871" y="690"/>
                  </a:lnTo>
                  <a:lnTo>
                    <a:pt x="2924" y="804"/>
                  </a:lnTo>
                  <a:lnTo>
                    <a:pt x="2966" y="886"/>
                  </a:lnTo>
                  <a:lnTo>
                    <a:pt x="2913" y="917"/>
                  </a:lnTo>
                  <a:lnTo>
                    <a:pt x="2871" y="814"/>
                  </a:lnTo>
                  <a:lnTo>
                    <a:pt x="2818" y="711"/>
                  </a:lnTo>
                  <a:lnTo>
                    <a:pt x="2786" y="607"/>
                  </a:lnTo>
                  <a:lnTo>
                    <a:pt x="2744" y="495"/>
                  </a:lnTo>
                  <a:lnTo>
                    <a:pt x="2702" y="402"/>
                  </a:lnTo>
                  <a:lnTo>
                    <a:pt x="2680" y="320"/>
                  </a:lnTo>
                  <a:lnTo>
                    <a:pt x="2649" y="268"/>
                  </a:lnTo>
                  <a:lnTo>
                    <a:pt x="2638" y="247"/>
                  </a:lnTo>
                  <a:lnTo>
                    <a:pt x="2671" y="268"/>
                  </a:lnTo>
                  <a:close/>
                  <a:moveTo>
                    <a:pt x="1473" y="52"/>
                  </a:moveTo>
                  <a:lnTo>
                    <a:pt x="1473" y="0"/>
                  </a:lnTo>
                  <a:lnTo>
                    <a:pt x="1526" y="0"/>
                  </a:lnTo>
                  <a:lnTo>
                    <a:pt x="1579" y="0"/>
                  </a:lnTo>
                  <a:lnTo>
                    <a:pt x="1642" y="11"/>
                  </a:lnTo>
                  <a:lnTo>
                    <a:pt x="1717" y="21"/>
                  </a:lnTo>
                  <a:lnTo>
                    <a:pt x="1886" y="62"/>
                  </a:lnTo>
                  <a:lnTo>
                    <a:pt x="2077" y="104"/>
                  </a:lnTo>
                  <a:lnTo>
                    <a:pt x="2256" y="155"/>
                  </a:lnTo>
                  <a:lnTo>
                    <a:pt x="2427" y="175"/>
                  </a:lnTo>
                  <a:lnTo>
                    <a:pt x="2511" y="185"/>
                  </a:lnTo>
                  <a:lnTo>
                    <a:pt x="2575" y="196"/>
                  </a:lnTo>
                  <a:lnTo>
                    <a:pt x="2627" y="216"/>
                  </a:lnTo>
                  <a:lnTo>
                    <a:pt x="2671" y="216"/>
                  </a:lnTo>
                  <a:lnTo>
                    <a:pt x="2671" y="268"/>
                  </a:lnTo>
                  <a:lnTo>
                    <a:pt x="2627" y="268"/>
                  </a:lnTo>
                  <a:lnTo>
                    <a:pt x="2564" y="247"/>
                  </a:lnTo>
                  <a:lnTo>
                    <a:pt x="2489" y="247"/>
                  </a:lnTo>
                  <a:lnTo>
                    <a:pt x="2416" y="227"/>
                  </a:lnTo>
                  <a:lnTo>
                    <a:pt x="2247" y="196"/>
                  </a:lnTo>
                  <a:lnTo>
                    <a:pt x="2056" y="155"/>
                  </a:lnTo>
                  <a:lnTo>
                    <a:pt x="1875" y="114"/>
                  </a:lnTo>
                  <a:lnTo>
                    <a:pt x="1717" y="83"/>
                  </a:lnTo>
                  <a:lnTo>
                    <a:pt x="1642" y="73"/>
                  </a:lnTo>
                  <a:lnTo>
                    <a:pt x="1579" y="62"/>
                  </a:lnTo>
                  <a:lnTo>
                    <a:pt x="1504" y="52"/>
                  </a:lnTo>
                  <a:lnTo>
                    <a:pt x="1473" y="52"/>
                  </a:lnTo>
                  <a:close/>
                  <a:moveTo>
                    <a:pt x="1218" y="124"/>
                  </a:moveTo>
                  <a:lnTo>
                    <a:pt x="1165" y="124"/>
                  </a:lnTo>
                  <a:lnTo>
                    <a:pt x="1198" y="104"/>
                  </a:lnTo>
                  <a:lnTo>
                    <a:pt x="1218" y="104"/>
                  </a:lnTo>
                  <a:lnTo>
                    <a:pt x="1250" y="104"/>
                  </a:lnTo>
                  <a:lnTo>
                    <a:pt x="1261" y="104"/>
                  </a:lnTo>
                  <a:lnTo>
                    <a:pt x="1282" y="83"/>
                  </a:lnTo>
                  <a:lnTo>
                    <a:pt x="1303" y="83"/>
                  </a:lnTo>
                  <a:lnTo>
                    <a:pt x="1314" y="73"/>
                  </a:lnTo>
                  <a:lnTo>
                    <a:pt x="1325" y="62"/>
                  </a:lnTo>
                  <a:lnTo>
                    <a:pt x="1335" y="52"/>
                  </a:lnTo>
                  <a:lnTo>
                    <a:pt x="1367" y="31"/>
                  </a:lnTo>
                  <a:lnTo>
                    <a:pt x="1389" y="11"/>
                  </a:lnTo>
                  <a:lnTo>
                    <a:pt x="1398" y="11"/>
                  </a:lnTo>
                  <a:lnTo>
                    <a:pt x="1431" y="0"/>
                  </a:lnTo>
                  <a:lnTo>
                    <a:pt x="1440" y="0"/>
                  </a:lnTo>
                  <a:lnTo>
                    <a:pt x="1473" y="0"/>
                  </a:lnTo>
                  <a:lnTo>
                    <a:pt x="1473" y="52"/>
                  </a:lnTo>
                  <a:lnTo>
                    <a:pt x="1451" y="52"/>
                  </a:lnTo>
                  <a:lnTo>
                    <a:pt x="1440" y="52"/>
                  </a:lnTo>
                  <a:lnTo>
                    <a:pt x="1431" y="62"/>
                  </a:lnTo>
                  <a:lnTo>
                    <a:pt x="1420" y="62"/>
                  </a:lnTo>
                  <a:lnTo>
                    <a:pt x="1389" y="73"/>
                  </a:lnTo>
                  <a:lnTo>
                    <a:pt x="1367" y="104"/>
                  </a:lnTo>
                  <a:lnTo>
                    <a:pt x="1356" y="114"/>
                  </a:lnTo>
                  <a:lnTo>
                    <a:pt x="1335" y="114"/>
                  </a:lnTo>
                  <a:lnTo>
                    <a:pt x="1325" y="124"/>
                  </a:lnTo>
                  <a:lnTo>
                    <a:pt x="1303" y="135"/>
                  </a:lnTo>
                  <a:lnTo>
                    <a:pt x="1282" y="155"/>
                  </a:lnTo>
                  <a:lnTo>
                    <a:pt x="1261" y="155"/>
                  </a:lnTo>
                  <a:lnTo>
                    <a:pt x="1229" y="155"/>
                  </a:lnTo>
                  <a:lnTo>
                    <a:pt x="1198" y="165"/>
                  </a:lnTo>
                  <a:lnTo>
                    <a:pt x="1218" y="124"/>
                  </a:lnTo>
                  <a:close/>
                  <a:moveTo>
                    <a:pt x="1198" y="104"/>
                  </a:moveTo>
                  <a:lnTo>
                    <a:pt x="1198" y="165"/>
                  </a:lnTo>
                  <a:lnTo>
                    <a:pt x="1176" y="155"/>
                  </a:lnTo>
                  <a:lnTo>
                    <a:pt x="1165" y="135"/>
                  </a:lnTo>
                  <a:lnTo>
                    <a:pt x="1165" y="124"/>
                  </a:lnTo>
                  <a:lnTo>
                    <a:pt x="1176" y="114"/>
                  </a:lnTo>
                  <a:lnTo>
                    <a:pt x="1176" y="104"/>
                  </a:lnTo>
                  <a:lnTo>
                    <a:pt x="1198" y="104"/>
                  </a:lnTo>
                  <a:close/>
                  <a:moveTo>
                    <a:pt x="1039" y="546"/>
                  </a:moveTo>
                  <a:lnTo>
                    <a:pt x="1039" y="484"/>
                  </a:lnTo>
                  <a:lnTo>
                    <a:pt x="1028" y="484"/>
                  </a:lnTo>
                  <a:lnTo>
                    <a:pt x="1039" y="484"/>
                  </a:lnTo>
                  <a:lnTo>
                    <a:pt x="1049" y="474"/>
                  </a:lnTo>
                  <a:lnTo>
                    <a:pt x="1059" y="443"/>
                  </a:lnTo>
                  <a:lnTo>
                    <a:pt x="1070" y="422"/>
                  </a:lnTo>
                  <a:lnTo>
                    <a:pt x="1092" y="391"/>
                  </a:lnTo>
                  <a:lnTo>
                    <a:pt x="1103" y="372"/>
                  </a:lnTo>
                  <a:lnTo>
                    <a:pt x="1112" y="330"/>
                  </a:lnTo>
                  <a:lnTo>
                    <a:pt x="1123" y="268"/>
                  </a:lnTo>
                  <a:lnTo>
                    <a:pt x="1154" y="196"/>
                  </a:lnTo>
                  <a:lnTo>
                    <a:pt x="1165" y="165"/>
                  </a:lnTo>
                  <a:lnTo>
                    <a:pt x="1165" y="124"/>
                  </a:lnTo>
                  <a:lnTo>
                    <a:pt x="1218" y="124"/>
                  </a:lnTo>
                  <a:lnTo>
                    <a:pt x="1218" y="165"/>
                  </a:lnTo>
                  <a:lnTo>
                    <a:pt x="1208" y="227"/>
                  </a:lnTo>
                  <a:lnTo>
                    <a:pt x="1176" y="289"/>
                  </a:lnTo>
                  <a:lnTo>
                    <a:pt x="1154" y="351"/>
                  </a:lnTo>
                  <a:lnTo>
                    <a:pt x="1145" y="381"/>
                  </a:lnTo>
                  <a:lnTo>
                    <a:pt x="1123" y="422"/>
                  </a:lnTo>
                  <a:lnTo>
                    <a:pt x="1112" y="443"/>
                  </a:lnTo>
                  <a:lnTo>
                    <a:pt x="1103" y="474"/>
                  </a:lnTo>
                  <a:lnTo>
                    <a:pt x="1092" y="495"/>
                  </a:lnTo>
                  <a:lnTo>
                    <a:pt x="1070" y="515"/>
                  </a:lnTo>
                  <a:lnTo>
                    <a:pt x="1059" y="515"/>
                  </a:lnTo>
                  <a:lnTo>
                    <a:pt x="1059" y="536"/>
                  </a:lnTo>
                  <a:lnTo>
                    <a:pt x="1049" y="536"/>
                  </a:lnTo>
                  <a:lnTo>
                    <a:pt x="1039" y="546"/>
                  </a:lnTo>
                  <a:close/>
                  <a:moveTo>
                    <a:pt x="445" y="216"/>
                  </a:moveTo>
                  <a:lnTo>
                    <a:pt x="424" y="165"/>
                  </a:lnTo>
                  <a:lnTo>
                    <a:pt x="445" y="165"/>
                  </a:lnTo>
                  <a:lnTo>
                    <a:pt x="487" y="185"/>
                  </a:lnTo>
                  <a:lnTo>
                    <a:pt x="540" y="237"/>
                  </a:lnTo>
                  <a:lnTo>
                    <a:pt x="615" y="289"/>
                  </a:lnTo>
                  <a:lnTo>
                    <a:pt x="710" y="341"/>
                  </a:lnTo>
                  <a:lnTo>
                    <a:pt x="742" y="381"/>
                  </a:lnTo>
                  <a:lnTo>
                    <a:pt x="795" y="402"/>
                  </a:lnTo>
                  <a:lnTo>
                    <a:pt x="837" y="433"/>
                  </a:lnTo>
                  <a:lnTo>
                    <a:pt x="890" y="443"/>
                  </a:lnTo>
                  <a:lnTo>
                    <a:pt x="932" y="474"/>
                  </a:lnTo>
                  <a:lnTo>
                    <a:pt x="975" y="484"/>
                  </a:lnTo>
                  <a:lnTo>
                    <a:pt x="985" y="484"/>
                  </a:lnTo>
                  <a:lnTo>
                    <a:pt x="1007" y="484"/>
                  </a:lnTo>
                  <a:lnTo>
                    <a:pt x="1028" y="484"/>
                  </a:lnTo>
                  <a:lnTo>
                    <a:pt x="1039" y="484"/>
                  </a:lnTo>
                  <a:lnTo>
                    <a:pt x="1039" y="546"/>
                  </a:lnTo>
                  <a:lnTo>
                    <a:pt x="1007" y="546"/>
                  </a:lnTo>
                  <a:lnTo>
                    <a:pt x="996" y="536"/>
                  </a:lnTo>
                  <a:lnTo>
                    <a:pt x="975" y="536"/>
                  </a:lnTo>
                  <a:lnTo>
                    <a:pt x="954" y="536"/>
                  </a:lnTo>
                  <a:lnTo>
                    <a:pt x="921" y="505"/>
                  </a:lnTo>
                  <a:lnTo>
                    <a:pt x="868" y="495"/>
                  </a:lnTo>
                  <a:lnTo>
                    <a:pt x="826" y="474"/>
                  </a:lnTo>
                  <a:lnTo>
                    <a:pt x="773" y="443"/>
                  </a:lnTo>
                  <a:lnTo>
                    <a:pt x="721" y="422"/>
                  </a:lnTo>
                  <a:lnTo>
                    <a:pt x="678" y="391"/>
                  </a:lnTo>
                  <a:lnTo>
                    <a:pt x="593" y="341"/>
                  </a:lnTo>
                  <a:lnTo>
                    <a:pt x="509" y="279"/>
                  </a:lnTo>
                  <a:lnTo>
                    <a:pt x="445" y="237"/>
                  </a:lnTo>
                  <a:lnTo>
                    <a:pt x="424" y="196"/>
                  </a:lnTo>
                  <a:lnTo>
                    <a:pt x="445" y="216"/>
                  </a:lnTo>
                  <a:close/>
                  <a:moveTo>
                    <a:pt x="445" y="165"/>
                  </a:moveTo>
                  <a:lnTo>
                    <a:pt x="424" y="196"/>
                  </a:lnTo>
                  <a:lnTo>
                    <a:pt x="402" y="196"/>
                  </a:lnTo>
                  <a:lnTo>
                    <a:pt x="402" y="185"/>
                  </a:lnTo>
                  <a:lnTo>
                    <a:pt x="402" y="175"/>
                  </a:lnTo>
                  <a:lnTo>
                    <a:pt x="424" y="165"/>
                  </a:lnTo>
                  <a:lnTo>
                    <a:pt x="435" y="165"/>
                  </a:lnTo>
                  <a:lnTo>
                    <a:pt x="445" y="165"/>
                  </a:lnTo>
                  <a:close/>
                  <a:moveTo>
                    <a:pt x="96" y="927"/>
                  </a:moveTo>
                  <a:lnTo>
                    <a:pt x="116" y="979"/>
                  </a:lnTo>
                  <a:lnTo>
                    <a:pt x="74" y="968"/>
                  </a:lnTo>
                  <a:lnTo>
                    <a:pt x="63" y="927"/>
                  </a:lnTo>
                  <a:lnTo>
                    <a:pt x="54" y="886"/>
                  </a:lnTo>
                  <a:lnTo>
                    <a:pt x="21" y="865"/>
                  </a:lnTo>
                  <a:lnTo>
                    <a:pt x="21" y="823"/>
                  </a:lnTo>
                  <a:lnTo>
                    <a:pt x="10" y="794"/>
                  </a:lnTo>
                  <a:lnTo>
                    <a:pt x="0" y="763"/>
                  </a:lnTo>
                  <a:lnTo>
                    <a:pt x="0" y="721"/>
                  </a:lnTo>
                  <a:lnTo>
                    <a:pt x="0" y="700"/>
                  </a:lnTo>
                  <a:lnTo>
                    <a:pt x="0" y="659"/>
                  </a:lnTo>
                  <a:lnTo>
                    <a:pt x="0" y="638"/>
                  </a:lnTo>
                  <a:lnTo>
                    <a:pt x="10" y="607"/>
                  </a:lnTo>
                  <a:lnTo>
                    <a:pt x="10" y="567"/>
                  </a:lnTo>
                  <a:lnTo>
                    <a:pt x="21" y="546"/>
                  </a:lnTo>
                  <a:lnTo>
                    <a:pt x="43" y="515"/>
                  </a:lnTo>
                  <a:lnTo>
                    <a:pt x="54" y="495"/>
                  </a:lnTo>
                  <a:lnTo>
                    <a:pt x="63" y="474"/>
                  </a:lnTo>
                  <a:lnTo>
                    <a:pt x="74" y="443"/>
                  </a:lnTo>
                  <a:lnTo>
                    <a:pt x="96" y="433"/>
                  </a:lnTo>
                  <a:lnTo>
                    <a:pt x="116" y="402"/>
                  </a:lnTo>
                  <a:lnTo>
                    <a:pt x="127" y="381"/>
                  </a:lnTo>
                  <a:lnTo>
                    <a:pt x="169" y="341"/>
                  </a:lnTo>
                  <a:lnTo>
                    <a:pt x="223" y="299"/>
                  </a:lnTo>
                  <a:lnTo>
                    <a:pt x="265" y="268"/>
                  </a:lnTo>
                  <a:lnTo>
                    <a:pt x="318" y="227"/>
                  </a:lnTo>
                  <a:lnTo>
                    <a:pt x="371" y="185"/>
                  </a:lnTo>
                  <a:lnTo>
                    <a:pt x="424" y="165"/>
                  </a:lnTo>
                  <a:lnTo>
                    <a:pt x="445" y="216"/>
                  </a:lnTo>
                  <a:lnTo>
                    <a:pt x="392" y="237"/>
                  </a:lnTo>
                  <a:lnTo>
                    <a:pt x="340" y="279"/>
                  </a:lnTo>
                  <a:lnTo>
                    <a:pt x="296" y="299"/>
                  </a:lnTo>
                  <a:lnTo>
                    <a:pt x="244" y="341"/>
                  </a:lnTo>
                  <a:lnTo>
                    <a:pt x="212" y="381"/>
                  </a:lnTo>
                  <a:lnTo>
                    <a:pt x="169" y="422"/>
                  </a:lnTo>
                  <a:lnTo>
                    <a:pt x="159" y="443"/>
                  </a:lnTo>
                  <a:lnTo>
                    <a:pt x="138" y="453"/>
                  </a:lnTo>
                  <a:lnTo>
                    <a:pt x="116" y="484"/>
                  </a:lnTo>
                  <a:lnTo>
                    <a:pt x="105" y="495"/>
                  </a:lnTo>
                  <a:lnTo>
                    <a:pt x="96" y="515"/>
                  </a:lnTo>
                  <a:lnTo>
                    <a:pt x="74" y="546"/>
                  </a:lnTo>
                  <a:lnTo>
                    <a:pt x="74" y="567"/>
                  </a:lnTo>
                  <a:lnTo>
                    <a:pt x="63" y="598"/>
                  </a:lnTo>
                  <a:lnTo>
                    <a:pt x="63" y="618"/>
                  </a:lnTo>
                  <a:lnTo>
                    <a:pt x="54" y="649"/>
                  </a:lnTo>
                  <a:lnTo>
                    <a:pt x="54" y="669"/>
                  </a:lnTo>
                  <a:lnTo>
                    <a:pt x="54" y="700"/>
                  </a:lnTo>
                  <a:lnTo>
                    <a:pt x="54" y="721"/>
                  </a:lnTo>
                  <a:lnTo>
                    <a:pt x="54" y="752"/>
                  </a:lnTo>
                  <a:lnTo>
                    <a:pt x="63" y="773"/>
                  </a:lnTo>
                  <a:lnTo>
                    <a:pt x="63" y="814"/>
                  </a:lnTo>
                  <a:lnTo>
                    <a:pt x="74" y="834"/>
                  </a:lnTo>
                  <a:lnTo>
                    <a:pt x="96" y="875"/>
                  </a:lnTo>
                  <a:lnTo>
                    <a:pt x="105" y="906"/>
                  </a:lnTo>
                  <a:lnTo>
                    <a:pt x="127" y="937"/>
                  </a:lnTo>
                  <a:lnTo>
                    <a:pt x="96" y="927"/>
                  </a:lnTo>
                  <a:close/>
                  <a:moveTo>
                    <a:pt x="74" y="968"/>
                  </a:moveTo>
                  <a:lnTo>
                    <a:pt x="127" y="937"/>
                  </a:lnTo>
                  <a:lnTo>
                    <a:pt x="127" y="958"/>
                  </a:lnTo>
                  <a:lnTo>
                    <a:pt x="127" y="968"/>
                  </a:lnTo>
                  <a:lnTo>
                    <a:pt x="116" y="979"/>
                  </a:lnTo>
                  <a:lnTo>
                    <a:pt x="105" y="979"/>
                  </a:lnTo>
                  <a:lnTo>
                    <a:pt x="96" y="979"/>
                  </a:lnTo>
                  <a:lnTo>
                    <a:pt x="74" y="968"/>
                  </a:lnTo>
                  <a:close/>
                  <a:moveTo>
                    <a:pt x="985" y="814"/>
                  </a:moveTo>
                  <a:lnTo>
                    <a:pt x="985" y="865"/>
                  </a:lnTo>
                  <a:lnTo>
                    <a:pt x="932" y="875"/>
                  </a:lnTo>
                  <a:lnTo>
                    <a:pt x="837" y="875"/>
                  </a:lnTo>
                  <a:lnTo>
                    <a:pt x="710" y="886"/>
                  </a:lnTo>
                  <a:lnTo>
                    <a:pt x="562" y="906"/>
                  </a:lnTo>
                  <a:lnTo>
                    <a:pt x="424" y="917"/>
                  </a:lnTo>
                  <a:lnTo>
                    <a:pt x="287" y="937"/>
                  </a:lnTo>
                  <a:lnTo>
                    <a:pt x="223" y="958"/>
                  </a:lnTo>
                  <a:lnTo>
                    <a:pt x="180" y="958"/>
                  </a:lnTo>
                  <a:lnTo>
                    <a:pt x="138" y="968"/>
                  </a:lnTo>
                  <a:lnTo>
                    <a:pt x="116" y="979"/>
                  </a:lnTo>
                  <a:lnTo>
                    <a:pt x="96" y="927"/>
                  </a:lnTo>
                  <a:lnTo>
                    <a:pt x="127" y="917"/>
                  </a:lnTo>
                  <a:lnTo>
                    <a:pt x="169" y="906"/>
                  </a:lnTo>
                  <a:lnTo>
                    <a:pt x="223" y="886"/>
                  </a:lnTo>
                  <a:lnTo>
                    <a:pt x="276" y="886"/>
                  </a:lnTo>
                  <a:lnTo>
                    <a:pt x="402" y="865"/>
                  </a:lnTo>
                  <a:lnTo>
                    <a:pt x="562" y="855"/>
                  </a:lnTo>
                  <a:lnTo>
                    <a:pt x="710" y="834"/>
                  </a:lnTo>
                  <a:lnTo>
                    <a:pt x="826" y="823"/>
                  </a:lnTo>
                  <a:lnTo>
                    <a:pt x="932" y="814"/>
                  </a:lnTo>
                  <a:lnTo>
                    <a:pt x="985" y="814"/>
                  </a:lnTo>
                  <a:close/>
                  <a:moveTo>
                    <a:pt x="1928" y="1010"/>
                  </a:moveTo>
                  <a:lnTo>
                    <a:pt x="1875" y="1010"/>
                  </a:lnTo>
                  <a:lnTo>
                    <a:pt x="1908" y="1030"/>
                  </a:lnTo>
                  <a:lnTo>
                    <a:pt x="1822" y="1030"/>
                  </a:lnTo>
                  <a:lnTo>
                    <a:pt x="1748" y="1030"/>
                  </a:lnTo>
                  <a:lnTo>
                    <a:pt x="1664" y="1020"/>
                  </a:lnTo>
                  <a:lnTo>
                    <a:pt x="1611" y="1010"/>
                  </a:lnTo>
                  <a:lnTo>
                    <a:pt x="1547" y="989"/>
                  </a:lnTo>
                  <a:lnTo>
                    <a:pt x="1504" y="979"/>
                  </a:lnTo>
                  <a:lnTo>
                    <a:pt x="1451" y="968"/>
                  </a:lnTo>
                  <a:lnTo>
                    <a:pt x="1420" y="958"/>
                  </a:lnTo>
                  <a:lnTo>
                    <a:pt x="1367" y="937"/>
                  </a:lnTo>
                  <a:lnTo>
                    <a:pt x="1325" y="917"/>
                  </a:lnTo>
                  <a:lnTo>
                    <a:pt x="1282" y="906"/>
                  </a:lnTo>
                  <a:lnTo>
                    <a:pt x="1229" y="886"/>
                  </a:lnTo>
                  <a:lnTo>
                    <a:pt x="1176" y="886"/>
                  </a:lnTo>
                  <a:lnTo>
                    <a:pt x="1112" y="875"/>
                  </a:lnTo>
                  <a:lnTo>
                    <a:pt x="1049" y="875"/>
                  </a:lnTo>
                  <a:lnTo>
                    <a:pt x="985" y="865"/>
                  </a:lnTo>
                  <a:lnTo>
                    <a:pt x="985" y="814"/>
                  </a:lnTo>
                  <a:lnTo>
                    <a:pt x="1059" y="814"/>
                  </a:lnTo>
                  <a:lnTo>
                    <a:pt x="1123" y="823"/>
                  </a:lnTo>
                  <a:lnTo>
                    <a:pt x="1198" y="823"/>
                  </a:lnTo>
                  <a:lnTo>
                    <a:pt x="1250" y="834"/>
                  </a:lnTo>
                  <a:lnTo>
                    <a:pt x="1303" y="855"/>
                  </a:lnTo>
                  <a:lnTo>
                    <a:pt x="1335" y="865"/>
                  </a:lnTo>
                  <a:lnTo>
                    <a:pt x="1389" y="886"/>
                  </a:lnTo>
                  <a:lnTo>
                    <a:pt x="1431" y="906"/>
                  </a:lnTo>
                  <a:lnTo>
                    <a:pt x="1473" y="917"/>
                  </a:lnTo>
                  <a:lnTo>
                    <a:pt x="1526" y="927"/>
                  </a:lnTo>
                  <a:lnTo>
                    <a:pt x="1558" y="937"/>
                  </a:lnTo>
                  <a:lnTo>
                    <a:pt x="1611" y="958"/>
                  </a:lnTo>
                  <a:lnTo>
                    <a:pt x="1684" y="968"/>
                  </a:lnTo>
                  <a:lnTo>
                    <a:pt x="1748" y="979"/>
                  </a:lnTo>
                  <a:lnTo>
                    <a:pt x="1822" y="979"/>
                  </a:lnTo>
                  <a:lnTo>
                    <a:pt x="1908" y="979"/>
                  </a:lnTo>
                  <a:lnTo>
                    <a:pt x="1928" y="1010"/>
                  </a:lnTo>
                  <a:close/>
                  <a:moveTo>
                    <a:pt x="1875" y="1010"/>
                  </a:moveTo>
                  <a:lnTo>
                    <a:pt x="1908" y="1010"/>
                  </a:lnTo>
                  <a:lnTo>
                    <a:pt x="1875" y="1010"/>
                  </a:lnTo>
                  <a:close/>
                  <a:moveTo>
                    <a:pt x="1908" y="1030"/>
                  </a:moveTo>
                  <a:lnTo>
                    <a:pt x="1908" y="979"/>
                  </a:lnTo>
                  <a:lnTo>
                    <a:pt x="1917" y="979"/>
                  </a:lnTo>
                  <a:lnTo>
                    <a:pt x="1928" y="989"/>
                  </a:lnTo>
                  <a:lnTo>
                    <a:pt x="1928" y="1010"/>
                  </a:lnTo>
                  <a:lnTo>
                    <a:pt x="1928" y="1020"/>
                  </a:lnTo>
                  <a:lnTo>
                    <a:pt x="1928" y="1030"/>
                  </a:lnTo>
                  <a:lnTo>
                    <a:pt x="1917" y="1030"/>
                  </a:lnTo>
                  <a:lnTo>
                    <a:pt x="1908" y="1030"/>
                  </a:lnTo>
                  <a:close/>
                  <a:moveTo>
                    <a:pt x="1908" y="1091"/>
                  </a:moveTo>
                  <a:lnTo>
                    <a:pt x="1875" y="1071"/>
                  </a:lnTo>
                  <a:lnTo>
                    <a:pt x="1875" y="1010"/>
                  </a:lnTo>
                  <a:lnTo>
                    <a:pt x="1928" y="1010"/>
                  </a:lnTo>
                  <a:lnTo>
                    <a:pt x="1928" y="1071"/>
                  </a:lnTo>
                  <a:lnTo>
                    <a:pt x="1908" y="1091"/>
                  </a:lnTo>
                  <a:close/>
                  <a:moveTo>
                    <a:pt x="1875" y="1071"/>
                  </a:moveTo>
                  <a:lnTo>
                    <a:pt x="1928" y="1071"/>
                  </a:lnTo>
                  <a:lnTo>
                    <a:pt x="1928" y="1081"/>
                  </a:lnTo>
                  <a:lnTo>
                    <a:pt x="1917" y="1081"/>
                  </a:lnTo>
                  <a:lnTo>
                    <a:pt x="1908" y="1091"/>
                  </a:lnTo>
                  <a:lnTo>
                    <a:pt x="1886" y="1081"/>
                  </a:lnTo>
                  <a:lnTo>
                    <a:pt x="1875" y="1071"/>
                  </a:lnTo>
                  <a:close/>
                  <a:moveTo>
                    <a:pt x="1961" y="1091"/>
                  </a:moveTo>
                  <a:lnTo>
                    <a:pt x="1908" y="1091"/>
                  </a:lnTo>
                  <a:lnTo>
                    <a:pt x="1908" y="1030"/>
                  </a:lnTo>
                  <a:lnTo>
                    <a:pt x="1961" y="1030"/>
                  </a:lnTo>
                  <a:lnTo>
                    <a:pt x="1961" y="1091"/>
                  </a:lnTo>
                  <a:close/>
                  <a:moveTo>
                    <a:pt x="1961" y="1091"/>
                  </a:moveTo>
                  <a:lnTo>
                    <a:pt x="1961" y="1030"/>
                  </a:lnTo>
                  <a:lnTo>
                    <a:pt x="1970" y="1041"/>
                  </a:lnTo>
                  <a:lnTo>
                    <a:pt x="1981" y="1041"/>
                  </a:lnTo>
                  <a:lnTo>
                    <a:pt x="1981" y="1060"/>
                  </a:lnTo>
                  <a:lnTo>
                    <a:pt x="1981" y="1071"/>
                  </a:lnTo>
                  <a:lnTo>
                    <a:pt x="1981" y="1081"/>
                  </a:lnTo>
                  <a:lnTo>
                    <a:pt x="1970" y="1081"/>
                  </a:lnTo>
                  <a:lnTo>
                    <a:pt x="1961" y="1091"/>
                  </a:lnTo>
                  <a:close/>
                  <a:moveTo>
                    <a:pt x="1961" y="1091"/>
                  </a:moveTo>
                  <a:lnTo>
                    <a:pt x="1961" y="1071"/>
                  </a:lnTo>
                  <a:lnTo>
                    <a:pt x="1961" y="1091"/>
                  </a:lnTo>
                  <a:close/>
                  <a:moveTo>
                    <a:pt x="1961" y="1091"/>
                  </a:moveTo>
                  <a:lnTo>
                    <a:pt x="1961" y="1030"/>
                  </a:lnTo>
                  <a:lnTo>
                    <a:pt x="1970" y="1041"/>
                  </a:lnTo>
                  <a:lnTo>
                    <a:pt x="1981" y="1041"/>
                  </a:lnTo>
                  <a:lnTo>
                    <a:pt x="1981" y="1060"/>
                  </a:lnTo>
                  <a:lnTo>
                    <a:pt x="1981" y="1071"/>
                  </a:lnTo>
                  <a:lnTo>
                    <a:pt x="1981" y="1081"/>
                  </a:lnTo>
                  <a:lnTo>
                    <a:pt x="1970" y="1081"/>
                  </a:lnTo>
                  <a:lnTo>
                    <a:pt x="1961" y="1091"/>
                  </a:lnTo>
                  <a:close/>
                </a:path>
              </a:pathLst>
            </a:custGeom>
            <a:solidFill>
              <a:srgbClr val="FFFFFF"/>
            </a:solidFill>
            <a:ln w="9525">
              <a:noFill/>
              <a:round/>
              <a:headEnd/>
              <a:tailEnd/>
            </a:ln>
          </p:spPr>
          <p:txBody>
            <a:bodyPr/>
            <a:lstStyle/>
            <a:p>
              <a:endParaRPr lang="uk-UA"/>
            </a:p>
          </p:txBody>
        </p:sp>
        <p:sp>
          <p:nvSpPr>
            <p:cNvPr id="16467" name="Freeform 91"/>
            <p:cNvSpPr>
              <a:spLocks/>
            </p:cNvSpPr>
            <p:nvPr/>
          </p:nvSpPr>
          <p:spPr bwMode="auto">
            <a:xfrm>
              <a:off x="6580188" y="2987675"/>
              <a:ext cx="763587" cy="417513"/>
            </a:xfrm>
            <a:custGeom>
              <a:avLst/>
              <a:gdLst>
                <a:gd name="T0" fmla="*/ 2147483647 w 2405"/>
                <a:gd name="T1" fmla="*/ 2147483647 h 1317"/>
                <a:gd name="T2" fmla="*/ 2147483647 w 2405"/>
                <a:gd name="T3" fmla="*/ 2147483647 h 1317"/>
                <a:gd name="T4" fmla="*/ 2147483647 w 2405"/>
                <a:gd name="T5" fmla="*/ 2147483647 h 1317"/>
                <a:gd name="T6" fmla="*/ 2147483647 w 2405"/>
                <a:gd name="T7" fmla="*/ 2147483647 h 1317"/>
                <a:gd name="T8" fmla="*/ 2147483647 w 2405"/>
                <a:gd name="T9" fmla="*/ 2147483647 h 1317"/>
                <a:gd name="T10" fmla="*/ 2147483647 w 2405"/>
                <a:gd name="T11" fmla="*/ 2147483647 h 1317"/>
                <a:gd name="T12" fmla="*/ 2147483647 w 2405"/>
                <a:gd name="T13" fmla="*/ 2147483647 h 1317"/>
                <a:gd name="T14" fmla="*/ 2147483647 w 2405"/>
                <a:gd name="T15" fmla="*/ 2147483647 h 1317"/>
                <a:gd name="T16" fmla="*/ 2147483647 w 2405"/>
                <a:gd name="T17" fmla="*/ 2147483647 h 1317"/>
                <a:gd name="T18" fmla="*/ 2147483647 w 2405"/>
                <a:gd name="T19" fmla="*/ 2147483647 h 1317"/>
                <a:gd name="T20" fmla="*/ 2147483647 w 2405"/>
                <a:gd name="T21" fmla="*/ 2147483647 h 1317"/>
                <a:gd name="T22" fmla="*/ 2147483647 w 2405"/>
                <a:gd name="T23" fmla="*/ 2147483647 h 1317"/>
                <a:gd name="T24" fmla="*/ 2147483647 w 2405"/>
                <a:gd name="T25" fmla="*/ 2147483647 h 1317"/>
                <a:gd name="T26" fmla="*/ 2147483647 w 2405"/>
                <a:gd name="T27" fmla="*/ 2147483647 h 1317"/>
                <a:gd name="T28" fmla="*/ 2147483647 w 2405"/>
                <a:gd name="T29" fmla="*/ 2147483647 h 1317"/>
                <a:gd name="T30" fmla="*/ 2147483647 w 2405"/>
                <a:gd name="T31" fmla="*/ 2147483647 h 1317"/>
                <a:gd name="T32" fmla="*/ 2147483647 w 2405"/>
                <a:gd name="T33" fmla="*/ 2147483647 h 1317"/>
                <a:gd name="T34" fmla="*/ 2147483647 w 2405"/>
                <a:gd name="T35" fmla="*/ 2147483647 h 1317"/>
                <a:gd name="T36" fmla="*/ 2147483647 w 2405"/>
                <a:gd name="T37" fmla="*/ 2147483647 h 1317"/>
                <a:gd name="T38" fmla="*/ 2147483647 w 2405"/>
                <a:gd name="T39" fmla="*/ 2147483647 h 1317"/>
                <a:gd name="T40" fmla="*/ 2147483647 w 2405"/>
                <a:gd name="T41" fmla="*/ 2147483647 h 1317"/>
                <a:gd name="T42" fmla="*/ 2147483647 w 2405"/>
                <a:gd name="T43" fmla="*/ 2147483647 h 1317"/>
                <a:gd name="T44" fmla="*/ 2147483647 w 2405"/>
                <a:gd name="T45" fmla="*/ 2147483647 h 1317"/>
                <a:gd name="T46" fmla="*/ 2147483647 w 2405"/>
                <a:gd name="T47" fmla="*/ 2147483647 h 1317"/>
                <a:gd name="T48" fmla="*/ 2147483647 w 2405"/>
                <a:gd name="T49" fmla="*/ 2147483647 h 1317"/>
                <a:gd name="T50" fmla="*/ 2147483647 w 2405"/>
                <a:gd name="T51" fmla="*/ 2147483647 h 1317"/>
                <a:gd name="T52" fmla="*/ 2147483647 w 2405"/>
                <a:gd name="T53" fmla="*/ 2147483647 h 1317"/>
                <a:gd name="T54" fmla="*/ 2147483647 w 2405"/>
                <a:gd name="T55" fmla="*/ 2147483647 h 1317"/>
                <a:gd name="T56" fmla="*/ 2147483647 w 2405"/>
                <a:gd name="T57" fmla="*/ 2147483647 h 1317"/>
                <a:gd name="T58" fmla="*/ 2147483647 w 2405"/>
                <a:gd name="T59" fmla="*/ 2147483647 h 1317"/>
                <a:gd name="T60" fmla="*/ 2147483647 w 2405"/>
                <a:gd name="T61" fmla="*/ 2147483647 h 1317"/>
                <a:gd name="T62" fmla="*/ 2147483647 w 2405"/>
                <a:gd name="T63" fmla="*/ 2147483647 h 1317"/>
                <a:gd name="T64" fmla="*/ 2147483647 w 2405"/>
                <a:gd name="T65" fmla="*/ 2147483647 h 1317"/>
                <a:gd name="T66" fmla="*/ 2147483647 w 2405"/>
                <a:gd name="T67" fmla="*/ 2147483647 h 1317"/>
                <a:gd name="T68" fmla="*/ 2147483647 w 2405"/>
                <a:gd name="T69" fmla="*/ 2147483647 h 1317"/>
                <a:gd name="T70" fmla="*/ 2147483647 w 2405"/>
                <a:gd name="T71" fmla="*/ 0 h 1317"/>
                <a:gd name="T72" fmla="*/ 2147483647 w 2405"/>
                <a:gd name="T73" fmla="*/ 2147483647 h 1317"/>
                <a:gd name="T74" fmla="*/ 2147483647 w 2405"/>
                <a:gd name="T75" fmla="*/ 2147483647 h 1317"/>
                <a:gd name="T76" fmla="*/ 2147483647 w 2405"/>
                <a:gd name="T77" fmla="*/ 2147483647 h 1317"/>
                <a:gd name="T78" fmla="*/ 2147483647 w 2405"/>
                <a:gd name="T79" fmla="*/ 2147483647 h 1317"/>
                <a:gd name="T80" fmla="*/ 2147483647 w 2405"/>
                <a:gd name="T81" fmla="*/ 2147483647 h 1317"/>
                <a:gd name="T82" fmla="*/ 2147483647 w 2405"/>
                <a:gd name="T83" fmla="*/ 2147483647 h 1317"/>
                <a:gd name="T84" fmla="*/ 2147483647 w 2405"/>
                <a:gd name="T85" fmla="*/ 2147483647 h 1317"/>
                <a:gd name="T86" fmla="*/ 2147483647 w 2405"/>
                <a:gd name="T87" fmla="*/ 2147483647 h 1317"/>
                <a:gd name="T88" fmla="*/ 2147483647 w 2405"/>
                <a:gd name="T89" fmla="*/ 2147483647 h 1317"/>
                <a:gd name="T90" fmla="*/ 2147483647 w 2405"/>
                <a:gd name="T91" fmla="*/ 2147483647 h 1317"/>
                <a:gd name="T92" fmla="*/ 2147483647 w 2405"/>
                <a:gd name="T93" fmla="*/ 2147483647 h 1317"/>
                <a:gd name="T94" fmla="*/ 2147483647 w 2405"/>
                <a:gd name="T95" fmla="*/ 2147483647 h 1317"/>
                <a:gd name="T96" fmla="*/ 2147483647 w 2405"/>
                <a:gd name="T97" fmla="*/ 2147483647 h 1317"/>
                <a:gd name="T98" fmla="*/ 2147483647 w 2405"/>
                <a:gd name="T99" fmla="*/ 2147483647 h 1317"/>
                <a:gd name="T100" fmla="*/ 0 w 2405"/>
                <a:gd name="T101" fmla="*/ 2147483647 h 1317"/>
                <a:gd name="T102" fmla="*/ 2147483647 w 2405"/>
                <a:gd name="T103" fmla="*/ 2147483647 h 1317"/>
                <a:gd name="T104" fmla="*/ 2147483647 w 2405"/>
                <a:gd name="T105" fmla="*/ 2147483647 h 1317"/>
                <a:gd name="T106" fmla="*/ 2147483647 w 2405"/>
                <a:gd name="T107" fmla="*/ 2147483647 h 1317"/>
                <a:gd name="T108" fmla="*/ 2147483647 w 2405"/>
                <a:gd name="T109" fmla="*/ 2147483647 h 13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05"/>
                <a:gd name="T166" fmla="*/ 0 h 1317"/>
                <a:gd name="T167" fmla="*/ 2405 w 2405"/>
                <a:gd name="T168" fmla="*/ 1317 h 13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05" h="1317">
                  <a:moveTo>
                    <a:pt x="1473" y="1317"/>
                  </a:moveTo>
                  <a:lnTo>
                    <a:pt x="1494" y="1246"/>
                  </a:lnTo>
                  <a:lnTo>
                    <a:pt x="1547" y="1184"/>
                  </a:lnTo>
                  <a:lnTo>
                    <a:pt x="1611" y="1132"/>
                  </a:lnTo>
                  <a:lnTo>
                    <a:pt x="1695" y="1082"/>
                  </a:lnTo>
                  <a:lnTo>
                    <a:pt x="1770" y="1040"/>
                  </a:lnTo>
                  <a:lnTo>
                    <a:pt x="1855" y="1009"/>
                  </a:lnTo>
                  <a:lnTo>
                    <a:pt x="1917" y="999"/>
                  </a:lnTo>
                  <a:lnTo>
                    <a:pt x="1961" y="999"/>
                  </a:lnTo>
                  <a:lnTo>
                    <a:pt x="1981" y="926"/>
                  </a:lnTo>
                  <a:lnTo>
                    <a:pt x="2024" y="814"/>
                  </a:lnTo>
                  <a:lnTo>
                    <a:pt x="2045" y="762"/>
                  </a:lnTo>
                  <a:lnTo>
                    <a:pt x="2077" y="710"/>
                  </a:lnTo>
                  <a:lnTo>
                    <a:pt x="2098" y="679"/>
                  </a:lnTo>
                  <a:lnTo>
                    <a:pt x="2130" y="669"/>
                  </a:lnTo>
                  <a:lnTo>
                    <a:pt x="2405" y="392"/>
                  </a:lnTo>
                  <a:lnTo>
                    <a:pt x="2384" y="350"/>
                  </a:lnTo>
                  <a:lnTo>
                    <a:pt x="2374" y="309"/>
                  </a:lnTo>
                  <a:lnTo>
                    <a:pt x="2352" y="288"/>
                  </a:lnTo>
                  <a:lnTo>
                    <a:pt x="2320" y="257"/>
                  </a:lnTo>
                  <a:lnTo>
                    <a:pt x="2247" y="237"/>
                  </a:lnTo>
                  <a:lnTo>
                    <a:pt x="2151" y="226"/>
                  </a:lnTo>
                  <a:lnTo>
                    <a:pt x="2077" y="226"/>
                  </a:lnTo>
                  <a:lnTo>
                    <a:pt x="2013" y="207"/>
                  </a:lnTo>
                  <a:lnTo>
                    <a:pt x="1981" y="207"/>
                  </a:lnTo>
                  <a:lnTo>
                    <a:pt x="1970" y="207"/>
                  </a:lnTo>
                  <a:lnTo>
                    <a:pt x="1961" y="196"/>
                  </a:lnTo>
                  <a:lnTo>
                    <a:pt x="1961" y="176"/>
                  </a:lnTo>
                  <a:lnTo>
                    <a:pt x="1801" y="176"/>
                  </a:lnTo>
                  <a:lnTo>
                    <a:pt x="1664" y="145"/>
                  </a:lnTo>
                  <a:lnTo>
                    <a:pt x="1547" y="124"/>
                  </a:lnTo>
                  <a:lnTo>
                    <a:pt x="1440" y="93"/>
                  </a:lnTo>
                  <a:lnTo>
                    <a:pt x="1356" y="52"/>
                  </a:lnTo>
                  <a:lnTo>
                    <a:pt x="1250" y="31"/>
                  </a:lnTo>
                  <a:lnTo>
                    <a:pt x="1123" y="21"/>
                  </a:lnTo>
                  <a:lnTo>
                    <a:pt x="985" y="0"/>
                  </a:lnTo>
                  <a:lnTo>
                    <a:pt x="826" y="21"/>
                  </a:lnTo>
                  <a:lnTo>
                    <a:pt x="540" y="41"/>
                  </a:lnTo>
                  <a:lnTo>
                    <a:pt x="233" y="83"/>
                  </a:lnTo>
                  <a:lnTo>
                    <a:pt x="54" y="124"/>
                  </a:lnTo>
                  <a:lnTo>
                    <a:pt x="54" y="145"/>
                  </a:lnTo>
                  <a:lnTo>
                    <a:pt x="63" y="155"/>
                  </a:lnTo>
                  <a:lnTo>
                    <a:pt x="74" y="155"/>
                  </a:lnTo>
                  <a:lnTo>
                    <a:pt x="96" y="145"/>
                  </a:lnTo>
                  <a:lnTo>
                    <a:pt x="96" y="155"/>
                  </a:lnTo>
                  <a:lnTo>
                    <a:pt x="105" y="186"/>
                  </a:lnTo>
                  <a:lnTo>
                    <a:pt x="105" y="237"/>
                  </a:lnTo>
                  <a:lnTo>
                    <a:pt x="96" y="278"/>
                  </a:lnTo>
                  <a:lnTo>
                    <a:pt x="63" y="340"/>
                  </a:lnTo>
                  <a:lnTo>
                    <a:pt x="43" y="402"/>
                  </a:lnTo>
                  <a:lnTo>
                    <a:pt x="0" y="453"/>
                  </a:lnTo>
                  <a:lnTo>
                    <a:pt x="593" y="556"/>
                  </a:lnTo>
                  <a:lnTo>
                    <a:pt x="657" y="937"/>
                  </a:lnTo>
                  <a:lnTo>
                    <a:pt x="1250" y="1051"/>
                  </a:lnTo>
                  <a:lnTo>
                    <a:pt x="1473" y="1317"/>
                  </a:lnTo>
                  <a:close/>
                </a:path>
              </a:pathLst>
            </a:custGeom>
            <a:solidFill>
              <a:srgbClr val="008EC8"/>
            </a:solidFill>
            <a:ln w="9525">
              <a:noFill/>
              <a:round/>
              <a:headEnd/>
              <a:tailEnd/>
            </a:ln>
          </p:spPr>
          <p:txBody>
            <a:bodyPr/>
            <a:lstStyle/>
            <a:p>
              <a:endParaRPr lang="uk-UA"/>
            </a:p>
          </p:txBody>
        </p:sp>
        <p:sp>
          <p:nvSpPr>
            <p:cNvPr id="16468" name="Freeform 92"/>
            <p:cNvSpPr>
              <a:spLocks noEditPoints="1"/>
            </p:cNvSpPr>
            <p:nvPr/>
          </p:nvSpPr>
          <p:spPr bwMode="auto">
            <a:xfrm>
              <a:off x="6570663" y="2981325"/>
              <a:ext cx="781050" cy="436563"/>
            </a:xfrm>
            <a:custGeom>
              <a:avLst/>
              <a:gdLst>
                <a:gd name="T0" fmla="*/ 2147483647 w 2459"/>
                <a:gd name="T1" fmla="*/ 2147483647 h 1379"/>
                <a:gd name="T2" fmla="*/ 2147483647 w 2459"/>
                <a:gd name="T3" fmla="*/ 2147483647 h 1379"/>
                <a:gd name="T4" fmla="*/ 2147483647 w 2459"/>
                <a:gd name="T5" fmla="*/ 2147483647 h 1379"/>
                <a:gd name="T6" fmla="*/ 2147483647 w 2459"/>
                <a:gd name="T7" fmla="*/ 2147483647 h 1379"/>
                <a:gd name="T8" fmla="*/ 2147483647 w 2459"/>
                <a:gd name="T9" fmla="*/ 2147483647 h 1379"/>
                <a:gd name="T10" fmla="*/ 2147483647 w 2459"/>
                <a:gd name="T11" fmla="*/ 2147483647 h 1379"/>
                <a:gd name="T12" fmla="*/ 2147483647 w 2459"/>
                <a:gd name="T13" fmla="*/ 2147483647 h 1379"/>
                <a:gd name="T14" fmla="*/ 2147483647 w 2459"/>
                <a:gd name="T15" fmla="*/ 2147483647 h 1379"/>
                <a:gd name="T16" fmla="*/ 2147483647 w 2459"/>
                <a:gd name="T17" fmla="*/ 2147483647 h 1379"/>
                <a:gd name="T18" fmla="*/ 2147483647 w 2459"/>
                <a:gd name="T19" fmla="*/ 2147483647 h 1379"/>
                <a:gd name="T20" fmla="*/ 2147483647 w 2459"/>
                <a:gd name="T21" fmla="*/ 2147483647 h 1379"/>
                <a:gd name="T22" fmla="*/ 2147483647 w 2459"/>
                <a:gd name="T23" fmla="*/ 2147483647 h 1379"/>
                <a:gd name="T24" fmla="*/ 2147483647 w 2459"/>
                <a:gd name="T25" fmla="*/ 2147483647 h 1379"/>
                <a:gd name="T26" fmla="*/ 2147483647 w 2459"/>
                <a:gd name="T27" fmla="*/ 2147483647 h 1379"/>
                <a:gd name="T28" fmla="*/ 2147483647 w 2459"/>
                <a:gd name="T29" fmla="*/ 2147483647 h 1379"/>
                <a:gd name="T30" fmla="*/ 2147483647 w 2459"/>
                <a:gd name="T31" fmla="*/ 2147483647 h 1379"/>
                <a:gd name="T32" fmla="*/ 2147483647 w 2459"/>
                <a:gd name="T33" fmla="*/ 2147483647 h 1379"/>
                <a:gd name="T34" fmla="*/ 2147483647 w 2459"/>
                <a:gd name="T35" fmla="*/ 2147483647 h 1379"/>
                <a:gd name="T36" fmla="*/ 2147483647 w 2459"/>
                <a:gd name="T37" fmla="*/ 2147483647 h 1379"/>
                <a:gd name="T38" fmla="*/ 2147483647 w 2459"/>
                <a:gd name="T39" fmla="*/ 2147483647 h 1379"/>
                <a:gd name="T40" fmla="*/ 2147483647 w 2459"/>
                <a:gd name="T41" fmla="*/ 2147483647 h 1379"/>
                <a:gd name="T42" fmla="*/ 2147483647 w 2459"/>
                <a:gd name="T43" fmla="*/ 2147483647 h 1379"/>
                <a:gd name="T44" fmla="*/ 2147483647 w 2459"/>
                <a:gd name="T45" fmla="*/ 2147483647 h 1379"/>
                <a:gd name="T46" fmla="*/ 2147483647 w 2459"/>
                <a:gd name="T47" fmla="*/ 2147483647 h 1379"/>
                <a:gd name="T48" fmla="*/ 2147483647 w 2459"/>
                <a:gd name="T49" fmla="*/ 2147483647 h 1379"/>
                <a:gd name="T50" fmla="*/ 2147483647 w 2459"/>
                <a:gd name="T51" fmla="*/ 2147483647 h 1379"/>
                <a:gd name="T52" fmla="*/ 2147483647 w 2459"/>
                <a:gd name="T53" fmla="*/ 2147483647 h 1379"/>
                <a:gd name="T54" fmla="*/ 2147483647 w 2459"/>
                <a:gd name="T55" fmla="*/ 2147483647 h 1379"/>
                <a:gd name="T56" fmla="*/ 2147483647 w 2459"/>
                <a:gd name="T57" fmla="*/ 2147483647 h 1379"/>
                <a:gd name="T58" fmla="*/ 2147483647 w 2459"/>
                <a:gd name="T59" fmla="*/ 2147483647 h 1379"/>
                <a:gd name="T60" fmla="*/ 2147483647 w 2459"/>
                <a:gd name="T61" fmla="*/ 2147483647 h 1379"/>
                <a:gd name="T62" fmla="*/ 2147483647 w 2459"/>
                <a:gd name="T63" fmla="*/ 2147483647 h 1379"/>
                <a:gd name="T64" fmla="*/ 2147483647 w 2459"/>
                <a:gd name="T65" fmla="*/ 2147483647 h 1379"/>
                <a:gd name="T66" fmla="*/ 2147483647 w 2459"/>
                <a:gd name="T67" fmla="*/ 2147483647 h 1379"/>
                <a:gd name="T68" fmla="*/ 2147483647 w 2459"/>
                <a:gd name="T69" fmla="*/ 2147483647 h 1379"/>
                <a:gd name="T70" fmla="*/ 2147483647 w 2459"/>
                <a:gd name="T71" fmla="*/ 2147483647 h 1379"/>
                <a:gd name="T72" fmla="*/ 2147483647 w 2459"/>
                <a:gd name="T73" fmla="*/ 2147483647 h 1379"/>
                <a:gd name="T74" fmla="*/ 2147483647 w 2459"/>
                <a:gd name="T75" fmla="*/ 2147483647 h 1379"/>
                <a:gd name="T76" fmla="*/ 2147483647 w 2459"/>
                <a:gd name="T77" fmla="*/ 2147483647 h 1379"/>
                <a:gd name="T78" fmla="*/ 2147483647 w 2459"/>
                <a:gd name="T79" fmla="*/ 2147483647 h 1379"/>
                <a:gd name="T80" fmla="*/ 2147483647 w 2459"/>
                <a:gd name="T81" fmla="*/ 2147483647 h 1379"/>
                <a:gd name="T82" fmla="*/ 2147483647 w 2459"/>
                <a:gd name="T83" fmla="*/ 2147483647 h 1379"/>
                <a:gd name="T84" fmla="*/ 2147483647 w 2459"/>
                <a:gd name="T85" fmla="*/ 2147483647 h 1379"/>
                <a:gd name="T86" fmla="*/ 2147483647 w 2459"/>
                <a:gd name="T87" fmla="*/ 2147483647 h 1379"/>
                <a:gd name="T88" fmla="*/ 2147483647 w 2459"/>
                <a:gd name="T89" fmla="*/ 2147483647 h 1379"/>
                <a:gd name="T90" fmla="*/ 2147483647 w 2459"/>
                <a:gd name="T91" fmla="*/ 2147483647 h 1379"/>
                <a:gd name="T92" fmla="*/ 2147483647 w 2459"/>
                <a:gd name="T93" fmla="*/ 2147483647 h 1379"/>
                <a:gd name="T94" fmla="*/ 2147483647 w 2459"/>
                <a:gd name="T95" fmla="*/ 2147483647 h 1379"/>
                <a:gd name="T96" fmla="*/ 2147483647 w 2459"/>
                <a:gd name="T97" fmla="*/ 2147483647 h 1379"/>
                <a:gd name="T98" fmla="*/ 2147483647 w 2459"/>
                <a:gd name="T99" fmla="*/ 2147483647 h 1379"/>
                <a:gd name="T100" fmla="*/ 2147483647 w 2459"/>
                <a:gd name="T101" fmla="*/ 2147483647 h 1379"/>
                <a:gd name="T102" fmla="*/ 2147483647 w 2459"/>
                <a:gd name="T103" fmla="*/ 2147483647 h 1379"/>
                <a:gd name="T104" fmla="*/ 2147483647 w 2459"/>
                <a:gd name="T105" fmla="*/ 2147483647 h 1379"/>
                <a:gd name="T106" fmla="*/ 2147483647 w 2459"/>
                <a:gd name="T107" fmla="*/ 2147483647 h 1379"/>
                <a:gd name="T108" fmla="*/ 2147483647 w 2459"/>
                <a:gd name="T109" fmla="*/ 2147483647 h 1379"/>
                <a:gd name="T110" fmla="*/ 2147483647 w 2459"/>
                <a:gd name="T111" fmla="*/ 2147483647 h 1379"/>
                <a:gd name="T112" fmla="*/ 2147483647 w 2459"/>
                <a:gd name="T113" fmla="*/ 2147483647 h 1379"/>
                <a:gd name="T114" fmla="*/ 2147483647 w 2459"/>
                <a:gd name="T115" fmla="*/ 2147483647 h 1379"/>
                <a:gd name="T116" fmla="*/ 2147483647 w 2459"/>
                <a:gd name="T117" fmla="*/ 2147483647 h 1379"/>
                <a:gd name="T118" fmla="*/ 2147483647 w 2459"/>
                <a:gd name="T119" fmla="*/ 2147483647 h 1379"/>
                <a:gd name="T120" fmla="*/ 2147483647 w 2459"/>
                <a:gd name="T121" fmla="*/ 2147483647 h 1379"/>
                <a:gd name="T122" fmla="*/ 2147483647 w 2459"/>
                <a:gd name="T123" fmla="*/ 2147483647 h 137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59"/>
                <a:gd name="T187" fmla="*/ 0 h 1379"/>
                <a:gd name="T188" fmla="*/ 2459 w 2459"/>
                <a:gd name="T189" fmla="*/ 1379 h 137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59" h="1379">
                  <a:moveTo>
                    <a:pt x="1960" y="1019"/>
                  </a:moveTo>
                  <a:lnTo>
                    <a:pt x="2013" y="1019"/>
                  </a:lnTo>
                  <a:lnTo>
                    <a:pt x="1993" y="1050"/>
                  </a:lnTo>
                  <a:lnTo>
                    <a:pt x="1971" y="1050"/>
                  </a:lnTo>
                  <a:lnTo>
                    <a:pt x="1949" y="1050"/>
                  </a:lnTo>
                  <a:lnTo>
                    <a:pt x="1918" y="1060"/>
                  </a:lnTo>
                  <a:lnTo>
                    <a:pt x="1887" y="1060"/>
                  </a:lnTo>
                  <a:lnTo>
                    <a:pt x="1844" y="1071"/>
                  </a:lnTo>
                  <a:lnTo>
                    <a:pt x="1812" y="1081"/>
                  </a:lnTo>
                  <a:lnTo>
                    <a:pt x="1780" y="1112"/>
                  </a:lnTo>
                  <a:lnTo>
                    <a:pt x="1738" y="1121"/>
                  </a:lnTo>
                  <a:lnTo>
                    <a:pt x="1696" y="1152"/>
                  </a:lnTo>
                  <a:lnTo>
                    <a:pt x="1674" y="1163"/>
                  </a:lnTo>
                  <a:lnTo>
                    <a:pt x="1632" y="1183"/>
                  </a:lnTo>
                  <a:lnTo>
                    <a:pt x="1611" y="1225"/>
                  </a:lnTo>
                  <a:lnTo>
                    <a:pt x="1590" y="1235"/>
                  </a:lnTo>
                  <a:lnTo>
                    <a:pt x="1579" y="1256"/>
                  </a:lnTo>
                  <a:lnTo>
                    <a:pt x="1568" y="1266"/>
                  </a:lnTo>
                  <a:lnTo>
                    <a:pt x="1558" y="1287"/>
                  </a:lnTo>
                  <a:lnTo>
                    <a:pt x="1536" y="1307"/>
                  </a:lnTo>
                  <a:lnTo>
                    <a:pt x="1536" y="1318"/>
                  </a:lnTo>
                  <a:lnTo>
                    <a:pt x="1526" y="1337"/>
                  </a:lnTo>
                  <a:lnTo>
                    <a:pt x="1526" y="1348"/>
                  </a:lnTo>
                  <a:lnTo>
                    <a:pt x="1472" y="1337"/>
                  </a:lnTo>
                  <a:lnTo>
                    <a:pt x="1472" y="1318"/>
                  </a:lnTo>
                  <a:lnTo>
                    <a:pt x="1483" y="1307"/>
                  </a:lnTo>
                  <a:lnTo>
                    <a:pt x="1505" y="1276"/>
                  </a:lnTo>
                  <a:lnTo>
                    <a:pt x="1516" y="1256"/>
                  </a:lnTo>
                  <a:lnTo>
                    <a:pt x="1526" y="1235"/>
                  </a:lnTo>
                  <a:lnTo>
                    <a:pt x="1536" y="1214"/>
                  </a:lnTo>
                  <a:lnTo>
                    <a:pt x="1558" y="1204"/>
                  </a:lnTo>
                  <a:lnTo>
                    <a:pt x="1568" y="1183"/>
                  </a:lnTo>
                  <a:lnTo>
                    <a:pt x="1590" y="1152"/>
                  </a:lnTo>
                  <a:lnTo>
                    <a:pt x="1632" y="1121"/>
                  </a:lnTo>
                  <a:lnTo>
                    <a:pt x="1674" y="1102"/>
                  </a:lnTo>
                  <a:lnTo>
                    <a:pt x="1716" y="1071"/>
                  </a:lnTo>
                  <a:lnTo>
                    <a:pt x="1749" y="1060"/>
                  </a:lnTo>
                  <a:lnTo>
                    <a:pt x="1791" y="1029"/>
                  </a:lnTo>
                  <a:lnTo>
                    <a:pt x="1833" y="1019"/>
                  </a:lnTo>
                  <a:lnTo>
                    <a:pt x="1865" y="1009"/>
                  </a:lnTo>
                  <a:lnTo>
                    <a:pt x="1907" y="1009"/>
                  </a:lnTo>
                  <a:lnTo>
                    <a:pt x="1940" y="998"/>
                  </a:lnTo>
                  <a:lnTo>
                    <a:pt x="1960" y="998"/>
                  </a:lnTo>
                  <a:lnTo>
                    <a:pt x="1993" y="998"/>
                  </a:lnTo>
                  <a:lnTo>
                    <a:pt x="1960" y="1019"/>
                  </a:lnTo>
                  <a:close/>
                  <a:moveTo>
                    <a:pt x="1993" y="1050"/>
                  </a:moveTo>
                  <a:lnTo>
                    <a:pt x="1993" y="998"/>
                  </a:lnTo>
                  <a:lnTo>
                    <a:pt x="2002" y="998"/>
                  </a:lnTo>
                  <a:lnTo>
                    <a:pt x="2013" y="998"/>
                  </a:lnTo>
                  <a:lnTo>
                    <a:pt x="2013" y="1009"/>
                  </a:lnTo>
                  <a:lnTo>
                    <a:pt x="2013" y="1019"/>
                  </a:lnTo>
                  <a:lnTo>
                    <a:pt x="2013" y="1029"/>
                  </a:lnTo>
                  <a:lnTo>
                    <a:pt x="2002" y="1050"/>
                  </a:lnTo>
                  <a:lnTo>
                    <a:pt x="1993" y="1050"/>
                  </a:lnTo>
                  <a:close/>
                  <a:moveTo>
                    <a:pt x="2130" y="659"/>
                  </a:moveTo>
                  <a:lnTo>
                    <a:pt x="2173" y="699"/>
                  </a:lnTo>
                  <a:lnTo>
                    <a:pt x="2162" y="710"/>
                  </a:lnTo>
                  <a:lnTo>
                    <a:pt x="2140" y="730"/>
                  </a:lnTo>
                  <a:lnTo>
                    <a:pt x="2130" y="751"/>
                  </a:lnTo>
                  <a:lnTo>
                    <a:pt x="2119" y="761"/>
                  </a:lnTo>
                  <a:lnTo>
                    <a:pt x="2109" y="792"/>
                  </a:lnTo>
                  <a:lnTo>
                    <a:pt x="2088" y="813"/>
                  </a:lnTo>
                  <a:lnTo>
                    <a:pt x="2077" y="844"/>
                  </a:lnTo>
                  <a:lnTo>
                    <a:pt x="2056" y="895"/>
                  </a:lnTo>
                  <a:lnTo>
                    <a:pt x="2045" y="957"/>
                  </a:lnTo>
                  <a:lnTo>
                    <a:pt x="2024" y="967"/>
                  </a:lnTo>
                  <a:lnTo>
                    <a:pt x="2024" y="998"/>
                  </a:lnTo>
                  <a:lnTo>
                    <a:pt x="2013" y="1009"/>
                  </a:lnTo>
                  <a:lnTo>
                    <a:pt x="2013" y="1019"/>
                  </a:lnTo>
                  <a:lnTo>
                    <a:pt x="1960" y="1019"/>
                  </a:lnTo>
                  <a:lnTo>
                    <a:pt x="1960" y="998"/>
                  </a:lnTo>
                  <a:lnTo>
                    <a:pt x="1971" y="988"/>
                  </a:lnTo>
                  <a:lnTo>
                    <a:pt x="1971" y="957"/>
                  </a:lnTo>
                  <a:lnTo>
                    <a:pt x="1993" y="936"/>
                  </a:lnTo>
                  <a:lnTo>
                    <a:pt x="2002" y="886"/>
                  </a:lnTo>
                  <a:lnTo>
                    <a:pt x="2024" y="813"/>
                  </a:lnTo>
                  <a:lnTo>
                    <a:pt x="2045" y="792"/>
                  </a:lnTo>
                  <a:lnTo>
                    <a:pt x="2056" y="761"/>
                  </a:lnTo>
                  <a:lnTo>
                    <a:pt x="2066" y="741"/>
                  </a:lnTo>
                  <a:lnTo>
                    <a:pt x="2077" y="710"/>
                  </a:lnTo>
                  <a:lnTo>
                    <a:pt x="2109" y="699"/>
                  </a:lnTo>
                  <a:lnTo>
                    <a:pt x="2119" y="679"/>
                  </a:lnTo>
                  <a:lnTo>
                    <a:pt x="2130" y="659"/>
                  </a:lnTo>
                  <a:lnTo>
                    <a:pt x="2140" y="659"/>
                  </a:lnTo>
                  <a:lnTo>
                    <a:pt x="2162" y="659"/>
                  </a:lnTo>
                  <a:lnTo>
                    <a:pt x="2130" y="659"/>
                  </a:lnTo>
                  <a:close/>
                  <a:moveTo>
                    <a:pt x="2173" y="699"/>
                  </a:moveTo>
                  <a:lnTo>
                    <a:pt x="2162" y="689"/>
                  </a:lnTo>
                  <a:lnTo>
                    <a:pt x="2173" y="699"/>
                  </a:lnTo>
                  <a:close/>
                  <a:moveTo>
                    <a:pt x="2162" y="710"/>
                  </a:moveTo>
                  <a:lnTo>
                    <a:pt x="2162" y="659"/>
                  </a:lnTo>
                  <a:lnTo>
                    <a:pt x="2173" y="659"/>
                  </a:lnTo>
                  <a:lnTo>
                    <a:pt x="2183" y="679"/>
                  </a:lnTo>
                  <a:lnTo>
                    <a:pt x="2183" y="689"/>
                  </a:lnTo>
                  <a:lnTo>
                    <a:pt x="2183" y="699"/>
                  </a:lnTo>
                  <a:lnTo>
                    <a:pt x="2173" y="699"/>
                  </a:lnTo>
                  <a:lnTo>
                    <a:pt x="2173" y="710"/>
                  </a:lnTo>
                  <a:lnTo>
                    <a:pt x="2162" y="710"/>
                  </a:lnTo>
                  <a:close/>
                  <a:moveTo>
                    <a:pt x="2459" y="412"/>
                  </a:moveTo>
                  <a:lnTo>
                    <a:pt x="2448" y="433"/>
                  </a:lnTo>
                  <a:lnTo>
                    <a:pt x="2173" y="699"/>
                  </a:lnTo>
                  <a:lnTo>
                    <a:pt x="2130" y="659"/>
                  </a:lnTo>
                  <a:lnTo>
                    <a:pt x="2406" y="391"/>
                  </a:lnTo>
                  <a:lnTo>
                    <a:pt x="2459" y="412"/>
                  </a:lnTo>
                  <a:close/>
                  <a:moveTo>
                    <a:pt x="2448" y="433"/>
                  </a:moveTo>
                  <a:lnTo>
                    <a:pt x="2406" y="391"/>
                  </a:lnTo>
                  <a:lnTo>
                    <a:pt x="2416" y="381"/>
                  </a:lnTo>
                  <a:lnTo>
                    <a:pt x="2437" y="381"/>
                  </a:lnTo>
                  <a:lnTo>
                    <a:pt x="2448" y="391"/>
                  </a:lnTo>
                  <a:lnTo>
                    <a:pt x="2448" y="412"/>
                  </a:lnTo>
                  <a:lnTo>
                    <a:pt x="2459" y="412"/>
                  </a:lnTo>
                  <a:lnTo>
                    <a:pt x="2448" y="422"/>
                  </a:lnTo>
                  <a:lnTo>
                    <a:pt x="2448" y="433"/>
                  </a:lnTo>
                  <a:close/>
                  <a:moveTo>
                    <a:pt x="2459" y="412"/>
                  </a:moveTo>
                  <a:lnTo>
                    <a:pt x="2437" y="412"/>
                  </a:lnTo>
                  <a:lnTo>
                    <a:pt x="2459" y="412"/>
                  </a:lnTo>
                  <a:close/>
                  <a:moveTo>
                    <a:pt x="2448" y="433"/>
                  </a:moveTo>
                  <a:lnTo>
                    <a:pt x="2406" y="391"/>
                  </a:lnTo>
                  <a:lnTo>
                    <a:pt x="2416" y="381"/>
                  </a:lnTo>
                  <a:lnTo>
                    <a:pt x="2437" y="381"/>
                  </a:lnTo>
                  <a:lnTo>
                    <a:pt x="2448" y="391"/>
                  </a:lnTo>
                  <a:lnTo>
                    <a:pt x="2448" y="412"/>
                  </a:lnTo>
                  <a:lnTo>
                    <a:pt x="2459" y="412"/>
                  </a:lnTo>
                  <a:lnTo>
                    <a:pt x="2448" y="422"/>
                  </a:lnTo>
                  <a:lnTo>
                    <a:pt x="2448" y="433"/>
                  </a:lnTo>
                  <a:close/>
                  <a:moveTo>
                    <a:pt x="1993" y="216"/>
                  </a:moveTo>
                  <a:lnTo>
                    <a:pt x="1993" y="165"/>
                  </a:lnTo>
                  <a:lnTo>
                    <a:pt x="2013" y="206"/>
                  </a:lnTo>
                  <a:lnTo>
                    <a:pt x="2024" y="206"/>
                  </a:lnTo>
                  <a:lnTo>
                    <a:pt x="2045" y="206"/>
                  </a:lnTo>
                  <a:lnTo>
                    <a:pt x="2109" y="216"/>
                  </a:lnTo>
                  <a:lnTo>
                    <a:pt x="2193" y="216"/>
                  </a:lnTo>
                  <a:lnTo>
                    <a:pt x="2235" y="216"/>
                  </a:lnTo>
                  <a:lnTo>
                    <a:pt x="2279" y="227"/>
                  </a:lnTo>
                  <a:lnTo>
                    <a:pt x="2299" y="227"/>
                  </a:lnTo>
                  <a:lnTo>
                    <a:pt x="2331" y="246"/>
                  </a:lnTo>
                  <a:lnTo>
                    <a:pt x="2342" y="246"/>
                  </a:lnTo>
                  <a:lnTo>
                    <a:pt x="2374" y="257"/>
                  </a:lnTo>
                  <a:lnTo>
                    <a:pt x="2384" y="267"/>
                  </a:lnTo>
                  <a:lnTo>
                    <a:pt x="2406" y="277"/>
                  </a:lnTo>
                  <a:lnTo>
                    <a:pt x="2416" y="298"/>
                  </a:lnTo>
                  <a:lnTo>
                    <a:pt x="2437" y="319"/>
                  </a:lnTo>
                  <a:lnTo>
                    <a:pt x="2448" y="329"/>
                  </a:lnTo>
                  <a:lnTo>
                    <a:pt x="2448" y="360"/>
                  </a:lnTo>
                  <a:lnTo>
                    <a:pt x="2459" y="381"/>
                  </a:lnTo>
                  <a:lnTo>
                    <a:pt x="2459" y="412"/>
                  </a:lnTo>
                  <a:lnTo>
                    <a:pt x="2406" y="412"/>
                  </a:lnTo>
                  <a:lnTo>
                    <a:pt x="2395" y="391"/>
                  </a:lnTo>
                  <a:lnTo>
                    <a:pt x="2395" y="370"/>
                  </a:lnTo>
                  <a:lnTo>
                    <a:pt x="2395" y="360"/>
                  </a:lnTo>
                  <a:lnTo>
                    <a:pt x="2384" y="339"/>
                  </a:lnTo>
                  <a:lnTo>
                    <a:pt x="2384" y="329"/>
                  </a:lnTo>
                  <a:lnTo>
                    <a:pt x="2374" y="319"/>
                  </a:lnTo>
                  <a:lnTo>
                    <a:pt x="2352" y="308"/>
                  </a:lnTo>
                  <a:lnTo>
                    <a:pt x="2342" y="308"/>
                  </a:lnTo>
                  <a:lnTo>
                    <a:pt x="2331" y="298"/>
                  </a:lnTo>
                  <a:lnTo>
                    <a:pt x="2299" y="298"/>
                  </a:lnTo>
                  <a:lnTo>
                    <a:pt x="2288" y="277"/>
                  </a:lnTo>
                  <a:lnTo>
                    <a:pt x="2279" y="277"/>
                  </a:lnTo>
                  <a:lnTo>
                    <a:pt x="2226" y="267"/>
                  </a:lnTo>
                  <a:lnTo>
                    <a:pt x="2183" y="267"/>
                  </a:lnTo>
                  <a:lnTo>
                    <a:pt x="2109" y="267"/>
                  </a:lnTo>
                  <a:lnTo>
                    <a:pt x="2045" y="267"/>
                  </a:lnTo>
                  <a:lnTo>
                    <a:pt x="2013" y="257"/>
                  </a:lnTo>
                  <a:lnTo>
                    <a:pt x="2002" y="257"/>
                  </a:lnTo>
                  <a:lnTo>
                    <a:pt x="1993" y="257"/>
                  </a:lnTo>
                  <a:lnTo>
                    <a:pt x="1971" y="246"/>
                  </a:lnTo>
                  <a:lnTo>
                    <a:pt x="1960" y="227"/>
                  </a:lnTo>
                  <a:lnTo>
                    <a:pt x="1960" y="216"/>
                  </a:lnTo>
                  <a:lnTo>
                    <a:pt x="1960" y="196"/>
                  </a:lnTo>
                  <a:lnTo>
                    <a:pt x="1971" y="175"/>
                  </a:lnTo>
                  <a:lnTo>
                    <a:pt x="1993" y="216"/>
                  </a:lnTo>
                  <a:close/>
                  <a:moveTo>
                    <a:pt x="2013" y="206"/>
                  </a:moveTo>
                  <a:lnTo>
                    <a:pt x="1971" y="175"/>
                  </a:lnTo>
                  <a:lnTo>
                    <a:pt x="1993" y="165"/>
                  </a:lnTo>
                  <a:lnTo>
                    <a:pt x="2002" y="165"/>
                  </a:lnTo>
                  <a:lnTo>
                    <a:pt x="2013" y="175"/>
                  </a:lnTo>
                  <a:lnTo>
                    <a:pt x="2013" y="196"/>
                  </a:lnTo>
                  <a:lnTo>
                    <a:pt x="2013" y="206"/>
                  </a:lnTo>
                  <a:close/>
                  <a:moveTo>
                    <a:pt x="1017" y="51"/>
                  </a:moveTo>
                  <a:lnTo>
                    <a:pt x="1017" y="0"/>
                  </a:lnTo>
                  <a:lnTo>
                    <a:pt x="1091" y="0"/>
                  </a:lnTo>
                  <a:lnTo>
                    <a:pt x="1155" y="9"/>
                  </a:lnTo>
                  <a:lnTo>
                    <a:pt x="1230" y="9"/>
                  </a:lnTo>
                  <a:lnTo>
                    <a:pt x="1282" y="20"/>
                  </a:lnTo>
                  <a:lnTo>
                    <a:pt x="1346" y="41"/>
                  </a:lnTo>
                  <a:lnTo>
                    <a:pt x="1399" y="51"/>
                  </a:lnTo>
                  <a:lnTo>
                    <a:pt x="1430" y="72"/>
                  </a:lnTo>
                  <a:lnTo>
                    <a:pt x="1483" y="92"/>
                  </a:lnTo>
                  <a:lnTo>
                    <a:pt x="1536" y="103"/>
                  </a:lnTo>
                  <a:lnTo>
                    <a:pt x="1590" y="113"/>
                  </a:lnTo>
                  <a:lnTo>
                    <a:pt x="1643" y="123"/>
                  </a:lnTo>
                  <a:lnTo>
                    <a:pt x="1696" y="144"/>
                  </a:lnTo>
                  <a:lnTo>
                    <a:pt x="1759" y="154"/>
                  </a:lnTo>
                  <a:lnTo>
                    <a:pt x="1833" y="165"/>
                  </a:lnTo>
                  <a:lnTo>
                    <a:pt x="1907" y="165"/>
                  </a:lnTo>
                  <a:lnTo>
                    <a:pt x="1993" y="165"/>
                  </a:lnTo>
                  <a:lnTo>
                    <a:pt x="1993" y="216"/>
                  </a:lnTo>
                  <a:lnTo>
                    <a:pt x="1907" y="216"/>
                  </a:lnTo>
                  <a:lnTo>
                    <a:pt x="1833" y="216"/>
                  </a:lnTo>
                  <a:lnTo>
                    <a:pt x="1749" y="206"/>
                  </a:lnTo>
                  <a:lnTo>
                    <a:pt x="1685" y="196"/>
                  </a:lnTo>
                  <a:lnTo>
                    <a:pt x="1632" y="175"/>
                  </a:lnTo>
                  <a:lnTo>
                    <a:pt x="1568" y="165"/>
                  </a:lnTo>
                  <a:lnTo>
                    <a:pt x="1526" y="154"/>
                  </a:lnTo>
                  <a:lnTo>
                    <a:pt x="1472" y="144"/>
                  </a:lnTo>
                  <a:lnTo>
                    <a:pt x="1421" y="123"/>
                  </a:lnTo>
                  <a:lnTo>
                    <a:pt x="1367" y="103"/>
                  </a:lnTo>
                  <a:lnTo>
                    <a:pt x="1335" y="92"/>
                  </a:lnTo>
                  <a:lnTo>
                    <a:pt x="1282" y="72"/>
                  </a:lnTo>
                  <a:lnTo>
                    <a:pt x="1208" y="72"/>
                  </a:lnTo>
                  <a:lnTo>
                    <a:pt x="1155" y="61"/>
                  </a:lnTo>
                  <a:lnTo>
                    <a:pt x="1081" y="61"/>
                  </a:lnTo>
                  <a:lnTo>
                    <a:pt x="1017" y="51"/>
                  </a:lnTo>
                  <a:close/>
                  <a:moveTo>
                    <a:pt x="106" y="144"/>
                  </a:moveTo>
                  <a:lnTo>
                    <a:pt x="53" y="144"/>
                  </a:lnTo>
                  <a:lnTo>
                    <a:pt x="75" y="113"/>
                  </a:lnTo>
                  <a:lnTo>
                    <a:pt x="95" y="103"/>
                  </a:lnTo>
                  <a:lnTo>
                    <a:pt x="148" y="92"/>
                  </a:lnTo>
                  <a:lnTo>
                    <a:pt x="201" y="72"/>
                  </a:lnTo>
                  <a:lnTo>
                    <a:pt x="265" y="72"/>
                  </a:lnTo>
                  <a:lnTo>
                    <a:pt x="414" y="51"/>
                  </a:lnTo>
                  <a:lnTo>
                    <a:pt x="572" y="41"/>
                  </a:lnTo>
                  <a:lnTo>
                    <a:pt x="710" y="20"/>
                  </a:lnTo>
                  <a:lnTo>
                    <a:pt x="858" y="9"/>
                  </a:lnTo>
                  <a:lnTo>
                    <a:pt x="964" y="0"/>
                  </a:lnTo>
                  <a:lnTo>
                    <a:pt x="1017" y="0"/>
                  </a:lnTo>
                  <a:lnTo>
                    <a:pt x="1017" y="51"/>
                  </a:lnTo>
                  <a:lnTo>
                    <a:pt x="964" y="61"/>
                  </a:lnTo>
                  <a:lnTo>
                    <a:pt x="858" y="61"/>
                  </a:lnTo>
                  <a:lnTo>
                    <a:pt x="731" y="72"/>
                  </a:lnTo>
                  <a:lnTo>
                    <a:pt x="572" y="92"/>
                  </a:lnTo>
                  <a:lnTo>
                    <a:pt x="414" y="103"/>
                  </a:lnTo>
                  <a:lnTo>
                    <a:pt x="265" y="123"/>
                  </a:lnTo>
                  <a:lnTo>
                    <a:pt x="212" y="144"/>
                  </a:lnTo>
                  <a:lnTo>
                    <a:pt x="159" y="144"/>
                  </a:lnTo>
                  <a:lnTo>
                    <a:pt x="128" y="154"/>
                  </a:lnTo>
                  <a:lnTo>
                    <a:pt x="95" y="165"/>
                  </a:lnTo>
                  <a:lnTo>
                    <a:pt x="106" y="144"/>
                  </a:lnTo>
                  <a:close/>
                  <a:moveTo>
                    <a:pt x="75" y="113"/>
                  </a:moveTo>
                  <a:lnTo>
                    <a:pt x="95" y="165"/>
                  </a:lnTo>
                  <a:lnTo>
                    <a:pt x="86" y="165"/>
                  </a:lnTo>
                  <a:lnTo>
                    <a:pt x="75" y="165"/>
                  </a:lnTo>
                  <a:lnTo>
                    <a:pt x="53" y="154"/>
                  </a:lnTo>
                  <a:lnTo>
                    <a:pt x="53" y="144"/>
                  </a:lnTo>
                  <a:lnTo>
                    <a:pt x="53" y="123"/>
                  </a:lnTo>
                  <a:lnTo>
                    <a:pt x="75" y="113"/>
                  </a:lnTo>
                  <a:close/>
                  <a:moveTo>
                    <a:pt x="159" y="257"/>
                  </a:moveTo>
                  <a:lnTo>
                    <a:pt x="106" y="257"/>
                  </a:lnTo>
                  <a:lnTo>
                    <a:pt x="106" y="216"/>
                  </a:lnTo>
                  <a:lnTo>
                    <a:pt x="106" y="206"/>
                  </a:lnTo>
                  <a:lnTo>
                    <a:pt x="106" y="196"/>
                  </a:lnTo>
                  <a:lnTo>
                    <a:pt x="128" y="196"/>
                  </a:lnTo>
                  <a:lnTo>
                    <a:pt x="106" y="206"/>
                  </a:lnTo>
                  <a:lnTo>
                    <a:pt x="86" y="206"/>
                  </a:lnTo>
                  <a:lnTo>
                    <a:pt x="75" y="196"/>
                  </a:lnTo>
                  <a:lnTo>
                    <a:pt x="53" y="175"/>
                  </a:lnTo>
                  <a:lnTo>
                    <a:pt x="53" y="154"/>
                  </a:lnTo>
                  <a:lnTo>
                    <a:pt x="53" y="144"/>
                  </a:lnTo>
                  <a:lnTo>
                    <a:pt x="106" y="144"/>
                  </a:lnTo>
                  <a:lnTo>
                    <a:pt x="106" y="154"/>
                  </a:lnTo>
                  <a:lnTo>
                    <a:pt x="106" y="165"/>
                  </a:lnTo>
                  <a:lnTo>
                    <a:pt x="95" y="154"/>
                  </a:lnTo>
                  <a:lnTo>
                    <a:pt x="106" y="144"/>
                  </a:lnTo>
                  <a:lnTo>
                    <a:pt x="128" y="144"/>
                  </a:lnTo>
                  <a:lnTo>
                    <a:pt x="137" y="154"/>
                  </a:lnTo>
                  <a:lnTo>
                    <a:pt x="148" y="165"/>
                  </a:lnTo>
                  <a:lnTo>
                    <a:pt x="159" y="175"/>
                  </a:lnTo>
                  <a:lnTo>
                    <a:pt x="159" y="206"/>
                  </a:lnTo>
                  <a:lnTo>
                    <a:pt x="159" y="216"/>
                  </a:lnTo>
                  <a:lnTo>
                    <a:pt x="159" y="257"/>
                  </a:lnTo>
                  <a:close/>
                  <a:moveTo>
                    <a:pt x="32" y="443"/>
                  </a:moveTo>
                  <a:lnTo>
                    <a:pt x="22" y="493"/>
                  </a:lnTo>
                  <a:lnTo>
                    <a:pt x="0" y="443"/>
                  </a:lnTo>
                  <a:lnTo>
                    <a:pt x="32" y="433"/>
                  </a:lnTo>
                  <a:lnTo>
                    <a:pt x="42" y="412"/>
                  </a:lnTo>
                  <a:lnTo>
                    <a:pt x="53" y="370"/>
                  </a:lnTo>
                  <a:lnTo>
                    <a:pt x="86" y="339"/>
                  </a:lnTo>
                  <a:lnTo>
                    <a:pt x="95" y="319"/>
                  </a:lnTo>
                  <a:lnTo>
                    <a:pt x="95" y="298"/>
                  </a:lnTo>
                  <a:lnTo>
                    <a:pt x="106" y="267"/>
                  </a:lnTo>
                  <a:lnTo>
                    <a:pt x="106" y="257"/>
                  </a:lnTo>
                  <a:lnTo>
                    <a:pt x="159" y="257"/>
                  </a:lnTo>
                  <a:lnTo>
                    <a:pt x="159" y="277"/>
                  </a:lnTo>
                  <a:lnTo>
                    <a:pt x="148" y="308"/>
                  </a:lnTo>
                  <a:lnTo>
                    <a:pt x="137" y="339"/>
                  </a:lnTo>
                  <a:lnTo>
                    <a:pt x="128" y="370"/>
                  </a:lnTo>
                  <a:lnTo>
                    <a:pt x="106" y="412"/>
                  </a:lnTo>
                  <a:lnTo>
                    <a:pt x="95" y="433"/>
                  </a:lnTo>
                  <a:lnTo>
                    <a:pt x="75" y="462"/>
                  </a:lnTo>
                  <a:lnTo>
                    <a:pt x="42" y="483"/>
                  </a:lnTo>
                  <a:lnTo>
                    <a:pt x="32" y="443"/>
                  </a:lnTo>
                  <a:close/>
                  <a:moveTo>
                    <a:pt x="22" y="493"/>
                  </a:moveTo>
                  <a:lnTo>
                    <a:pt x="32" y="473"/>
                  </a:lnTo>
                  <a:lnTo>
                    <a:pt x="22" y="493"/>
                  </a:lnTo>
                  <a:close/>
                  <a:moveTo>
                    <a:pt x="0" y="443"/>
                  </a:moveTo>
                  <a:lnTo>
                    <a:pt x="42" y="483"/>
                  </a:lnTo>
                  <a:lnTo>
                    <a:pt x="42" y="493"/>
                  </a:lnTo>
                  <a:lnTo>
                    <a:pt x="32" y="493"/>
                  </a:lnTo>
                  <a:lnTo>
                    <a:pt x="22" y="493"/>
                  </a:lnTo>
                  <a:lnTo>
                    <a:pt x="0" y="483"/>
                  </a:lnTo>
                  <a:lnTo>
                    <a:pt x="0" y="473"/>
                  </a:lnTo>
                  <a:lnTo>
                    <a:pt x="0" y="462"/>
                  </a:lnTo>
                  <a:lnTo>
                    <a:pt x="0" y="443"/>
                  </a:lnTo>
                  <a:close/>
                  <a:moveTo>
                    <a:pt x="658" y="576"/>
                  </a:moveTo>
                  <a:lnTo>
                    <a:pt x="625" y="597"/>
                  </a:lnTo>
                  <a:lnTo>
                    <a:pt x="22" y="493"/>
                  </a:lnTo>
                  <a:lnTo>
                    <a:pt x="32" y="443"/>
                  </a:lnTo>
                  <a:lnTo>
                    <a:pt x="636" y="545"/>
                  </a:lnTo>
                  <a:lnTo>
                    <a:pt x="658" y="576"/>
                  </a:lnTo>
                  <a:close/>
                  <a:moveTo>
                    <a:pt x="625" y="597"/>
                  </a:moveTo>
                  <a:lnTo>
                    <a:pt x="636" y="545"/>
                  </a:lnTo>
                  <a:lnTo>
                    <a:pt x="647" y="566"/>
                  </a:lnTo>
                  <a:lnTo>
                    <a:pt x="647" y="576"/>
                  </a:lnTo>
                  <a:lnTo>
                    <a:pt x="647" y="587"/>
                  </a:lnTo>
                  <a:lnTo>
                    <a:pt x="647" y="597"/>
                  </a:lnTo>
                  <a:lnTo>
                    <a:pt x="636" y="597"/>
                  </a:lnTo>
                  <a:lnTo>
                    <a:pt x="625" y="597"/>
                  </a:lnTo>
                  <a:close/>
                  <a:moveTo>
                    <a:pt x="678" y="988"/>
                  </a:moveTo>
                  <a:lnTo>
                    <a:pt x="658" y="967"/>
                  </a:lnTo>
                  <a:lnTo>
                    <a:pt x="594" y="587"/>
                  </a:lnTo>
                  <a:lnTo>
                    <a:pt x="658" y="576"/>
                  </a:lnTo>
                  <a:lnTo>
                    <a:pt x="710" y="957"/>
                  </a:lnTo>
                  <a:lnTo>
                    <a:pt x="678" y="988"/>
                  </a:lnTo>
                  <a:close/>
                  <a:moveTo>
                    <a:pt x="658" y="967"/>
                  </a:moveTo>
                  <a:lnTo>
                    <a:pt x="710" y="957"/>
                  </a:lnTo>
                  <a:lnTo>
                    <a:pt x="710" y="967"/>
                  </a:lnTo>
                  <a:lnTo>
                    <a:pt x="700" y="988"/>
                  </a:lnTo>
                  <a:lnTo>
                    <a:pt x="689" y="988"/>
                  </a:lnTo>
                  <a:lnTo>
                    <a:pt x="678" y="988"/>
                  </a:lnTo>
                  <a:lnTo>
                    <a:pt x="658" y="988"/>
                  </a:lnTo>
                  <a:lnTo>
                    <a:pt x="658" y="967"/>
                  </a:lnTo>
                  <a:close/>
                  <a:moveTo>
                    <a:pt x="1304" y="1060"/>
                  </a:moveTo>
                  <a:lnTo>
                    <a:pt x="1282" y="1102"/>
                  </a:lnTo>
                  <a:lnTo>
                    <a:pt x="678" y="988"/>
                  </a:lnTo>
                  <a:lnTo>
                    <a:pt x="689" y="936"/>
                  </a:lnTo>
                  <a:lnTo>
                    <a:pt x="1293" y="1050"/>
                  </a:lnTo>
                  <a:lnTo>
                    <a:pt x="1304" y="1060"/>
                  </a:lnTo>
                  <a:close/>
                  <a:moveTo>
                    <a:pt x="1282" y="1102"/>
                  </a:moveTo>
                  <a:lnTo>
                    <a:pt x="1293" y="1050"/>
                  </a:lnTo>
                  <a:lnTo>
                    <a:pt x="1304" y="1060"/>
                  </a:lnTo>
                  <a:lnTo>
                    <a:pt x="1304" y="1071"/>
                  </a:lnTo>
                  <a:lnTo>
                    <a:pt x="1304" y="1081"/>
                  </a:lnTo>
                  <a:lnTo>
                    <a:pt x="1304" y="1102"/>
                  </a:lnTo>
                  <a:lnTo>
                    <a:pt x="1293" y="1102"/>
                  </a:lnTo>
                  <a:lnTo>
                    <a:pt x="1282" y="1102"/>
                  </a:lnTo>
                  <a:close/>
                  <a:moveTo>
                    <a:pt x="1526" y="1348"/>
                  </a:moveTo>
                  <a:lnTo>
                    <a:pt x="1472" y="1368"/>
                  </a:lnTo>
                  <a:lnTo>
                    <a:pt x="1261" y="1081"/>
                  </a:lnTo>
                  <a:lnTo>
                    <a:pt x="1304" y="1060"/>
                  </a:lnTo>
                  <a:lnTo>
                    <a:pt x="1526" y="1328"/>
                  </a:lnTo>
                  <a:lnTo>
                    <a:pt x="1526" y="1348"/>
                  </a:lnTo>
                  <a:close/>
                  <a:moveTo>
                    <a:pt x="1472" y="1368"/>
                  </a:moveTo>
                  <a:lnTo>
                    <a:pt x="1526" y="1328"/>
                  </a:lnTo>
                  <a:lnTo>
                    <a:pt x="1526" y="1337"/>
                  </a:lnTo>
                  <a:lnTo>
                    <a:pt x="1526" y="1348"/>
                  </a:lnTo>
                  <a:lnTo>
                    <a:pt x="1516" y="1368"/>
                  </a:lnTo>
                  <a:lnTo>
                    <a:pt x="1516" y="1379"/>
                  </a:lnTo>
                  <a:lnTo>
                    <a:pt x="1505" y="1379"/>
                  </a:lnTo>
                  <a:lnTo>
                    <a:pt x="1483" y="1368"/>
                  </a:lnTo>
                  <a:lnTo>
                    <a:pt x="1472" y="1368"/>
                  </a:lnTo>
                  <a:close/>
                  <a:moveTo>
                    <a:pt x="1526" y="1348"/>
                  </a:moveTo>
                  <a:lnTo>
                    <a:pt x="1505" y="1337"/>
                  </a:lnTo>
                  <a:lnTo>
                    <a:pt x="1526" y="1348"/>
                  </a:lnTo>
                  <a:close/>
                  <a:moveTo>
                    <a:pt x="1472" y="1368"/>
                  </a:moveTo>
                  <a:lnTo>
                    <a:pt x="1526" y="1328"/>
                  </a:lnTo>
                  <a:lnTo>
                    <a:pt x="1526" y="1337"/>
                  </a:lnTo>
                  <a:lnTo>
                    <a:pt x="1526" y="1348"/>
                  </a:lnTo>
                  <a:lnTo>
                    <a:pt x="1516" y="1368"/>
                  </a:lnTo>
                  <a:lnTo>
                    <a:pt x="1516" y="1379"/>
                  </a:lnTo>
                  <a:lnTo>
                    <a:pt x="1505" y="1379"/>
                  </a:lnTo>
                  <a:lnTo>
                    <a:pt x="1483" y="1368"/>
                  </a:lnTo>
                  <a:lnTo>
                    <a:pt x="1472" y="1368"/>
                  </a:lnTo>
                  <a:close/>
                </a:path>
              </a:pathLst>
            </a:custGeom>
            <a:solidFill>
              <a:srgbClr val="FFFFFF"/>
            </a:solidFill>
            <a:ln w="9525">
              <a:noFill/>
              <a:round/>
              <a:headEnd/>
              <a:tailEnd/>
            </a:ln>
          </p:spPr>
          <p:txBody>
            <a:bodyPr/>
            <a:lstStyle/>
            <a:p>
              <a:endParaRPr lang="uk-UA"/>
            </a:p>
          </p:txBody>
        </p:sp>
        <p:sp>
          <p:nvSpPr>
            <p:cNvPr id="16469" name="Freeform 93"/>
            <p:cNvSpPr>
              <a:spLocks/>
            </p:cNvSpPr>
            <p:nvPr/>
          </p:nvSpPr>
          <p:spPr bwMode="auto">
            <a:xfrm>
              <a:off x="5867400" y="3182938"/>
              <a:ext cx="1250950" cy="922337"/>
            </a:xfrm>
            <a:custGeom>
              <a:avLst/>
              <a:gdLst>
                <a:gd name="T0" fmla="*/ 2147483647 w 3941"/>
                <a:gd name="T1" fmla="*/ 2147483647 h 2903"/>
                <a:gd name="T2" fmla="*/ 2147483647 w 3941"/>
                <a:gd name="T3" fmla="*/ 2147483647 h 2903"/>
                <a:gd name="T4" fmla="*/ 2147483647 w 3941"/>
                <a:gd name="T5" fmla="*/ 2147483647 h 2903"/>
                <a:gd name="T6" fmla="*/ 2147483647 w 3941"/>
                <a:gd name="T7" fmla="*/ 2147483647 h 2903"/>
                <a:gd name="T8" fmla="*/ 2147483647 w 3941"/>
                <a:gd name="T9" fmla="*/ 2147483647 h 2903"/>
                <a:gd name="T10" fmla="*/ 2147483647 w 3941"/>
                <a:gd name="T11" fmla="*/ 2147483647 h 2903"/>
                <a:gd name="T12" fmla="*/ 2147483647 w 3941"/>
                <a:gd name="T13" fmla="*/ 2147483647 h 2903"/>
                <a:gd name="T14" fmla="*/ 2147483647 w 3941"/>
                <a:gd name="T15" fmla="*/ 2147483647 h 2903"/>
                <a:gd name="T16" fmla="*/ 2147483647 w 3941"/>
                <a:gd name="T17" fmla="*/ 2147483647 h 2903"/>
                <a:gd name="T18" fmla="*/ 2147483647 w 3941"/>
                <a:gd name="T19" fmla="*/ 2147483647 h 2903"/>
                <a:gd name="T20" fmla="*/ 2147483647 w 3941"/>
                <a:gd name="T21" fmla="*/ 2147483647 h 2903"/>
                <a:gd name="T22" fmla="*/ 2147483647 w 3941"/>
                <a:gd name="T23" fmla="*/ 2147483647 h 2903"/>
                <a:gd name="T24" fmla="*/ 2147483647 w 3941"/>
                <a:gd name="T25" fmla="*/ 2147483647 h 2903"/>
                <a:gd name="T26" fmla="*/ 2147483647 w 3941"/>
                <a:gd name="T27" fmla="*/ 2147483647 h 2903"/>
                <a:gd name="T28" fmla="*/ 2147483647 w 3941"/>
                <a:gd name="T29" fmla="*/ 2147483647 h 2903"/>
                <a:gd name="T30" fmla="*/ 2147483647 w 3941"/>
                <a:gd name="T31" fmla="*/ 2147483647 h 2903"/>
                <a:gd name="T32" fmla="*/ 2147483647 w 3941"/>
                <a:gd name="T33" fmla="*/ 2147483647 h 2903"/>
                <a:gd name="T34" fmla="*/ 2147483647 w 3941"/>
                <a:gd name="T35" fmla="*/ 2147483647 h 2903"/>
                <a:gd name="T36" fmla="*/ 2147483647 w 3941"/>
                <a:gd name="T37" fmla="*/ 2147483647 h 2903"/>
                <a:gd name="T38" fmla="*/ 2147483647 w 3941"/>
                <a:gd name="T39" fmla="*/ 2147483647 h 2903"/>
                <a:gd name="T40" fmla="*/ 2147483647 w 3941"/>
                <a:gd name="T41" fmla="*/ 2147483647 h 2903"/>
                <a:gd name="T42" fmla="*/ 2147483647 w 3941"/>
                <a:gd name="T43" fmla="*/ 2147483647 h 2903"/>
                <a:gd name="T44" fmla="*/ 2147483647 w 3941"/>
                <a:gd name="T45" fmla="*/ 2147483647 h 2903"/>
                <a:gd name="T46" fmla="*/ 2147483647 w 3941"/>
                <a:gd name="T47" fmla="*/ 2147483647 h 2903"/>
                <a:gd name="T48" fmla="*/ 2147483647 w 3941"/>
                <a:gd name="T49" fmla="*/ 2147483647 h 2903"/>
                <a:gd name="T50" fmla="*/ 2147483647 w 3941"/>
                <a:gd name="T51" fmla="*/ 2147483647 h 2903"/>
                <a:gd name="T52" fmla="*/ 2147483647 w 3941"/>
                <a:gd name="T53" fmla="*/ 2147483647 h 2903"/>
                <a:gd name="T54" fmla="*/ 2147483647 w 3941"/>
                <a:gd name="T55" fmla="*/ 2147483647 h 2903"/>
                <a:gd name="T56" fmla="*/ 2147483647 w 3941"/>
                <a:gd name="T57" fmla="*/ 2147483647 h 2903"/>
                <a:gd name="T58" fmla="*/ 2147483647 w 3941"/>
                <a:gd name="T59" fmla="*/ 2147483647 h 2903"/>
                <a:gd name="T60" fmla="*/ 2147483647 w 3941"/>
                <a:gd name="T61" fmla="*/ 2147483647 h 2903"/>
                <a:gd name="T62" fmla="*/ 2147483647 w 3941"/>
                <a:gd name="T63" fmla="*/ 2147483647 h 2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41"/>
                <a:gd name="T97" fmla="*/ 0 h 2903"/>
                <a:gd name="T98" fmla="*/ 3941 w 3941"/>
                <a:gd name="T99" fmla="*/ 2903 h 2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41" h="2903">
                  <a:moveTo>
                    <a:pt x="2023" y="216"/>
                  </a:moveTo>
                  <a:lnTo>
                    <a:pt x="2129" y="319"/>
                  </a:lnTo>
                  <a:lnTo>
                    <a:pt x="3496" y="433"/>
                  </a:lnTo>
                  <a:lnTo>
                    <a:pt x="3772" y="761"/>
                  </a:lnTo>
                  <a:lnTo>
                    <a:pt x="3719" y="936"/>
                  </a:lnTo>
                  <a:lnTo>
                    <a:pt x="3644" y="1102"/>
                  </a:lnTo>
                  <a:lnTo>
                    <a:pt x="3613" y="1173"/>
                  </a:lnTo>
                  <a:lnTo>
                    <a:pt x="3571" y="1235"/>
                  </a:lnTo>
                  <a:lnTo>
                    <a:pt x="3528" y="1276"/>
                  </a:lnTo>
                  <a:lnTo>
                    <a:pt x="3496" y="1318"/>
                  </a:lnTo>
                  <a:lnTo>
                    <a:pt x="3528" y="1441"/>
                  </a:lnTo>
                  <a:lnTo>
                    <a:pt x="3581" y="1586"/>
                  </a:lnTo>
                  <a:lnTo>
                    <a:pt x="3644" y="1719"/>
                  </a:lnTo>
                  <a:lnTo>
                    <a:pt x="3719" y="1852"/>
                  </a:lnTo>
                  <a:lnTo>
                    <a:pt x="3846" y="2079"/>
                  </a:lnTo>
                  <a:lnTo>
                    <a:pt x="3941" y="2193"/>
                  </a:lnTo>
                  <a:lnTo>
                    <a:pt x="3835" y="2337"/>
                  </a:lnTo>
                  <a:lnTo>
                    <a:pt x="3730" y="2501"/>
                  </a:lnTo>
                  <a:lnTo>
                    <a:pt x="3677" y="2604"/>
                  </a:lnTo>
                  <a:lnTo>
                    <a:pt x="3635" y="2696"/>
                  </a:lnTo>
                  <a:lnTo>
                    <a:pt x="3613" y="2800"/>
                  </a:lnTo>
                  <a:lnTo>
                    <a:pt x="3613" y="2903"/>
                  </a:lnTo>
                  <a:lnTo>
                    <a:pt x="3549" y="2903"/>
                  </a:lnTo>
                  <a:lnTo>
                    <a:pt x="3338" y="2883"/>
                  </a:lnTo>
                  <a:lnTo>
                    <a:pt x="3114" y="2852"/>
                  </a:lnTo>
                  <a:lnTo>
                    <a:pt x="2892" y="2810"/>
                  </a:lnTo>
                  <a:lnTo>
                    <a:pt x="2681" y="2800"/>
                  </a:lnTo>
                  <a:lnTo>
                    <a:pt x="2373" y="2779"/>
                  </a:lnTo>
                  <a:lnTo>
                    <a:pt x="2161" y="2769"/>
                  </a:lnTo>
                  <a:lnTo>
                    <a:pt x="2013" y="2727"/>
                  </a:lnTo>
                  <a:lnTo>
                    <a:pt x="1907" y="2696"/>
                  </a:lnTo>
                  <a:lnTo>
                    <a:pt x="1759" y="2604"/>
                  </a:lnTo>
                  <a:lnTo>
                    <a:pt x="1589" y="2511"/>
                  </a:lnTo>
                  <a:lnTo>
                    <a:pt x="1430" y="2450"/>
                  </a:lnTo>
                  <a:lnTo>
                    <a:pt x="1304" y="2399"/>
                  </a:lnTo>
                  <a:lnTo>
                    <a:pt x="1165" y="2326"/>
                  </a:lnTo>
                  <a:lnTo>
                    <a:pt x="1049" y="2264"/>
                  </a:lnTo>
                  <a:lnTo>
                    <a:pt x="816" y="2110"/>
                  </a:lnTo>
                  <a:lnTo>
                    <a:pt x="551" y="1915"/>
                  </a:lnTo>
                  <a:lnTo>
                    <a:pt x="488" y="1575"/>
                  </a:lnTo>
                  <a:lnTo>
                    <a:pt x="392" y="1276"/>
                  </a:lnTo>
                  <a:lnTo>
                    <a:pt x="297" y="1029"/>
                  </a:lnTo>
                  <a:lnTo>
                    <a:pt x="222" y="834"/>
                  </a:lnTo>
                  <a:lnTo>
                    <a:pt x="64" y="576"/>
                  </a:lnTo>
                  <a:lnTo>
                    <a:pt x="0" y="483"/>
                  </a:lnTo>
                  <a:lnTo>
                    <a:pt x="53" y="483"/>
                  </a:lnTo>
                  <a:lnTo>
                    <a:pt x="74" y="474"/>
                  </a:lnTo>
                  <a:lnTo>
                    <a:pt x="85" y="464"/>
                  </a:lnTo>
                  <a:lnTo>
                    <a:pt x="106" y="433"/>
                  </a:lnTo>
                  <a:lnTo>
                    <a:pt x="85" y="391"/>
                  </a:lnTo>
                  <a:lnTo>
                    <a:pt x="116" y="381"/>
                  </a:lnTo>
                  <a:lnTo>
                    <a:pt x="455" y="248"/>
                  </a:lnTo>
                  <a:lnTo>
                    <a:pt x="763" y="144"/>
                  </a:lnTo>
                  <a:lnTo>
                    <a:pt x="1038" y="72"/>
                  </a:lnTo>
                  <a:lnTo>
                    <a:pt x="1313" y="0"/>
                  </a:lnTo>
                  <a:lnTo>
                    <a:pt x="1377" y="92"/>
                  </a:lnTo>
                  <a:lnTo>
                    <a:pt x="1451" y="206"/>
                  </a:lnTo>
                  <a:lnTo>
                    <a:pt x="1504" y="248"/>
                  </a:lnTo>
                  <a:lnTo>
                    <a:pt x="1546" y="298"/>
                  </a:lnTo>
                  <a:lnTo>
                    <a:pt x="1599" y="319"/>
                  </a:lnTo>
                  <a:lnTo>
                    <a:pt x="1642" y="319"/>
                  </a:lnTo>
                  <a:lnTo>
                    <a:pt x="1823" y="319"/>
                  </a:lnTo>
                  <a:lnTo>
                    <a:pt x="1918" y="319"/>
                  </a:lnTo>
                  <a:lnTo>
                    <a:pt x="2023" y="216"/>
                  </a:lnTo>
                  <a:close/>
                </a:path>
              </a:pathLst>
            </a:custGeom>
            <a:solidFill>
              <a:srgbClr val="008EC8"/>
            </a:solidFill>
            <a:ln w="9525">
              <a:noFill/>
              <a:round/>
              <a:headEnd/>
              <a:tailEnd/>
            </a:ln>
          </p:spPr>
          <p:txBody>
            <a:bodyPr/>
            <a:lstStyle/>
            <a:p>
              <a:endParaRPr lang="uk-UA"/>
            </a:p>
          </p:txBody>
        </p:sp>
        <p:sp>
          <p:nvSpPr>
            <p:cNvPr id="16470" name="Freeform 94"/>
            <p:cNvSpPr>
              <a:spLocks noEditPoints="1"/>
            </p:cNvSpPr>
            <p:nvPr/>
          </p:nvSpPr>
          <p:spPr bwMode="auto">
            <a:xfrm>
              <a:off x="5864225" y="3170238"/>
              <a:ext cx="1262063" cy="944562"/>
            </a:xfrm>
            <a:custGeom>
              <a:avLst/>
              <a:gdLst>
                <a:gd name="T0" fmla="*/ 2147483647 w 3974"/>
                <a:gd name="T1" fmla="*/ 2147483647 h 2974"/>
                <a:gd name="T2" fmla="*/ 2147483647 w 3974"/>
                <a:gd name="T3" fmla="*/ 2147483647 h 2974"/>
                <a:gd name="T4" fmla="*/ 2147483647 w 3974"/>
                <a:gd name="T5" fmla="*/ 2147483647 h 2974"/>
                <a:gd name="T6" fmla="*/ 2147483647 w 3974"/>
                <a:gd name="T7" fmla="*/ 2147483647 h 2974"/>
                <a:gd name="T8" fmla="*/ 2147483647 w 3974"/>
                <a:gd name="T9" fmla="*/ 2147483647 h 2974"/>
                <a:gd name="T10" fmla="*/ 2147483647 w 3974"/>
                <a:gd name="T11" fmla="*/ 2147483647 h 2974"/>
                <a:gd name="T12" fmla="*/ 2147483647 w 3974"/>
                <a:gd name="T13" fmla="*/ 2147483647 h 2974"/>
                <a:gd name="T14" fmla="*/ 2147483647 w 3974"/>
                <a:gd name="T15" fmla="*/ 2147483647 h 2974"/>
                <a:gd name="T16" fmla="*/ 2147483647 w 3974"/>
                <a:gd name="T17" fmla="*/ 2147483647 h 2974"/>
                <a:gd name="T18" fmla="*/ 2147483647 w 3974"/>
                <a:gd name="T19" fmla="*/ 2147483647 h 2974"/>
                <a:gd name="T20" fmla="*/ 2147483647 w 3974"/>
                <a:gd name="T21" fmla="*/ 2147483647 h 2974"/>
                <a:gd name="T22" fmla="*/ 2147483647 w 3974"/>
                <a:gd name="T23" fmla="*/ 2147483647 h 2974"/>
                <a:gd name="T24" fmla="*/ 2147483647 w 3974"/>
                <a:gd name="T25" fmla="*/ 2147483647 h 2974"/>
                <a:gd name="T26" fmla="*/ 2147483647 w 3974"/>
                <a:gd name="T27" fmla="*/ 2147483647 h 2974"/>
                <a:gd name="T28" fmla="*/ 2147483647 w 3974"/>
                <a:gd name="T29" fmla="*/ 2147483647 h 2974"/>
                <a:gd name="T30" fmla="*/ 2147483647 w 3974"/>
                <a:gd name="T31" fmla="*/ 2147483647 h 2974"/>
                <a:gd name="T32" fmla="*/ 2147483647 w 3974"/>
                <a:gd name="T33" fmla="*/ 2147483647 h 2974"/>
                <a:gd name="T34" fmla="*/ 2147483647 w 3974"/>
                <a:gd name="T35" fmla="*/ 2147483647 h 2974"/>
                <a:gd name="T36" fmla="*/ 2147483647 w 3974"/>
                <a:gd name="T37" fmla="*/ 2147483647 h 2974"/>
                <a:gd name="T38" fmla="*/ 2147483647 w 3974"/>
                <a:gd name="T39" fmla="*/ 2147483647 h 2974"/>
                <a:gd name="T40" fmla="*/ 2147483647 w 3974"/>
                <a:gd name="T41" fmla="*/ 2147483647 h 2974"/>
                <a:gd name="T42" fmla="*/ 2147483647 w 3974"/>
                <a:gd name="T43" fmla="*/ 2147483647 h 2974"/>
                <a:gd name="T44" fmla="*/ 2147483647 w 3974"/>
                <a:gd name="T45" fmla="*/ 2147483647 h 2974"/>
                <a:gd name="T46" fmla="*/ 2147483647 w 3974"/>
                <a:gd name="T47" fmla="*/ 2147483647 h 2974"/>
                <a:gd name="T48" fmla="*/ 2147483647 w 3974"/>
                <a:gd name="T49" fmla="*/ 2147483647 h 2974"/>
                <a:gd name="T50" fmla="*/ 2147483647 w 3974"/>
                <a:gd name="T51" fmla="*/ 2147483647 h 2974"/>
                <a:gd name="T52" fmla="*/ 2147483647 w 3974"/>
                <a:gd name="T53" fmla="*/ 2147483647 h 2974"/>
                <a:gd name="T54" fmla="*/ 2147483647 w 3974"/>
                <a:gd name="T55" fmla="*/ 2147483647 h 2974"/>
                <a:gd name="T56" fmla="*/ 2147483647 w 3974"/>
                <a:gd name="T57" fmla="*/ 2147483647 h 2974"/>
                <a:gd name="T58" fmla="*/ 2147483647 w 3974"/>
                <a:gd name="T59" fmla="*/ 2147483647 h 2974"/>
                <a:gd name="T60" fmla="*/ 2147483647 w 3974"/>
                <a:gd name="T61" fmla="*/ 2147483647 h 2974"/>
                <a:gd name="T62" fmla="*/ 2147483647 w 3974"/>
                <a:gd name="T63" fmla="*/ 2147483647 h 2974"/>
                <a:gd name="T64" fmla="*/ 2147483647 w 3974"/>
                <a:gd name="T65" fmla="*/ 2147483647 h 2974"/>
                <a:gd name="T66" fmla="*/ 2147483647 w 3974"/>
                <a:gd name="T67" fmla="*/ 2147483647 h 2974"/>
                <a:gd name="T68" fmla="*/ 2147483647 w 3974"/>
                <a:gd name="T69" fmla="*/ 2147483647 h 2974"/>
                <a:gd name="T70" fmla="*/ 2147483647 w 3974"/>
                <a:gd name="T71" fmla="*/ 2147483647 h 2974"/>
                <a:gd name="T72" fmla="*/ 2147483647 w 3974"/>
                <a:gd name="T73" fmla="*/ 2147483647 h 2974"/>
                <a:gd name="T74" fmla="*/ 2147483647 w 3974"/>
                <a:gd name="T75" fmla="*/ 2147483647 h 2974"/>
                <a:gd name="T76" fmla="*/ 2147483647 w 3974"/>
                <a:gd name="T77" fmla="*/ 2147483647 h 2974"/>
                <a:gd name="T78" fmla="*/ 2147483647 w 3974"/>
                <a:gd name="T79" fmla="*/ 2147483647 h 2974"/>
                <a:gd name="T80" fmla="*/ 2147483647 w 3974"/>
                <a:gd name="T81" fmla="*/ 2147483647 h 2974"/>
                <a:gd name="T82" fmla="*/ 2147483647 w 3974"/>
                <a:gd name="T83" fmla="*/ 2147483647 h 2974"/>
                <a:gd name="T84" fmla="*/ 2147483647 w 3974"/>
                <a:gd name="T85" fmla="*/ 2147483647 h 2974"/>
                <a:gd name="T86" fmla="*/ 2147483647 w 3974"/>
                <a:gd name="T87" fmla="*/ 2147483647 h 2974"/>
                <a:gd name="T88" fmla="*/ 2147483647 w 3974"/>
                <a:gd name="T89" fmla="*/ 2147483647 h 2974"/>
                <a:gd name="T90" fmla="*/ 2147483647 w 3974"/>
                <a:gd name="T91" fmla="*/ 2147483647 h 2974"/>
                <a:gd name="T92" fmla="*/ 2147483647 w 3974"/>
                <a:gd name="T93" fmla="*/ 2147483647 h 2974"/>
                <a:gd name="T94" fmla="*/ 2147483647 w 3974"/>
                <a:gd name="T95" fmla="*/ 2147483647 h 2974"/>
                <a:gd name="T96" fmla="*/ 2147483647 w 3974"/>
                <a:gd name="T97" fmla="*/ 2147483647 h 2974"/>
                <a:gd name="T98" fmla="*/ 2147483647 w 3974"/>
                <a:gd name="T99" fmla="*/ 2147483647 h 2974"/>
                <a:gd name="T100" fmla="*/ 2147483647 w 3974"/>
                <a:gd name="T101" fmla="*/ 2147483647 h 2974"/>
                <a:gd name="T102" fmla="*/ 2147483647 w 3974"/>
                <a:gd name="T103" fmla="*/ 2147483647 h 2974"/>
                <a:gd name="T104" fmla="*/ 2147483647 w 3974"/>
                <a:gd name="T105" fmla="*/ 2147483647 h 2974"/>
                <a:gd name="T106" fmla="*/ 2147483647 w 3974"/>
                <a:gd name="T107" fmla="*/ 2147483647 h 2974"/>
                <a:gd name="T108" fmla="*/ 2147483647 w 3974"/>
                <a:gd name="T109" fmla="*/ 2147483647 h 2974"/>
                <a:gd name="T110" fmla="*/ 2147483647 w 3974"/>
                <a:gd name="T111" fmla="*/ 2147483647 h 2974"/>
                <a:gd name="T112" fmla="*/ 2147483647 w 3974"/>
                <a:gd name="T113" fmla="*/ 2147483647 h 2974"/>
                <a:gd name="T114" fmla="*/ 2147483647 w 3974"/>
                <a:gd name="T115" fmla="*/ 2147483647 h 2974"/>
                <a:gd name="T116" fmla="*/ 2147483647 w 3974"/>
                <a:gd name="T117" fmla="*/ 2147483647 h 2974"/>
                <a:gd name="T118" fmla="*/ 2147483647 w 3974"/>
                <a:gd name="T119" fmla="*/ 2147483647 h 2974"/>
                <a:gd name="T120" fmla="*/ 2147483647 w 3974"/>
                <a:gd name="T121" fmla="*/ 2147483647 h 29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74"/>
                <a:gd name="T184" fmla="*/ 0 h 2974"/>
                <a:gd name="T185" fmla="*/ 3974 w 3974"/>
                <a:gd name="T186" fmla="*/ 2974 h 29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74" h="2974">
                  <a:moveTo>
                    <a:pt x="2140" y="391"/>
                  </a:moveTo>
                  <a:lnTo>
                    <a:pt x="2120" y="391"/>
                  </a:lnTo>
                  <a:lnTo>
                    <a:pt x="2024" y="268"/>
                  </a:lnTo>
                  <a:lnTo>
                    <a:pt x="2056" y="237"/>
                  </a:lnTo>
                  <a:lnTo>
                    <a:pt x="2162" y="349"/>
                  </a:lnTo>
                  <a:lnTo>
                    <a:pt x="2140" y="391"/>
                  </a:lnTo>
                  <a:close/>
                  <a:moveTo>
                    <a:pt x="2120" y="391"/>
                  </a:moveTo>
                  <a:lnTo>
                    <a:pt x="2162" y="349"/>
                  </a:lnTo>
                  <a:lnTo>
                    <a:pt x="2162" y="360"/>
                  </a:lnTo>
                  <a:lnTo>
                    <a:pt x="2172" y="360"/>
                  </a:lnTo>
                  <a:lnTo>
                    <a:pt x="2162" y="370"/>
                  </a:lnTo>
                  <a:lnTo>
                    <a:pt x="2162" y="391"/>
                  </a:lnTo>
                  <a:lnTo>
                    <a:pt x="2151" y="391"/>
                  </a:lnTo>
                  <a:lnTo>
                    <a:pt x="2140" y="401"/>
                  </a:lnTo>
                  <a:lnTo>
                    <a:pt x="2140" y="391"/>
                  </a:lnTo>
                  <a:lnTo>
                    <a:pt x="2120" y="391"/>
                  </a:lnTo>
                  <a:close/>
                  <a:moveTo>
                    <a:pt x="3529" y="463"/>
                  </a:moveTo>
                  <a:lnTo>
                    <a:pt x="3507" y="505"/>
                  </a:lnTo>
                  <a:lnTo>
                    <a:pt x="2140" y="391"/>
                  </a:lnTo>
                  <a:lnTo>
                    <a:pt x="2151" y="339"/>
                  </a:lnTo>
                  <a:lnTo>
                    <a:pt x="3507" y="453"/>
                  </a:lnTo>
                  <a:lnTo>
                    <a:pt x="3529" y="463"/>
                  </a:lnTo>
                  <a:close/>
                  <a:moveTo>
                    <a:pt x="3507" y="505"/>
                  </a:moveTo>
                  <a:lnTo>
                    <a:pt x="3507" y="453"/>
                  </a:lnTo>
                  <a:lnTo>
                    <a:pt x="3518" y="453"/>
                  </a:lnTo>
                  <a:lnTo>
                    <a:pt x="3529" y="463"/>
                  </a:lnTo>
                  <a:lnTo>
                    <a:pt x="3529" y="474"/>
                  </a:lnTo>
                  <a:lnTo>
                    <a:pt x="3529" y="484"/>
                  </a:lnTo>
                  <a:lnTo>
                    <a:pt x="3529" y="505"/>
                  </a:lnTo>
                  <a:lnTo>
                    <a:pt x="3518" y="505"/>
                  </a:lnTo>
                  <a:lnTo>
                    <a:pt x="3507" y="505"/>
                  </a:lnTo>
                  <a:close/>
                  <a:moveTo>
                    <a:pt x="3804" y="802"/>
                  </a:moveTo>
                  <a:lnTo>
                    <a:pt x="3761" y="823"/>
                  </a:lnTo>
                  <a:lnTo>
                    <a:pt x="3486" y="484"/>
                  </a:lnTo>
                  <a:lnTo>
                    <a:pt x="3529" y="463"/>
                  </a:lnTo>
                  <a:lnTo>
                    <a:pt x="3804" y="782"/>
                  </a:lnTo>
                  <a:lnTo>
                    <a:pt x="3804" y="802"/>
                  </a:lnTo>
                  <a:close/>
                  <a:moveTo>
                    <a:pt x="3761" y="823"/>
                  </a:moveTo>
                  <a:lnTo>
                    <a:pt x="3804" y="782"/>
                  </a:lnTo>
                  <a:lnTo>
                    <a:pt x="3804" y="792"/>
                  </a:lnTo>
                  <a:lnTo>
                    <a:pt x="3804" y="802"/>
                  </a:lnTo>
                  <a:lnTo>
                    <a:pt x="3804" y="823"/>
                  </a:lnTo>
                  <a:lnTo>
                    <a:pt x="3793" y="823"/>
                  </a:lnTo>
                  <a:lnTo>
                    <a:pt x="3793" y="833"/>
                  </a:lnTo>
                  <a:lnTo>
                    <a:pt x="3783" y="833"/>
                  </a:lnTo>
                  <a:lnTo>
                    <a:pt x="3761" y="833"/>
                  </a:lnTo>
                  <a:lnTo>
                    <a:pt x="3761" y="823"/>
                  </a:lnTo>
                  <a:close/>
                  <a:moveTo>
                    <a:pt x="3751" y="792"/>
                  </a:moveTo>
                  <a:lnTo>
                    <a:pt x="3783" y="802"/>
                  </a:lnTo>
                  <a:lnTo>
                    <a:pt x="3751" y="792"/>
                  </a:lnTo>
                  <a:close/>
                  <a:moveTo>
                    <a:pt x="3761" y="823"/>
                  </a:moveTo>
                  <a:lnTo>
                    <a:pt x="3804" y="782"/>
                  </a:lnTo>
                  <a:lnTo>
                    <a:pt x="3804" y="792"/>
                  </a:lnTo>
                  <a:lnTo>
                    <a:pt x="3804" y="802"/>
                  </a:lnTo>
                  <a:lnTo>
                    <a:pt x="3804" y="823"/>
                  </a:lnTo>
                  <a:lnTo>
                    <a:pt x="3793" y="823"/>
                  </a:lnTo>
                  <a:lnTo>
                    <a:pt x="3793" y="833"/>
                  </a:lnTo>
                  <a:lnTo>
                    <a:pt x="3783" y="833"/>
                  </a:lnTo>
                  <a:lnTo>
                    <a:pt x="3761" y="833"/>
                  </a:lnTo>
                  <a:lnTo>
                    <a:pt x="3761" y="823"/>
                  </a:lnTo>
                  <a:close/>
                  <a:moveTo>
                    <a:pt x="3529" y="1349"/>
                  </a:moveTo>
                  <a:lnTo>
                    <a:pt x="3475" y="1359"/>
                  </a:lnTo>
                  <a:lnTo>
                    <a:pt x="3486" y="1328"/>
                  </a:lnTo>
                  <a:lnTo>
                    <a:pt x="3518" y="1317"/>
                  </a:lnTo>
                  <a:lnTo>
                    <a:pt x="3529" y="1307"/>
                  </a:lnTo>
                  <a:lnTo>
                    <a:pt x="3539" y="1276"/>
                  </a:lnTo>
                  <a:lnTo>
                    <a:pt x="3571" y="1255"/>
                  </a:lnTo>
                  <a:lnTo>
                    <a:pt x="3582" y="1224"/>
                  </a:lnTo>
                  <a:lnTo>
                    <a:pt x="3613" y="1204"/>
                  </a:lnTo>
                  <a:lnTo>
                    <a:pt x="3624" y="1163"/>
                  </a:lnTo>
                  <a:lnTo>
                    <a:pt x="3635" y="1122"/>
                  </a:lnTo>
                  <a:lnTo>
                    <a:pt x="3655" y="1091"/>
                  </a:lnTo>
                  <a:lnTo>
                    <a:pt x="3677" y="1050"/>
                  </a:lnTo>
                  <a:lnTo>
                    <a:pt x="3688" y="1008"/>
                  </a:lnTo>
                  <a:lnTo>
                    <a:pt x="3697" y="958"/>
                  </a:lnTo>
                  <a:lnTo>
                    <a:pt x="3730" y="885"/>
                  </a:lnTo>
                  <a:lnTo>
                    <a:pt x="3751" y="792"/>
                  </a:lnTo>
                  <a:lnTo>
                    <a:pt x="3804" y="802"/>
                  </a:lnTo>
                  <a:lnTo>
                    <a:pt x="3783" y="896"/>
                  </a:lnTo>
                  <a:lnTo>
                    <a:pt x="3751" y="988"/>
                  </a:lnTo>
                  <a:lnTo>
                    <a:pt x="3741" y="1029"/>
                  </a:lnTo>
                  <a:lnTo>
                    <a:pt x="3730" y="1070"/>
                  </a:lnTo>
                  <a:lnTo>
                    <a:pt x="3708" y="1112"/>
                  </a:lnTo>
                  <a:lnTo>
                    <a:pt x="3688" y="1153"/>
                  </a:lnTo>
                  <a:lnTo>
                    <a:pt x="3677" y="1193"/>
                  </a:lnTo>
                  <a:lnTo>
                    <a:pt x="3646" y="1224"/>
                  </a:lnTo>
                  <a:lnTo>
                    <a:pt x="3635" y="1255"/>
                  </a:lnTo>
                  <a:lnTo>
                    <a:pt x="3613" y="1297"/>
                  </a:lnTo>
                  <a:lnTo>
                    <a:pt x="3592" y="1317"/>
                  </a:lnTo>
                  <a:lnTo>
                    <a:pt x="3571" y="1349"/>
                  </a:lnTo>
                  <a:lnTo>
                    <a:pt x="3539" y="1359"/>
                  </a:lnTo>
                  <a:lnTo>
                    <a:pt x="3518" y="1380"/>
                  </a:lnTo>
                  <a:lnTo>
                    <a:pt x="3529" y="1349"/>
                  </a:lnTo>
                  <a:close/>
                  <a:moveTo>
                    <a:pt x="3486" y="1328"/>
                  </a:moveTo>
                  <a:lnTo>
                    <a:pt x="3518" y="1380"/>
                  </a:lnTo>
                  <a:lnTo>
                    <a:pt x="3507" y="1380"/>
                  </a:lnTo>
                  <a:lnTo>
                    <a:pt x="3486" y="1369"/>
                  </a:lnTo>
                  <a:lnTo>
                    <a:pt x="3475" y="1359"/>
                  </a:lnTo>
                  <a:lnTo>
                    <a:pt x="3475" y="1349"/>
                  </a:lnTo>
                  <a:lnTo>
                    <a:pt x="3486" y="1328"/>
                  </a:lnTo>
                  <a:close/>
                  <a:moveTo>
                    <a:pt x="3963" y="2254"/>
                  </a:moveTo>
                  <a:lnTo>
                    <a:pt x="3921" y="2213"/>
                  </a:lnTo>
                  <a:lnTo>
                    <a:pt x="3921" y="2254"/>
                  </a:lnTo>
                  <a:lnTo>
                    <a:pt x="3910" y="2234"/>
                  </a:lnTo>
                  <a:lnTo>
                    <a:pt x="3888" y="2213"/>
                  </a:lnTo>
                  <a:lnTo>
                    <a:pt x="3868" y="2172"/>
                  </a:lnTo>
                  <a:lnTo>
                    <a:pt x="3836" y="2130"/>
                  </a:lnTo>
                  <a:lnTo>
                    <a:pt x="3804" y="2079"/>
                  </a:lnTo>
                  <a:lnTo>
                    <a:pt x="3783" y="2028"/>
                  </a:lnTo>
                  <a:lnTo>
                    <a:pt x="3741" y="1966"/>
                  </a:lnTo>
                  <a:lnTo>
                    <a:pt x="3697" y="1904"/>
                  </a:lnTo>
                  <a:lnTo>
                    <a:pt x="3655" y="1843"/>
                  </a:lnTo>
                  <a:lnTo>
                    <a:pt x="3635" y="1781"/>
                  </a:lnTo>
                  <a:lnTo>
                    <a:pt x="3592" y="1698"/>
                  </a:lnTo>
                  <a:lnTo>
                    <a:pt x="3571" y="1636"/>
                  </a:lnTo>
                  <a:lnTo>
                    <a:pt x="3539" y="1565"/>
                  </a:lnTo>
                  <a:lnTo>
                    <a:pt x="3518" y="1492"/>
                  </a:lnTo>
                  <a:lnTo>
                    <a:pt x="3507" y="1461"/>
                  </a:lnTo>
                  <a:lnTo>
                    <a:pt x="3486" y="1420"/>
                  </a:lnTo>
                  <a:lnTo>
                    <a:pt x="3486" y="1390"/>
                  </a:lnTo>
                  <a:lnTo>
                    <a:pt x="3475" y="1359"/>
                  </a:lnTo>
                  <a:lnTo>
                    <a:pt x="3529" y="1349"/>
                  </a:lnTo>
                  <a:lnTo>
                    <a:pt x="3539" y="1380"/>
                  </a:lnTo>
                  <a:lnTo>
                    <a:pt x="3539" y="1409"/>
                  </a:lnTo>
                  <a:lnTo>
                    <a:pt x="3560" y="1441"/>
                  </a:lnTo>
                  <a:lnTo>
                    <a:pt x="3571" y="1472"/>
                  </a:lnTo>
                  <a:lnTo>
                    <a:pt x="3592" y="1544"/>
                  </a:lnTo>
                  <a:lnTo>
                    <a:pt x="3624" y="1616"/>
                  </a:lnTo>
                  <a:lnTo>
                    <a:pt x="3646" y="1677"/>
                  </a:lnTo>
                  <a:lnTo>
                    <a:pt x="3677" y="1750"/>
                  </a:lnTo>
                  <a:lnTo>
                    <a:pt x="3708" y="1812"/>
                  </a:lnTo>
                  <a:lnTo>
                    <a:pt x="3751" y="1883"/>
                  </a:lnTo>
                  <a:lnTo>
                    <a:pt x="3783" y="1945"/>
                  </a:lnTo>
                  <a:lnTo>
                    <a:pt x="3815" y="2007"/>
                  </a:lnTo>
                  <a:lnTo>
                    <a:pt x="3857" y="2059"/>
                  </a:lnTo>
                  <a:lnTo>
                    <a:pt x="3888" y="2099"/>
                  </a:lnTo>
                  <a:lnTo>
                    <a:pt x="3910" y="2151"/>
                  </a:lnTo>
                  <a:lnTo>
                    <a:pt x="3941" y="2172"/>
                  </a:lnTo>
                  <a:lnTo>
                    <a:pt x="3952" y="2203"/>
                  </a:lnTo>
                  <a:lnTo>
                    <a:pt x="3963" y="2213"/>
                  </a:lnTo>
                  <a:lnTo>
                    <a:pt x="3963" y="2254"/>
                  </a:lnTo>
                  <a:close/>
                  <a:moveTo>
                    <a:pt x="3921" y="2254"/>
                  </a:moveTo>
                  <a:lnTo>
                    <a:pt x="3963" y="2213"/>
                  </a:lnTo>
                  <a:lnTo>
                    <a:pt x="3963" y="2223"/>
                  </a:lnTo>
                  <a:lnTo>
                    <a:pt x="3974" y="2234"/>
                  </a:lnTo>
                  <a:lnTo>
                    <a:pt x="3963" y="2234"/>
                  </a:lnTo>
                  <a:lnTo>
                    <a:pt x="3963" y="2254"/>
                  </a:lnTo>
                  <a:lnTo>
                    <a:pt x="3952" y="2265"/>
                  </a:lnTo>
                  <a:lnTo>
                    <a:pt x="3941" y="2254"/>
                  </a:lnTo>
                  <a:lnTo>
                    <a:pt x="3921" y="2254"/>
                  </a:lnTo>
                  <a:close/>
                  <a:moveTo>
                    <a:pt x="3624" y="2974"/>
                  </a:moveTo>
                  <a:lnTo>
                    <a:pt x="3624" y="2913"/>
                  </a:lnTo>
                  <a:lnTo>
                    <a:pt x="3592" y="2944"/>
                  </a:lnTo>
                  <a:lnTo>
                    <a:pt x="3592" y="2913"/>
                  </a:lnTo>
                  <a:lnTo>
                    <a:pt x="3592" y="2893"/>
                  </a:lnTo>
                  <a:lnTo>
                    <a:pt x="3592" y="2862"/>
                  </a:lnTo>
                  <a:lnTo>
                    <a:pt x="3592" y="2841"/>
                  </a:lnTo>
                  <a:lnTo>
                    <a:pt x="3613" y="2789"/>
                  </a:lnTo>
                  <a:lnTo>
                    <a:pt x="3624" y="2737"/>
                  </a:lnTo>
                  <a:lnTo>
                    <a:pt x="3646" y="2687"/>
                  </a:lnTo>
                  <a:lnTo>
                    <a:pt x="3655" y="2635"/>
                  </a:lnTo>
                  <a:lnTo>
                    <a:pt x="3688" y="2583"/>
                  </a:lnTo>
                  <a:lnTo>
                    <a:pt x="3708" y="2532"/>
                  </a:lnTo>
                  <a:lnTo>
                    <a:pt x="3741" y="2491"/>
                  </a:lnTo>
                  <a:lnTo>
                    <a:pt x="3761" y="2440"/>
                  </a:lnTo>
                  <a:lnTo>
                    <a:pt x="3793" y="2398"/>
                  </a:lnTo>
                  <a:lnTo>
                    <a:pt x="3815" y="2367"/>
                  </a:lnTo>
                  <a:lnTo>
                    <a:pt x="3868" y="2286"/>
                  </a:lnTo>
                  <a:lnTo>
                    <a:pt x="3921" y="2213"/>
                  </a:lnTo>
                  <a:lnTo>
                    <a:pt x="3963" y="2254"/>
                  </a:lnTo>
                  <a:lnTo>
                    <a:pt x="3921" y="2315"/>
                  </a:lnTo>
                  <a:lnTo>
                    <a:pt x="3868" y="2388"/>
                  </a:lnTo>
                  <a:lnTo>
                    <a:pt x="3846" y="2429"/>
                  </a:lnTo>
                  <a:lnTo>
                    <a:pt x="3815" y="2471"/>
                  </a:lnTo>
                  <a:lnTo>
                    <a:pt x="3793" y="2521"/>
                  </a:lnTo>
                  <a:lnTo>
                    <a:pt x="3761" y="2552"/>
                  </a:lnTo>
                  <a:lnTo>
                    <a:pt x="3741" y="2604"/>
                  </a:lnTo>
                  <a:lnTo>
                    <a:pt x="3708" y="2656"/>
                  </a:lnTo>
                  <a:lnTo>
                    <a:pt x="3697" y="2697"/>
                  </a:lnTo>
                  <a:lnTo>
                    <a:pt x="3677" y="2748"/>
                  </a:lnTo>
                  <a:lnTo>
                    <a:pt x="3655" y="2799"/>
                  </a:lnTo>
                  <a:lnTo>
                    <a:pt x="3646" y="2851"/>
                  </a:lnTo>
                  <a:lnTo>
                    <a:pt x="3646" y="2872"/>
                  </a:lnTo>
                  <a:lnTo>
                    <a:pt x="3646" y="2903"/>
                  </a:lnTo>
                  <a:lnTo>
                    <a:pt x="3646" y="2924"/>
                  </a:lnTo>
                  <a:lnTo>
                    <a:pt x="3646" y="2944"/>
                  </a:lnTo>
                  <a:lnTo>
                    <a:pt x="3624" y="2974"/>
                  </a:lnTo>
                  <a:close/>
                  <a:moveTo>
                    <a:pt x="3624" y="2913"/>
                  </a:moveTo>
                  <a:lnTo>
                    <a:pt x="3624" y="2944"/>
                  </a:lnTo>
                  <a:lnTo>
                    <a:pt x="3624" y="2913"/>
                  </a:lnTo>
                  <a:close/>
                  <a:moveTo>
                    <a:pt x="3592" y="2944"/>
                  </a:moveTo>
                  <a:lnTo>
                    <a:pt x="3646" y="2944"/>
                  </a:lnTo>
                  <a:lnTo>
                    <a:pt x="3646" y="2955"/>
                  </a:lnTo>
                  <a:lnTo>
                    <a:pt x="3635" y="2964"/>
                  </a:lnTo>
                  <a:lnTo>
                    <a:pt x="3624" y="2964"/>
                  </a:lnTo>
                  <a:lnTo>
                    <a:pt x="3624" y="2974"/>
                  </a:lnTo>
                  <a:lnTo>
                    <a:pt x="3613" y="2964"/>
                  </a:lnTo>
                  <a:lnTo>
                    <a:pt x="3592" y="2964"/>
                  </a:lnTo>
                  <a:lnTo>
                    <a:pt x="3592" y="2955"/>
                  </a:lnTo>
                  <a:lnTo>
                    <a:pt x="3592" y="2944"/>
                  </a:lnTo>
                  <a:close/>
                  <a:moveTo>
                    <a:pt x="3560" y="2913"/>
                  </a:moveTo>
                  <a:lnTo>
                    <a:pt x="3624" y="2913"/>
                  </a:lnTo>
                  <a:lnTo>
                    <a:pt x="3624" y="2974"/>
                  </a:lnTo>
                  <a:lnTo>
                    <a:pt x="3560" y="2974"/>
                  </a:lnTo>
                  <a:lnTo>
                    <a:pt x="3560" y="2913"/>
                  </a:lnTo>
                  <a:close/>
                  <a:moveTo>
                    <a:pt x="3560" y="2913"/>
                  </a:moveTo>
                  <a:lnTo>
                    <a:pt x="3560" y="2974"/>
                  </a:lnTo>
                  <a:lnTo>
                    <a:pt x="3560" y="2964"/>
                  </a:lnTo>
                  <a:lnTo>
                    <a:pt x="3539" y="2964"/>
                  </a:lnTo>
                  <a:lnTo>
                    <a:pt x="3539" y="2955"/>
                  </a:lnTo>
                  <a:lnTo>
                    <a:pt x="3529" y="2944"/>
                  </a:lnTo>
                  <a:lnTo>
                    <a:pt x="3539" y="2944"/>
                  </a:lnTo>
                  <a:lnTo>
                    <a:pt x="3539" y="2924"/>
                  </a:lnTo>
                  <a:lnTo>
                    <a:pt x="3560" y="2913"/>
                  </a:lnTo>
                  <a:close/>
                  <a:moveTo>
                    <a:pt x="3560" y="2913"/>
                  </a:moveTo>
                  <a:lnTo>
                    <a:pt x="3560" y="2944"/>
                  </a:lnTo>
                  <a:lnTo>
                    <a:pt x="3560" y="2913"/>
                  </a:lnTo>
                  <a:close/>
                  <a:moveTo>
                    <a:pt x="3560" y="2913"/>
                  </a:moveTo>
                  <a:lnTo>
                    <a:pt x="3560" y="2974"/>
                  </a:lnTo>
                  <a:lnTo>
                    <a:pt x="3560" y="2964"/>
                  </a:lnTo>
                  <a:lnTo>
                    <a:pt x="3539" y="2964"/>
                  </a:lnTo>
                  <a:lnTo>
                    <a:pt x="3539" y="2955"/>
                  </a:lnTo>
                  <a:lnTo>
                    <a:pt x="3529" y="2944"/>
                  </a:lnTo>
                  <a:lnTo>
                    <a:pt x="3539" y="2944"/>
                  </a:lnTo>
                  <a:lnTo>
                    <a:pt x="3539" y="2924"/>
                  </a:lnTo>
                  <a:lnTo>
                    <a:pt x="3560" y="2913"/>
                  </a:lnTo>
                  <a:close/>
                  <a:moveTo>
                    <a:pt x="2692" y="2862"/>
                  </a:moveTo>
                  <a:lnTo>
                    <a:pt x="2692" y="2810"/>
                  </a:lnTo>
                  <a:lnTo>
                    <a:pt x="2744" y="2810"/>
                  </a:lnTo>
                  <a:lnTo>
                    <a:pt x="2797" y="2810"/>
                  </a:lnTo>
                  <a:lnTo>
                    <a:pt x="2850" y="2820"/>
                  </a:lnTo>
                  <a:lnTo>
                    <a:pt x="2914" y="2820"/>
                  </a:lnTo>
                  <a:lnTo>
                    <a:pt x="3020" y="2841"/>
                  </a:lnTo>
                  <a:lnTo>
                    <a:pt x="3136" y="2862"/>
                  </a:lnTo>
                  <a:lnTo>
                    <a:pt x="3242" y="2893"/>
                  </a:lnTo>
                  <a:lnTo>
                    <a:pt x="3360" y="2903"/>
                  </a:lnTo>
                  <a:lnTo>
                    <a:pt x="3411" y="2913"/>
                  </a:lnTo>
                  <a:lnTo>
                    <a:pt x="3465" y="2913"/>
                  </a:lnTo>
                  <a:lnTo>
                    <a:pt x="3518" y="2913"/>
                  </a:lnTo>
                  <a:lnTo>
                    <a:pt x="3560" y="2913"/>
                  </a:lnTo>
                  <a:lnTo>
                    <a:pt x="3560" y="2974"/>
                  </a:lnTo>
                  <a:lnTo>
                    <a:pt x="3507" y="2964"/>
                  </a:lnTo>
                  <a:lnTo>
                    <a:pt x="3455" y="2964"/>
                  </a:lnTo>
                  <a:lnTo>
                    <a:pt x="3402" y="2964"/>
                  </a:lnTo>
                  <a:lnTo>
                    <a:pt x="3349" y="2955"/>
                  </a:lnTo>
                  <a:lnTo>
                    <a:pt x="3232" y="2944"/>
                  </a:lnTo>
                  <a:lnTo>
                    <a:pt x="3125" y="2913"/>
                  </a:lnTo>
                  <a:lnTo>
                    <a:pt x="2999" y="2903"/>
                  </a:lnTo>
                  <a:lnTo>
                    <a:pt x="2903" y="2872"/>
                  </a:lnTo>
                  <a:lnTo>
                    <a:pt x="2850" y="2872"/>
                  </a:lnTo>
                  <a:lnTo>
                    <a:pt x="2797" y="2862"/>
                  </a:lnTo>
                  <a:lnTo>
                    <a:pt x="2744" y="2862"/>
                  </a:lnTo>
                  <a:lnTo>
                    <a:pt x="2692" y="2862"/>
                  </a:lnTo>
                  <a:close/>
                  <a:moveTo>
                    <a:pt x="1590" y="2583"/>
                  </a:moveTo>
                  <a:lnTo>
                    <a:pt x="1610" y="2532"/>
                  </a:lnTo>
                  <a:lnTo>
                    <a:pt x="1643" y="2542"/>
                  </a:lnTo>
                  <a:lnTo>
                    <a:pt x="1664" y="2552"/>
                  </a:lnTo>
                  <a:lnTo>
                    <a:pt x="1695" y="2573"/>
                  </a:lnTo>
                  <a:lnTo>
                    <a:pt x="1717" y="2583"/>
                  </a:lnTo>
                  <a:lnTo>
                    <a:pt x="1759" y="2604"/>
                  </a:lnTo>
                  <a:lnTo>
                    <a:pt x="1790" y="2635"/>
                  </a:lnTo>
                  <a:lnTo>
                    <a:pt x="1823" y="2645"/>
                  </a:lnTo>
                  <a:lnTo>
                    <a:pt x="1865" y="2666"/>
                  </a:lnTo>
                  <a:lnTo>
                    <a:pt x="1886" y="2697"/>
                  </a:lnTo>
                  <a:lnTo>
                    <a:pt x="1929" y="2707"/>
                  </a:lnTo>
                  <a:lnTo>
                    <a:pt x="1950" y="2718"/>
                  </a:lnTo>
                  <a:lnTo>
                    <a:pt x="1981" y="2737"/>
                  </a:lnTo>
                  <a:lnTo>
                    <a:pt x="2003" y="2748"/>
                  </a:lnTo>
                  <a:lnTo>
                    <a:pt x="2034" y="2748"/>
                  </a:lnTo>
                  <a:lnTo>
                    <a:pt x="2056" y="2758"/>
                  </a:lnTo>
                  <a:lnTo>
                    <a:pt x="2098" y="2768"/>
                  </a:lnTo>
                  <a:lnTo>
                    <a:pt x="2140" y="2768"/>
                  </a:lnTo>
                  <a:lnTo>
                    <a:pt x="2172" y="2789"/>
                  </a:lnTo>
                  <a:lnTo>
                    <a:pt x="2225" y="2789"/>
                  </a:lnTo>
                  <a:lnTo>
                    <a:pt x="2267" y="2789"/>
                  </a:lnTo>
                  <a:lnTo>
                    <a:pt x="2331" y="2799"/>
                  </a:lnTo>
                  <a:lnTo>
                    <a:pt x="2384" y="2799"/>
                  </a:lnTo>
                  <a:lnTo>
                    <a:pt x="2533" y="2810"/>
                  </a:lnTo>
                  <a:lnTo>
                    <a:pt x="2692" y="2810"/>
                  </a:lnTo>
                  <a:lnTo>
                    <a:pt x="2692" y="2862"/>
                  </a:lnTo>
                  <a:lnTo>
                    <a:pt x="2533" y="2862"/>
                  </a:lnTo>
                  <a:lnTo>
                    <a:pt x="2384" y="2851"/>
                  </a:lnTo>
                  <a:lnTo>
                    <a:pt x="2320" y="2851"/>
                  </a:lnTo>
                  <a:lnTo>
                    <a:pt x="2267" y="2851"/>
                  </a:lnTo>
                  <a:lnTo>
                    <a:pt x="2215" y="2841"/>
                  </a:lnTo>
                  <a:lnTo>
                    <a:pt x="2162" y="2841"/>
                  </a:lnTo>
                  <a:lnTo>
                    <a:pt x="2120" y="2820"/>
                  </a:lnTo>
                  <a:lnTo>
                    <a:pt x="2087" y="2820"/>
                  </a:lnTo>
                  <a:lnTo>
                    <a:pt x="2045" y="2810"/>
                  </a:lnTo>
                  <a:lnTo>
                    <a:pt x="2024" y="2799"/>
                  </a:lnTo>
                  <a:lnTo>
                    <a:pt x="1981" y="2799"/>
                  </a:lnTo>
                  <a:lnTo>
                    <a:pt x="1950" y="2789"/>
                  </a:lnTo>
                  <a:lnTo>
                    <a:pt x="1929" y="2768"/>
                  </a:lnTo>
                  <a:lnTo>
                    <a:pt x="1897" y="2758"/>
                  </a:lnTo>
                  <a:lnTo>
                    <a:pt x="1865" y="2737"/>
                  </a:lnTo>
                  <a:lnTo>
                    <a:pt x="1823" y="2718"/>
                  </a:lnTo>
                  <a:lnTo>
                    <a:pt x="1790" y="2697"/>
                  </a:lnTo>
                  <a:lnTo>
                    <a:pt x="1759" y="2666"/>
                  </a:lnTo>
                  <a:lnTo>
                    <a:pt x="1728" y="2645"/>
                  </a:lnTo>
                  <a:lnTo>
                    <a:pt x="1695" y="2635"/>
                  </a:lnTo>
                  <a:lnTo>
                    <a:pt x="1664" y="2625"/>
                  </a:lnTo>
                  <a:lnTo>
                    <a:pt x="1643" y="2604"/>
                  </a:lnTo>
                  <a:lnTo>
                    <a:pt x="1610" y="2594"/>
                  </a:lnTo>
                  <a:lnTo>
                    <a:pt x="1590" y="2583"/>
                  </a:lnTo>
                  <a:close/>
                  <a:moveTo>
                    <a:pt x="1610" y="2532"/>
                  </a:moveTo>
                  <a:lnTo>
                    <a:pt x="1590" y="2583"/>
                  </a:lnTo>
                  <a:lnTo>
                    <a:pt x="1568" y="2573"/>
                  </a:lnTo>
                  <a:lnTo>
                    <a:pt x="1568" y="2552"/>
                  </a:lnTo>
                  <a:lnTo>
                    <a:pt x="1568" y="2542"/>
                  </a:lnTo>
                  <a:lnTo>
                    <a:pt x="1590" y="2532"/>
                  </a:lnTo>
                  <a:lnTo>
                    <a:pt x="1600" y="2532"/>
                  </a:lnTo>
                  <a:lnTo>
                    <a:pt x="1610" y="2532"/>
                  </a:lnTo>
                  <a:close/>
                  <a:moveTo>
                    <a:pt x="530" y="1956"/>
                  </a:moveTo>
                  <a:lnTo>
                    <a:pt x="583" y="1956"/>
                  </a:lnTo>
                  <a:lnTo>
                    <a:pt x="572" y="1935"/>
                  </a:lnTo>
                  <a:lnTo>
                    <a:pt x="721" y="2028"/>
                  </a:lnTo>
                  <a:lnTo>
                    <a:pt x="838" y="2120"/>
                  </a:lnTo>
                  <a:lnTo>
                    <a:pt x="901" y="2161"/>
                  </a:lnTo>
                  <a:lnTo>
                    <a:pt x="954" y="2203"/>
                  </a:lnTo>
                  <a:lnTo>
                    <a:pt x="1018" y="2234"/>
                  </a:lnTo>
                  <a:lnTo>
                    <a:pt x="1071" y="2275"/>
                  </a:lnTo>
                  <a:lnTo>
                    <a:pt x="1124" y="2315"/>
                  </a:lnTo>
                  <a:lnTo>
                    <a:pt x="1187" y="2346"/>
                  </a:lnTo>
                  <a:lnTo>
                    <a:pt x="1262" y="2378"/>
                  </a:lnTo>
                  <a:lnTo>
                    <a:pt x="1324" y="2419"/>
                  </a:lnTo>
                  <a:lnTo>
                    <a:pt x="1388" y="2440"/>
                  </a:lnTo>
                  <a:lnTo>
                    <a:pt x="1452" y="2481"/>
                  </a:lnTo>
                  <a:lnTo>
                    <a:pt x="1537" y="2502"/>
                  </a:lnTo>
                  <a:lnTo>
                    <a:pt x="1610" y="2532"/>
                  </a:lnTo>
                  <a:lnTo>
                    <a:pt x="1590" y="2583"/>
                  </a:lnTo>
                  <a:lnTo>
                    <a:pt x="1504" y="2552"/>
                  </a:lnTo>
                  <a:lnTo>
                    <a:pt x="1431" y="2521"/>
                  </a:lnTo>
                  <a:lnTo>
                    <a:pt x="1367" y="2491"/>
                  </a:lnTo>
                  <a:lnTo>
                    <a:pt x="1293" y="2450"/>
                  </a:lnTo>
                  <a:lnTo>
                    <a:pt x="1229" y="2429"/>
                  </a:lnTo>
                  <a:lnTo>
                    <a:pt x="1166" y="2388"/>
                  </a:lnTo>
                  <a:lnTo>
                    <a:pt x="1102" y="2367"/>
                  </a:lnTo>
                  <a:lnTo>
                    <a:pt x="1049" y="2326"/>
                  </a:lnTo>
                  <a:lnTo>
                    <a:pt x="985" y="2286"/>
                  </a:lnTo>
                  <a:lnTo>
                    <a:pt x="933" y="2254"/>
                  </a:lnTo>
                  <a:lnTo>
                    <a:pt x="858" y="2213"/>
                  </a:lnTo>
                  <a:lnTo>
                    <a:pt x="805" y="2161"/>
                  </a:lnTo>
                  <a:lnTo>
                    <a:pt x="679" y="2069"/>
                  </a:lnTo>
                  <a:lnTo>
                    <a:pt x="552" y="1987"/>
                  </a:lnTo>
                  <a:lnTo>
                    <a:pt x="530" y="1956"/>
                  </a:lnTo>
                  <a:close/>
                  <a:moveTo>
                    <a:pt x="572" y="1935"/>
                  </a:moveTo>
                  <a:lnTo>
                    <a:pt x="552" y="1987"/>
                  </a:lnTo>
                  <a:lnTo>
                    <a:pt x="530" y="1966"/>
                  </a:lnTo>
                  <a:lnTo>
                    <a:pt x="530" y="1956"/>
                  </a:lnTo>
                  <a:lnTo>
                    <a:pt x="530" y="1945"/>
                  </a:lnTo>
                  <a:lnTo>
                    <a:pt x="552" y="1935"/>
                  </a:lnTo>
                  <a:lnTo>
                    <a:pt x="562" y="1935"/>
                  </a:lnTo>
                  <a:lnTo>
                    <a:pt x="572" y="1935"/>
                  </a:lnTo>
                  <a:close/>
                  <a:moveTo>
                    <a:pt x="11" y="505"/>
                  </a:moveTo>
                  <a:lnTo>
                    <a:pt x="11" y="555"/>
                  </a:lnTo>
                  <a:lnTo>
                    <a:pt x="32" y="515"/>
                  </a:lnTo>
                  <a:lnTo>
                    <a:pt x="53" y="535"/>
                  </a:lnTo>
                  <a:lnTo>
                    <a:pt x="96" y="607"/>
                  </a:lnTo>
                  <a:lnTo>
                    <a:pt x="127" y="638"/>
                  </a:lnTo>
                  <a:lnTo>
                    <a:pt x="170" y="710"/>
                  </a:lnTo>
                  <a:lnTo>
                    <a:pt x="202" y="782"/>
                  </a:lnTo>
                  <a:lnTo>
                    <a:pt x="244" y="854"/>
                  </a:lnTo>
                  <a:lnTo>
                    <a:pt x="297" y="958"/>
                  </a:lnTo>
                  <a:lnTo>
                    <a:pt x="339" y="1060"/>
                  </a:lnTo>
                  <a:lnTo>
                    <a:pt x="361" y="1112"/>
                  </a:lnTo>
                  <a:lnTo>
                    <a:pt x="393" y="1174"/>
                  </a:lnTo>
                  <a:lnTo>
                    <a:pt x="403" y="1245"/>
                  </a:lnTo>
                  <a:lnTo>
                    <a:pt x="424" y="1307"/>
                  </a:lnTo>
                  <a:lnTo>
                    <a:pt x="456" y="1380"/>
                  </a:lnTo>
                  <a:lnTo>
                    <a:pt x="466" y="1441"/>
                  </a:lnTo>
                  <a:lnTo>
                    <a:pt x="499" y="1523"/>
                  </a:lnTo>
                  <a:lnTo>
                    <a:pt x="519" y="1616"/>
                  </a:lnTo>
                  <a:lnTo>
                    <a:pt x="530" y="1688"/>
                  </a:lnTo>
                  <a:lnTo>
                    <a:pt x="552" y="1781"/>
                  </a:lnTo>
                  <a:lnTo>
                    <a:pt x="572" y="1862"/>
                  </a:lnTo>
                  <a:lnTo>
                    <a:pt x="583" y="1956"/>
                  </a:lnTo>
                  <a:lnTo>
                    <a:pt x="530" y="1956"/>
                  </a:lnTo>
                  <a:lnTo>
                    <a:pt x="519" y="1862"/>
                  </a:lnTo>
                  <a:lnTo>
                    <a:pt x="499" y="1781"/>
                  </a:lnTo>
                  <a:lnTo>
                    <a:pt x="477" y="1698"/>
                  </a:lnTo>
                  <a:lnTo>
                    <a:pt x="466" y="1627"/>
                  </a:lnTo>
                  <a:lnTo>
                    <a:pt x="446" y="1534"/>
                  </a:lnTo>
                  <a:lnTo>
                    <a:pt x="424" y="1472"/>
                  </a:lnTo>
                  <a:lnTo>
                    <a:pt x="403" y="1390"/>
                  </a:lnTo>
                  <a:lnTo>
                    <a:pt x="382" y="1328"/>
                  </a:lnTo>
                  <a:lnTo>
                    <a:pt x="361" y="1255"/>
                  </a:lnTo>
                  <a:lnTo>
                    <a:pt x="339" y="1204"/>
                  </a:lnTo>
                  <a:lnTo>
                    <a:pt x="308" y="1143"/>
                  </a:lnTo>
                  <a:lnTo>
                    <a:pt x="286" y="1091"/>
                  </a:lnTo>
                  <a:lnTo>
                    <a:pt x="244" y="977"/>
                  </a:lnTo>
                  <a:lnTo>
                    <a:pt x="202" y="885"/>
                  </a:lnTo>
                  <a:lnTo>
                    <a:pt x="149" y="802"/>
                  </a:lnTo>
                  <a:lnTo>
                    <a:pt x="127" y="731"/>
                  </a:lnTo>
                  <a:lnTo>
                    <a:pt x="85" y="679"/>
                  </a:lnTo>
                  <a:lnTo>
                    <a:pt x="53" y="628"/>
                  </a:lnTo>
                  <a:lnTo>
                    <a:pt x="11" y="566"/>
                  </a:lnTo>
                  <a:lnTo>
                    <a:pt x="0" y="555"/>
                  </a:lnTo>
                  <a:lnTo>
                    <a:pt x="11" y="505"/>
                  </a:lnTo>
                  <a:close/>
                  <a:moveTo>
                    <a:pt x="117" y="401"/>
                  </a:moveTo>
                  <a:lnTo>
                    <a:pt x="138" y="453"/>
                  </a:lnTo>
                  <a:lnTo>
                    <a:pt x="127" y="453"/>
                  </a:lnTo>
                  <a:lnTo>
                    <a:pt x="127" y="432"/>
                  </a:lnTo>
                  <a:lnTo>
                    <a:pt x="138" y="453"/>
                  </a:lnTo>
                  <a:lnTo>
                    <a:pt x="138" y="474"/>
                  </a:lnTo>
                  <a:lnTo>
                    <a:pt x="138" y="484"/>
                  </a:lnTo>
                  <a:lnTo>
                    <a:pt x="127" y="505"/>
                  </a:lnTo>
                  <a:lnTo>
                    <a:pt x="127" y="524"/>
                  </a:lnTo>
                  <a:lnTo>
                    <a:pt x="117" y="535"/>
                  </a:lnTo>
                  <a:lnTo>
                    <a:pt x="85" y="535"/>
                  </a:lnTo>
                  <a:lnTo>
                    <a:pt x="75" y="555"/>
                  </a:lnTo>
                  <a:lnTo>
                    <a:pt x="53" y="555"/>
                  </a:lnTo>
                  <a:lnTo>
                    <a:pt x="11" y="555"/>
                  </a:lnTo>
                  <a:lnTo>
                    <a:pt x="11" y="505"/>
                  </a:lnTo>
                  <a:lnTo>
                    <a:pt x="32" y="505"/>
                  </a:lnTo>
                  <a:lnTo>
                    <a:pt x="64" y="505"/>
                  </a:lnTo>
                  <a:lnTo>
                    <a:pt x="75" y="505"/>
                  </a:lnTo>
                  <a:lnTo>
                    <a:pt x="75" y="484"/>
                  </a:lnTo>
                  <a:lnTo>
                    <a:pt x="85" y="484"/>
                  </a:lnTo>
                  <a:lnTo>
                    <a:pt x="85" y="474"/>
                  </a:lnTo>
                  <a:lnTo>
                    <a:pt x="85" y="463"/>
                  </a:lnTo>
                  <a:lnTo>
                    <a:pt x="75" y="432"/>
                  </a:lnTo>
                  <a:lnTo>
                    <a:pt x="85" y="422"/>
                  </a:lnTo>
                  <a:lnTo>
                    <a:pt x="85" y="412"/>
                  </a:lnTo>
                  <a:lnTo>
                    <a:pt x="96" y="401"/>
                  </a:lnTo>
                  <a:lnTo>
                    <a:pt x="127" y="401"/>
                  </a:lnTo>
                  <a:lnTo>
                    <a:pt x="117" y="401"/>
                  </a:lnTo>
                  <a:close/>
                  <a:moveTo>
                    <a:pt x="127" y="453"/>
                  </a:moveTo>
                  <a:lnTo>
                    <a:pt x="127" y="401"/>
                  </a:lnTo>
                  <a:lnTo>
                    <a:pt x="138" y="401"/>
                  </a:lnTo>
                  <a:lnTo>
                    <a:pt x="149" y="412"/>
                  </a:lnTo>
                  <a:lnTo>
                    <a:pt x="149" y="422"/>
                  </a:lnTo>
                  <a:lnTo>
                    <a:pt x="149" y="432"/>
                  </a:lnTo>
                  <a:lnTo>
                    <a:pt x="138" y="432"/>
                  </a:lnTo>
                  <a:lnTo>
                    <a:pt x="138" y="453"/>
                  </a:lnTo>
                  <a:lnTo>
                    <a:pt x="127" y="453"/>
                  </a:lnTo>
                  <a:close/>
                  <a:moveTo>
                    <a:pt x="1346" y="31"/>
                  </a:moveTo>
                  <a:lnTo>
                    <a:pt x="1293" y="52"/>
                  </a:lnTo>
                  <a:lnTo>
                    <a:pt x="1335" y="62"/>
                  </a:lnTo>
                  <a:lnTo>
                    <a:pt x="1187" y="102"/>
                  </a:lnTo>
                  <a:lnTo>
                    <a:pt x="1049" y="144"/>
                  </a:lnTo>
                  <a:lnTo>
                    <a:pt x="912" y="164"/>
                  </a:lnTo>
                  <a:lnTo>
                    <a:pt x="774" y="206"/>
                  </a:lnTo>
                  <a:lnTo>
                    <a:pt x="710" y="237"/>
                  </a:lnTo>
                  <a:lnTo>
                    <a:pt x="625" y="257"/>
                  </a:lnTo>
                  <a:lnTo>
                    <a:pt x="552" y="289"/>
                  </a:lnTo>
                  <a:lnTo>
                    <a:pt x="466" y="308"/>
                  </a:lnTo>
                  <a:lnTo>
                    <a:pt x="393" y="339"/>
                  </a:lnTo>
                  <a:lnTo>
                    <a:pt x="308" y="370"/>
                  </a:lnTo>
                  <a:lnTo>
                    <a:pt x="222" y="412"/>
                  </a:lnTo>
                  <a:lnTo>
                    <a:pt x="138" y="453"/>
                  </a:lnTo>
                  <a:lnTo>
                    <a:pt x="117" y="401"/>
                  </a:lnTo>
                  <a:lnTo>
                    <a:pt x="202" y="360"/>
                  </a:lnTo>
                  <a:lnTo>
                    <a:pt x="286" y="318"/>
                  </a:lnTo>
                  <a:lnTo>
                    <a:pt x="382" y="289"/>
                  </a:lnTo>
                  <a:lnTo>
                    <a:pt x="456" y="257"/>
                  </a:lnTo>
                  <a:lnTo>
                    <a:pt x="530" y="237"/>
                  </a:lnTo>
                  <a:lnTo>
                    <a:pt x="615" y="206"/>
                  </a:lnTo>
                  <a:lnTo>
                    <a:pt x="679" y="185"/>
                  </a:lnTo>
                  <a:lnTo>
                    <a:pt x="752" y="154"/>
                  </a:lnTo>
                  <a:lnTo>
                    <a:pt x="901" y="113"/>
                  </a:lnTo>
                  <a:lnTo>
                    <a:pt x="1038" y="82"/>
                  </a:lnTo>
                  <a:lnTo>
                    <a:pt x="1176" y="52"/>
                  </a:lnTo>
                  <a:lnTo>
                    <a:pt x="1324" y="21"/>
                  </a:lnTo>
                  <a:lnTo>
                    <a:pt x="1346" y="31"/>
                  </a:lnTo>
                  <a:close/>
                  <a:moveTo>
                    <a:pt x="1335" y="62"/>
                  </a:moveTo>
                  <a:lnTo>
                    <a:pt x="1324" y="21"/>
                  </a:lnTo>
                  <a:lnTo>
                    <a:pt x="1324" y="0"/>
                  </a:lnTo>
                  <a:lnTo>
                    <a:pt x="1335" y="21"/>
                  </a:lnTo>
                  <a:lnTo>
                    <a:pt x="1346" y="21"/>
                  </a:lnTo>
                  <a:lnTo>
                    <a:pt x="1346" y="31"/>
                  </a:lnTo>
                  <a:lnTo>
                    <a:pt x="1346" y="41"/>
                  </a:lnTo>
                  <a:lnTo>
                    <a:pt x="1346" y="52"/>
                  </a:lnTo>
                  <a:lnTo>
                    <a:pt x="1335" y="52"/>
                  </a:lnTo>
                  <a:lnTo>
                    <a:pt x="1335" y="62"/>
                  </a:lnTo>
                  <a:close/>
                  <a:moveTo>
                    <a:pt x="1653" y="339"/>
                  </a:moveTo>
                  <a:lnTo>
                    <a:pt x="1653" y="401"/>
                  </a:lnTo>
                  <a:lnTo>
                    <a:pt x="1643" y="391"/>
                  </a:lnTo>
                  <a:lnTo>
                    <a:pt x="1621" y="391"/>
                  </a:lnTo>
                  <a:lnTo>
                    <a:pt x="1610" y="391"/>
                  </a:lnTo>
                  <a:lnTo>
                    <a:pt x="1600" y="391"/>
                  </a:lnTo>
                  <a:lnTo>
                    <a:pt x="1568" y="370"/>
                  </a:lnTo>
                  <a:lnTo>
                    <a:pt x="1548" y="349"/>
                  </a:lnTo>
                  <a:lnTo>
                    <a:pt x="1515" y="339"/>
                  </a:lnTo>
                  <a:lnTo>
                    <a:pt x="1495" y="308"/>
                  </a:lnTo>
                  <a:lnTo>
                    <a:pt x="1462" y="289"/>
                  </a:lnTo>
                  <a:lnTo>
                    <a:pt x="1452" y="257"/>
                  </a:lnTo>
                  <a:lnTo>
                    <a:pt x="1431" y="237"/>
                  </a:lnTo>
                  <a:lnTo>
                    <a:pt x="1399" y="206"/>
                  </a:lnTo>
                  <a:lnTo>
                    <a:pt x="1377" y="185"/>
                  </a:lnTo>
                  <a:lnTo>
                    <a:pt x="1367" y="144"/>
                  </a:lnTo>
                  <a:lnTo>
                    <a:pt x="1324" y="92"/>
                  </a:lnTo>
                  <a:lnTo>
                    <a:pt x="1293" y="52"/>
                  </a:lnTo>
                  <a:lnTo>
                    <a:pt x="1346" y="31"/>
                  </a:lnTo>
                  <a:lnTo>
                    <a:pt x="1377" y="62"/>
                  </a:lnTo>
                  <a:lnTo>
                    <a:pt x="1399" y="113"/>
                  </a:lnTo>
                  <a:lnTo>
                    <a:pt x="1431" y="144"/>
                  </a:lnTo>
                  <a:lnTo>
                    <a:pt x="1441" y="164"/>
                  </a:lnTo>
                  <a:lnTo>
                    <a:pt x="1462" y="195"/>
                  </a:lnTo>
                  <a:lnTo>
                    <a:pt x="1495" y="216"/>
                  </a:lnTo>
                  <a:lnTo>
                    <a:pt x="1504" y="247"/>
                  </a:lnTo>
                  <a:lnTo>
                    <a:pt x="1537" y="268"/>
                  </a:lnTo>
                  <a:lnTo>
                    <a:pt x="1557" y="298"/>
                  </a:lnTo>
                  <a:lnTo>
                    <a:pt x="1568" y="308"/>
                  </a:lnTo>
                  <a:lnTo>
                    <a:pt x="1600" y="318"/>
                  </a:lnTo>
                  <a:lnTo>
                    <a:pt x="1621" y="339"/>
                  </a:lnTo>
                  <a:lnTo>
                    <a:pt x="1643" y="339"/>
                  </a:lnTo>
                  <a:lnTo>
                    <a:pt x="1653" y="339"/>
                  </a:lnTo>
                  <a:close/>
                  <a:moveTo>
                    <a:pt x="1897" y="349"/>
                  </a:moveTo>
                  <a:lnTo>
                    <a:pt x="1939" y="391"/>
                  </a:lnTo>
                  <a:lnTo>
                    <a:pt x="1929" y="401"/>
                  </a:lnTo>
                  <a:lnTo>
                    <a:pt x="1886" y="401"/>
                  </a:lnTo>
                  <a:lnTo>
                    <a:pt x="1834" y="401"/>
                  </a:lnTo>
                  <a:lnTo>
                    <a:pt x="1759" y="401"/>
                  </a:lnTo>
                  <a:lnTo>
                    <a:pt x="1653" y="401"/>
                  </a:lnTo>
                  <a:lnTo>
                    <a:pt x="1653" y="339"/>
                  </a:lnTo>
                  <a:lnTo>
                    <a:pt x="1759" y="339"/>
                  </a:lnTo>
                  <a:lnTo>
                    <a:pt x="1834" y="339"/>
                  </a:lnTo>
                  <a:lnTo>
                    <a:pt x="1886" y="339"/>
                  </a:lnTo>
                  <a:lnTo>
                    <a:pt x="1929" y="339"/>
                  </a:lnTo>
                  <a:lnTo>
                    <a:pt x="1897" y="349"/>
                  </a:lnTo>
                  <a:close/>
                  <a:moveTo>
                    <a:pt x="1939" y="391"/>
                  </a:moveTo>
                  <a:lnTo>
                    <a:pt x="1929" y="360"/>
                  </a:lnTo>
                  <a:lnTo>
                    <a:pt x="1939" y="391"/>
                  </a:lnTo>
                  <a:close/>
                  <a:moveTo>
                    <a:pt x="1929" y="401"/>
                  </a:moveTo>
                  <a:lnTo>
                    <a:pt x="1929" y="339"/>
                  </a:lnTo>
                  <a:lnTo>
                    <a:pt x="1939" y="339"/>
                  </a:lnTo>
                  <a:lnTo>
                    <a:pt x="1939" y="349"/>
                  </a:lnTo>
                  <a:lnTo>
                    <a:pt x="1950" y="360"/>
                  </a:lnTo>
                  <a:lnTo>
                    <a:pt x="1950" y="370"/>
                  </a:lnTo>
                  <a:lnTo>
                    <a:pt x="1939" y="391"/>
                  </a:lnTo>
                  <a:lnTo>
                    <a:pt x="1929" y="401"/>
                  </a:lnTo>
                  <a:close/>
                  <a:moveTo>
                    <a:pt x="2056" y="237"/>
                  </a:moveTo>
                  <a:lnTo>
                    <a:pt x="2056" y="268"/>
                  </a:lnTo>
                  <a:lnTo>
                    <a:pt x="1939" y="391"/>
                  </a:lnTo>
                  <a:lnTo>
                    <a:pt x="1897" y="349"/>
                  </a:lnTo>
                  <a:lnTo>
                    <a:pt x="2024" y="237"/>
                  </a:lnTo>
                  <a:lnTo>
                    <a:pt x="2056" y="237"/>
                  </a:lnTo>
                  <a:close/>
                  <a:moveTo>
                    <a:pt x="2056" y="268"/>
                  </a:moveTo>
                  <a:lnTo>
                    <a:pt x="2024" y="237"/>
                  </a:lnTo>
                  <a:lnTo>
                    <a:pt x="2034" y="237"/>
                  </a:lnTo>
                  <a:lnTo>
                    <a:pt x="2045" y="237"/>
                  </a:lnTo>
                  <a:lnTo>
                    <a:pt x="2056" y="237"/>
                  </a:lnTo>
                  <a:lnTo>
                    <a:pt x="2056" y="247"/>
                  </a:lnTo>
                  <a:lnTo>
                    <a:pt x="2056" y="257"/>
                  </a:lnTo>
                  <a:lnTo>
                    <a:pt x="2056" y="268"/>
                  </a:lnTo>
                  <a:close/>
                  <a:moveTo>
                    <a:pt x="2024" y="268"/>
                  </a:moveTo>
                  <a:lnTo>
                    <a:pt x="2034" y="257"/>
                  </a:lnTo>
                  <a:lnTo>
                    <a:pt x="2024" y="268"/>
                  </a:lnTo>
                  <a:close/>
                  <a:moveTo>
                    <a:pt x="2056" y="268"/>
                  </a:moveTo>
                  <a:lnTo>
                    <a:pt x="2024" y="237"/>
                  </a:lnTo>
                  <a:lnTo>
                    <a:pt x="2034" y="237"/>
                  </a:lnTo>
                  <a:lnTo>
                    <a:pt x="2045" y="237"/>
                  </a:lnTo>
                  <a:lnTo>
                    <a:pt x="2056" y="237"/>
                  </a:lnTo>
                  <a:lnTo>
                    <a:pt x="2056" y="247"/>
                  </a:lnTo>
                  <a:lnTo>
                    <a:pt x="2056" y="257"/>
                  </a:lnTo>
                  <a:lnTo>
                    <a:pt x="2056" y="268"/>
                  </a:lnTo>
                  <a:close/>
                </a:path>
              </a:pathLst>
            </a:custGeom>
            <a:solidFill>
              <a:srgbClr val="FFFFFF"/>
            </a:solidFill>
            <a:ln w="9525">
              <a:noFill/>
              <a:round/>
              <a:headEnd/>
              <a:tailEnd/>
            </a:ln>
          </p:spPr>
          <p:txBody>
            <a:bodyPr/>
            <a:lstStyle/>
            <a:p>
              <a:endParaRPr lang="uk-UA"/>
            </a:p>
          </p:txBody>
        </p:sp>
        <p:sp>
          <p:nvSpPr>
            <p:cNvPr id="16471" name="Freeform 95"/>
            <p:cNvSpPr>
              <a:spLocks/>
            </p:cNvSpPr>
            <p:nvPr/>
          </p:nvSpPr>
          <p:spPr bwMode="auto">
            <a:xfrm>
              <a:off x="6216650" y="4229100"/>
              <a:ext cx="831850" cy="382588"/>
            </a:xfrm>
            <a:custGeom>
              <a:avLst/>
              <a:gdLst>
                <a:gd name="T0" fmla="*/ 2147483647 w 2617"/>
                <a:gd name="T1" fmla="*/ 0 h 1204"/>
                <a:gd name="T2" fmla="*/ 2147483647 w 2617"/>
                <a:gd name="T3" fmla="*/ 0 h 1204"/>
                <a:gd name="T4" fmla="*/ 2147483647 w 2617"/>
                <a:gd name="T5" fmla="*/ 2147483647 h 1204"/>
                <a:gd name="T6" fmla="*/ 2147483647 w 2617"/>
                <a:gd name="T7" fmla="*/ 2147483647 h 1204"/>
                <a:gd name="T8" fmla="*/ 2147483647 w 2617"/>
                <a:gd name="T9" fmla="*/ 2147483647 h 1204"/>
                <a:gd name="T10" fmla="*/ 2147483647 w 2617"/>
                <a:gd name="T11" fmla="*/ 2147483647 h 1204"/>
                <a:gd name="T12" fmla="*/ 2147483647 w 2617"/>
                <a:gd name="T13" fmla="*/ 2147483647 h 1204"/>
                <a:gd name="T14" fmla="*/ 2147483647 w 2617"/>
                <a:gd name="T15" fmla="*/ 2147483647 h 1204"/>
                <a:gd name="T16" fmla="*/ 2147483647 w 2617"/>
                <a:gd name="T17" fmla="*/ 2147483647 h 1204"/>
                <a:gd name="T18" fmla="*/ 2147483647 w 2617"/>
                <a:gd name="T19" fmla="*/ 2147483647 h 1204"/>
                <a:gd name="T20" fmla="*/ 2147483647 w 2617"/>
                <a:gd name="T21" fmla="*/ 2147483647 h 1204"/>
                <a:gd name="T22" fmla="*/ 2147483647 w 2617"/>
                <a:gd name="T23" fmla="*/ 2147483647 h 1204"/>
                <a:gd name="T24" fmla="*/ 2147483647 w 2617"/>
                <a:gd name="T25" fmla="*/ 2147483647 h 1204"/>
                <a:gd name="T26" fmla="*/ 2147483647 w 2617"/>
                <a:gd name="T27" fmla="*/ 2147483647 h 1204"/>
                <a:gd name="T28" fmla="*/ 2147483647 w 2617"/>
                <a:gd name="T29" fmla="*/ 2147483647 h 1204"/>
                <a:gd name="T30" fmla="*/ 2147483647 w 2617"/>
                <a:gd name="T31" fmla="*/ 2147483647 h 1204"/>
                <a:gd name="T32" fmla="*/ 2147483647 w 2617"/>
                <a:gd name="T33" fmla="*/ 2147483647 h 1204"/>
                <a:gd name="T34" fmla="*/ 0 w 2617"/>
                <a:gd name="T35" fmla="*/ 2147483647 h 1204"/>
                <a:gd name="T36" fmla="*/ 2147483647 w 2617"/>
                <a:gd name="T37" fmla="*/ 2147483647 h 1204"/>
                <a:gd name="T38" fmla="*/ 2147483647 w 2617"/>
                <a:gd name="T39" fmla="*/ 2147483647 h 1204"/>
                <a:gd name="T40" fmla="*/ 2147483647 w 2617"/>
                <a:gd name="T41" fmla="*/ 2147483647 h 1204"/>
                <a:gd name="T42" fmla="*/ 2147483647 w 2617"/>
                <a:gd name="T43" fmla="*/ 2147483647 h 1204"/>
                <a:gd name="T44" fmla="*/ 2147483647 w 2617"/>
                <a:gd name="T45" fmla="*/ 2147483647 h 1204"/>
                <a:gd name="T46" fmla="*/ 2147483647 w 2617"/>
                <a:gd name="T47" fmla="*/ 2147483647 h 1204"/>
                <a:gd name="T48" fmla="*/ 2147483647 w 2617"/>
                <a:gd name="T49" fmla="*/ 2147483647 h 1204"/>
                <a:gd name="T50" fmla="*/ 2147483647 w 2617"/>
                <a:gd name="T51" fmla="*/ 2147483647 h 1204"/>
                <a:gd name="T52" fmla="*/ 2147483647 w 2617"/>
                <a:gd name="T53" fmla="*/ 2147483647 h 1204"/>
                <a:gd name="T54" fmla="*/ 2147483647 w 2617"/>
                <a:gd name="T55" fmla="*/ 2147483647 h 1204"/>
                <a:gd name="T56" fmla="*/ 2147483647 w 2617"/>
                <a:gd name="T57" fmla="*/ 2147483647 h 1204"/>
                <a:gd name="T58" fmla="*/ 2147483647 w 2617"/>
                <a:gd name="T59" fmla="*/ 2147483647 h 1204"/>
                <a:gd name="T60" fmla="*/ 2147483647 w 2617"/>
                <a:gd name="T61" fmla="*/ 2147483647 h 1204"/>
                <a:gd name="T62" fmla="*/ 2147483647 w 2617"/>
                <a:gd name="T63" fmla="*/ 0 h 12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17"/>
                <a:gd name="T97" fmla="*/ 0 h 1204"/>
                <a:gd name="T98" fmla="*/ 2617 w 2617"/>
                <a:gd name="T99" fmla="*/ 1204 h 120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17" h="1204">
                  <a:moveTo>
                    <a:pt x="2447" y="0"/>
                  </a:moveTo>
                  <a:lnTo>
                    <a:pt x="1420" y="0"/>
                  </a:lnTo>
                  <a:lnTo>
                    <a:pt x="1271" y="62"/>
                  </a:lnTo>
                  <a:lnTo>
                    <a:pt x="1102" y="175"/>
                  </a:lnTo>
                  <a:lnTo>
                    <a:pt x="1007" y="227"/>
                  </a:lnTo>
                  <a:lnTo>
                    <a:pt x="932" y="278"/>
                  </a:lnTo>
                  <a:lnTo>
                    <a:pt x="837" y="308"/>
                  </a:lnTo>
                  <a:lnTo>
                    <a:pt x="763" y="319"/>
                  </a:lnTo>
                  <a:lnTo>
                    <a:pt x="677" y="319"/>
                  </a:lnTo>
                  <a:lnTo>
                    <a:pt x="604" y="298"/>
                  </a:lnTo>
                  <a:lnTo>
                    <a:pt x="540" y="258"/>
                  </a:lnTo>
                  <a:lnTo>
                    <a:pt x="487" y="216"/>
                  </a:lnTo>
                  <a:lnTo>
                    <a:pt x="391" y="339"/>
                  </a:lnTo>
                  <a:lnTo>
                    <a:pt x="297" y="484"/>
                  </a:lnTo>
                  <a:lnTo>
                    <a:pt x="233" y="545"/>
                  </a:lnTo>
                  <a:lnTo>
                    <a:pt x="169" y="618"/>
                  </a:lnTo>
                  <a:lnTo>
                    <a:pt x="95" y="659"/>
                  </a:lnTo>
                  <a:lnTo>
                    <a:pt x="0" y="700"/>
                  </a:lnTo>
                  <a:lnTo>
                    <a:pt x="180" y="854"/>
                  </a:lnTo>
                  <a:lnTo>
                    <a:pt x="349" y="998"/>
                  </a:lnTo>
                  <a:lnTo>
                    <a:pt x="444" y="1060"/>
                  </a:lnTo>
                  <a:lnTo>
                    <a:pt x="540" y="1112"/>
                  </a:lnTo>
                  <a:lnTo>
                    <a:pt x="646" y="1164"/>
                  </a:lnTo>
                  <a:lnTo>
                    <a:pt x="763" y="1204"/>
                  </a:lnTo>
                  <a:lnTo>
                    <a:pt x="1960" y="1204"/>
                  </a:lnTo>
                  <a:lnTo>
                    <a:pt x="2151" y="906"/>
                  </a:lnTo>
                  <a:lnTo>
                    <a:pt x="2352" y="659"/>
                  </a:lnTo>
                  <a:lnTo>
                    <a:pt x="2426" y="535"/>
                  </a:lnTo>
                  <a:lnTo>
                    <a:pt x="2511" y="422"/>
                  </a:lnTo>
                  <a:lnTo>
                    <a:pt x="2564" y="298"/>
                  </a:lnTo>
                  <a:lnTo>
                    <a:pt x="2617" y="154"/>
                  </a:lnTo>
                  <a:lnTo>
                    <a:pt x="2447" y="0"/>
                  </a:lnTo>
                  <a:close/>
                </a:path>
              </a:pathLst>
            </a:custGeom>
            <a:solidFill>
              <a:srgbClr val="008EC8"/>
            </a:solidFill>
            <a:ln w="9525">
              <a:noFill/>
              <a:round/>
              <a:headEnd/>
              <a:tailEnd/>
            </a:ln>
          </p:spPr>
          <p:txBody>
            <a:bodyPr/>
            <a:lstStyle/>
            <a:p>
              <a:endParaRPr lang="uk-UA"/>
            </a:p>
          </p:txBody>
        </p:sp>
        <p:sp>
          <p:nvSpPr>
            <p:cNvPr id="16472" name="Freeform 96"/>
            <p:cNvSpPr>
              <a:spLocks noEditPoints="1"/>
            </p:cNvSpPr>
            <p:nvPr/>
          </p:nvSpPr>
          <p:spPr bwMode="auto">
            <a:xfrm>
              <a:off x="6203950" y="4216400"/>
              <a:ext cx="850900" cy="401638"/>
            </a:xfrm>
            <a:custGeom>
              <a:avLst/>
              <a:gdLst>
                <a:gd name="T0" fmla="*/ 2147483647 w 2680"/>
                <a:gd name="T1" fmla="*/ 2147483647 h 1266"/>
                <a:gd name="T2" fmla="*/ 2147483647 w 2680"/>
                <a:gd name="T3" fmla="*/ 2147483647 h 1266"/>
                <a:gd name="T4" fmla="*/ 2147483647 w 2680"/>
                <a:gd name="T5" fmla="*/ 2147483647 h 1266"/>
                <a:gd name="T6" fmla="*/ 2147483647 w 2680"/>
                <a:gd name="T7" fmla="*/ 0 h 1266"/>
                <a:gd name="T8" fmla="*/ 2147483647 w 2680"/>
                <a:gd name="T9" fmla="*/ 2147483647 h 1266"/>
                <a:gd name="T10" fmla="*/ 2147483647 w 2680"/>
                <a:gd name="T11" fmla="*/ 2147483647 h 1266"/>
                <a:gd name="T12" fmla="*/ 2147483647 w 2680"/>
                <a:gd name="T13" fmla="*/ 2147483647 h 1266"/>
                <a:gd name="T14" fmla="*/ 2147483647 w 2680"/>
                <a:gd name="T15" fmla="*/ 2147483647 h 1266"/>
                <a:gd name="T16" fmla="*/ 2147483647 w 2680"/>
                <a:gd name="T17" fmla="*/ 2147483647 h 1266"/>
                <a:gd name="T18" fmla="*/ 2147483647 w 2680"/>
                <a:gd name="T19" fmla="*/ 2147483647 h 1266"/>
                <a:gd name="T20" fmla="*/ 2147483647 w 2680"/>
                <a:gd name="T21" fmla="*/ 2147483647 h 1266"/>
                <a:gd name="T22" fmla="*/ 2147483647 w 2680"/>
                <a:gd name="T23" fmla="*/ 2147483647 h 1266"/>
                <a:gd name="T24" fmla="*/ 2147483647 w 2680"/>
                <a:gd name="T25" fmla="*/ 2147483647 h 1266"/>
                <a:gd name="T26" fmla="*/ 2147483647 w 2680"/>
                <a:gd name="T27" fmla="*/ 2147483647 h 1266"/>
                <a:gd name="T28" fmla="*/ 2147483647 w 2680"/>
                <a:gd name="T29" fmla="*/ 2147483647 h 1266"/>
                <a:gd name="T30" fmla="*/ 2147483647 w 2680"/>
                <a:gd name="T31" fmla="*/ 2147483647 h 1266"/>
                <a:gd name="T32" fmla="*/ 2147483647 w 2680"/>
                <a:gd name="T33" fmla="*/ 2147483647 h 1266"/>
                <a:gd name="T34" fmla="*/ 2147483647 w 2680"/>
                <a:gd name="T35" fmla="*/ 2147483647 h 1266"/>
                <a:gd name="T36" fmla="*/ 2147483647 w 2680"/>
                <a:gd name="T37" fmla="*/ 2147483647 h 1266"/>
                <a:gd name="T38" fmla="*/ 2147483647 w 2680"/>
                <a:gd name="T39" fmla="*/ 2147483647 h 1266"/>
                <a:gd name="T40" fmla="*/ 2147483647 w 2680"/>
                <a:gd name="T41" fmla="*/ 2147483647 h 1266"/>
                <a:gd name="T42" fmla="*/ 2147483647 w 2680"/>
                <a:gd name="T43" fmla="*/ 2147483647 h 1266"/>
                <a:gd name="T44" fmla="*/ 2147483647 w 2680"/>
                <a:gd name="T45" fmla="*/ 2147483647 h 1266"/>
                <a:gd name="T46" fmla="*/ 2147483647 w 2680"/>
                <a:gd name="T47" fmla="*/ 2147483647 h 1266"/>
                <a:gd name="T48" fmla="*/ 2147483647 w 2680"/>
                <a:gd name="T49" fmla="*/ 2147483647 h 1266"/>
                <a:gd name="T50" fmla="*/ 2147483647 w 2680"/>
                <a:gd name="T51" fmla="*/ 2147483647 h 1266"/>
                <a:gd name="T52" fmla="*/ 2147483647 w 2680"/>
                <a:gd name="T53" fmla="*/ 2147483647 h 1266"/>
                <a:gd name="T54" fmla="*/ 2147483647 w 2680"/>
                <a:gd name="T55" fmla="*/ 2147483647 h 1266"/>
                <a:gd name="T56" fmla="*/ 2147483647 w 2680"/>
                <a:gd name="T57" fmla="*/ 2147483647 h 1266"/>
                <a:gd name="T58" fmla="*/ 2147483647 w 2680"/>
                <a:gd name="T59" fmla="*/ 2147483647 h 1266"/>
                <a:gd name="T60" fmla="*/ 2147483647 w 2680"/>
                <a:gd name="T61" fmla="*/ 2147483647 h 1266"/>
                <a:gd name="T62" fmla="*/ 2147483647 w 2680"/>
                <a:gd name="T63" fmla="*/ 2147483647 h 1266"/>
                <a:gd name="T64" fmla="*/ 2147483647 w 2680"/>
                <a:gd name="T65" fmla="*/ 2147483647 h 1266"/>
                <a:gd name="T66" fmla="*/ 2147483647 w 2680"/>
                <a:gd name="T67" fmla="*/ 2147483647 h 1266"/>
                <a:gd name="T68" fmla="*/ 2147483647 w 2680"/>
                <a:gd name="T69" fmla="*/ 2147483647 h 1266"/>
                <a:gd name="T70" fmla="*/ 2147483647 w 2680"/>
                <a:gd name="T71" fmla="*/ 2147483647 h 1266"/>
                <a:gd name="T72" fmla="*/ 2147483647 w 2680"/>
                <a:gd name="T73" fmla="*/ 2147483647 h 1266"/>
                <a:gd name="T74" fmla="*/ 2147483647 w 2680"/>
                <a:gd name="T75" fmla="*/ 2147483647 h 1266"/>
                <a:gd name="T76" fmla="*/ 2147483647 w 2680"/>
                <a:gd name="T77" fmla="*/ 2147483647 h 1266"/>
                <a:gd name="T78" fmla="*/ 2147483647 w 2680"/>
                <a:gd name="T79" fmla="*/ 2147483647 h 1266"/>
                <a:gd name="T80" fmla="*/ 2147483647 w 2680"/>
                <a:gd name="T81" fmla="*/ 2147483647 h 1266"/>
                <a:gd name="T82" fmla="*/ 2147483647 w 2680"/>
                <a:gd name="T83" fmla="*/ 2147483647 h 1266"/>
                <a:gd name="T84" fmla="*/ 2147483647 w 2680"/>
                <a:gd name="T85" fmla="*/ 2147483647 h 1266"/>
                <a:gd name="T86" fmla="*/ 2147483647 w 2680"/>
                <a:gd name="T87" fmla="*/ 2147483647 h 1266"/>
                <a:gd name="T88" fmla="*/ 2147483647 w 2680"/>
                <a:gd name="T89" fmla="*/ 2147483647 h 1266"/>
                <a:gd name="T90" fmla="*/ 2147483647 w 2680"/>
                <a:gd name="T91" fmla="*/ 2147483647 h 1266"/>
                <a:gd name="T92" fmla="*/ 2147483647 w 2680"/>
                <a:gd name="T93" fmla="*/ 2147483647 h 1266"/>
                <a:gd name="T94" fmla="*/ 2147483647 w 2680"/>
                <a:gd name="T95" fmla="*/ 2147483647 h 1266"/>
                <a:gd name="T96" fmla="*/ 2147483647 w 2680"/>
                <a:gd name="T97" fmla="*/ 2147483647 h 1266"/>
                <a:gd name="T98" fmla="*/ 2147483647 w 2680"/>
                <a:gd name="T99" fmla="*/ 2147483647 h 1266"/>
                <a:gd name="T100" fmla="*/ 2147483647 w 2680"/>
                <a:gd name="T101" fmla="*/ 2147483647 h 1266"/>
                <a:gd name="T102" fmla="*/ 2147483647 w 2680"/>
                <a:gd name="T103" fmla="*/ 2147483647 h 1266"/>
                <a:gd name="T104" fmla="*/ 2147483647 w 2680"/>
                <a:gd name="T105" fmla="*/ 2147483647 h 1266"/>
                <a:gd name="T106" fmla="*/ 2147483647 w 2680"/>
                <a:gd name="T107" fmla="*/ 2147483647 h 1266"/>
                <a:gd name="T108" fmla="*/ 2147483647 w 2680"/>
                <a:gd name="T109" fmla="*/ 0 h 1266"/>
                <a:gd name="T110" fmla="*/ 2147483647 w 2680"/>
                <a:gd name="T111" fmla="*/ 2147483647 h 1266"/>
                <a:gd name="T112" fmla="*/ 2147483647 w 2680"/>
                <a:gd name="T113" fmla="*/ 0 h 12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80"/>
                <a:gd name="T172" fmla="*/ 0 h 1266"/>
                <a:gd name="T173" fmla="*/ 2680 w 2680"/>
                <a:gd name="T174" fmla="*/ 1266 h 12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80" h="1266">
                  <a:moveTo>
                    <a:pt x="1451" y="10"/>
                  </a:moveTo>
                  <a:lnTo>
                    <a:pt x="1462" y="0"/>
                  </a:lnTo>
                  <a:lnTo>
                    <a:pt x="2489" y="0"/>
                  </a:lnTo>
                  <a:lnTo>
                    <a:pt x="2489" y="62"/>
                  </a:lnTo>
                  <a:lnTo>
                    <a:pt x="1462" y="62"/>
                  </a:lnTo>
                  <a:lnTo>
                    <a:pt x="1451" y="10"/>
                  </a:lnTo>
                  <a:close/>
                  <a:moveTo>
                    <a:pt x="1462" y="0"/>
                  </a:moveTo>
                  <a:lnTo>
                    <a:pt x="1462" y="62"/>
                  </a:lnTo>
                  <a:lnTo>
                    <a:pt x="1451" y="52"/>
                  </a:lnTo>
                  <a:lnTo>
                    <a:pt x="1430" y="52"/>
                  </a:lnTo>
                  <a:lnTo>
                    <a:pt x="1430" y="41"/>
                  </a:lnTo>
                  <a:lnTo>
                    <a:pt x="1419" y="41"/>
                  </a:lnTo>
                  <a:lnTo>
                    <a:pt x="1430" y="31"/>
                  </a:lnTo>
                  <a:lnTo>
                    <a:pt x="1430" y="10"/>
                  </a:lnTo>
                  <a:lnTo>
                    <a:pt x="1451" y="10"/>
                  </a:lnTo>
                  <a:lnTo>
                    <a:pt x="1462" y="0"/>
                  </a:lnTo>
                  <a:close/>
                  <a:moveTo>
                    <a:pt x="1451" y="10"/>
                  </a:moveTo>
                  <a:lnTo>
                    <a:pt x="1462" y="41"/>
                  </a:lnTo>
                  <a:lnTo>
                    <a:pt x="1451" y="10"/>
                  </a:lnTo>
                  <a:close/>
                  <a:moveTo>
                    <a:pt x="1462" y="0"/>
                  </a:moveTo>
                  <a:lnTo>
                    <a:pt x="1462" y="62"/>
                  </a:lnTo>
                  <a:lnTo>
                    <a:pt x="1451" y="52"/>
                  </a:lnTo>
                  <a:lnTo>
                    <a:pt x="1430" y="52"/>
                  </a:lnTo>
                  <a:lnTo>
                    <a:pt x="1430" y="41"/>
                  </a:lnTo>
                  <a:lnTo>
                    <a:pt x="1419" y="41"/>
                  </a:lnTo>
                  <a:lnTo>
                    <a:pt x="1430" y="31"/>
                  </a:lnTo>
                  <a:lnTo>
                    <a:pt x="1430" y="10"/>
                  </a:lnTo>
                  <a:lnTo>
                    <a:pt x="1451" y="10"/>
                  </a:lnTo>
                  <a:lnTo>
                    <a:pt x="1462" y="0"/>
                  </a:lnTo>
                  <a:close/>
                  <a:moveTo>
                    <a:pt x="805" y="380"/>
                  </a:moveTo>
                  <a:lnTo>
                    <a:pt x="805" y="339"/>
                  </a:lnTo>
                  <a:lnTo>
                    <a:pt x="815" y="339"/>
                  </a:lnTo>
                  <a:lnTo>
                    <a:pt x="847" y="339"/>
                  </a:lnTo>
                  <a:lnTo>
                    <a:pt x="858" y="339"/>
                  </a:lnTo>
                  <a:lnTo>
                    <a:pt x="879" y="319"/>
                  </a:lnTo>
                  <a:lnTo>
                    <a:pt x="921" y="309"/>
                  </a:lnTo>
                  <a:lnTo>
                    <a:pt x="963" y="299"/>
                  </a:lnTo>
                  <a:lnTo>
                    <a:pt x="996" y="268"/>
                  </a:lnTo>
                  <a:lnTo>
                    <a:pt x="1038" y="247"/>
                  </a:lnTo>
                  <a:lnTo>
                    <a:pt x="1091" y="216"/>
                  </a:lnTo>
                  <a:lnTo>
                    <a:pt x="1133" y="195"/>
                  </a:lnTo>
                  <a:lnTo>
                    <a:pt x="1229" y="144"/>
                  </a:lnTo>
                  <a:lnTo>
                    <a:pt x="1302" y="93"/>
                  </a:lnTo>
                  <a:lnTo>
                    <a:pt x="1345" y="62"/>
                  </a:lnTo>
                  <a:lnTo>
                    <a:pt x="1377" y="41"/>
                  </a:lnTo>
                  <a:lnTo>
                    <a:pt x="1409" y="31"/>
                  </a:lnTo>
                  <a:lnTo>
                    <a:pt x="1451" y="10"/>
                  </a:lnTo>
                  <a:lnTo>
                    <a:pt x="1462" y="62"/>
                  </a:lnTo>
                  <a:lnTo>
                    <a:pt x="1430" y="62"/>
                  </a:lnTo>
                  <a:lnTo>
                    <a:pt x="1398" y="93"/>
                  </a:lnTo>
                  <a:lnTo>
                    <a:pt x="1366" y="103"/>
                  </a:lnTo>
                  <a:lnTo>
                    <a:pt x="1324" y="133"/>
                  </a:lnTo>
                  <a:lnTo>
                    <a:pt x="1249" y="185"/>
                  </a:lnTo>
                  <a:lnTo>
                    <a:pt x="1154" y="247"/>
                  </a:lnTo>
                  <a:lnTo>
                    <a:pt x="1122" y="268"/>
                  </a:lnTo>
                  <a:lnTo>
                    <a:pt x="1080" y="299"/>
                  </a:lnTo>
                  <a:lnTo>
                    <a:pt x="1027" y="319"/>
                  </a:lnTo>
                  <a:lnTo>
                    <a:pt x="985" y="349"/>
                  </a:lnTo>
                  <a:lnTo>
                    <a:pt x="932" y="360"/>
                  </a:lnTo>
                  <a:lnTo>
                    <a:pt x="900" y="370"/>
                  </a:lnTo>
                  <a:lnTo>
                    <a:pt x="868" y="380"/>
                  </a:lnTo>
                  <a:lnTo>
                    <a:pt x="847" y="380"/>
                  </a:lnTo>
                  <a:lnTo>
                    <a:pt x="815" y="380"/>
                  </a:lnTo>
                  <a:lnTo>
                    <a:pt x="805" y="380"/>
                  </a:lnTo>
                  <a:close/>
                  <a:moveTo>
                    <a:pt x="550" y="268"/>
                  </a:moveTo>
                  <a:lnTo>
                    <a:pt x="497" y="247"/>
                  </a:lnTo>
                  <a:lnTo>
                    <a:pt x="539" y="237"/>
                  </a:lnTo>
                  <a:lnTo>
                    <a:pt x="572" y="257"/>
                  </a:lnTo>
                  <a:lnTo>
                    <a:pt x="593" y="268"/>
                  </a:lnTo>
                  <a:lnTo>
                    <a:pt x="624" y="288"/>
                  </a:lnTo>
                  <a:lnTo>
                    <a:pt x="657" y="309"/>
                  </a:lnTo>
                  <a:lnTo>
                    <a:pt x="688" y="319"/>
                  </a:lnTo>
                  <a:lnTo>
                    <a:pt x="719" y="339"/>
                  </a:lnTo>
                  <a:lnTo>
                    <a:pt x="741" y="339"/>
                  </a:lnTo>
                  <a:lnTo>
                    <a:pt x="763" y="339"/>
                  </a:lnTo>
                  <a:lnTo>
                    <a:pt x="772" y="339"/>
                  </a:lnTo>
                  <a:lnTo>
                    <a:pt x="805" y="339"/>
                  </a:lnTo>
                  <a:lnTo>
                    <a:pt x="805" y="380"/>
                  </a:lnTo>
                  <a:lnTo>
                    <a:pt x="772" y="380"/>
                  </a:lnTo>
                  <a:lnTo>
                    <a:pt x="752" y="380"/>
                  </a:lnTo>
                  <a:lnTo>
                    <a:pt x="741" y="380"/>
                  </a:lnTo>
                  <a:lnTo>
                    <a:pt x="710" y="380"/>
                  </a:lnTo>
                  <a:lnTo>
                    <a:pt x="667" y="370"/>
                  </a:lnTo>
                  <a:lnTo>
                    <a:pt x="635" y="360"/>
                  </a:lnTo>
                  <a:lnTo>
                    <a:pt x="593" y="339"/>
                  </a:lnTo>
                  <a:lnTo>
                    <a:pt x="572" y="319"/>
                  </a:lnTo>
                  <a:lnTo>
                    <a:pt x="529" y="299"/>
                  </a:lnTo>
                  <a:lnTo>
                    <a:pt x="497" y="268"/>
                  </a:lnTo>
                  <a:lnTo>
                    <a:pt x="550" y="268"/>
                  </a:lnTo>
                  <a:close/>
                  <a:moveTo>
                    <a:pt x="539" y="237"/>
                  </a:moveTo>
                  <a:lnTo>
                    <a:pt x="497" y="268"/>
                  </a:lnTo>
                  <a:lnTo>
                    <a:pt x="497" y="257"/>
                  </a:lnTo>
                  <a:lnTo>
                    <a:pt x="497" y="247"/>
                  </a:lnTo>
                  <a:lnTo>
                    <a:pt x="497" y="237"/>
                  </a:lnTo>
                  <a:lnTo>
                    <a:pt x="519" y="237"/>
                  </a:lnTo>
                  <a:lnTo>
                    <a:pt x="529" y="237"/>
                  </a:lnTo>
                  <a:lnTo>
                    <a:pt x="539" y="237"/>
                  </a:lnTo>
                  <a:close/>
                  <a:moveTo>
                    <a:pt x="53" y="731"/>
                  </a:moveTo>
                  <a:lnTo>
                    <a:pt x="10" y="771"/>
                  </a:lnTo>
                  <a:lnTo>
                    <a:pt x="31" y="721"/>
                  </a:lnTo>
                  <a:lnTo>
                    <a:pt x="63" y="700"/>
                  </a:lnTo>
                  <a:lnTo>
                    <a:pt x="116" y="679"/>
                  </a:lnTo>
                  <a:lnTo>
                    <a:pt x="158" y="659"/>
                  </a:lnTo>
                  <a:lnTo>
                    <a:pt x="200" y="628"/>
                  </a:lnTo>
                  <a:lnTo>
                    <a:pt x="222" y="607"/>
                  </a:lnTo>
                  <a:lnTo>
                    <a:pt x="264" y="565"/>
                  </a:lnTo>
                  <a:lnTo>
                    <a:pt x="296" y="536"/>
                  </a:lnTo>
                  <a:lnTo>
                    <a:pt x="317" y="505"/>
                  </a:lnTo>
                  <a:lnTo>
                    <a:pt x="339" y="473"/>
                  </a:lnTo>
                  <a:lnTo>
                    <a:pt x="370" y="432"/>
                  </a:lnTo>
                  <a:lnTo>
                    <a:pt x="391" y="401"/>
                  </a:lnTo>
                  <a:lnTo>
                    <a:pt x="424" y="370"/>
                  </a:lnTo>
                  <a:lnTo>
                    <a:pt x="466" y="309"/>
                  </a:lnTo>
                  <a:lnTo>
                    <a:pt x="497" y="247"/>
                  </a:lnTo>
                  <a:lnTo>
                    <a:pt x="550" y="268"/>
                  </a:lnTo>
                  <a:lnTo>
                    <a:pt x="519" y="339"/>
                  </a:lnTo>
                  <a:lnTo>
                    <a:pt x="466" y="401"/>
                  </a:lnTo>
                  <a:lnTo>
                    <a:pt x="433" y="432"/>
                  </a:lnTo>
                  <a:lnTo>
                    <a:pt x="424" y="473"/>
                  </a:lnTo>
                  <a:lnTo>
                    <a:pt x="391" y="505"/>
                  </a:lnTo>
                  <a:lnTo>
                    <a:pt x="360" y="536"/>
                  </a:lnTo>
                  <a:lnTo>
                    <a:pt x="328" y="576"/>
                  </a:lnTo>
                  <a:lnTo>
                    <a:pt x="306" y="607"/>
                  </a:lnTo>
                  <a:lnTo>
                    <a:pt x="264" y="638"/>
                  </a:lnTo>
                  <a:lnTo>
                    <a:pt x="222" y="669"/>
                  </a:lnTo>
                  <a:lnTo>
                    <a:pt x="191" y="700"/>
                  </a:lnTo>
                  <a:lnTo>
                    <a:pt x="148" y="731"/>
                  </a:lnTo>
                  <a:lnTo>
                    <a:pt x="95" y="752"/>
                  </a:lnTo>
                  <a:lnTo>
                    <a:pt x="42" y="771"/>
                  </a:lnTo>
                  <a:lnTo>
                    <a:pt x="53" y="731"/>
                  </a:lnTo>
                  <a:close/>
                  <a:moveTo>
                    <a:pt x="31" y="721"/>
                  </a:moveTo>
                  <a:lnTo>
                    <a:pt x="42" y="771"/>
                  </a:lnTo>
                  <a:lnTo>
                    <a:pt x="31" y="782"/>
                  </a:lnTo>
                  <a:lnTo>
                    <a:pt x="31" y="771"/>
                  </a:lnTo>
                  <a:lnTo>
                    <a:pt x="10" y="771"/>
                  </a:lnTo>
                  <a:lnTo>
                    <a:pt x="10" y="752"/>
                  </a:lnTo>
                  <a:lnTo>
                    <a:pt x="0" y="741"/>
                  </a:lnTo>
                  <a:lnTo>
                    <a:pt x="10" y="741"/>
                  </a:lnTo>
                  <a:lnTo>
                    <a:pt x="10" y="731"/>
                  </a:lnTo>
                  <a:lnTo>
                    <a:pt x="31" y="721"/>
                  </a:lnTo>
                  <a:close/>
                  <a:moveTo>
                    <a:pt x="805" y="1214"/>
                  </a:moveTo>
                  <a:lnTo>
                    <a:pt x="805" y="1266"/>
                  </a:lnTo>
                  <a:lnTo>
                    <a:pt x="794" y="1266"/>
                  </a:lnTo>
                  <a:lnTo>
                    <a:pt x="719" y="1245"/>
                  </a:lnTo>
                  <a:lnTo>
                    <a:pt x="667" y="1224"/>
                  </a:lnTo>
                  <a:lnTo>
                    <a:pt x="624" y="1205"/>
                  </a:lnTo>
                  <a:lnTo>
                    <a:pt x="572" y="1174"/>
                  </a:lnTo>
                  <a:lnTo>
                    <a:pt x="519" y="1153"/>
                  </a:lnTo>
                  <a:lnTo>
                    <a:pt x="477" y="1112"/>
                  </a:lnTo>
                  <a:lnTo>
                    <a:pt x="424" y="1091"/>
                  </a:lnTo>
                  <a:lnTo>
                    <a:pt x="381" y="1060"/>
                  </a:lnTo>
                  <a:lnTo>
                    <a:pt x="296" y="998"/>
                  </a:lnTo>
                  <a:lnTo>
                    <a:pt x="211" y="926"/>
                  </a:lnTo>
                  <a:lnTo>
                    <a:pt x="116" y="844"/>
                  </a:lnTo>
                  <a:lnTo>
                    <a:pt x="10" y="771"/>
                  </a:lnTo>
                  <a:lnTo>
                    <a:pt x="53" y="731"/>
                  </a:lnTo>
                  <a:lnTo>
                    <a:pt x="148" y="802"/>
                  </a:lnTo>
                  <a:lnTo>
                    <a:pt x="244" y="885"/>
                  </a:lnTo>
                  <a:lnTo>
                    <a:pt x="328" y="947"/>
                  </a:lnTo>
                  <a:lnTo>
                    <a:pt x="413" y="1008"/>
                  </a:lnTo>
                  <a:lnTo>
                    <a:pt x="466" y="1049"/>
                  </a:lnTo>
                  <a:lnTo>
                    <a:pt x="497" y="1070"/>
                  </a:lnTo>
                  <a:lnTo>
                    <a:pt x="539" y="1101"/>
                  </a:lnTo>
                  <a:lnTo>
                    <a:pt x="593" y="1122"/>
                  </a:lnTo>
                  <a:lnTo>
                    <a:pt x="646" y="1153"/>
                  </a:lnTo>
                  <a:lnTo>
                    <a:pt x="699" y="1174"/>
                  </a:lnTo>
                  <a:lnTo>
                    <a:pt x="752" y="1194"/>
                  </a:lnTo>
                  <a:lnTo>
                    <a:pt x="805" y="1214"/>
                  </a:lnTo>
                  <a:close/>
                  <a:moveTo>
                    <a:pt x="805" y="1266"/>
                  </a:moveTo>
                  <a:lnTo>
                    <a:pt x="805" y="1245"/>
                  </a:lnTo>
                  <a:lnTo>
                    <a:pt x="805" y="1266"/>
                  </a:lnTo>
                  <a:close/>
                  <a:moveTo>
                    <a:pt x="794" y="1266"/>
                  </a:moveTo>
                  <a:lnTo>
                    <a:pt x="805" y="1214"/>
                  </a:lnTo>
                  <a:lnTo>
                    <a:pt x="815" y="1214"/>
                  </a:lnTo>
                  <a:lnTo>
                    <a:pt x="826" y="1224"/>
                  </a:lnTo>
                  <a:lnTo>
                    <a:pt x="826" y="1245"/>
                  </a:lnTo>
                  <a:lnTo>
                    <a:pt x="826" y="1255"/>
                  </a:lnTo>
                  <a:lnTo>
                    <a:pt x="815" y="1255"/>
                  </a:lnTo>
                  <a:lnTo>
                    <a:pt x="815" y="1266"/>
                  </a:lnTo>
                  <a:lnTo>
                    <a:pt x="805" y="1266"/>
                  </a:lnTo>
                  <a:lnTo>
                    <a:pt x="794" y="1266"/>
                  </a:lnTo>
                  <a:close/>
                  <a:moveTo>
                    <a:pt x="2023" y="1255"/>
                  </a:moveTo>
                  <a:lnTo>
                    <a:pt x="2002" y="1266"/>
                  </a:lnTo>
                  <a:lnTo>
                    <a:pt x="805" y="1266"/>
                  </a:lnTo>
                  <a:lnTo>
                    <a:pt x="805" y="1214"/>
                  </a:lnTo>
                  <a:lnTo>
                    <a:pt x="2002" y="1214"/>
                  </a:lnTo>
                  <a:lnTo>
                    <a:pt x="2023" y="1255"/>
                  </a:lnTo>
                  <a:close/>
                  <a:moveTo>
                    <a:pt x="2002" y="1266"/>
                  </a:moveTo>
                  <a:lnTo>
                    <a:pt x="2002" y="1214"/>
                  </a:lnTo>
                  <a:lnTo>
                    <a:pt x="2012" y="1214"/>
                  </a:lnTo>
                  <a:lnTo>
                    <a:pt x="2023" y="1224"/>
                  </a:lnTo>
                  <a:lnTo>
                    <a:pt x="2023" y="1245"/>
                  </a:lnTo>
                  <a:lnTo>
                    <a:pt x="2023" y="1255"/>
                  </a:lnTo>
                  <a:lnTo>
                    <a:pt x="2023" y="1266"/>
                  </a:lnTo>
                  <a:lnTo>
                    <a:pt x="2012" y="1266"/>
                  </a:lnTo>
                  <a:lnTo>
                    <a:pt x="2002" y="1266"/>
                  </a:lnTo>
                  <a:close/>
                  <a:moveTo>
                    <a:pt x="2023" y="1255"/>
                  </a:moveTo>
                  <a:lnTo>
                    <a:pt x="2002" y="1245"/>
                  </a:lnTo>
                  <a:lnTo>
                    <a:pt x="2023" y="1255"/>
                  </a:lnTo>
                  <a:close/>
                  <a:moveTo>
                    <a:pt x="2002" y="1266"/>
                  </a:moveTo>
                  <a:lnTo>
                    <a:pt x="2002" y="1214"/>
                  </a:lnTo>
                  <a:lnTo>
                    <a:pt x="2012" y="1214"/>
                  </a:lnTo>
                  <a:lnTo>
                    <a:pt x="2023" y="1224"/>
                  </a:lnTo>
                  <a:lnTo>
                    <a:pt x="2023" y="1245"/>
                  </a:lnTo>
                  <a:lnTo>
                    <a:pt x="2023" y="1255"/>
                  </a:lnTo>
                  <a:lnTo>
                    <a:pt x="2023" y="1266"/>
                  </a:lnTo>
                  <a:lnTo>
                    <a:pt x="2012" y="1266"/>
                  </a:lnTo>
                  <a:lnTo>
                    <a:pt x="2002" y="1266"/>
                  </a:lnTo>
                  <a:close/>
                  <a:moveTo>
                    <a:pt x="2626" y="216"/>
                  </a:moveTo>
                  <a:lnTo>
                    <a:pt x="2670" y="185"/>
                  </a:lnTo>
                  <a:lnTo>
                    <a:pt x="2680" y="206"/>
                  </a:lnTo>
                  <a:lnTo>
                    <a:pt x="2670" y="247"/>
                  </a:lnTo>
                  <a:lnTo>
                    <a:pt x="2659" y="288"/>
                  </a:lnTo>
                  <a:lnTo>
                    <a:pt x="2637" y="309"/>
                  </a:lnTo>
                  <a:lnTo>
                    <a:pt x="2626" y="349"/>
                  </a:lnTo>
                  <a:lnTo>
                    <a:pt x="2606" y="411"/>
                  </a:lnTo>
                  <a:lnTo>
                    <a:pt x="2564" y="473"/>
                  </a:lnTo>
                  <a:lnTo>
                    <a:pt x="2542" y="536"/>
                  </a:lnTo>
                  <a:lnTo>
                    <a:pt x="2500" y="607"/>
                  </a:lnTo>
                  <a:lnTo>
                    <a:pt x="2458" y="659"/>
                  </a:lnTo>
                  <a:lnTo>
                    <a:pt x="2404" y="721"/>
                  </a:lnTo>
                  <a:lnTo>
                    <a:pt x="2309" y="833"/>
                  </a:lnTo>
                  <a:lnTo>
                    <a:pt x="2225" y="957"/>
                  </a:lnTo>
                  <a:lnTo>
                    <a:pt x="2171" y="1039"/>
                  </a:lnTo>
                  <a:lnTo>
                    <a:pt x="2129" y="1101"/>
                  </a:lnTo>
                  <a:lnTo>
                    <a:pt x="2076" y="1174"/>
                  </a:lnTo>
                  <a:lnTo>
                    <a:pt x="2023" y="1255"/>
                  </a:lnTo>
                  <a:lnTo>
                    <a:pt x="1970" y="1224"/>
                  </a:lnTo>
                  <a:lnTo>
                    <a:pt x="2023" y="1153"/>
                  </a:lnTo>
                  <a:lnTo>
                    <a:pt x="2076" y="1070"/>
                  </a:lnTo>
                  <a:lnTo>
                    <a:pt x="2129" y="998"/>
                  </a:lnTo>
                  <a:lnTo>
                    <a:pt x="2182" y="937"/>
                  </a:lnTo>
                  <a:lnTo>
                    <a:pt x="2278" y="802"/>
                  </a:lnTo>
                  <a:lnTo>
                    <a:pt x="2362" y="679"/>
                  </a:lnTo>
                  <a:lnTo>
                    <a:pt x="2404" y="628"/>
                  </a:lnTo>
                  <a:lnTo>
                    <a:pt x="2447" y="565"/>
                  </a:lnTo>
                  <a:lnTo>
                    <a:pt x="2489" y="515"/>
                  </a:lnTo>
                  <a:lnTo>
                    <a:pt x="2521" y="453"/>
                  </a:lnTo>
                  <a:lnTo>
                    <a:pt x="2553" y="380"/>
                  </a:lnTo>
                  <a:lnTo>
                    <a:pt x="2575" y="319"/>
                  </a:lnTo>
                  <a:lnTo>
                    <a:pt x="2584" y="299"/>
                  </a:lnTo>
                  <a:lnTo>
                    <a:pt x="2606" y="257"/>
                  </a:lnTo>
                  <a:lnTo>
                    <a:pt x="2617" y="237"/>
                  </a:lnTo>
                  <a:lnTo>
                    <a:pt x="2626" y="195"/>
                  </a:lnTo>
                  <a:lnTo>
                    <a:pt x="2626" y="216"/>
                  </a:lnTo>
                  <a:close/>
                  <a:moveTo>
                    <a:pt x="2670" y="185"/>
                  </a:moveTo>
                  <a:lnTo>
                    <a:pt x="2659" y="195"/>
                  </a:lnTo>
                  <a:lnTo>
                    <a:pt x="2670" y="185"/>
                  </a:lnTo>
                  <a:close/>
                  <a:moveTo>
                    <a:pt x="2680" y="206"/>
                  </a:moveTo>
                  <a:lnTo>
                    <a:pt x="2626" y="195"/>
                  </a:lnTo>
                  <a:lnTo>
                    <a:pt x="2626" y="185"/>
                  </a:lnTo>
                  <a:lnTo>
                    <a:pt x="2637" y="185"/>
                  </a:lnTo>
                  <a:lnTo>
                    <a:pt x="2659" y="164"/>
                  </a:lnTo>
                  <a:lnTo>
                    <a:pt x="2670" y="164"/>
                  </a:lnTo>
                  <a:lnTo>
                    <a:pt x="2670" y="185"/>
                  </a:lnTo>
                  <a:lnTo>
                    <a:pt x="2680" y="185"/>
                  </a:lnTo>
                  <a:lnTo>
                    <a:pt x="2680" y="195"/>
                  </a:lnTo>
                  <a:lnTo>
                    <a:pt x="2680" y="206"/>
                  </a:lnTo>
                  <a:close/>
                  <a:moveTo>
                    <a:pt x="2489" y="0"/>
                  </a:moveTo>
                  <a:lnTo>
                    <a:pt x="2511" y="10"/>
                  </a:lnTo>
                  <a:lnTo>
                    <a:pt x="2670" y="185"/>
                  </a:lnTo>
                  <a:lnTo>
                    <a:pt x="2626" y="216"/>
                  </a:lnTo>
                  <a:lnTo>
                    <a:pt x="2468" y="52"/>
                  </a:lnTo>
                  <a:lnTo>
                    <a:pt x="2489" y="0"/>
                  </a:lnTo>
                  <a:close/>
                  <a:moveTo>
                    <a:pt x="2511" y="10"/>
                  </a:moveTo>
                  <a:lnTo>
                    <a:pt x="2468" y="52"/>
                  </a:lnTo>
                  <a:lnTo>
                    <a:pt x="2468" y="41"/>
                  </a:lnTo>
                  <a:lnTo>
                    <a:pt x="2458" y="41"/>
                  </a:lnTo>
                  <a:lnTo>
                    <a:pt x="2468" y="31"/>
                  </a:lnTo>
                  <a:lnTo>
                    <a:pt x="2468" y="10"/>
                  </a:lnTo>
                  <a:lnTo>
                    <a:pt x="2489" y="10"/>
                  </a:lnTo>
                  <a:lnTo>
                    <a:pt x="2489" y="0"/>
                  </a:lnTo>
                  <a:lnTo>
                    <a:pt x="2500" y="10"/>
                  </a:lnTo>
                  <a:lnTo>
                    <a:pt x="2511" y="10"/>
                  </a:lnTo>
                  <a:close/>
                  <a:moveTo>
                    <a:pt x="2489" y="0"/>
                  </a:moveTo>
                  <a:lnTo>
                    <a:pt x="2489" y="41"/>
                  </a:lnTo>
                  <a:lnTo>
                    <a:pt x="2489" y="0"/>
                  </a:lnTo>
                  <a:close/>
                  <a:moveTo>
                    <a:pt x="2511" y="10"/>
                  </a:moveTo>
                  <a:lnTo>
                    <a:pt x="2468" y="52"/>
                  </a:lnTo>
                  <a:lnTo>
                    <a:pt x="2468" y="41"/>
                  </a:lnTo>
                  <a:lnTo>
                    <a:pt x="2458" y="41"/>
                  </a:lnTo>
                  <a:lnTo>
                    <a:pt x="2468" y="31"/>
                  </a:lnTo>
                  <a:lnTo>
                    <a:pt x="2468" y="10"/>
                  </a:lnTo>
                  <a:lnTo>
                    <a:pt x="2489" y="10"/>
                  </a:lnTo>
                  <a:lnTo>
                    <a:pt x="2489" y="0"/>
                  </a:lnTo>
                  <a:lnTo>
                    <a:pt x="2500" y="10"/>
                  </a:lnTo>
                  <a:lnTo>
                    <a:pt x="2511" y="10"/>
                  </a:lnTo>
                  <a:close/>
                </a:path>
              </a:pathLst>
            </a:custGeom>
            <a:solidFill>
              <a:srgbClr val="FFFFFF"/>
            </a:solidFill>
            <a:ln w="9525">
              <a:noFill/>
              <a:round/>
              <a:headEnd/>
              <a:tailEnd/>
            </a:ln>
          </p:spPr>
          <p:txBody>
            <a:bodyPr/>
            <a:lstStyle/>
            <a:p>
              <a:endParaRPr lang="uk-UA"/>
            </a:p>
          </p:txBody>
        </p:sp>
        <p:sp>
          <p:nvSpPr>
            <p:cNvPr id="16473" name="Freeform 97"/>
            <p:cNvSpPr>
              <a:spLocks/>
            </p:cNvSpPr>
            <p:nvPr/>
          </p:nvSpPr>
          <p:spPr bwMode="auto">
            <a:xfrm>
              <a:off x="6789738" y="2451100"/>
              <a:ext cx="638175" cy="346075"/>
            </a:xfrm>
            <a:custGeom>
              <a:avLst/>
              <a:gdLst>
                <a:gd name="T0" fmla="*/ 2147483647 w 2014"/>
                <a:gd name="T1" fmla="*/ 2147483647 h 1091"/>
                <a:gd name="T2" fmla="*/ 2147483647 w 2014"/>
                <a:gd name="T3" fmla="*/ 2147483647 h 1091"/>
                <a:gd name="T4" fmla="*/ 2147483647 w 2014"/>
                <a:gd name="T5" fmla="*/ 2147483647 h 1091"/>
                <a:gd name="T6" fmla="*/ 2147483647 w 2014"/>
                <a:gd name="T7" fmla="*/ 2147483647 h 1091"/>
                <a:gd name="T8" fmla="*/ 2147483647 w 2014"/>
                <a:gd name="T9" fmla="*/ 2147483647 h 1091"/>
                <a:gd name="T10" fmla="*/ 2147483647 w 2014"/>
                <a:gd name="T11" fmla="*/ 2147483647 h 1091"/>
                <a:gd name="T12" fmla="*/ 2147483647 w 2014"/>
                <a:gd name="T13" fmla="*/ 2147483647 h 1091"/>
                <a:gd name="T14" fmla="*/ 2147483647 w 2014"/>
                <a:gd name="T15" fmla="*/ 2147483647 h 1091"/>
                <a:gd name="T16" fmla="*/ 2147483647 w 2014"/>
                <a:gd name="T17" fmla="*/ 2147483647 h 1091"/>
                <a:gd name="T18" fmla="*/ 2147483647 w 2014"/>
                <a:gd name="T19" fmla="*/ 2147483647 h 1091"/>
                <a:gd name="T20" fmla="*/ 2147483647 w 2014"/>
                <a:gd name="T21" fmla="*/ 2147483647 h 1091"/>
                <a:gd name="T22" fmla="*/ 2147483647 w 2014"/>
                <a:gd name="T23" fmla="*/ 2147483647 h 1091"/>
                <a:gd name="T24" fmla="*/ 2147483647 w 2014"/>
                <a:gd name="T25" fmla="*/ 2147483647 h 1091"/>
                <a:gd name="T26" fmla="*/ 2147483647 w 2014"/>
                <a:gd name="T27" fmla="*/ 2147483647 h 1091"/>
                <a:gd name="T28" fmla="*/ 2147483647 w 2014"/>
                <a:gd name="T29" fmla="*/ 2147483647 h 1091"/>
                <a:gd name="T30" fmla="*/ 2147483647 w 2014"/>
                <a:gd name="T31" fmla="*/ 2147483647 h 1091"/>
                <a:gd name="T32" fmla="*/ 2147483647 w 2014"/>
                <a:gd name="T33" fmla="*/ 2147483647 h 1091"/>
                <a:gd name="T34" fmla="*/ 2147483647 w 2014"/>
                <a:gd name="T35" fmla="*/ 2147483647 h 1091"/>
                <a:gd name="T36" fmla="*/ 2147483647 w 2014"/>
                <a:gd name="T37" fmla="*/ 2147483647 h 1091"/>
                <a:gd name="T38" fmla="*/ 2147483647 w 2014"/>
                <a:gd name="T39" fmla="*/ 2147483647 h 1091"/>
                <a:gd name="T40" fmla="*/ 2147483647 w 2014"/>
                <a:gd name="T41" fmla="*/ 2147483647 h 1091"/>
                <a:gd name="T42" fmla="*/ 2147483647 w 2014"/>
                <a:gd name="T43" fmla="*/ 2147483647 h 1091"/>
                <a:gd name="T44" fmla="*/ 2147483647 w 2014"/>
                <a:gd name="T45" fmla="*/ 0 h 1091"/>
                <a:gd name="T46" fmla="*/ 2147483647 w 2014"/>
                <a:gd name="T47" fmla="*/ 0 h 1091"/>
                <a:gd name="T48" fmla="*/ 2147483647 w 2014"/>
                <a:gd name="T49" fmla="*/ 0 h 1091"/>
                <a:gd name="T50" fmla="*/ 2147483647 w 2014"/>
                <a:gd name="T51" fmla="*/ 2147483647 h 1091"/>
                <a:gd name="T52" fmla="*/ 2147483647 w 2014"/>
                <a:gd name="T53" fmla="*/ 2147483647 h 1091"/>
                <a:gd name="T54" fmla="*/ 2147483647 w 2014"/>
                <a:gd name="T55" fmla="*/ 2147483647 h 1091"/>
                <a:gd name="T56" fmla="*/ 2147483647 w 2014"/>
                <a:gd name="T57" fmla="*/ 2147483647 h 1091"/>
                <a:gd name="T58" fmla="*/ 2147483647 w 2014"/>
                <a:gd name="T59" fmla="*/ 2147483647 h 1091"/>
                <a:gd name="T60" fmla="*/ 2147483647 w 2014"/>
                <a:gd name="T61" fmla="*/ 2147483647 h 1091"/>
                <a:gd name="T62" fmla="*/ 2147483647 w 2014"/>
                <a:gd name="T63" fmla="*/ 2147483647 h 1091"/>
                <a:gd name="T64" fmla="*/ 2147483647 w 2014"/>
                <a:gd name="T65" fmla="*/ 2147483647 h 1091"/>
                <a:gd name="T66" fmla="*/ 0 w 2014"/>
                <a:gd name="T67" fmla="*/ 2147483647 h 1091"/>
                <a:gd name="T68" fmla="*/ 0 w 2014"/>
                <a:gd name="T69" fmla="*/ 2147483647 h 1091"/>
                <a:gd name="T70" fmla="*/ 0 w 2014"/>
                <a:gd name="T71" fmla="*/ 2147483647 h 1091"/>
                <a:gd name="T72" fmla="*/ 2147483647 w 2014"/>
                <a:gd name="T73" fmla="*/ 2147483647 h 1091"/>
                <a:gd name="T74" fmla="*/ 2147483647 w 2014"/>
                <a:gd name="T75" fmla="*/ 2147483647 h 1091"/>
                <a:gd name="T76" fmla="*/ 2147483647 w 2014"/>
                <a:gd name="T77" fmla="*/ 2147483647 h 1091"/>
                <a:gd name="T78" fmla="*/ 2147483647 w 2014"/>
                <a:gd name="T79" fmla="*/ 2147483647 h 1091"/>
                <a:gd name="T80" fmla="*/ 2147483647 w 2014"/>
                <a:gd name="T81" fmla="*/ 2147483647 h 1091"/>
                <a:gd name="T82" fmla="*/ 2147483647 w 2014"/>
                <a:gd name="T83" fmla="*/ 2147483647 h 1091"/>
                <a:gd name="T84" fmla="*/ 2147483647 w 2014"/>
                <a:gd name="T85" fmla="*/ 2147483647 h 1091"/>
                <a:gd name="T86" fmla="*/ 2147483647 w 2014"/>
                <a:gd name="T87" fmla="*/ 2147483647 h 1091"/>
                <a:gd name="T88" fmla="*/ 2147483647 w 2014"/>
                <a:gd name="T89" fmla="*/ 2147483647 h 1091"/>
                <a:gd name="T90" fmla="*/ 2147483647 w 2014"/>
                <a:gd name="T91" fmla="*/ 2147483647 h 1091"/>
                <a:gd name="T92" fmla="*/ 2147483647 w 2014"/>
                <a:gd name="T93" fmla="*/ 2147483647 h 1091"/>
                <a:gd name="T94" fmla="*/ 2147483647 w 2014"/>
                <a:gd name="T95" fmla="*/ 2147483647 h 1091"/>
                <a:gd name="T96" fmla="*/ 2147483647 w 2014"/>
                <a:gd name="T97" fmla="*/ 2147483647 h 1091"/>
                <a:gd name="T98" fmla="*/ 2147483647 w 2014"/>
                <a:gd name="T99" fmla="*/ 2147483647 h 1091"/>
                <a:gd name="T100" fmla="*/ 2147483647 w 2014"/>
                <a:gd name="T101" fmla="*/ 2147483647 h 1091"/>
                <a:gd name="T102" fmla="*/ 2147483647 w 2014"/>
                <a:gd name="T103" fmla="*/ 2147483647 h 1091"/>
                <a:gd name="T104" fmla="*/ 2147483647 w 2014"/>
                <a:gd name="T105" fmla="*/ 2147483647 h 1091"/>
                <a:gd name="T106" fmla="*/ 2147483647 w 2014"/>
                <a:gd name="T107" fmla="*/ 2147483647 h 1091"/>
                <a:gd name="T108" fmla="*/ 2147483647 w 2014"/>
                <a:gd name="T109" fmla="*/ 2147483647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4"/>
                <a:gd name="T166" fmla="*/ 0 h 1091"/>
                <a:gd name="T167" fmla="*/ 2014 w 2014"/>
                <a:gd name="T168" fmla="*/ 1091 h 10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4" h="1091">
                  <a:moveTo>
                    <a:pt x="2014" y="1091"/>
                  </a:moveTo>
                  <a:lnTo>
                    <a:pt x="1981" y="875"/>
                  </a:lnTo>
                  <a:lnTo>
                    <a:pt x="1970" y="700"/>
                  </a:lnTo>
                  <a:lnTo>
                    <a:pt x="1970" y="546"/>
                  </a:lnTo>
                  <a:lnTo>
                    <a:pt x="1970" y="432"/>
                  </a:lnTo>
                  <a:lnTo>
                    <a:pt x="1992" y="268"/>
                  </a:lnTo>
                  <a:lnTo>
                    <a:pt x="2014" y="114"/>
                  </a:lnTo>
                  <a:lnTo>
                    <a:pt x="2014" y="124"/>
                  </a:lnTo>
                  <a:lnTo>
                    <a:pt x="1992" y="133"/>
                  </a:lnTo>
                  <a:lnTo>
                    <a:pt x="1970" y="164"/>
                  </a:lnTo>
                  <a:lnTo>
                    <a:pt x="1939" y="175"/>
                  </a:lnTo>
                  <a:lnTo>
                    <a:pt x="1865" y="185"/>
                  </a:lnTo>
                  <a:lnTo>
                    <a:pt x="1781" y="196"/>
                  </a:lnTo>
                  <a:lnTo>
                    <a:pt x="1599" y="216"/>
                  </a:lnTo>
                  <a:lnTo>
                    <a:pt x="1473" y="216"/>
                  </a:lnTo>
                  <a:lnTo>
                    <a:pt x="1388" y="216"/>
                  </a:lnTo>
                  <a:lnTo>
                    <a:pt x="1324" y="185"/>
                  </a:lnTo>
                  <a:lnTo>
                    <a:pt x="1260" y="144"/>
                  </a:lnTo>
                  <a:lnTo>
                    <a:pt x="1198" y="114"/>
                  </a:lnTo>
                  <a:lnTo>
                    <a:pt x="1113" y="62"/>
                  </a:lnTo>
                  <a:lnTo>
                    <a:pt x="1027" y="31"/>
                  </a:lnTo>
                  <a:lnTo>
                    <a:pt x="901" y="10"/>
                  </a:lnTo>
                  <a:lnTo>
                    <a:pt x="763" y="0"/>
                  </a:lnTo>
                  <a:lnTo>
                    <a:pt x="625" y="0"/>
                  </a:lnTo>
                  <a:lnTo>
                    <a:pt x="497" y="0"/>
                  </a:lnTo>
                  <a:lnTo>
                    <a:pt x="371" y="10"/>
                  </a:lnTo>
                  <a:lnTo>
                    <a:pt x="244" y="21"/>
                  </a:lnTo>
                  <a:lnTo>
                    <a:pt x="191" y="52"/>
                  </a:lnTo>
                  <a:lnTo>
                    <a:pt x="138" y="72"/>
                  </a:lnTo>
                  <a:lnTo>
                    <a:pt x="106" y="93"/>
                  </a:lnTo>
                  <a:lnTo>
                    <a:pt x="64" y="133"/>
                  </a:lnTo>
                  <a:lnTo>
                    <a:pt x="42" y="185"/>
                  </a:lnTo>
                  <a:lnTo>
                    <a:pt x="11" y="237"/>
                  </a:lnTo>
                  <a:lnTo>
                    <a:pt x="0" y="299"/>
                  </a:lnTo>
                  <a:lnTo>
                    <a:pt x="0" y="381"/>
                  </a:lnTo>
                  <a:lnTo>
                    <a:pt x="0" y="463"/>
                  </a:lnTo>
                  <a:lnTo>
                    <a:pt x="11" y="546"/>
                  </a:lnTo>
                  <a:lnTo>
                    <a:pt x="42" y="607"/>
                  </a:lnTo>
                  <a:lnTo>
                    <a:pt x="74" y="659"/>
                  </a:lnTo>
                  <a:lnTo>
                    <a:pt x="116" y="700"/>
                  </a:lnTo>
                  <a:lnTo>
                    <a:pt x="169" y="721"/>
                  </a:lnTo>
                  <a:lnTo>
                    <a:pt x="222" y="752"/>
                  </a:lnTo>
                  <a:lnTo>
                    <a:pt x="286" y="762"/>
                  </a:lnTo>
                  <a:lnTo>
                    <a:pt x="402" y="783"/>
                  </a:lnTo>
                  <a:lnTo>
                    <a:pt x="497" y="823"/>
                  </a:lnTo>
                  <a:lnTo>
                    <a:pt x="519" y="854"/>
                  </a:lnTo>
                  <a:lnTo>
                    <a:pt x="551" y="885"/>
                  </a:lnTo>
                  <a:lnTo>
                    <a:pt x="551" y="927"/>
                  </a:lnTo>
                  <a:lnTo>
                    <a:pt x="541" y="978"/>
                  </a:lnTo>
                  <a:lnTo>
                    <a:pt x="699" y="916"/>
                  </a:lnTo>
                  <a:lnTo>
                    <a:pt x="816" y="875"/>
                  </a:lnTo>
                  <a:lnTo>
                    <a:pt x="1091" y="916"/>
                  </a:lnTo>
                  <a:lnTo>
                    <a:pt x="1494" y="978"/>
                  </a:lnTo>
                  <a:lnTo>
                    <a:pt x="1854" y="1050"/>
                  </a:lnTo>
                  <a:lnTo>
                    <a:pt x="2014" y="1091"/>
                  </a:lnTo>
                  <a:close/>
                </a:path>
              </a:pathLst>
            </a:custGeom>
            <a:solidFill>
              <a:srgbClr val="008EC8"/>
            </a:solidFill>
            <a:ln w="9525">
              <a:noFill/>
              <a:round/>
              <a:headEnd/>
              <a:tailEnd/>
            </a:ln>
          </p:spPr>
          <p:txBody>
            <a:bodyPr/>
            <a:lstStyle/>
            <a:p>
              <a:endParaRPr lang="uk-UA"/>
            </a:p>
          </p:txBody>
        </p:sp>
        <p:sp>
          <p:nvSpPr>
            <p:cNvPr id="16474" name="Freeform 98"/>
            <p:cNvSpPr>
              <a:spLocks noEditPoints="1"/>
            </p:cNvSpPr>
            <p:nvPr/>
          </p:nvSpPr>
          <p:spPr bwMode="auto">
            <a:xfrm>
              <a:off x="6775450" y="2441575"/>
              <a:ext cx="658813" cy="365125"/>
            </a:xfrm>
            <a:custGeom>
              <a:avLst/>
              <a:gdLst>
                <a:gd name="T0" fmla="*/ 2147483647 w 2076"/>
                <a:gd name="T1" fmla="*/ 2147483647 h 1153"/>
                <a:gd name="T2" fmla="*/ 2147483647 w 2076"/>
                <a:gd name="T3" fmla="*/ 2147483647 h 1153"/>
                <a:gd name="T4" fmla="*/ 2147483647 w 2076"/>
                <a:gd name="T5" fmla="*/ 2147483647 h 1153"/>
                <a:gd name="T6" fmla="*/ 2147483647 w 2076"/>
                <a:gd name="T7" fmla="*/ 2147483647 h 1153"/>
                <a:gd name="T8" fmla="*/ 2147483647 w 2076"/>
                <a:gd name="T9" fmla="*/ 2147483647 h 1153"/>
                <a:gd name="T10" fmla="*/ 2147483647 w 2076"/>
                <a:gd name="T11" fmla="*/ 2147483647 h 1153"/>
                <a:gd name="T12" fmla="*/ 2147483647 w 2076"/>
                <a:gd name="T13" fmla="*/ 2147483647 h 1153"/>
                <a:gd name="T14" fmla="*/ 2147483647 w 2076"/>
                <a:gd name="T15" fmla="*/ 2147483647 h 1153"/>
                <a:gd name="T16" fmla="*/ 2147483647 w 2076"/>
                <a:gd name="T17" fmla="*/ 2147483647 h 1153"/>
                <a:gd name="T18" fmla="*/ 2147483647 w 2076"/>
                <a:gd name="T19" fmla="*/ 2147483647 h 1153"/>
                <a:gd name="T20" fmla="*/ 2147483647 w 2076"/>
                <a:gd name="T21" fmla="*/ 2147483647 h 1153"/>
                <a:gd name="T22" fmla="*/ 2147483647 w 2076"/>
                <a:gd name="T23" fmla="*/ 2147483647 h 1153"/>
                <a:gd name="T24" fmla="*/ 2147483647 w 2076"/>
                <a:gd name="T25" fmla="*/ 0 h 1153"/>
                <a:gd name="T26" fmla="*/ 2147483647 w 2076"/>
                <a:gd name="T27" fmla="*/ 2147483647 h 1153"/>
                <a:gd name="T28" fmla="*/ 2147483647 w 2076"/>
                <a:gd name="T29" fmla="*/ 2147483647 h 1153"/>
                <a:gd name="T30" fmla="*/ 2147483647 w 2076"/>
                <a:gd name="T31" fmla="*/ 2147483647 h 1153"/>
                <a:gd name="T32" fmla="*/ 2147483647 w 2076"/>
                <a:gd name="T33" fmla="*/ 2147483647 h 1153"/>
                <a:gd name="T34" fmla="*/ 2147483647 w 2076"/>
                <a:gd name="T35" fmla="*/ 2147483647 h 1153"/>
                <a:gd name="T36" fmla="*/ 2147483647 w 2076"/>
                <a:gd name="T37" fmla="*/ 2147483647 h 1153"/>
                <a:gd name="T38" fmla="*/ 2147483647 w 2076"/>
                <a:gd name="T39" fmla="*/ 2147483647 h 1153"/>
                <a:gd name="T40" fmla="*/ 2147483647 w 2076"/>
                <a:gd name="T41" fmla="*/ 2147483647 h 1153"/>
                <a:gd name="T42" fmla="*/ 2147483647 w 2076"/>
                <a:gd name="T43" fmla="*/ 2147483647 h 1153"/>
                <a:gd name="T44" fmla="*/ 2147483647 w 2076"/>
                <a:gd name="T45" fmla="*/ 2147483647 h 1153"/>
                <a:gd name="T46" fmla="*/ 2147483647 w 2076"/>
                <a:gd name="T47" fmla="*/ 2147483647 h 1153"/>
                <a:gd name="T48" fmla="*/ 2147483647 w 2076"/>
                <a:gd name="T49" fmla="*/ 2147483647 h 1153"/>
                <a:gd name="T50" fmla="*/ 2147483647 w 2076"/>
                <a:gd name="T51" fmla="*/ 2147483647 h 1153"/>
                <a:gd name="T52" fmla="*/ 2147483647 w 2076"/>
                <a:gd name="T53" fmla="*/ 2147483647 h 1153"/>
                <a:gd name="T54" fmla="*/ 2147483647 w 2076"/>
                <a:gd name="T55" fmla="*/ 2147483647 h 1153"/>
                <a:gd name="T56" fmla="*/ 2147483647 w 2076"/>
                <a:gd name="T57" fmla="*/ 2147483647 h 1153"/>
                <a:gd name="T58" fmla="*/ 2147483647 w 2076"/>
                <a:gd name="T59" fmla="*/ 2147483647 h 1153"/>
                <a:gd name="T60" fmla="*/ 2147483647 w 2076"/>
                <a:gd name="T61" fmla="*/ 2147483647 h 1153"/>
                <a:gd name="T62" fmla="*/ 2147483647 w 2076"/>
                <a:gd name="T63" fmla="*/ 2147483647 h 1153"/>
                <a:gd name="T64" fmla="*/ 2147483647 w 2076"/>
                <a:gd name="T65" fmla="*/ 2147483647 h 1153"/>
                <a:gd name="T66" fmla="*/ 2147483647 w 2076"/>
                <a:gd name="T67" fmla="*/ 2147483647 h 1153"/>
                <a:gd name="T68" fmla="*/ 2147483647 w 2076"/>
                <a:gd name="T69" fmla="*/ 2147483647 h 1153"/>
                <a:gd name="T70" fmla="*/ 2147483647 w 2076"/>
                <a:gd name="T71" fmla="*/ 2147483647 h 1153"/>
                <a:gd name="T72" fmla="*/ 2147483647 w 2076"/>
                <a:gd name="T73" fmla="*/ 2147483647 h 1153"/>
                <a:gd name="T74" fmla="*/ 2147483647 w 2076"/>
                <a:gd name="T75" fmla="*/ 2147483647 h 1153"/>
                <a:gd name="T76" fmla="*/ 2147483647 w 2076"/>
                <a:gd name="T77" fmla="*/ 2147483647 h 1153"/>
                <a:gd name="T78" fmla="*/ 2147483647 w 2076"/>
                <a:gd name="T79" fmla="*/ 2147483647 h 1153"/>
                <a:gd name="T80" fmla="*/ 2147483647 w 2076"/>
                <a:gd name="T81" fmla="*/ 2147483647 h 1153"/>
                <a:gd name="T82" fmla="*/ 2147483647 w 2076"/>
                <a:gd name="T83" fmla="*/ 2147483647 h 1153"/>
                <a:gd name="T84" fmla="*/ 2147483647 w 2076"/>
                <a:gd name="T85" fmla="*/ 2147483647 h 1153"/>
                <a:gd name="T86" fmla="*/ 2147483647 w 2076"/>
                <a:gd name="T87" fmla="*/ 2147483647 h 1153"/>
                <a:gd name="T88" fmla="*/ 2147483647 w 2076"/>
                <a:gd name="T89" fmla="*/ 2147483647 h 1153"/>
                <a:gd name="T90" fmla="*/ 2147483647 w 2076"/>
                <a:gd name="T91" fmla="*/ 2147483647 h 1153"/>
                <a:gd name="T92" fmla="*/ 2147483647 w 2076"/>
                <a:gd name="T93" fmla="*/ 2147483647 h 1153"/>
                <a:gd name="T94" fmla="*/ 2147483647 w 2076"/>
                <a:gd name="T95" fmla="*/ 2147483647 h 1153"/>
                <a:gd name="T96" fmla="*/ 2147483647 w 2076"/>
                <a:gd name="T97" fmla="*/ 2147483647 h 1153"/>
                <a:gd name="T98" fmla="*/ 2147483647 w 2076"/>
                <a:gd name="T99" fmla="*/ 2147483647 h 1153"/>
                <a:gd name="T100" fmla="*/ 2147483647 w 2076"/>
                <a:gd name="T101" fmla="*/ 2147483647 h 1153"/>
                <a:gd name="T102" fmla="*/ 2147483647 w 2076"/>
                <a:gd name="T103" fmla="*/ 2147483647 h 1153"/>
                <a:gd name="T104" fmla="*/ 2147483647 w 2076"/>
                <a:gd name="T105" fmla="*/ 2147483647 h 1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76"/>
                <a:gd name="T160" fmla="*/ 0 h 1153"/>
                <a:gd name="T161" fmla="*/ 2076 w 2076"/>
                <a:gd name="T162" fmla="*/ 1153 h 11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76" h="1153">
                  <a:moveTo>
                    <a:pt x="2076" y="145"/>
                  </a:moveTo>
                  <a:lnTo>
                    <a:pt x="2023" y="145"/>
                  </a:lnTo>
                  <a:lnTo>
                    <a:pt x="2076" y="145"/>
                  </a:lnTo>
                  <a:lnTo>
                    <a:pt x="2076" y="175"/>
                  </a:lnTo>
                  <a:lnTo>
                    <a:pt x="2076" y="216"/>
                  </a:lnTo>
                  <a:lnTo>
                    <a:pt x="2076" y="258"/>
                  </a:lnTo>
                  <a:lnTo>
                    <a:pt x="2065" y="299"/>
                  </a:lnTo>
                  <a:lnTo>
                    <a:pt x="2056" y="371"/>
                  </a:lnTo>
                  <a:lnTo>
                    <a:pt x="2034" y="474"/>
                  </a:lnTo>
                  <a:lnTo>
                    <a:pt x="2034" y="525"/>
                  </a:lnTo>
                  <a:lnTo>
                    <a:pt x="2034" y="577"/>
                  </a:lnTo>
                  <a:lnTo>
                    <a:pt x="2034" y="648"/>
                  </a:lnTo>
                  <a:lnTo>
                    <a:pt x="2034" y="721"/>
                  </a:lnTo>
                  <a:lnTo>
                    <a:pt x="2034" y="804"/>
                  </a:lnTo>
                  <a:lnTo>
                    <a:pt x="2056" y="896"/>
                  </a:lnTo>
                  <a:lnTo>
                    <a:pt x="2065" y="1009"/>
                  </a:lnTo>
                  <a:lnTo>
                    <a:pt x="2076" y="1122"/>
                  </a:lnTo>
                  <a:lnTo>
                    <a:pt x="2023" y="1122"/>
                  </a:lnTo>
                  <a:lnTo>
                    <a:pt x="2012" y="1009"/>
                  </a:lnTo>
                  <a:lnTo>
                    <a:pt x="2002" y="906"/>
                  </a:lnTo>
                  <a:lnTo>
                    <a:pt x="1981" y="804"/>
                  </a:lnTo>
                  <a:lnTo>
                    <a:pt x="1981" y="731"/>
                  </a:lnTo>
                  <a:lnTo>
                    <a:pt x="1981" y="648"/>
                  </a:lnTo>
                  <a:lnTo>
                    <a:pt x="1981" y="577"/>
                  </a:lnTo>
                  <a:lnTo>
                    <a:pt x="1981" y="525"/>
                  </a:lnTo>
                  <a:lnTo>
                    <a:pt x="1981" y="463"/>
                  </a:lnTo>
                  <a:lnTo>
                    <a:pt x="2002" y="371"/>
                  </a:lnTo>
                  <a:lnTo>
                    <a:pt x="2012" y="278"/>
                  </a:lnTo>
                  <a:lnTo>
                    <a:pt x="2023" y="247"/>
                  </a:lnTo>
                  <a:lnTo>
                    <a:pt x="2023" y="216"/>
                  </a:lnTo>
                  <a:lnTo>
                    <a:pt x="2023" y="175"/>
                  </a:lnTo>
                  <a:lnTo>
                    <a:pt x="2023" y="145"/>
                  </a:lnTo>
                  <a:lnTo>
                    <a:pt x="2076" y="145"/>
                  </a:lnTo>
                  <a:close/>
                  <a:moveTo>
                    <a:pt x="2076" y="145"/>
                  </a:moveTo>
                  <a:lnTo>
                    <a:pt x="2023" y="145"/>
                  </a:lnTo>
                  <a:lnTo>
                    <a:pt x="2023" y="124"/>
                  </a:lnTo>
                  <a:lnTo>
                    <a:pt x="2034" y="114"/>
                  </a:lnTo>
                  <a:lnTo>
                    <a:pt x="2056" y="114"/>
                  </a:lnTo>
                  <a:lnTo>
                    <a:pt x="2065" y="114"/>
                  </a:lnTo>
                  <a:lnTo>
                    <a:pt x="2076" y="114"/>
                  </a:lnTo>
                  <a:lnTo>
                    <a:pt x="2076" y="124"/>
                  </a:lnTo>
                  <a:lnTo>
                    <a:pt x="2076" y="145"/>
                  </a:lnTo>
                  <a:close/>
                  <a:moveTo>
                    <a:pt x="1515" y="268"/>
                  </a:moveTo>
                  <a:lnTo>
                    <a:pt x="1515" y="216"/>
                  </a:lnTo>
                  <a:lnTo>
                    <a:pt x="1568" y="216"/>
                  </a:lnTo>
                  <a:lnTo>
                    <a:pt x="1641" y="216"/>
                  </a:lnTo>
                  <a:lnTo>
                    <a:pt x="1727" y="216"/>
                  </a:lnTo>
                  <a:lnTo>
                    <a:pt x="1812" y="206"/>
                  </a:lnTo>
                  <a:lnTo>
                    <a:pt x="1865" y="206"/>
                  </a:lnTo>
                  <a:lnTo>
                    <a:pt x="1907" y="195"/>
                  </a:lnTo>
                  <a:lnTo>
                    <a:pt x="1949" y="175"/>
                  </a:lnTo>
                  <a:lnTo>
                    <a:pt x="1970" y="175"/>
                  </a:lnTo>
                  <a:lnTo>
                    <a:pt x="1981" y="164"/>
                  </a:lnTo>
                  <a:lnTo>
                    <a:pt x="2002" y="164"/>
                  </a:lnTo>
                  <a:lnTo>
                    <a:pt x="2012" y="155"/>
                  </a:lnTo>
                  <a:lnTo>
                    <a:pt x="2023" y="155"/>
                  </a:lnTo>
                  <a:lnTo>
                    <a:pt x="2023" y="145"/>
                  </a:lnTo>
                  <a:lnTo>
                    <a:pt x="2076" y="145"/>
                  </a:lnTo>
                  <a:lnTo>
                    <a:pt x="2076" y="155"/>
                  </a:lnTo>
                  <a:lnTo>
                    <a:pt x="2076" y="164"/>
                  </a:lnTo>
                  <a:lnTo>
                    <a:pt x="2065" y="175"/>
                  </a:lnTo>
                  <a:lnTo>
                    <a:pt x="2056" y="195"/>
                  </a:lnTo>
                  <a:lnTo>
                    <a:pt x="2034" y="206"/>
                  </a:lnTo>
                  <a:lnTo>
                    <a:pt x="2023" y="206"/>
                  </a:lnTo>
                  <a:lnTo>
                    <a:pt x="2012" y="216"/>
                  </a:lnTo>
                  <a:lnTo>
                    <a:pt x="2002" y="227"/>
                  </a:lnTo>
                  <a:lnTo>
                    <a:pt x="1960" y="247"/>
                  </a:lnTo>
                  <a:lnTo>
                    <a:pt x="1918" y="247"/>
                  </a:lnTo>
                  <a:lnTo>
                    <a:pt x="1865" y="258"/>
                  </a:lnTo>
                  <a:lnTo>
                    <a:pt x="1823" y="258"/>
                  </a:lnTo>
                  <a:lnTo>
                    <a:pt x="1737" y="268"/>
                  </a:lnTo>
                  <a:lnTo>
                    <a:pt x="1641" y="268"/>
                  </a:lnTo>
                  <a:lnTo>
                    <a:pt x="1568" y="268"/>
                  </a:lnTo>
                  <a:lnTo>
                    <a:pt x="1515" y="268"/>
                  </a:lnTo>
                  <a:close/>
                  <a:moveTo>
                    <a:pt x="805" y="52"/>
                  </a:moveTo>
                  <a:lnTo>
                    <a:pt x="805" y="0"/>
                  </a:lnTo>
                  <a:lnTo>
                    <a:pt x="836" y="0"/>
                  </a:lnTo>
                  <a:lnTo>
                    <a:pt x="879" y="0"/>
                  </a:lnTo>
                  <a:lnTo>
                    <a:pt x="921" y="0"/>
                  </a:lnTo>
                  <a:lnTo>
                    <a:pt x="943" y="10"/>
                  </a:lnTo>
                  <a:lnTo>
                    <a:pt x="985" y="10"/>
                  </a:lnTo>
                  <a:lnTo>
                    <a:pt x="1016" y="31"/>
                  </a:lnTo>
                  <a:lnTo>
                    <a:pt x="1038" y="31"/>
                  </a:lnTo>
                  <a:lnTo>
                    <a:pt x="1080" y="41"/>
                  </a:lnTo>
                  <a:lnTo>
                    <a:pt x="1112" y="52"/>
                  </a:lnTo>
                  <a:lnTo>
                    <a:pt x="1165" y="83"/>
                  </a:lnTo>
                  <a:lnTo>
                    <a:pt x="1207" y="93"/>
                  </a:lnTo>
                  <a:lnTo>
                    <a:pt x="1250" y="114"/>
                  </a:lnTo>
                  <a:lnTo>
                    <a:pt x="1313" y="155"/>
                  </a:lnTo>
                  <a:lnTo>
                    <a:pt x="1377" y="195"/>
                  </a:lnTo>
                  <a:lnTo>
                    <a:pt x="1409" y="206"/>
                  </a:lnTo>
                  <a:lnTo>
                    <a:pt x="1441" y="206"/>
                  </a:lnTo>
                  <a:lnTo>
                    <a:pt x="1462" y="216"/>
                  </a:lnTo>
                  <a:lnTo>
                    <a:pt x="1472" y="216"/>
                  </a:lnTo>
                  <a:lnTo>
                    <a:pt x="1483" y="216"/>
                  </a:lnTo>
                  <a:lnTo>
                    <a:pt x="1515" y="216"/>
                  </a:lnTo>
                  <a:lnTo>
                    <a:pt x="1515" y="268"/>
                  </a:lnTo>
                  <a:lnTo>
                    <a:pt x="1483" y="268"/>
                  </a:lnTo>
                  <a:lnTo>
                    <a:pt x="1472" y="268"/>
                  </a:lnTo>
                  <a:lnTo>
                    <a:pt x="1441" y="268"/>
                  </a:lnTo>
                  <a:lnTo>
                    <a:pt x="1419" y="268"/>
                  </a:lnTo>
                  <a:lnTo>
                    <a:pt x="1398" y="258"/>
                  </a:lnTo>
                  <a:lnTo>
                    <a:pt x="1355" y="227"/>
                  </a:lnTo>
                  <a:lnTo>
                    <a:pt x="1293" y="206"/>
                  </a:lnTo>
                  <a:lnTo>
                    <a:pt x="1218" y="155"/>
                  </a:lnTo>
                  <a:lnTo>
                    <a:pt x="1186" y="145"/>
                  </a:lnTo>
                  <a:lnTo>
                    <a:pt x="1144" y="114"/>
                  </a:lnTo>
                  <a:lnTo>
                    <a:pt x="1102" y="103"/>
                  </a:lnTo>
                  <a:lnTo>
                    <a:pt x="1049" y="93"/>
                  </a:lnTo>
                  <a:lnTo>
                    <a:pt x="1027" y="83"/>
                  </a:lnTo>
                  <a:lnTo>
                    <a:pt x="996" y="83"/>
                  </a:lnTo>
                  <a:lnTo>
                    <a:pt x="974" y="62"/>
                  </a:lnTo>
                  <a:lnTo>
                    <a:pt x="943" y="62"/>
                  </a:lnTo>
                  <a:lnTo>
                    <a:pt x="911" y="62"/>
                  </a:lnTo>
                  <a:lnTo>
                    <a:pt x="879" y="52"/>
                  </a:lnTo>
                  <a:lnTo>
                    <a:pt x="836" y="52"/>
                  </a:lnTo>
                  <a:lnTo>
                    <a:pt x="805" y="52"/>
                  </a:lnTo>
                  <a:close/>
                  <a:moveTo>
                    <a:pt x="63" y="412"/>
                  </a:moveTo>
                  <a:lnTo>
                    <a:pt x="11" y="412"/>
                  </a:lnTo>
                  <a:lnTo>
                    <a:pt x="11" y="371"/>
                  </a:lnTo>
                  <a:lnTo>
                    <a:pt x="11" y="330"/>
                  </a:lnTo>
                  <a:lnTo>
                    <a:pt x="11" y="299"/>
                  </a:lnTo>
                  <a:lnTo>
                    <a:pt x="31" y="258"/>
                  </a:lnTo>
                  <a:lnTo>
                    <a:pt x="42" y="227"/>
                  </a:lnTo>
                  <a:lnTo>
                    <a:pt x="53" y="206"/>
                  </a:lnTo>
                  <a:lnTo>
                    <a:pt x="63" y="175"/>
                  </a:lnTo>
                  <a:lnTo>
                    <a:pt x="95" y="155"/>
                  </a:lnTo>
                  <a:lnTo>
                    <a:pt x="106" y="124"/>
                  </a:lnTo>
                  <a:lnTo>
                    <a:pt x="127" y="103"/>
                  </a:lnTo>
                  <a:lnTo>
                    <a:pt x="148" y="93"/>
                  </a:lnTo>
                  <a:lnTo>
                    <a:pt x="169" y="83"/>
                  </a:lnTo>
                  <a:lnTo>
                    <a:pt x="201" y="62"/>
                  </a:lnTo>
                  <a:lnTo>
                    <a:pt x="222" y="52"/>
                  </a:lnTo>
                  <a:lnTo>
                    <a:pt x="264" y="41"/>
                  </a:lnTo>
                  <a:lnTo>
                    <a:pt x="286" y="31"/>
                  </a:lnTo>
                  <a:lnTo>
                    <a:pt x="317" y="31"/>
                  </a:lnTo>
                  <a:lnTo>
                    <a:pt x="339" y="10"/>
                  </a:lnTo>
                  <a:lnTo>
                    <a:pt x="381" y="10"/>
                  </a:lnTo>
                  <a:lnTo>
                    <a:pt x="413" y="0"/>
                  </a:lnTo>
                  <a:lnTo>
                    <a:pt x="477" y="0"/>
                  </a:lnTo>
                  <a:lnTo>
                    <a:pt x="539" y="0"/>
                  </a:lnTo>
                  <a:lnTo>
                    <a:pt x="667" y="0"/>
                  </a:lnTo>
                  <a:lnTo>
                    <a:pt x="805" y="0"/>
                  </a:lnTo>
                  <a:lnTo>
                    <a:pt x="805" y="52"/>
                  </a:lnTo>
                  <a:lnTo>
                    <a:pt x="667" y="52"/>
                  </a:lnTo>
                  <a:lnTo>
                    <a:pt x="539" y="52"/>
                  </a:lnTo>
                  <a:lnTo>
                    <a:pt x="477" y="52"/>
                  </a:lnTo>
                  <a:lnTo>
                    <a:pt x="424" y="62"/>
                  </a:lnTo>
                  <a:lnTo>
                    <a:pt x="381" y="62"/>
                  </a:lnTo>
                  <a:lnTo>
                    <a:pt x="360" y="62"/>
                  </a:lnTo>
                  <a:lnTo>
                    <a:pt x="328" y="83"/>
                  </a:lnTo>
                  <a:lnTo>
                    <a:pt x="306" y="83"/>
                  </a:lnTo>
                  <a:lnTo>
                    <a:pt x="275" y="93"/>
                  </a:lnTo>
                  <a:lnTo>
                    <a:pt x="253" y="103"/>
                  </a:lnTo>
                  <a:lnTo>
                    <a:pt x="222" y="103"/>
                  </a:lnTo>
                  <a:lnTo>
                    <a:pt x="211" y="114"/>
                  </a:lnTo>
                  <a:lnTo>
                    <a:pt x="180" y="124"/>
                  </a:lnTo>
                  <a:lnTo>
                    <a:pt x="158" y="155"/>
                  </a:lnTo>
                  <a:lnTo>
                    <a:pt x="148" y="164"/>
                  </a:lnTo>
                  <a:lnTo>
                    <a:pt x="127" y="175"/>
                  </a:lnTo>
                  <a:lnTo>
                    <a:pt x="116" y="206"/>
                  </a:lnTo>
                  <a:lnTo>
                    <a:pt x="106" y="227"/>
                  </a:lnTo>
                  <a:lnTo>
                    <a:pt x="95" y="247"/>
                  </a:lnTo>
                  <a:lnTo>
                    <a:pt x="84" y="278"/>
                  </a:lnTo>
                  <a:lnTo>
                    <a:pt x="84" y="309"/>
                  </a:lnTo>
                  <a:lnTo>
                    <a:pt x="63" y="330"/>
                  </a:lnTo>
                  <a:lnTo>
                    <a:pt x="63" y="371"/>
                  </a:lnTo>
                  <a:lnTo>
                    <a:pt x="63" y="412"/>
                  </a:lnTo>
                  <a:close/>
                  <a:moveTo>
                    <a:pt x="11" y="412"/>
                  </a:moveTo>
                  <a:lnTo>
                    <a:pt x="63" y="412"/>
                  </a:lnTo>
                  <a:lnTo>
                    <a:pt x="63" y="422"/>
                  </a:lnTo>
                  <a:lnTo>
                    <a:pt x="53" y="432"/>
                  </a:lnTo>
                  <a:lnTo>
                    <a:pt x="42" y="432"/>
                  </a:lnTo>
                  <a:lnTo>
                    <a:pt x="31" y="432"/>
                  </a:lnTo>
                  <a:lnTo>
                    <a:pt x="11" y="432"/>
                  </a:lnTo>
                  <a:lnTo>
                    <a:pt x="11" y="422"/>
                  </a:lnTo>
                  <a:lnTo>
                    <a:pt x="11" y="412"/>
                  </a:lnTo>
                  <a:close/>
                  <a:moveTo>
                    <a:pt x="561" y="989"/>
                  </a:moveTo>
                  <a:lnTo>
                    <a:pt x="593" y="1040"/>
                  </a:lnTo>
                  <a:lnTo>
                    <a:pt x="550" y="1009"/>
                  </a:lnTo>
                  <a:lnTo>
                    <a:pt x="561" y="989"/>
                  </a:lnTo>
                  <a:lnTo>
                    <a:pt x="561" y="958"/>
                  </a:lnTo>
                  <a:lnTo>
                    <a:pt x="561" y="947"/>
                  </a:lnTo>
                  <a:lnTo>
                    <a:pt x="561" y="916"/>
                  </a:lnTo>
                  <a:lnTo>
                    <a:pt x="550" y="906"/>
                  </a:lnTo>
                  <a:lnTo>
                    <a:pt x="539" y="906"/>
                  </a:lnTo>
                  <a:lnTo>
                    <a:pt x="539" y="896"/>
                  </a:lnTo>
                  <a:lnTo>
                    <a:pt x="530" y="885"/>
                  </a:lnTo>
                  <a:lnTo>
                    <a:pt x="497" y="865"/>
                  </a:lnTo>
                  <a:lnTo>
                    <a:pt x="488" y="865"/>
                  </a:lnTo>
                  <a:lnTo>
                    <a:pt x="455" y="854"/>
                  </a:lnTo>
                  <a:lnTo>
                    <a:pt x="434" y="854"/>
                  </a:lnTo>
                  <a:lnTo>
                    <a:pt x="381" y="834"/>
                  </a:lnTo>
                  <a:lnTo>
                    <a:pt x="317" y="814"/>
                  </a:lnTo>
                  <a:lnTo>
                    <a:pt x="286" y="814"/>
                  </a:lnTo>
                  <a:lnTo>
                    <a:pt x="264" y="804"/>
                  </a:lnTo>
                  <a:lnTo>
                    <a:pt x="233" y="793"/>
                  </a:lnTo>
                  <a:lnTo>
                    <a:pt x="201" y="783"/>
                  </a:lnTo>
                  <a:lnTo>
                    <a:pt x="169" y="762"/>
                  </a:lnTo>
                  <a:lnTo>
                    <a:pt x="148" y="752"/>
                  </a:lnTo>
                  <a:lnTo>
                    <a:pt x="116" y="731"/>
                  </a:lnTo>
                  <a:lnTo>
                    <a:pt x="95" y="721"/>
                  </a:lnTo>
                  <a:lnTo>
                    <a:pt x="63" y="690"/>
                  </a:lnTo>
                  <a:lnTo>
                    <a:pt x="53" y="648"/>
                  </a:lnTo>
                  <a:lnTo>
                    <a:pt x="42" y="628"/>
                  </a:lnTo>
                  <a:lnTo>
                    <a:pt x="31" y="588"/>
                  </a:lnTo>
                  <a:lnTo>
                    <a:pt x="11" y="546"/>
                  </a:lnTo>
                  <a:lnTo>
                    <a:pt x="0" y="515"/>
                  </a:lnTo>
                  <a:lnTo>
                    <a:pt x="0" y="463"/>
                  </a:lnTo>
                  <a:lnTo>
                    <a:pt x="11" y="412"/>
                  </a:lnTo>
                  <a:lnTo>
                    <a:pt x="63" y="412"/>
                  </a:lnTo>
                  <a:lnTo>
                    <a:pt x="63" y="463"/>
                  </a:lnTo>
                  <a:lnTo>
                    <a:pt x="63" y="494"/>
                  </a:lnTo>
                  <a:lnTo>
                    <a:pt x="63" y="536"/>
                  </a:lnTo>
                  <a:lnTo>
                    <a:pt x="84" y="577"/>
                  </a:lnTo>
                  <a:lnTo>
                    <a:pt x="84" y="598"/>
                  </a:lnTo>
                  <a:lnTo>
                    <a:pt x="95" y="628"/>
                  </a:lnTo>
                  <a:lnTo>
                    <a:pt x="116" y="648"/>
                  </a:lnTo>
                  <a:lnTo>
                    <a:pt x="127" y="679"/>
                  </a:lnTo>
                  <a:lnTo>
                    <a:pt x="158" y="690"/>
                  </a:lnTo>
                  <a:lnTo>
                    <a:pt x="169" y="700"/>
                  </a:lnTo>
                  <a:lnTo>
                    <a:pt x="201" y="721"/>
                  </a:lnTo>
                  <a:lnTo>
                    <a:pt x="222" y="731"/>
                  </a:lnTo>
                  <a:lnTo>
                    <a:pt x="253" y="742"/>
                  </a:lnTo>
                  <a:lnTo>
                    <a:pt x="275" y="752"/>
                  </a:lnTo>
                  <a:lnTo>
                    <a:pt x="306" y="762"/>
                  </a:lnTo>
                  <a:lnTo>
                    <a:pt x="339" y="762"/>
                  </a:lnTo>
                  <a:lnTo>
                    <a:pt x="392" y="783"/>
                  </a:lnTo>
                  <a:lnTo>
                    <a:pt x="444" y="793"/>
                  </a:lnTo>
                  <a:lnTo>
                    <a:pt x="477" y="804"/>
                  </a:lnTo>
                  <a:lnTo>
                    <a:pt x="497" y="814"/>
                  </a:lnTo>
                  <a:lnTo>
                    <a:pt x="530" y="814"/>
                  </a:lnTo>
                  <a:lnTo>
                    <a:pt x="550" y="834"/>
                  </a:lnTo>
                  <a:lnTo>
                    <a:pt x="561" y="844"/>
                  </a:lnTo>
                  <a:lnTo>
                    <a:pt x="593" y="865"/>
                  </a:lnTo>
                  <a:lnTo>
                    <a:pt x="603" y="885"/>
                  </a:lnTo>
                  <a:lnTo>
                    <a:pt x="614" y="906"/>
                  </a:lnTo>
                  <a:lnTo>
                    <a:pt x="614" y="937"/>
                  </a:lnTo>
                  <a:lnTo>
                    <a:pt x="614" y="958"/>
                  </a:lnTo>
                  <a:lnTo>
                    <a:pt x="614" y="999"/>
                  </a:lnTo>
                  <a:lnTo>
                    <a:pt x="603" y="1020"/>
                  </a:lnTo>
                  <a:lnTo>
                    <a:pt x="561" y="989"/>
                  </a:lnTo>
                  <a:close/>
                  <a:moveTo>
                    <a:pt x="550" y="1009"/>
                  </a:moveTo>
                  <a:lnTo>
                    <a:pt x="603" y="1020"/>
                  </a:lnTo>
                  <a:lnTo>
                    <a:pt x="603" y="1040"/>
                  </a:lnTo>
                  <a:lnTo>
                    <a:pt x="593" y="1040"/>
                  </a:lnTo>
                  <a:lnTo>
                    <a:pt x="583" y="1050"/>
                  </a:lnTo>
                  <a:lnTo>
                    <a:pt x="583" y="1040"/>
                  </a:lnTo>
                  <a:lnTo>
                    <a:pt x="561" y="1040"/>
                  </a:lnTo>
                  <a:lnTo>
                    <a:pt x="550" y="1020"/>
                  </a:lnTo>
                  <a:lnTo>
                    <a:pt x="550" y="1009"/>
                  </a:lnTo>
                  <a:close/>
                  <a:moveTo>
                    <a:pt x="858" y="885"/>
                  </a:moveTo>
                  <a:lnTo>
                    <a:pt x="858" y="937"/>
                  </a:lnTo>
                  <a:lnTo>
                    <a:pt x="836" y="937"/>
                  </a:lnTo>
                  <a:lnTo>
                    <a:pt x="816" y="937"/>
                  </a:lnTo>
                  <a:lnTo>
                    <a:pt x="805" y="947"/>
                  </a:lnTo>
                  <a:lnTo>
                    <a:pt x="774" y="947"/>
                  </a:lnTo>
                  <a:lnTo>
                    <a:pt x="752" y="958"/>
                  </a:lnTo>
                  <a:lnTo>
                    <a:pt x="720" y="989"/>
                  </a:lnTo>
                  <a:lnTo>
                    <a:pt x="688" y="999"/>
                  </a:lnTo>
                  <a:lnTo>
                    <a:pt x="646" y="1020"/>
                  </a:lnTo>
                  <a:lnTo>
                    <a:pt x="593" y="1040"/>
                  </a:lnTo>
                  <a:lnTo>
                    <a:pt x="561" y="989"/>
                  </a:lnTo>
                  <a:lnTo>
                    <a:pt x="614" y="968"/>
                  </a:lnTo>
                  <a:lnTo>
                    <a:pt x="667" y="947"/>
                  </a:lnTo>
                  <a:lnTo>
                    <a:pt x="699" y="937"/>
                  </a:lnTo>
                  <a:lnTo>
                    <a:pt x="720" y="916"/>
                  </a:lnTo>
                  <a:lnTo>
                    <a:pt x="752" y="906"/>
                  </a:lnTo>
                  <a:lnTo>
                    <a:pt x="774" y="896"/>
                  </a:lnTo>
                  <a:lnTo>
                    <a:pt x="805" y="885"/>
                  </a:lnTo>
                  <a:lnTo>
                    <a:pt x="816" y="885"/>
                  </a:lnTo>
                  <a:lnTo>
                    <a:pt x="825" y="885"/>
                  </a:lnTo>
                  <a:lnTo>
                    <a:pt x="858" y="885"/>
                  </a:lnTo>
                  <a:close/>
                  <a:moveTo>
                    <a:pt x="2023" y="1122"/>
                  </a:moveTo>
                  <a:lnTo>
                    <a:pt x="2076" y="1122"/>
                  </a:lnTo>
                  <a:lnTo>
                    <a:pt x="2056" y="1153"/>
                  </a:lnTo>
                  <a:lnTo>
                    <a:pt x="2012" y="1132"/>
                  </a:lnTo>
                  <a:lnTo>
                    <a:pt x="1896" y="1112"/>
                  </a:lnTo>
                  <a:lnTo>
                    <a:pt x="1727" y="1081"/>
                  </a:lnTo>
                  <a:lnTo>
                    <a:pt x="1526" y="1040"/>
                  </a:lnTo>
                  <a:lnTo>
                    <a:pt x="1324" y="999"/>
                  </a:lnTo>
                  <a:lnTo>
                    <a:pt x="1133" y="968"/>
                  </a:lnTo>
                  <a:lnTo>
                    <a:pt x="1038" y="958"/>
                  </a:lnTo>
                  <a:lnTo>
                    <a:pt x="964" y="947"/>
                  </a:lnTo>
                  <a:lnTo>
                    <a:pt x="911" y="937"/>
                  </a:lnTo>
                  <a:lnTo>
                    <a:pt x="858" y="937"/>
                  </a:lnTo>
                  <a:lnTo>
                    <a:pt x="858" y="885"/>
                  </a:lnTo>
                  <a:lnTo>
                    <a:pt x="911" y="885"/>
                  </a:lnTo>
                  <a:lnTo>
                    <a:pt x="974" y="885"/>
                  </a:lnTo>
                  <a:lnTo>
                    <a:pt x="1049" y="896"/>
                  </a:lnTo>
                  <a:lnTo>
                    <a:pt x="1144" y="906"/>
                  </a:lnTo>
                  <a:lnTo>
                    <a:pt x="1346" y="947"/>
                  </a:lnTo>
                  <a:lnTo>
                    <a:pt x="1536" y="989"/>
                  </a:lnTo>
                  <a:lnTo>
                    <a:pt x="1737" y="1040"/>
                  </a:lnTo>
                  <a:lnTo>
                    <a:pt x="1907" y="1060"/>
                  </a:lnTo>
                  <a:lnTo>
                    <a:pt x="2023" y="1081"/>
                  </a:lnTo>
                  <a:lnTo>
                    <a:pt x="2065" y="1101"/>
                  </a:lnTo>
                  <a:lnTo>
                    <a:pt x="2023" y="1122"/>
                  </a:lnTo>
                  <a:close/>
                  <a:moveTo>
                    <a:pt x="2076" y="1122"/>
                  </a:moveTo>
                  <a:lnTo>
                    <a:pt x="2056" y="1122"/>
                  </a:lnTo>
                  <a:lnTo>
                    <a:pt x="2076" y="1122"/>
                  </a:lnTo>
                  <a:close/>
                  <a:moveTo>
                    <a:pt x="2056" y="1153"/>
                  </a:moveTo>
                  <a:lnTo>
                    <a:pt x="2065" y="1101"/>
                  </a:lnTo>
                  <a:lnTo>
                    <a:pt x="2076" y="1101"/>
                  </a:lnTo>
                  <a:lnTo>
                    <a:pt x="2076" y="1112"/>
                  </a:lnTo>
                  <a:lnTo>
                    <a:pt x="2076" y="1122"/>
                  </a:lnTo>
                  <a:lnTo>
                    <a:pt x="2076" y="1132"/>
                  </a:lnTo>
                  <a:lnTo>
                    <a:pt x="2065" y="1153"/>
                  </a:lnTo>
                  <a:lnTo>
                    <a:pt x="2056" y="1153"/>
                  </a:lnTo>
                  <a:close/>
                  <a:moveTo>
                    <a:pt x="2076" y="1122"/>
                  </a:moveTo>
                  <a:lnTo>
                    <a:pt x="2056" y="1122"/>
                  </a:lnTo>
                  <a:lnTo>
                    <a:pt x="2076" y="1122"/>
                  </a:lnTo>
                  <a:close/>
                  <a:moveTo>
                    <a:pt x="2056" y="1153"/>
                  </a:moveTo>
                  <a:lnTo>
                    <a:pt x="2065" y="1101"/>
                  </a:lnTo>
                  <a:lnTo>
                    <a:pt x="2076" y="1101"/>
                  </a:lnTo>
                  <a:lnTo>
                    <a:pt x="2076" y="1112"/>
                  </a:lnTo>
                  <a:lnTo>
                    <a:pt x="2076" y="1122"/>
                  </a:lnTo>
                  <a:lnTo>
                    <a:pt x="2076" y="1132"/>
                  </a:lnTo>
                  <a:lnTo>
                    <a:pt x="2065" y="1153"/>
                  </a:lnTo>
                  <a:lnTo>
                    <a:pt x="2056" y="1153"/>
                  </a:lnTo>
                  <a:close/>
                </a:path>
              </a:pathLst>
            </a:custGeom>
            <a:solidFill>
              <a:srgbClr val="FFFFFF"/>
            </a:solidFill>
            <a:ln w="9525">
              <a:noFill/>
              <a:round/>
              <a:headEnd/>
              <a:tailEnd/>
            </a:ln>
          </p:spPr>
          <p:txBody>
            <a:bodyPr/>
            <a:lstStyle/>
            <a:p>
              <a:endParaRPr lang="uk-UA"/>
            </a:p>
          </p:txBody>
        </p:sp>
        <p:sp>
          <p:nvSpPr>
            <p:cNvPr id="16475" name="Freeform 99"/>
            <p:cNvSpPr>
              <a:spLocks/>
            </p:cNvSpPr>
            <p:nvPr/>
          </p:nvSpPr>
          <p:spPr bwMode="auto">
            <a:xfrm>
              <a:off x="6838950" y="4278313"/>
              <a:ext cx="1060450" cy="715962"/>
            </a:xfrm>
            <a:custGeom>
              <a:avLst/>
              <a:gdLst>
                <a:gd name="T0" fmla="*/ 2147483647 w 3337"/>
                <a:gd name="T1" fmla="*/ 2147483647 h 2255"/>
                <a:gd name="T2" fmla="*/ 2147483647 w 3337"/>
                <a:gd name="T3" fmla="*/ 2147483647 h 2255"/>
                <a:gd name="T4" fmla="*/ 2147483647 w 3337"/>
                <a:gd name="T5" fmla="*/ 2147483647 h 2255"/>
                <a:gd name="T6" fmla="*/ 2147483647 w 3337"/>
                <a:gd name="T7" fmla="*/ 2147483647 h 2255"/>
                <a:gd name="T8" fmla="*/ 2147483647 w 3337"/>
                <a:gd name="T9" fmla="*/ 2147483647 h 2255"/>
                <a:gd name="T10" fmla="*/ 2147483647 w 3337"/>
                <a:gd name="T11" fmla="*/ 2147483647 h 2255"/>
                <a:gd name="T12" fmla="*/ 2147483647 w 3337"/>
                <a:gd name="T13" fmla="*/ 2147483647 h 2255"/>
                <a:gd name="T14" fmla="*/ 2147483647 w 3337"/>
                <a:gd name="T15" fmla="*/ 2147483647 h 2255"/>
                <a:gd name="T16" fmla="*/ 2147483647 w 3337"/>
                <a:gd name="T17" fmla="*/ 2147483647 h 2255"/>
                <a:gd name="T18" fmla="*/ 2147483647 w 3337"/>
                <a:gd name="T19" fmla="*/ 2147483647 h 2255"/>
                <a:gd name="T20" fmla="*/ 2147483647 w 3337"/>
                <a:gd name="T21" fmla="*/ 2147483647 h 2255"/>
                <a:gd name="T22" fmla="*/ 2147483647 w 3337"/>
                <a:gd name="T23" fmla="*/ 2147483647 h 2255"/>
                <a:gd name="T24" fmla="*/ 2147483647 w 3337"/>
                <a:gd name="T25" fmla="*/ 2147483647 h 2255"/>
                <a:gd name="T26" fmla="*/ 2147483647 w 3337"/>
                <a:gd name="T27" fmla="*/ 2147483647 h 2255"/>
                <a:gd name="T28" fmla="*/ 2147483647 w 3337"/>
                <a:gd name="T29" fmla="*/ 2147483647 h 2255"/>
                <a:gd name="T30" fmla="*/ 2147483647 w 3337"/>
                <a:gd name="T31" fmla="*/ 2147483647 h 2255"/>
                <a:gd name="T32" fmla="*/ 2147483647 w 3337"/>
                <a:gd name="T33" fmla="*/ 2147483647 h 2255"/>
                <a:gd name="T34" fmla="*/ 2147483647 w 3337"/>
                <a:gd name="T35" fmla="*/ 2147483647 h 2255"/>
                <a:gd name="T36" fmla="*/ 0 w 3337"/>
                <a:gd name="T37" fmla="*/ 2147483647 h 2255"/>
                <a:gd name="T38" fmla="*/ 2147483647 w 3337"/>
                <a:gd name="T39" fmla="*/ 2147483647 h 2255"/>
                <a:gd name="T40" fmla="*/ 2147483647 w 3337"/>
                <a:gd name="T41" fmla="*/ 2147483647 h 2255"/>
                <a:gd name="T42" fmla="*/ 2147483647 w 3337"/>
                <a:gd name="T43" fmla="*/ 0 h 2255"/>
                <a:gd name="T44" fmla="*/ 2147483647 w 3337"/>
                <a:gd name="T45" fmla="*/ 2147483647 h 2255"/>
                <a:gd name="T46" fmla="*/ 2147483647 w 3337"/>
                <a:gd name="T47" fmla="*/ 2147483647 h 2255"/>
                <a:gd name="T48" fmla="*/ 2147483647 w 3337"/>
                <a:gd name="T49" fmla="*/ 2147483647 h 2255"/>
                <a:gd name="T50" fmla="*/ 2147483647 w 3337"/>
                <a:gd name="T51" fmla="*/ 2147483647 h 2255"/>
                <a:gd name="T52" fmla="*/ 2147483647 w 3337"/>
                <a:gd name="T53" fmla="*/ 2147483647 h 2255"/>
                <a:gd name="T54" fmla="*/ 2147483647 w 3337"/>
                <a:gd name="T55" fmla="*/ 2147483647 h 2255"/>
                <a:gd name="T56" fmla="*/ 2147483647 w 3337"/>
                <a:gd name="T57" fmla="*/ 2147483647 h 2255"/>
                <a:gd name="T58" fmla="*/ 2147483647 w 3337"/>
                <a:gd name="T59" fmla="*/ 0 h 2255"/>
                <a:gd name="T60" fmla="*/ 2147483647 w 3337"/>
                <a:gd name="T61" fmla="*/ 2147483647 h 2255"/>
                <a:gd name="T62" fmla="*/ 2147483647 w 3337"/>
                <a:gd name="T63" fmla="*/ 2147483647 h 2255"/>
                <a:gd name="T64" fmla="*/ 2147483647 w 3337"/>
                <a:gd name="T65" fmla="*/ 2147483647 h 2255"/>
                <a:gd name="T66" fmla="*/ 2147483647 w 3337"/>
                <a:gd name="T67" fmla="*/ 2147483647 h 2255"/>
                <a:gd name="T68" fmla="*/ 2147483647 w 3337"/>
                <a:gd name="T69" fmla="*/ 2147483647 h 2255"/>
                <a:gd name="T70" fmla="*/ 2147483647 w 3337"/>
                <a:gd name="T71" fmla="*/ 2147483647 h 2255"/>
                <a:gd name="T72" fmla="*/ 2147483647 w 3337"/>
                <a:gd name="T73" fmla="*/ 2147483647 h 2255"/>
                <a:gd name="T74" fmla="*/ 2147483647 w 3337"/>
                <a:gd name="T75" fmla="*/ 2147483647 h 2255"/>
                <a:gd name="T76" fmla="*/ 2147483647 w 3337"/>
                <a:gd name="T77" fmla="*/ 2147483647 h 2255"/>
                <a:gd name="T78" fmla="*/ 2147483647 w 3337"/>
                <a:gd name="T79" fmla="*/ 2147483647 h 2255"/>
                <a:gd name="T80" fmla="*/ 2147483647 w 3337"/>
                <a:gd name="T81" fmla="*/ 2147483647 h 22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337"/>
                <a:gd name="T124" fmla="*/ 0 h 2255"/>
                <a:gd name="T125" fmla="*/ 3337 w 3337"/>
                <a:gd name="T126" fmla="*/ 2255 h 22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337" h="2255">
                  <a:moveTo>
                    <a:pt x="3337" y="1328"/>
                  </a:moveTo>
                  <a:lnTo>
                    <a:pt x="3285" y="1401"/>
                  </a:lnTo>
                  <a:lnTo>
                    <a:pt x="3199" y="1482"/>
                  </a:lnTo>
                  <a:lnTo>
                    <a:pt x="3115" y="1544"/>
                  </a:lnTo>
                  <a:lnTo>
                    <a:pt x="3008" y="1596"/>
                  </a:lnTo>
                  <a:lnTo>
                    <a:pt x="2988" y="1688"/>
                  </a:lnTo>
                  <a:lnTo>
                    <a:pt x="2977" y="1760"/>
                  </a:lnTo>
                  <a:lnTo>
                    <a:pt x="2988" y="1823"/>
                  </a:lnTo>
                  <a:lnTo>
                    <a:pt x="3008" y="1885"/>
                  </a:lnTo>
                  <a:lnTo>
                    <a:pt x="3041" y="1977"/>
                  </a:lnTo>
                  <a:lnTo>
                    <a:pt x="3062" y="2090"/>
                  </a:lnTo>
                  <a:lnTo>
                    <a:pt x="2924" y="2070"/>
                  </a:lnTo>
                  <a:lnTo>
                    <a:pt x="2765" y="2008"/>
                  </a:lnTo>
                  <a:lnTo>
                    <a:pt x="2702" y="1977"/>
                  </a:lnTo>
                  <a:lnTo>
                    <a:pt x="2607" y="1956"/>
                  </a:lnTo>
                  <a:lnTo>
                    <a:pt x="2532" y="1925"/>
                  </a:lnTo>
                  <a:lnTo>
                    <a:pt x="2458" y="1925"/>
                  </a:lnTo>
                  <a:lnTo>
                    <a:pt x="2310" y="1935"/>
                  </a:lnTo>
                  <a:lnTo>
                    <a:pt x="2183" y="1966"/>
                  </a:lnTo>
                  <a:lnTo>
                    <a:pt x="2055" y="2018"/>
                  </a:lnTo>
                  <a:lnTo>
                    <a:pt x="1928" y="2070"/>
                  </a:lnTo>
                  <a:lnTo>
                    <a:pt x="1801" y="2131"/>
                  </a:lnTo>
                  <a:lnTo>
                    <a:pt x="1664" y="2182"/>
                  </a:lnTo>
                  <a:lnTo>
                    <a:pt x="1526" y="2224"/>
                  </a:lnTo>
                  <a:lnTo>
                    <a:pt x="1367" y="2255"/>
                  </a:lnTo>
                  <a:lnTo>
                    <a:pt x="763" y="2028"/>
                  </a:lnTo>
                  <a:lnTo>
                    <a:pt x="657" y="1905"/>
                  </a:lnTo>
                  <a:lnTo>
                    <a:pt x="519" y="1802"/>
                  </a:lnTo>
                  <a:lnTo>
                    <a:pt x="392" y="1698"/>
                  </a:lnTo>
                  <a:lnTo>
                    <a:pt x="254" y="1606"/>
                  </a:lnTo>
                  <a:lnTo>
                    <a:pt x="191" y="1555"/>
                  </a:lnTo>
                  <a:lnTo>
                    <a:pt x="138" y="1503"/>
                  </a:lnTo>
                  <a:lnTo>
                    <a:pt x="105" y="1442"/>
                  </a:lnTo>
                  <a:lnTo>
                    <a:pt x="63" y="1380"/>
                  </a:lnTo>
                  <a:lnTo>
                    <a:pt x="21" y="1318"/>
                  </a:lnTo>
                  <a:lnTo>
                    <a:pt x="10" y="1236"/>
                  </a:lnTo>
                  <a:lnTo>
                    <a:pt x="0" y="1143"/>
                  </a:lnTo>
                  <a:lnTo>
                    <a:pt x="0" y="1050"/>
                  </a:lnTo>
                  <a:lnTo>
                    <a:pt x="191" y="783"/>
                  </a:lnTo>
                  <a:lnTo>
                    <a:pt x="392" y="526"/>
                  </a:lnTo>
                  <a:lnTo>
                    <a:pt x="466" y="412"/>
                  </a:lnTo>
                  <a:lnTo>
                    <a:pt x="551" y="278"/>
                  </a:lnTo>
                  <a:lnTo>
                    <a:pt x="604" y="144"/>
                  </a:lnTo>
                  <a:lnTo>
                    <a:pt x="657" y="0"/>
                  </a:lnTo>
                  <a:lnTo>
                    <a:pt x="815" y="11"/>
                  </a:lnTo>
                  <a:lnTo>
                    <a:pt x="943" y="42"/>
                  </a:lnTo>
                  <a:lnTo>
                    <a:pt x="1059" y="73"/>
                  </a:lnTo>
                  <a:lnTo>
                    <a:pt x="1176" y="114"/>
                  </a:lnTo>
                  <a:lnTo>
                    <a:pt x="1282" y="154"/>
                  </a:lnTo>
                  <a:lnTo>
                    <a:pt x="1378" y="185"/>
                  </a:lnTo>
                  <a:lnTo>
                    <a:pt x="1483" y="216"/>
                  </a:lnTo>
                  <a:lnTo>
                    <a:pt x="1589" y="227"/>
                  </a:lnTo>
                  <a:lnTo>
                    <a:pt x="1653" y="216"/>
                  </a:lnTo>
                  <a:lnTo>
                    <a:pt x="1717" y="185"/>
                  </a:lnTo>
                  <a:lnTo>
                    <a:pt x="1769" y="154"/>
                  </a:lnTo>
                  <a:lnTo>
                    <a:pt x="1822" y="114"/>
                  </a:lnTo>
                  <a:lnTo>
                    <a:pt x="1864" y="73"/>
                  </a:lnTo>
                  <a:lnTo>
                    <a:pt x="1917" y="42"/>
                  </a:lnTo>
                  <a:lnTo>
                    <a:pt x="1950" y="11"/>
                  </a:lnTo>
                  <a:lnTo>
                    <a:pt x="2024" y="0"/>
                  </a:lnTo>
                  <a:lnTo>
                    <a:pt x="2087" y="11"/>
                  </a:lnTo>
                  <a:lnTo>
                    <a:pt x="2150" y="21"/>
                  </a:lnTo>
                  <a:lnTo>
                    <a:pt x="2203" y="42"/>
                  </a:lnTo>
                  <a:lnTo>
                    <a:pt x="2256" y="62"/>
                  </a:lnTo>
                  <a:lnTo>
                    <a:pt x="2352" y="124"/>
                  </a:lnTo>
                  <a:lnTo>
                    <a:pt x="2416" y="216"/>
                  </a:lnTo>
                  <a:lnTo>
                    <a:pt x="2469" y="320"/>
                  </a:lnTo>
                  <a:lnTo>
                    <a:pt x="2522" y="433"/>
                  </a:lnTo>
                  <a:lnTo>
                    <a:pt x="2574" y="557"/>
                  </a:lnTo>
                  <a:lnTo>
                    <a:pt x="2607" y="690"/>
                  </a:lnTo>
                  <a:lnTo>
                    <a:pt x="2649" y="803"/>
                  </a:lnTo>
                  <a:lnTo>
                    <a:pt x="2702" y="927"/>
                  </a:lnTo>
                  <a:lnTo>
                    <a:pt x="2765" y="1050"/>
                  </a:lnTo>
                  <a:lnTo>
                    <a:pt x="2829" y="1133"/>
                  </a:lnTo>
                  <a:lnTo>
                    <a:pt x="2882" y="1184"/>
                  </a:lnTo>
                  <a:lnTo>
                    <a:pt x="2924" y="1226"/>
                  </a:lnTo>
                  <a:lnTo>
                    <a:pt x="2977" y="1245"/>
                  </a:lnTo>
                  <a:lnTo>
                    <a:pt x="3030" y="1276"/>
                  </a:lnTo>
                  <a:lnTo>
                    <a:pt x="3094" y="1297"/>
                  </a:lnTo>
                  <a:lnTo>
                    <a:pt x="3157" y="1318"/>
                  </a:lnTo>
                  <a:lnTo>
                    <a:pt x="3241" y="1328"/>
                  </a:lnTo>
                  <a:lnTo>
                    <a:pt x="3337" y="1328"/>
                  </a:lnTo>
                  <a:close/>
                </a:path>
              </a:pathLst>
            </a:custGeom>
            <a:solidFill>
              <a:srgbClr val="008EC8"/>
            </a:solidFill>
            <a:ln w="9525">
              <a:noFill/>
              <a:round/>
              <a:headEnd/>
              <a:tailEnd/>
            </a:ln>
          </p:spPr>
          <p:txBody>
            <a:bodyPr/>
            <a:lstStyle/>
            <a:p>
              <a:endParaRPr lang="uk-UA"/>
            </a:p>
          </p:txBody>
        </p:sp>
        <p:sp>
          <p:nvSpPr>
            <p:cNvPr id="16476" name="Freeform 100"/>
            <p:cNvSpPr>
              <a:spLocks noEditPoints="1"/>
            </p:cNvSpPr>
            <p:nvPr/>
          </p:nvSpPr>
          <p:spPr bwMode="auto">
            <a:xfrm>
              <a:off x="6829425" y="4268788"/>
              <a:ext cx="1076325" cy="735012"/>
            </a:xfrm>
            <a:custGeom>
              <a:avLst/>
              <a:gdLst>
                <a:gd name="T0" fmla="*/ 2147483647 w 3391"/>
                <a:gd name="T1" fmla="*/ 2147483647 h 2317"/>
                <a:gd name="T2" fmla="*/ 2147483647 w 3391"/>
                <a:gd name="T3" fmla="*/ 2147483647 h 2317"/>
                <a:gd name="T4" fmla="*/ 2147483647 w 3391"/>
                <a:gd name="T5" fmla="*/ 2147483647 h 2317"/>
                <a:gd name="T6" fmla="*/ 2147483647 w 3391"/>
                <a:gd name="T7" fmla="*/ 2147483647 h 2317"/>
                <a:gd name="T8" fmla="*/ 2147483647 w 3391"/>
                <a:gd name="T9" fmla="*/ 2147483647 h 2317"/>
                <a:gd name="T10" fmla="*/ 2147483647 w 3391"/>
                <a:gd name="T11" fmla="*/ 2147483647 h 2317"/>
                <a:gd name="T12" fmla="*/ 2147483647 w 3391"/>
                <a:gd name="T13" fmla="*/ 2147483647 h 2317"/>
                <a:gd name="T14" fmla="*/ 2147483647 w 3391"/>
                <a:gd name="T15" fmla="*/ 2147483647 h 2317"/>
                <a:gd name="T16" fmla="*/ 2147483647 w 3391"/>
                <a:gd name="T17" fmla="*/ 2147483647 h 2317"/>
                <a:gd name="T18" fmla="*/ 2147483647 w 3391"/>
                <a:gd name="T19" fmla="*/ 2147483647 h 2317"/>
                <a:gd name="T20" fmla="*/ 2147483647 w 3391"/>
                <a:gd name="T21" fmla="*/ 2147483647 h 2317"/>
                <a:gd name="T22" fmla="*/ 2147483647 w 3391"/>
                <a:gd name="T23" fmla="*/ 2147483647 h 2317"/>
                <a:gd name="T24" fmla="*/ 2147483647 w 3391"/>
                <a:gd name="T25" fmla="*/ 2147483647 h 2317"/>
                <a:gd name="T26" fmla="*/ 2147483647 w 3391"/>
                <a:gd name="T27" fmla="*/ 2147483647 h 2317"/>
                <a:gd name="T28" fmla="*/ 2147483647 w 3391"/>
                <a:gd name="T29" fmla="*/ 2147483647 h 2317"/>
                <a:gd name="T30" fmla="*/ 2147483647 w 3391"/>
                <a:gd name="T31" fmla="*/ 2147483647 h 2317"/>
                <a:gd name="T32" fmla="*/ 2147483647 w 3391"/>
                <a:gd name="T33" fmla="*/ 2147483647 h 2317"/>
                <a:gd name="T34" fmla="*/ 2147483647 w 3391"/>
                <a:gd name="T35" fmla="*/ 2147483647 h 2317"/>
                <a:gd name="T36" fmla="*/ 2147483647 w 3391"/>
                <a:gd name="T37" fmla="*/ 2147483647 h 2317"/>
                <a:gd name="T38" fmla="*/ 2147483647 w 3391"/>
                <a:gd name="T39" fmla="*/ 2147483647 h 2317"/>
                <a:gd name="T40" fmla="*/ 2147483647 w 3391"/>
                <a:gd name="T41" fmla="*/ 2147483647 h 2317"/>
                <a:gd name="T42" fmla="*/ 2147483647 w 3391"/>
                <a:gd name="T43" fmla="*/ 2147483647 h 2317"/>
                <a:gd name="T44" fmla="*/ 2147483647 w 3391"/>
                <a:gd name="T45" fmla="*/ 2147483647 h 2317"/>
                <a:gd name="T46" fmla="*/ 2147483647 w 3391"/>
                <a:gd name="T47" fmla="*/ 2147483647 h 2317"/>
                <a:gd name="T48" fmla="*/ 2147483647 w 3391"/>
                <a:gd name="T49" fmla="*/ 2147483647 h 2317"/>
                <a:gd name="T50" fmla="*/ 2147483647 w 3391"/>
                <a:gd name="T51" fmla="*/ 2147483647 h 2317"/>
                <a:gd name="T52" fmla="*/ 2147483647 w 3391"/>
                <a:gd name="T53" fmla="*/ 2147483647 h 2317"/>
                <a:gd name="T54" fmla="*/ 2147483647 w 3391"/>
                <a:gd name="T55" fmla="*/ 2147483647 h 2317"/>
                <a:gd name="T56" fmla="*/ 0 w 3391"/>
                <a:gd name="T57" fmla="*/ 2147483647 h 2317"/>
                <a:gd name="T58" fmla="*/ 2147483647 w 3391"/>
                <a:gd name="T59" fmla="*/ 2147483647 h 2317"/>
                <a:gd name="T60" fmla="*/ 2147483647 w 3391"/>
                <a:gd name="T61" fmla="*/ 2147483647 h 2317"/>
                <a:gd name="T62" fmla="*/ 2147483647 w 3391"/>
                <a:gd name="T63" fmla="*/ 2147483647 h 2317"/>
                <a:gd name="T64" fmla="*/ 2147483647 w 3391"/>
                <a:gd name="T65" fmla="*/ 2147483647 h 2317"/>
                <a:gd name="T66" fmla="*/ 2147483647 w 3391"/>
                <a:gd name="T67" fmla="*/ 2147483647 h 2317"/>
                <a:gd name="T68" fmla="*/ 2147483647 w 3391"/>
                <a:gd name="T69" fmla="*/ 2147483647 h 2317"/>
                <a:gd name="T70" fmla="*/ 2147483647 w 3391"/>
                <a:gd name="T71" fmla="*/ 2147483647 h 2317"/>
                <a:gd name="T72" fmla="*/ 2147483647 w 3391"/>
                <a:gd name="T73" fmla="*/ 2147483647 h 2317"/>
                <a:gd name="T74" fmla="*/ 2147483647 w 3391"/>
                <a:gd name="T75" fmla="*/ 2147483647 h 2317"/>
                <a:gd name="T76" fmla="*/ 2147483647 w 3391"/>
                <a:gd name="T77" fmla="*/ 2147483647 h 2317"/>
                <a:gd name="T78" fmla="*/ 2147483647 w 3391"/>
                <a:gd name="T79" fmla="*/ 2147483647 h 2317"/>
                <a:gd name="T80" fmla="*/ 2147483647 w 3391"/>
                <a:gd name="T81" fmla="*/ 2147483647 h 2317"/>
                <a:gd name="T82" fmla="*/ 2147483647 w 3391"/>
                <a:gd name="T83" fmla="*/ 2147483647 h 2317"/>
                <a:gd name="T84" fmla="*/ 2147483647 w 3391"/>
                <a:gd name="T85" fmla="*/ 0 h 2317"/>
                <a:gd name="T86" fmla="*/ 2147483647 w 3391"/>
                <a:gd name="T87" fmla="*/ 2147483647 h 2317"/>
                <a:gd name="T88" fmla="*/ 2147483647 w 3391"/>
                <a:gd name="T89" fmla="*/ 2147483647 h 2317"/>
                <a:gd name="T90" fmla="*/ 2147483647 w 3391"/>
                <a:gd name="T91" fmla="*/ 2147483647 h 2317"/>
                <a:gd name="T92" fmla="*/ 2147483647 w 3391"/>
                <a:gd name="T93" fmla="*/ 2147483647 h 2317"/>
                <a:gd name="T94" fmla="*/ 2147483647 w 3391"/>
                <a:gd name="T95" fmla="*/ 2147483647 h 2317"/>
                <a:gd name="T96" fmla="*/ 2147483647 w 3391"/>
                <a:gd name="T97" fmla="*/ 2147483647 h 2317"/>
                <a:gd name="T98" fmla="*/ 2147483647 w 3391"/>
                <a:gd name="T99" fmla="*/ 2147483647 h 2317"/>
                <a:gd name="T100" fmla="*/ 2147483647 w 3391"/>
                <a:gd name="T101" fmla="*/ 2147483647 h 2317"/>
                <a:gd name="T102" fmla="*/ 2147483647 w 3391"/>
                <a:gd name="T103" fmla="*/ 2147483647 h 2317"/>
                <a:gd name="T104" fmla="*/ 2147483647 w 3391"/>
                <a:gd name="T105" fmla="*/ 2147483647 h 2317"/>
                <a:gd name="T106" fmla="*/ 2147483647 w 3391"/>
                <a:gd name="T107" fmla="*/ 2147483647 h 2317"/>
                <a:gd name="T108" fmla="*/ 2147483647 w 3391"/>
                <a:gd name="T109" fmla="*/ 2147483647 h 2317"/>
                <a:gd name="T110" fmla="*/ 2147483647 w 3391"/>
                <a:gd name="T111" fmla="*/ 2147483647 h 2317"/>
                <a:gd name="T112" fmla="*/ 2147483647 w 3391"/>
                <a:gd name="T113" fmla="*/ 2147483647 h 23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91"/>
                <a:gd name="T172" fmla="*/ 0 h 2317"/>
                <a:gd name="T173" fmla="*/ 3391 w 3391"/>
                <a:gd name="T174" fmla="*/ 2317 h 23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91" h="2317">
                  <a:moveTo>
                    <a:pt x="3062" y="1627"/>
                  </a:moveTo>
                  <a:lnTo>
                    <a:pt x="3009" y="1627"/>
                  </a:lnTo>
                  <a:lnTo>
                    <a:pt x="3020" y="1596"/>
                  </a:lnTo>
                  <a:lnTo>
                    <a:pt x="3051" y="1586"/>
                  </a:lnTo>
                  <a:lnTo>
                    <a:pt x="3073" y="1575"/>
                  </a:lnTo>
                  <a:lnTo>
                    <a:pt x="3104" y="1565"/>
                  </a:lnTo>
                  <a:lnTo>
                    <a:pt x="3126" y="1544"/>
                  </a:lnTo>
                  <a:lnTo>
                    <a:pt x="3158" y="1534"/>
                  </a:lnTo>
                  <a:lnTo>
                    <a:pt x="3178" y="1524"/>
                  </a:lnTo>
                  <a:lnTo>
                    <a:pt x="3189" y="1513"/>
                  </a:lnTo>
                  <a:lnTo>
                    <a:pt x="3222" y="1483"/>
                  </a:lnTo>
                  <a:lnTo>
                    <a:pt x="3231" y="1473"/>
                  </a:lnTo>
                  <a:lnTo>
                    <a:pt x="3264" y="1463"/>
                  </a:lnTo>
                  <a:lnTo>
                    <a:pt x="3273" y="1432"/>
                  </a:lnTo>
                  <a:lnTo>
                    <a:pt x="3284" y="1421"/>
                  </a:lnTo>
                  <a:lnTo>
                    <a:pt x="3295" y="1401"/>
                  </a:lnTo>
                  <a:lnTo>
                    <a:pt x="3317" y="1380"/>
                  </a:lnTo>
                  <a:lnTo>
                    <a:pt x="3327" y="1359"/>
                  </a:lnTo>
                  <a:lnTo>
                    <a:pt x="3337" y="1349"/>
                  </a:lnTo>
                  <a:lnTo>
                    <a:pt x="3380" y="1369"/>
                  </a:lnTo>
                  <a:lnTo>
                    <a:pt x="3369" y="1380"/>
                  </a:lnTo>
                  <a:lnTo>
                    <a:pt x="3369" y="1411"/>
                  </a:lnTo>
                  <a:lnTo>
                    <a:pt x="3337" y="1432"/>
                  </a:lnTo>
                  <a:lnTo>
                    <a:pt x="3327" y="1452"/>
                  </a:lnTo>
                  <a:lnTo>
                    <a:pt x="3317" y="1473"/>
                  </a:lnTo>
                  <a:lnTo>
                    <a:pt x="3295" y="1483"/>
                  </a:lnTo>
                  <a:lnTo>
                    <a:pt x="3273" y="1513"/>
                  </a:lnTo>
                  <a:lnTo>
                    <a:pt x="3264" y="1534"/>
                  </a:lnTo>
                  <a:lnTo>
                    <a:pt x="3231" y="1544"/>
                  </a:lnTo>
                  <a:lnTo>
                    <a:pt x="3211" y="1565"/>
                  </a:lnTo>
                  <a:lnTo>
                    <a:pt x="3178" y="1586"/>
                  </a:lnTo>
                  <a:lnTo>
                    <a:pt x="3158" y="1596"/>
                  </a:lnTo>
                  <a:lnTo>
                    <a:pt x="3126" y="1617"/>
                  </a:lnTo>
                  <a:lnTo>
                    <a:pt x="3104" y="1627"/>
                  </a:lnTo>
                  <a:lnTo>
                    <a:pt x="3073" y="1637"/>
                  </a:lnTo>
                  <a:lnTo>
                    <a:pt x="3040" y="1648"/>
                  </a:lnTo>
                  <a:lnTo>
                    <a:pt x="3062" y="1627"/>
                  </a:lnTo>
                  <a:close/>
                  <a:moveTo>
                    <a:pt x="3020" y="1596"/>
                  </a:moveTo>
                  <a:lnTo>
                    <a:pt x="3040" y="1648"/>
                  </a:lnTo>
                  <a:lnTo>
                    <a:pt x="3020" y="1648"/>
                  </a:lnTo>
                  <a:lnTo>
                    <a:pt x="3009" y="1637"/>
                  </a:lnTo>
                  <a:lnTo>
                    <a:pt x="3009" y="1627"/>
                  </a:lnTo>
                  <a:lnTo>
                    <a:pt x="3009" y="1617"/>
                  </a:lnTo>
                  <a:lnTo>
                    <a:pt x="3009" y="1596"/>
                  </a:lnTo>
                  <a:lnTo>
                    <a:pt x="3020" y="1596"/>
                  </a:lnTo>
                  <a:close/>
                  <a:moveTo>
                    <a:pt x="3094" y="2152"/>
                  </a:moveTo>
                  <a:lnTo>
                    <a:pt x="3094" y="2101"/>
                  </a:lnTo>
                  <a:lnTo>
                    <a:pt x="3062" y="2121"/>
                  </a:lnTo>
                  <a:lnTo>
                    <a:pt x="3062" y="2101"/>
                  </a:lnTo>
                  <a:lnTo>
                    <a:pt x="3051" y="2070"/>
                  </a:lnTo>
                  <a:lnTo>
                    <a:pt x="3051" y="2049"/>
                  </a:lnTo>
                  <a:lnTo>
                    <a:pt x="3051" y="2018"/>
                  </a:lnTo>
                  <a:lnTo>
                    <a:pt x="3020" y="1966"/>
                  </a:lnTo>
                  <a:lnTo>
                    <a:pt x="3009" y="1916"/>
                  </a:lnTo>
                  <a:lnTo>
                    <a:pt x="3009" y="1895"/>
                  </a:lnTo>
                  <a:lnTo>
                    <a:pt x="2998" y="1864"/>
                  </a:lnTo>
                  <a:lnTo>
                    <a:pt x="2998" y="1833"/>
                  </a:lnTo>
                  <a:lnTo>
                    <a:pt x="2987" y="1791"/>
                  </a:lnTo>
                  <a:lnTo>
                    <a:pt x="2987" y="1750"/>
                  </a:lnTo>
                  <a:lnTo>
                    <a:pt x="2998" y="1719"/>
                  </a:lnTo>
                  <a:lnTo>
                    <a:pt x="2998" y="1679"/>
                  </a:lnTo>
                  <a:lnTo>
                    <a:pt x="3009" y="1627"/>
                  </a:lnTo>
                  <a:lnTo>
                    <a:pt x="3062" y="1627"/>
                  </a:lnTo>
                  <a:lnTo>
                    <a:pt x="3051" y="1679"/>
                  </a:lnTo>
                  <a:lnTo>
                    <a:pt x="3051" y="1729"/>
                  </a:lnTo>
                  <a:lnTo>
                    <a:pt x="3040" y="1771"/>
                  </a:lnTo>
                  <a:lnTo>
                    <a:pt x="3051" y="1791"/>
                  </a:lnTo>
                  <a:lnTo>
                    <a:pt x="3051" y="1833"/>
                  </a:lnTo>
                  <a:lnTo>
                    <a:pt x="3051" y="1854"/>
                  </a:lnTo>
                  <a:lnTo>
                    <a:pt x="3062" y="1885"/>
                  </a:lnTo>
                  <a:lnTo>
                    <a:pt x="3062" y="1905"/>
                  </a:lnTo>
                  <a:lnTo>
                    <a:pt x="3073" y="1956"/>
                  </a:lnTo>
                  <a:lnTo>
                    <a:pt x="3094" y="2008"/>
                  </a:lnTo>
                  <a:lnTo>
                    <a:pt x="3104" y="2039"/>
                  </a:lnTo>
                  <a:lnTo>
                    <a:pt x="3104" y="2059"/>
                  </a:lnTo>
                  <a:lnTo>
                    <a:pt x="3115" y="2090"/>
                  </a:lnTo>
                  <a:lnTo>
                    <a:pt x="3115" y="2121"/>
                  </a:lnTo>
                  <a:lnTo>
                    <a:pt x="3094" y="2152"/>
                  </a:lnTo>
                  <a:close/>
                  <a:moveTo>
                    <a:pt x="3062" y="2121"/>
                  </a:moveTo>
                  <a:lnTo>
                    <a:pt x="3115" y="2121"/>
                  </a:lnTo>
                  <a:lnTo>
                    <a:pt x="3115" y="2132"/>
                  </a:lnTo>
                  <a:lnTo>
                    <a:pt x="3104" y="2132"/>
                  </a:lnTo>
                  <a:lnTo>
                    <a:pt x="3104" y="2152"/>
                  </a:lnTo>
                  <a:lnTo>
                    <a:pt x="3094" y="2152"/>
                  </a:lnTo>
                  <a:lnTo>
                    <a:pt x="3073" y="2152"/>
                  </a:lnTo>
                  <a:lnTo>
                    <a:pt x="3062" y="2132"/>
                  </a:lnTo>
                  <a:lnTo>
                    <a:pt x="3062" y="2121"/>
                  </a:lnTo>
                  <a:close/>
                  <a:moveTo>
                    <a:pt x="2490" y="1987"/>
                  </a:moveTo>
                  <a:lnTo>
                    <a:pt x="2490" y="1936"/>
                  </a:lnTo>
                  <a:lnTo>
                    <a:pt x="2521" y="1936"/>
                  </a:lnTo>
                  <a:lnTo>
                    <a:pt x="2575" y="1936"/>
                  </a:lnTo>
                  <a:lnTo>
                    <a:pt x="2617" y="1945"/>
                  </a:lnTo>
                  <a:lnTo>
                    <a:pt x="2659" y="1956"/>
                  </a:lnTo>
                  <a:lnTo>
                    <a:pt x="2734" y="1987"/>
                  </a:lnTo>
                  <a:lnTo>
                    <a:pt x="2818" y="2008"/>
                  </a:lnTo>
                  <a:lnTo>
                    <a:pt x="2892" y="2049"/>
                  </a:lnTo>
                  <a:lnTo>
                    <a:pt x="2956" y="2070"/>
                  </a:lnTo>
                  <a:lnTo>
                    <a:pt x="2998" y="2090"/>
                  </a:lnTo>
                  <a:lnTo>
                    <a:pt x="3020" y="2090"/>
                  </a:lnTo>
                  <a:lnTo>
                    <a:pt x="3062" y="2101"/>
                  </a:lnTo>
                  <a:lnTo>
                    <a:pt x="3094" y="2101"/>
                  </a:lnTo>
                  <a:lnTo>
                    <a:pt x="3094" y="2152"/>
                  </a:lnTo>
                  <a:lnTo>
                    <a:pt x="3051" y="2152"/>
                  </a:lnTo>
                  <a:lnTo>
                    <a:pt x="3009" y="2132"/>
                  </a:lnTo>
                  <a:lnTo>
                    <a:pt x="2987" y="2132"/>
                  </a:lnTo>
                  <a:lnTo>
                    <a:pt x="2945" y="2121"/>
                  </a:lnTo>
                  <a:lnTo>
                    <a:pt x="2861" y="2101"/>
                  </a:lnTo>
                  <a:lnTo>
                    <a:pt x="2797" y="2059"/>
                  </a:lnTo>
                  <a:lnTo>
                    <a:pt x="2723" y="2039"/>
                  </a:lnTo>
                  <a:lnTo>
                    <a:pt x="2639" y="2008"/>
                  </a:lnTo>
                  <a:lnTo>
                    <a:pt x="2606" y="1997"/>
                  </a:lnTo>
                  <a:lnTo>
                    <a:pt x="2564" y="1997"/>
                  </a:lnTo>
                  <a:lnTo>
                    <a:pt x="2521" y="1987"/>
                  </a:lnTo>
                  <a:lnTo>
                    <a:pt x="2490" y="1987"/>
                  </a:lnTo>
                  <a:close/>
                  <a:moveTo>
                    <a:pt x="1377" y="2317"/>
                  </a:moveTo>
                  <a:lnTo>
                    <a:pt x="1410" y="2265"/>
                  </a:lnTo>
                  <a:lnTo>
                    <a:pt x="1399" y="2265"/>
                  </a:lnTo>
                  <a:lnTo>
                    <a:pt x="1430" y="2255"/>
                  </a:lnTo>
                  <a:lnTo>
                    <a:pt x="1472" y="2255"/>
                  </a:lnTo>
                  <a:lnTo>
                    <a:pt x="1515" y="2234"/>
                  </a:lnTo>
                  <a:lnTo>
                    <a:pt x="1536" y="2224"/>
                  </a:lnTo>
                  <a:lnTo>
                    <a:pt x="1621" y="2213"/>
                  </a:lnTo>
                  <a:lnTo>
                    <a:pt x="1685" y="2182"/>
                  </a:lnTo>
                  <a:lnTo>
                    <a:pt x="1749" y="2162"/>
                  </a:lnTo>
                  <a:lnTo>
                    <a:pt x="1812" y="2132"/>
                  </a:lnTo>
                  <a:lnTo>
                    <a:pt x="1887" y="2101"/>
                  </a:lnTo>
                  <a:lnTo>
                    <a:pt x="1949" y="2070"/>
                  </a:lnTo>
                  <a:lnTo>
                    <a:pt x="2013" y="2049"/>
                  </a:lnTo>
                  <a:lnTo>
                    <a:pt x="2077" y="2018"/>
                  </a:lnTo>
                  <a:lnTo>
                    <a:pt x="2140" y="1997"/>
                  </a:lnTo>
                  <a:lnTo>
                    <a:pt x="2215" y="1966"/>
                  </a:lnTo>
                  <a:lnTo>
                    <a:pt x="2235" y="1966"/>
                  </a:lnTo>
                  <a:lnTo>
                    <a:pt x="2278" y="1956"/>
                  </a:lnTo>
                  <a:lnTo>
                    <a:pt x="2310" y="1945"/>
                  </a:lnTo>
                  <a:lnTo>
                    <a:pt x="2342" y="1945"/>
                  </a:lnTo>
                  <a:lnTo>
                    <a:pt x="2384" y="1936"/>
                  </a:lnTo>
                  <a:lnTo>
                    <a:pt x="2415" y="1936"/>
                  </a:lnTo>
                  <a:lnTo>
                    <a:pt x="2448" y="1936"/>
                  </a:lnTo>
                  <a:lnTo>
                    <a:pt x="2490" y="1936"/>
                  </a:lnTo>
                  <a:lnTo>
                    <a:pt x="2490" y="1987"/>
                  </a:lnTo>
                  <a:lnTo>
                    <a:pt x="2448" y="1987"/>
                  </a:lnTo>
                  <a:lnTo>
                    <a:pt x="2415" y="1987"/>
                  </a:lnTo>
                  <a:lnTo>
                    <a:pt x="2384" y="1987"/>
                  </a:lnTo>
                  <a:lnTo>
                    <a:pt x="2352" y="1997"/>
                  </a:lnTo>
                  <a:lnTo>
                    <a:pt x="2310" y="1997"/>
                  </a:lnTo>
                  <a:lnTo>
                    <a:pt x="2288" y="2008"/>
                  </a:lnTo>
                  <a:lnTo>
                    <a:pt x="2246" y="2018"/>
                  </a:lnTo>
                  <a:lnTo>
                    <a:pt x="2224" y="2018"/>
                  </a:lnTo>
                  <a:lnTo>
                    <a:pt x="2162" y="2049"/>
                  </a:lnTo>
                  <a:lnTo>
                    <a:pt x="2109" y="2070"/>
                  </a:lnTo>
                  <a:lnTo>
                    <a:pt x="2034" y="2101"/>
                  </a:lnTo>
                  <a:lnTo>
                    <a:pt x="1971" y="2121"/>
                  </a:lnTo>
                  <a:lnTo>
                    <a:pt x="1907" y="2152"/>
                  </a:lnTo>
                  <a:lnTo>
                    <a:pt x="1843" y="2182"/>
                  </a:lnTo>
                  <a:lnTo>
                    <a:pt x="1780" y="2213"/>
                  </a:lnTo>
                  <a:lnTo>
                    <a:pt x="1705" y="2234"/>
                  </a:lnTo>
                  <a:lnTo>
                    <a:pt x="1632" y="2265"/>
                  </a:lnTo>
                  <a:lnTo>
                    <a:pt x="1558" y="2275"/>
                  </a:lnTo>
                  <a:lnTo>
                    <a:pt x="1515" y="2286"/>
                  </a:lnTo>
                  <a:lnTo>
                    <a:pt x="1472" y="2306"/>
                  </a:lnTo>
                  <a:lnTo>
                    <a:pt x="1430" y="2306"/>
                  </a:lnTo>
                  <a:lnTo>
                    <a:pt x="1399" y="2317"/>
                  </a:lnTo>
                  <a:lnTo>
                    <a:pt x="1377" y="2317"/>
                  </a:lnTo>
                  <a:close/>
                  <a:moveTo>
                    <a:pt x="1410" y="2265"/>
                  </a:moveTo>
                  <a:lnTo>
                    <a:pt x="1399" y="2286"/>
                  </a:lnTo>
                  <a:lnTo>
                    <a:pt x="1410" y="2265"/>
                  </a:lnTo>
                  <a:close/>
                  <a:moveTo>
                    <a:pt x="1399" y="2265"/>
                  </a:moveTo>
                  <a:lnTo>
                    <a:pt x="1399" y="2317"/>
                  </a:lnTo>
                  <a:lnTo>
                    <a:pt x="1377" y="2317"/>
                  </a:lnTo>
                  <a:lnTo>
                    <a:pt x="1377" y="2306"/>
                  </a:lnTo>
                  <a:lnTo>
                    <a:pt x="1367" y="2306"/>
                  </a:lnTo>
                  <a:lnTo>
                    <a:pt x="1367" y="2286"/>
                  </a:lnTo>
                  <a:lnTo>
                    <a:pt x="1367" y="2275"/>
                  </a:lnTo>
                  <a:lnTo>
                    <a:pt x="1367" y="2265"/>
                  </a:lnTo>
                  <a:lnTo>
                    <a:pt x="1377" y="2265"/>
                  </a:lnTo>
                  <a:lnTo>
                    <a:pt x="1399" y="2265"/>
                  </a:lnTo>
                  <a:close/>
                  <a:moveTo>
                    <a:pt x="774" y="2090"/>
                  </a:moveTo>
                  <a:lnTo>
                    <a:pt x="805" y="2039"/>
                  </a:lnTo>
                  <a:lnTo>
                    <a:pt x="1410" y="2265"/>
                  </a:lnTo>
                  <a:lnTo>
                    <a:pt x="1377" y="2317"/>
                  </a:lnTo>
                  <a:lnTo>
                    <a:pt x="795" y="2090"/>
                  </a:lnTo>
                  <a:lnTo>
                    <a:pt x="774" y="2090"/>
                  </a:lnTo>
                  <a:close/>
                  <a:moveTo>
                    <a:pt x="805" y="2039"/>
                  </a:moveTo>
                  <a:lnTo>
                    <a:pt x="795" y="2090"/>
                  </a:lnTo>
                  <a:lnTo>
                    <a:pt x="774" y="2090"/>
                  </a:lnTo>
                  <a:lnTo>
                    <a:pt x="763" y="2070"/>
                  </a:lnTo>
                  <a:lnTo>
                    <a:pt x="763" y="2059"/>
                  </a:lnTo>
                  <a:lnTo>
                    <a:pt x="774" y="2049"/>
                  </a:lnTo>
                  <a:lnTo>
                    <a:pt x="795" y="2039"/>
                  </a:lnTo>
                  <a:lnTo>
                    <a:pt x="805" y="2039"/>
                  </a:lnTo>
                  <a:close/>
                  <a:moveTo>
                    <a:pt x="816" y="2049"/>
                  </a:moveTo>
                  <a:lnTo>
                    <a:pt x="795" y="2059"/>
                  </a:lnTo>
                  <a:lnTo>
                    <a:pt x="816" y="2049"/>
                  </a:lnTo>
                  <a:close/>
                  <a:moveTo>
                    <a:pt x="805" y="2039"/>
                  </a:moveTo>
                  <a:lnTo>
                    <a:pt x="795" y="2090"/>
                  </a:lnTo>
                  <a:lnTo>
                    <a:pt x="774" y="2090"/>
                  </a:lnTo>
                  <a:lnTo>
                    <a:pt x="763" y="2070"/>
                  </a:lnTo>
                  <a:lnTo>
                    <a:pt x="763" y="2059"/>
                  </a:lnTo>
                  <a:lnTo>
                    <a:pt x="774" y="2049"/>
                  </a:lnTo>
                  <a:lnTo>
                    <a:pt x="795" y="2039"/>
                  </a:lnTo>
                  <a:lnTo>
                    <a:pt x="805" y="2039"/>
                  </a:lnTo>
                  <a:close/>
                  <a:moveTo>
                    <a:pt x="0" y="1060"/>
                  </a:moveTo>
                  <a:lnTo>
                    <a:pt x="53" y="1091"/>
                  </a:lnTo>
                  <a:lnTo>
                    <a:pt x="53" y="1081"/>
                  </a:lnTo>
                  <a:lnTo>
                    <a:pt x="53" y="1133"/>
                  </a:lnTo>
                  <a:lnTo>
                    <a:pt x="53" y="1174"/>
                  </a:lnTo>
                  <a:lnTo>
                    <a:pt x="53" y="1215"/>
                  </a:lnTo>
                  <a:lnTo>
                    <a:pt x="64" y="1257"/>
                  </a:lnTo>
                  <a:lnTo>
                    <a:pt x="64" y="1297"/>
                  </a:lnTo>
                  <a:lnTo>
                    <a:pt x="84" y="1328"/>
                  </a:lnTo>
                  <a:lnTo>
                    <a:pt x="95" y="1369"/>
                  </a:lnTo>
                  <a:lnTo>
                    <a:pt x="106" y="1401"/>
                  </a:lnTo>
                  <a:lnTo>
                    <a:pt x="137" y="1421"/>
                  </a:lnTo>
                  <a:lnTo>
                    <a:pt x="148" y="1463"/>
                  </a:lnTo>
                  <a:lnTo>
                    <a:pt x="170" y="1483"/>
                  </a:lnTo>
                  <a:lnTo>
                    <a:pt x="201" y="1513"/>
                  </a:lnTo>
                  <a:lnTo>
                    <a:pt x="223" y="1534"/>
                  </a:lnTo>
                  <a:lnTo>
                    <a:pt x="255" y="1565"/>
                  </a:lnTo>
                  <a:lnTo>
                    <a:pt x="275" y="1586"/>
                  </a:lnTo>
                  <a:lnTo>
                    <a:pt x="308" y="1617"/>
                  </a:lnTo>
                  <a:lnTo>
                    <a:pt x="434" y="1699"/>
                  </a:lnTo>
                  <a:lnTo>
                    <a:pt x="572" y="1802"/>
                  </a:lnTo>
                  <a:lnTo>
                    <a:pt x="605" y="1833"/>
                  </a:lnTo>
                  <a:lnTo>
                    <a:pt x="636" y="1854"/>
                  </a:lnTo>
                  <a:lnTo>
                    <a:pt x="667" y="1885"/>
                  </a:lnTo>
                  <a:lnTo>
                    <a:pt x="700" y="1916"/>
                  </a:lnTo>
                  <a:lnTo>
                    <a:pt x="720" y="1945"/>
                  </a:lnTo>
                  <a:lnTo>
                    <a:pt x="763" y="1987"/>
                  </a:lnTo>
                  <a:lnTo>
                    <a:pt x="795" y="2008"/>
                  </a:lnTo>
                  <a:lnTo>
                    <a:pt x="816" y="2049"/>
                  </a:lnTo>
                  <a:lnTo>
                    <a:pt x="774" y="2090"/>
                  </a:lnTo>
                  <a:lnTo>
                    <a:pt x="752" y="2049"/>
                  </a:lnTo>
                  <a:lnTo>
                    <a:pt x="720" y="2008"/>
                  </a:lnTo>
                  <a:lnTo>
                    <a:pt x="689" y="1987"/>
                  </a:lnTo>
                  <a:lnTo>
                    <a:pt x="656" y="1956"/>
                  </a:lnTo>
                  <a:lnTo>
                    <a:pt x="636" y="1936"/>
                  </a:lnTo>
                  <a:lnTo>
                    <a:pt x="605" y="1895"/>
                  </a:lnTo>
                  <a:lnTo>
                    <a:pt x="572" y="1864"/>
                  </a:lnTo>
                  <a:lnTo>
                    <a:pt x="541" y="1843"/>
                  </a:lnTo>
                  <a:lnTo>
                    <a:pt x="392" y="1750"/>
                  </a:lnTo>
                  <a:lnTo>
                    <a:pt x="275" y="1648"/>
                  </a:lnTo>
                  <a:lnTo>
                    <a:pt x="244" y="1627"/>
                  </a:lnTo>
                  <a:lnTo>
                    <a:pt x="212" y="1596"/>
                  </a:lnTo>
                  <a:lnTo>
                    <a:pt x="191" y="1575"/>
                  </a:lnTo>
                  <a:lnTo>
                    <a:pt x="159" y="1544"/>
                  </a:lnTo>
                  <a:lnTo>
                    <a:pt x="137" y="1524"/>
                  </a:lnTo>
                  <a:lnTo>
                    <a:pt x="106" y="1483"/>
                  </a:lnTo>
                  <a:lnTo>
                    <a:pt x="84" y="1463"/>
                  </a:lnTo>
                  <a:lnTo>
                    <a:pt x="64" y="1421"/>
                  </a:lnTo>
                  <a:lnTo>
                    <a:pt x="42" y="1380"/>
                  </a:lnTo>
                  <a:lnTo>
                    <a:pt x="32" y="1349"/>
                  </a:lnTo>
                  <a:lnTo>
                    <a:pt x="11" y="1307"/>
                  </a:lnTo>
                  <a:lnTo>
                    <a:pt x="11" y="1267"/>
                  </a:lnTo>
                  <a:lnTo>
                    <a:pt x="0" y="1215"/>
                  </a:lnTo>
                  <a:lnTo>
                    <a:pt x="0" y="1174"/>
                  </a:lnTo>
                  <a:lnTo>
                    <a:pt x="0" y="1133"/>
                  </a:lnTo>
                  <a:lnTo>
                    <a:pt x="0" y="1081"/>
                  </a:lnTo>
                  <a:lnTo>
                    <a:pt x="0" y="1060"/>
                  </a:lnTo>
                  <a:close/>
                  <a:moveTo>
                    <a:pt x="53" y="1081"/>
                  </a:moveTo>
                  <a:lnTo>
                    <a:pt x="0" y="1081"/>
                  </a:lnTo>
                  <a:lnTo>
                    <a:pt x="0" y="1060"/>
                  </a:lnTo>
                  <a:lnTo>
                    <a:pt x="11" y="1050"/>
                  </a:lnTo>
                  <a:lnTo>
                    <a:pt x="32" y="1050"/>
                  </a:lnTo>
                  <a:lnTo>
                    <a:pt x="42" y="1050"/>
                  </a:lnTo>
                  <a:lnTo>
                    <a:pt x="53" y="1060"/>
                  </a:lnTo>
                  <a:lnTo>
                    <a:pt x="53" y="1081"/>
                  </a:lnTo>
                  <a:close/>
                  <a:moveTo>
                    <a:pt x="689" y="0"/>
                  </a:moveTo>
                  <a:lnTo>
                    <a:pt x="689" y="73"/>
                  </a:lnTo>
                  <a:lnTo>
                    <a:pt x="710" y="42"/>
                  </a:lnTo>
                  <a:lnTo>
                    <a:pt x="689" y="124"/>
                  </a:lnTo>
                  <a:lnTo>
                    <a:pt x="656" y="185"/>
                  </a:lnTo>
                  <a:lnTo>
                    <a:pt x="636" y="247"/>
                  </a:lnTo>
                  <a:lnTo>
                    <a:pt x="594" y="320"/>
                  </a:lnTo>
                  <a:lnTo>
                    <a:pt x="572" y="391"/>
                  </a:lnTo>
                  <a:lnTo>
                    <a:pt x="530" y="453"/>
                  </a:lnTo>
                  <a:lnTo>
                    <a:pt x="488" y="515"/>
                  </a:lnTo>
                  <a:lnTo>
                    <a:pt x="434" y="567"/>
                  </a:lnTo>
                  <a:lnTo>
                    <a:pt x="339" y="690"/>
                  </a:lnTo>
                  <a:lnTo>
                    <a:pt x="255" y="825"/>
                  </a:lnTo>
                  <a:lnTo>
                    <a:pt x="159" y="948"/>
                  </a:lnTo>
                  <a:lnTo>
                    <a:pt x="53" y="1091"/>
                  </a:lnTo>
                  <a:lnTo>
                    <a:pt x="0" y="1060"/>
                  </a:lnTo>
                  <a:lnTo>
                    <a:pt x="106" y="927"/>
                  </a:lnTo>
                  <a:lnTo>
                    <a:pt x="212" y="793"/>
                  </a:lnTo>
                  <a:lnTo>
                    <a:pt x="308" y="669"/>
                  </a:lnTo>
                  <a:lnTo>
                    <a:pt x="392" y="536"/>
                  </a:lnTo>
                  <a:lnTo>
                    <a:pt x="434" y="474"/>
                  </a:lnTo>
                  <a:lnTo>
                    <a:pt x="477" y="412"/>
                  </a:lnTo>
                  <a:lnTo>
                    <a:pt x="519" y="361"/>
                  </a:lnTo>
                  <a:lnTo>
                    <a:pt x="551" y="299"/>
                  </a:lnTo>
                  <a:lnTo>
                    <a:pt x="583" y="237"/>
                  </a:lnTo>
                  <a:lnTo>
                    <a:pt x="605" y="175"/>
                  </a:lnTo>
                  <a:lnTo>
                    <a:pt x="636" y="93"/>
                  </a:lnTo>
                  <a:lnTo>
                    <a:pt x="656" y="31"/>
                  </a:lnTo>
                  <a:lnTo>
                    <a:pt x="689" y="0"/>
                  </a:lnTo>
                  <a:close/>
                  <a:moveTo>
                    <a:pt x="710" y="42"/>
                  </a:moveTo>
                  <a:lnTo>
                    <a:pt x="656" y="31"/>
                  </a:lnTo>
                  <a:lnTo>
                    <a:pt x="656" y="21"/>
                  </a:lnTo>
                  <a:lnTo>
                    <a:pt x="667" y="21"/>
                  </a:lnTo>
                  <a:lnTo>
                    <a:pt x="689" y="0"/>
                  </a:lnTo>
                  <a:lnTo>
                    <a:pt x="700" y="0"/>
                  </a:lnTo>
                  <a:lnTo>
                    <a:pt x="700" y="21"/>
                  </a:lnTo>
                  <a:lnTo>
                    <a:pt x="710" y="21"/>
                  </a:lnTo>
                  <a:lnTo>
                    <a:pt x="710" y="31"/>
                  </a:lnTo>
                  <a:lnTo>
                    <a:pt x="710" y="42"/>
                  </a:lnTo>
                  <a:close/>
                  <a:moveTo>
                    <a:pt x="1621" y="216"/>
                  </a:moveTo>
                  <a:lnTo>
                    <a:pt x="1621" y="289"/>
                  </a:lnTo>
                  <a:lnTo>
                    <a:pt x="1590" y="289"/>
                  </a:lnTo>
                  <a:lnTo>
                    <a:pt x="1568" y="289"/>
                  </a:lnTo>
                  <a:lnTo>
                    <a:pt x="1536" y="268"/>
                  </a:lnTo>
                  <a:lnTo>
                    <a:pt x="1515" y="268"/>
                  </a:lnTo>
                  <a:lnTo>
                    <a:pt x="1463" y="258"/>
                  </a:lnTo>
                  <a:lnTo>
                    <a:pt x="1410" y="247"/>
                  </a:lnTo>
                  <a:lnTo>
                    <a:pt x="1303" y="206"/>
                  </a:lnTo>
                  <a:lnTo>
                    <a:pt x="1197" y="175"/>
                  </a:lnTo>
                  <a:lnTo>
                    <a:pt x="1144" y="145"/>
                  </a:lnTo>
                  <a:lnTo>
                    <a:pt x="1091" y="135"/>
                  </a:lnTo>
                  <a:lnTo>
                    <a:pt x="1028" y="104"/>
                  </a:lnTo>
                  <a:lnTo>
                    <a:pt x="975" y="93"/>
                  </a:lnTo>
                  <a:lnTo>
                    <a:pt x="911" y="83"/>
                  </a:lnTo>
                  <a:lnTo>
                    <a:pt x="827" y="73"/>
                  </a:lnTo>
                  <a:lnTo>
                    <a:pt x="805" y="73"/>
                  </a:lnTo>
                  <a:lnTo>
                    <a:pt x="763" y="73"/>
                  </a:lnTo>
                  <a:lnTo>
                    <a:pt x="720" y="73"/>
                  </a:lnTo>
                  <a:lnTo>
                    <a:pt x="689" y="73"/>
                  </a:lnTo>
                  <a:lnTo>
                    <a:pt x="689" y="0"/>
                  </a:lnTo>
                  <a:lnTo>
                    <a:pt x="720" y="0"/>
                  </a:lnTo>
                  <a:lnTo>
                    <a:pt x="763" y="0"/>
                  </a:lnTo>
                  <a:lnTo>
                    <a:pt x="805" y="21"/>
                  </a:lnTo>
                  <a:lnTo>
                    <a:pt x="847" y="21"/>
                  </a:lnTo>
                  <a:lnTo>
                    <a:pt x="911" y="31"/>
                  </a:lnTo>
                  <a:lnTo>
                    <a:pt x="986" y="42"/>
                  </a:lnTo>
                  <a:lnTo>
                    <a:pt x="1038" y="52"/>
                  </a:lnTo>
                  <a:lnTo>
                    <a:pt x="1102" y="83"/>
                  </a:lnTo>
                  <a:lnTo>
                    <a:pt x="1155" y="93"/>
                  </a:lnTo>
                  <a:lnTo>
                    <a:pt x="1229" y="124"/>
                  </a:lnTo>
                  <a:lnTo>
                    <a:pt x="1324" y="155"/>
                  </a:lnTo>
                  <a:lnTo>
                    <a:pt x="1419" y="196"/>
                  </a:lnTo>
                  <a:lnTo>
                    <a:pt x="1472" y="206"/>
                  </a:lnTo>
                  <a:lnTo>
                    <a:pt x="1515" y="216"/>
                  </a:lnTo>
                  <a:lnTo>
                    <a:pt x="1536" y="216"/>
                  </a:lnTo>
                  <a:lnTo>
                    <a:pt x="1568" y="216"/>
                  </a:lnTo>
                  <a:lnTo>
                    <a:pt x="1590" y="216"/>
                  </a:lnTo>
                  <a:lnTo>
                    <a:pt x="1621" y="216"/>
                  </a:lnTo>
                  <a:close/>
                  <a:moveTo>
                    <a:pt x="2056" y="0"/>
                  </a:moveTo>
                  <a:lnTo>
                    <a:pt x="2056" y="73"/>
                  </a:lnTo>
                  <a:lnTo>
                    <a:pt x="2034" y="73"/>
                  </a:lnTo>
                  <a:lnTo>
                    <a:pt x="2024" y="73"/>
                  </a:lnTo>
                  <a:lnTo>
                    <a:pt x="2013" y="73"/>
                  </a:lnTo>
                  <a:lnTo>
                    <a:pt x="2002" y="73"/>
                  </a:lnTo>
                  <a:lnTo>
                    <a:pt x="1971" y="83"/>
                  </a:lnTo>
                  <a:lnTo>
                    <a:pt x="1960" y="93"/>
                  </a:lnTo>
                  <a:lnTo>
                    <a:pt x="1929" y="104"/>
                  </a:lnTo>
                  <a:lnTo>
                    <a:pt x="1918" y="124"/>
                  </a:lnTo>
                  <a:lnTo>
                    <a:pt x="1896" y="145"/>
                  </a:lnTo>
                  <a:lnTo>
                    <a:pt x="1865" y="175"/>
                  </a:lnTo>
                  <a:lnTo>
                    <a:pt x="1843" y="185"/>
                  </a:lnTo>
                  <a:lnTo>
                    <a:pt x="1812" y="206"/>
                  </a:lnTo>
                  <a:lnTo>
                    <a:pt x="1791" y="216"/>
                  </a:lnTo>
                  <a:lnTo>
                    <a:pt x="1759" y="247"/>
                  </a:lnTo>
                  <a:lnTo>
                    <a:pt x="1738" y="258"/>
                  </a:lnTo>
                  <a:lnTo>
                    <a:pt x="1696" y="268"/>
                  </a:lnTo>
                  <a:lnTo>
                    <a:pt x="1674" y="268"/>
                  </a:lnTo>
                  <a:lnTo>
                    <a:pt x="1654" y="289"/>
                  </a:lnTo>
                  <a:lnTo>
                    <a:pt x="1632" y="289"/>
                  </a:lnTo>
                  <a:lnTo>
                    <a:pt x="1621" y="289"/>
                  </a:lnTo>
                  <a:lnTo>
                    <a:pt x="1621" y="216"/>
                  </a:lnTo>
                  <a:lnTo>
                    <a:pt x="1632" y="216"/>
                  </a:lnTo>
                  <a:lnTo>
                    <a:pt x="1643" y="216"/>
                  </a:lnTo>
                  <a:lnTo>
                    <a:pt x="1674" y="216"/>
                  </a:lnTo>
                  <a:lnTo>
                    <a:pt x="1685" y="216"/>
                  </a:lnTo>
                  <a:lnTo>
                    <a:pt x="1705" y="206"/>
                  </a:lnTo>
                  <a:lnTo>
                    <a:pt x="1738" y="196"/>
                  </a:lnTo>
                  <a:lnTo>
                    <a:pt x="1759" y="185"/>
                  </a:lnTo>
                  <a:lnTo>
                    <a:pt x="1791" y="155"/>
                  </a:lnTo>
                  <a:lnTo>
                    <a:pt x="1812" y="145"/>
                  </a:lnTo>
                  <a:lnTo>
                    <a:pt x="1833" y="124"/>
                  </a:lnTo>
                  <a:lnTo>
                    <a:pt x="1854" y="104"/>
                  </a:lnTo>
                  <a:lnTo>
                    <a:pt x="1887" y="83"/>
                  </a:lnTo>
                  <a:lnTo>
                    <a:pt x="1907" y="73"/>
                  </a:lnTo>
                  <a:lnTo>
                    <a:pt x="1929" y="42"/>
                  </a:lnTo>
                  <a:lnTo>
                    <a:pt x="1960" y="31"/>
                  </a:lnTo>
                  <a:lnTo>
                    <a:pt x="1982" y="21"/>
                  </a:lnTo>
                  <a:lnTo>
                    <a:pt x="2002" y="21"/>
                  </a:lnTo>
                  <a:lnTo>
                    <a:pt x="2013" y="21"/>
                  </a:lnTo>
                  <a:lnTo>
                    <a:pt x="2034" y="0"/>
                  </a:lnTo>
                  <a:lnTo>
                    <a:pt x="2056" y="0"/>
                  </a:lnTo>
                  <a:close/>
                  <a:moveTo>
                    <a:pt x="3380" y="1369"/>
                  </a:moveTo>
                  <a:lnTo>
                    <a:pt x="3337" y="1349"/>
                  </a:lnTo>
                  <a:lnTo>
                    <a:pt x="3369" y="1380"/>
                  </a:lnTo>
                  <a:lnTo>
                    <a:pt x="3317" y="1380"/>
                  </a:lnTo>
                  <a:lnTo>
                    <a:pt x="3273" y="1380"/>
                  </a:lnTo>
                  <a:lnTo>
                    <a:pt x="3231" y="1380"/>
                  </a:lnTo>
                  <a:lnTo>
                    <a:pt x="3189" y="1369"/>
                  </a:lnTo>
                  <a:lnTo>
                    <a:pt x="3158" y="1369"/>
                  </a:lnTo>
                  <a:lnTo>
                    <a:pt x="3126" y="1359"/>
                  </a:lnTo>
                  <a:lnTo>
                    <a:pt x="3094" y="1349"/>
                  </a:lnTo>
                  <a:lnTo>
                    <a:pt x="3062" y="1328"/>
                  </a:lnTo>
                  <a:lnTo>
                    <a:pt x="3020" y="1318"/>
                  </a:lnTo>
                  <a:lnTo>
                    <a:pt x="2998" y="1307"/>
                  </a:lnTo>
                  <a:lnTo>
                    <a:pt x="2967" y="1297"/>
                  </a:lnTo>
                  <a:lnTo>
                    <a:pt x="2945" y="1267"/>
                  </a:lnTo>
                  <a:lnTo>
                    <a:pt x="2914" y="1257"/>
                  </a:lnTo>
                  <a:lnTo>
                    <a:pt x="2892" y="1226"/>
                  </a:lnTo>
                  <a:lnTo>
                    <a:pt x="2861" y="1205"/>
                  </a:lnTo>
                  <a:lnTo>
                    <a:pt x="2850" y="1195"/>
                  </a:lnTo>
                  <a:lnTo>
                    <a:pt x="2829" y="1164"/>
                  </a:lnTo>
                  <a:lnTo>
                    <a:pt x="2818" y="1143"/>
                  </a:lnTo>
                  <a:lnTo>
                    <a:pt x="2787" y="1112"/>
                  </a:lnTo>
                  <a:lnTo>
                    <a:pt x="2776" y="1091"/>
                  </a:lnTo>
                  <a:lnTo>
                    <a:pt x="2745" y="1030"/>
                  </a:lnTo>
                  <a:lnTo>
                    <a:pt x="2712" y="979"/>
                  </a:lnTo>
                  <a:lnTo>
                    <a:pt x="2681" y="906"/>
                  </a:lnTo>
                  <a:lnTo>
                    <a:pt x="2670" y="844"/>
                  </a:lnTo>
                  <a:lnTo>
                    <a:pt x="2639" y="783"/>
                  </a:lnTo>
                  <a:lnTo>
                    <a:pt x="2617" y="721"/>
                  </a:lnTo>
                  <a:lnTo>
                    <a:pt x="2575" y="588"/>
                  </a:lnTo>
                  <a:lnTo>
                    <a:pt x="2521" y="474"/>
                  </a:lnTo>
                  <a:lnTo>
                    <a:pt x="2511" y="412"/>
                  </a:lnTo>
                  <a:lnTo>
                    <a:pt x="2490" y="361"/>
                  </a:lnTo>
                  <a:lnTo>
                    <a:pt x="2459" y="309"/>
                  </a:lnTo>
                  <a:lnTo>
                    <a:pt x="2415" y="258"/>
                  </a:lnTo>
                  <a:lnTo>
                    <a:pt x="2406" y="247"/>
                  </a:lnTo>
                  <a:lnTo>
                    <a:pt x="2395" y="216"/>
                  </a:lnTo>
                  <a:lnTo>
                    <a:pt x="2384" y="196"/>
                  </a:lnTo>
                  <a:lnTo>
                    <a:pt x="2352" y="185"/>
                  </a:lnTo>
                  <a:lnTo>
                    <a:pt x="2342" y="155"/>
                  </a:lnTo>
                  <a:lnTo>
                    <a:pt x="2310" y="145"/>
                  </a:lnTo>
                  <a:lnTo>
                    <a:pt x="2299" y="135"/>
                  </a:lnTo>
                  <a:lnTo>
                    <a:pt x="2278" y="124"/>
                  </a:lnTo>
                  <a:lnTo>
                    <a:pt x="2246" y="104"/>
                  </a:lnTo>
                  <a:lnTo>
                    <a:pt x="2224" y="93"/>
                  </a:lnTo>
                  <a:lnTo>
                    <a:pt x="2193" y="83"/>
                  </a:lnTo>
                  <a:lnTo>
                    <a:pt x="2173" y="83"/>
                  </a:lnTo>
                  <a:lnTo>
                    <a:pt x="2140" y="73"/>
                  </a:lnTo>
                  <a:lnTo>
                    <a:pt x="2119" y="73"/>
                  </a:lnTo>
                  <a:lnTo>
                    <a:pt x="2077" y="73"/>
                  </a:lnTo>
                  <a:lnTo>
                    <a:pt x="2056" y="73"/>
                  </a:lnTo>
                  <a:lnTo>
                    <a:pt x="2056" y="0"/>
                  </a:lnTo>
                  <a:lnTo>
                    <a:pt x="2087" y="0"/>
                  </a:lnTo>
                  <a:lnTo>
                    <a:pt x="2119" y="21"/>
                  </a:lnTo>
                  <a:lnTo>
                    <a:pt x="2162" y="21"/>
                  </a:lnTo>
                  <a:lnTo>
                    <a:pt x="2182" y="31"/>
                  </a:lnTo>
                  <a:lnTo>
                    <a:pt x="2224" y="31"/>
                  </a:lnTo>
                  <a:lnTo>
                    <a:pt x="2246" y="42"/>
                  </a:lnTo>
                  <a:lnTo>
                    <a:pt x="2278" y="52"/>
                  </a:lnTo>
                  <a:lnTo>
                    <a:pt x="2299" y="73"/>
                  </a:lnTo>
                  <a:lnTo>
                    <a:pt x="2331" y="83"/>
                  </a:lnTo>
                  <a:lnTo>
                    <a:pt x="2352" y="104"/>
                  </a:lnTo>
                  <a:lnTo>
                    <a:pt x="2363" y="124"/>
                  </a:lnTo>
                  <a:lnTo>
                    <a:pt x="2395" y="145"/>
                  </a:lnTo>
                  <a:lnTo>
                    <a:pt x="2415" y="155"/>
                  </a:lnTo>
                  <a:lnTo>
                    <a:pt x="2437" y="185"/>
                  </a:lnTo>
                  <a:lnTo>
                    <a:pt x="2448" y="206"/>
                  </a:lnTo>
                  <a:lnTo>
                    <a:pt x="2468" y="237"/>
                  </a:lnTo>
                  <a:lnTo>
                    <a:pt x="2501" y="289"/>
                  </a:lnTo>
                  <a:lnTo>
                    <a:pt x="2521" y="341"/>
                  </a:lnTo>
                  <a:lnTo>
                    <a:pt x="2554" y="401"/>
                  </a:lnTo>
                  <a:lnTo>
                    <a:pt x="2575" y="453"/>
                  </a:lnTo>
                  <a:lnTo>
                    <a:pt x="2628" y="577"/>
                  </a:lnTo>
                  <a:lnTo>
                    <a:pt x="2670" y="711"/>
                  </a:lnTo>
                  <a:lnTo>
                    <a:pt x="2692" y="773"/>
                  </a:lnTo>
                  <a:lnTo>
                    <a:pt x="2712" y="834"/>
                  </a:lnTo>
                  <a:lnTo>
                    <a:pt x="2734" y="885"/>
                  </a:lnTo>
                  <a:lnTo>
                    <a:pt x="2765" y="948"/>
                  </a:lnTo>
                  <a:lnTo>
                    <a:pt x="2787" y="999"/>
                  </a:lnTo>
                  <a:lnTo>
                    <a:pt x="2829" y="1050"/>
                  </a:lnTo>
                  <a:lnTo>
                    <a:pt x="2840" y="1081"/>
                  </a:lnTo>
                  <a:lnTo>
                    <a:pt x="2850" y="1102"/>
                  </a:lnTo>
                  <a:lnTo>
                    <a:pt x="2861" y="1133"/>
                  </a:lnTo>
                  <a:lnTo>
                    <a:pt x="2892" y="1153"/>
                  </a:lnTo>
                  <a:lnTo>
                    <a:pt x="2903" y="1174"/>
                  </a:lnTo>
                  <a:lnTo>
                    <a:pt x="2935" y="1195"/>
                  </a:lnTo>
                  <a:lnTo>
                    <a:pt x="2956" y="1215"/>
                  </a:lnTo>
                  <a:lnTo>
                    <a:pt x="2967" y="1226"/>
                  </a:lnTo>
                  <a:lnTo>
                    <a:pt x="2998" y="1246"/>
                  </a:lnTo>
                  <a:lnTo>
                    <a:pt x="3020" y="1257"/>
                  </a:lnTo>
                  <a:lnTo>
                    <a:pt x="3051" y="1267"/>
                  </a:lnTo>
                  <a:lnTo>
                    <a:pt x="3073" y="1276"/>
                  </a:lnTo>
                  <a:lnTo>
                    <a:pt x="3104" y="1297"/>
                  </a:lnTo>
                  <a:lnTo>
                    <a:pt x="3147" y="1307"/>
                  </a:lnTo>
                  <a:lnTo>
                    <a:pt x="3168" y="1318"/>
                  </a:lnTo>
                  <a:lnTo>
                    <a:pt x="3211" y="1318"/>
                  </a:lnTo>
                  <a:lnTo>
                    <a:pt x="3231" y="1318"/>
                  </a:lnTo>
                  <a:lnTo>
                    <a:pt x="3273" y="1328"/>
                  </a:lnTo>
                  <a:lnTo>
                    <a:pt x="3317" y="1328"/>
                  </a:lnTo>
                  <a:lnTo>
                    <a:pt x="3348" y="1318"/>
                  </a:lnTo>
                  <a:lnTo>
                    <a:pt x="3380" y="1369"/>
                  </a:lnTo>
                  <a:close/>
                  <a:moveTo>
                    <a:pt x="3337" y="1349"/>
                  </a:moveTo>
                  <a:lnTo>
                    <a:pt x="3369" y="1359"/>
                  </a:lnTo>
                  <a:lnTo>
                    <a:pt x="3337" y="1349"/>
                  </a:lnTo>
                  <a:close/>
                  <a:moveTo>
                    <a:pt x="3369" y="1380"/>
                  </a:moveTo>
                  <a:lnTo>
                    <a:pt x="3348" y="1318"/>
                  </a:lnTo>
                  <a:lnTo>
                    <a:pt x="3369" y="1328"/>
                  </a:lnTo>
                  <a:lnTo>
                    <a:pt x="3380" y="1328"/>
                  </a:lnTo>
                  <a:lnTo>
                    <a:pt x="3380" y="1349"/>
                  </a:lnTo>
                  <a:lnTo>
                    <a:pt x="3391" y="1349"/>
                  </a:lnTo>
                  <a:lnTo>
                    <a:pt x="3380" y="1359"/>
                  </a:lnTo>
                  <a:lnTo>
                    <a:pt x="3380" y="1369"/>
                  </a:lnTo>
                  <a:lnTo>
                    <a:pt x="3369" y="1369"/>
                  </a:lnTo>
                  <a:lnTo>
                    <a:pt x="3369" y="1380"/>
                  </a:lnTo>
                  <a:close/>
                  <a:moveTo>
                    <a:pt x="3337" y="1349"/>
                  </a:moveTo>
                  <a:lnTo>
                    <a:pt x="3369" y="1359"/>
                  </a:lnTo>
                  <a:lnTo>
                    <a:pt x="3337" y="1349"/>
                  </a:lnTo>
                  <a:close/>
                  <a:moveTo>
                    <a:pt x="3369" y="1380"/>
                  </a:moveTo>
                  <a:lnTo>
                    <a:pt x="3348" y="1318"/>
                  </a:lnTo>
                  <a:lnTo>
                    <a:pt x="3369" y="1328"/>
                  </a:lnTo>
                  <a:lnTo>
                    <a:pt x="3380" y="1328"/>
                  </a:lnTo>
                  <a:lnTo>
                    <a:pt x="3380" y="1349"/>
                  </a:lnTo>
                  <a:lnTo>
                    <a:pt x="3391" y="1349"/>
                  </a:lnTo>
                  <a:lnTo>
                    <a:pt x="3380" y="1359"/>
                  </a:lnTo>
                  <a:lnTo>
                    <a:pt x="3380" y="1369"/>
                  </a:lnTo>
                  <a:lnTo>
                    <a:pt x="3369" y="1369"/>
                  </a:lnTo>
                  <a:lnTo>
                    <a:pt x="3369" y="1380"/>
                  </a:lnTo>
                  <a:close/>
                </a:path>
              </a:pathLst>
            </a:custGeom>
            <a:solidFill>
              <a:srgbClr val="FFFFFF"/>
            </a:solidFill>
            <a:ln w="9525">
              <a:noFill/>
              <a:round/>
              <a:headEnd/>
              <a:tailEnd/>
            </a:ln>
          </p:spPr>
          <p:txBody>
            <a:bodyPr/>
            <a:lstStyle/>
            <a:p>
              <a:endParaRPr lang="uk-UA"/>
            </a:p>
          </p:txBody>
        </p:sp>
        <p:sp>
          <p:nvSpPr>
            <p:cNvPr id="16477" name="Freeform 101"/>
            <p:cNvSpPr>
              <a:spLocks/>
            </p:cNvSpPr>
            <p:nvPr/>
          </p:nvSpPr>
          <p:spPr bwMode="auto">
            <a:xfrm>
              <a:off x="6977063" y="3009900"/>
              <a:ext cx="1211262" cy="765175"/>
            </a:xfrm>
            <a:custGeom>
              <a:avLst/>
              <a:gdLst>
                <a:gd name="T0" fmla="*/ 2147483647 w 3814"/>
                <a:gd name="T1" fmla="*/ 2147483647 h 2409"/>
                <a:gd name="T2" fmla="*/ 2147483647 w 3814"/>
                <a:gd name="T3" fmla="*/ 2147483647 h 2409"/>
                <a:gd name="T4" fmla="*/ 2147483647 w 3814"/>
                <a:gd name="T5" fmla="*/ 2147483647 h 2409"/>
                <a:gd name="T6" fmla="*/ 2147483647 w 3814"/>
                <a:gd name="T7" fmla="*/ 2147483647 h 2409"/>
                <a:gd name="T8" fmla="*/ 2147483647 w 3814"/>
                <a:gd name="T9" fmla="*/ 2147483647 h 2409"/>
                <a:gd name="T10" fmla="*/ 2147483647 w 3814"/>
                <a:gd name="T11" fmla="*/ 2147483647 h 2409"/>
                <a:gd name="T12" fmla="*/ 2147483647 w 3814"/>
                <a:gd name="T13" fmla="*/ 2147483647 h 2409"/>
                <a:gd name="T14" fmla="*/ 2147483647 w 3814"/>
                <a:gd name="T15" fmla="*/ 2147483647 h 2409"/>
                <a:gd name="T16" fmla="*/ 2147483647 w 3814"/>
                <a:gd name="T17" fmla="*/ 2147483647 h 2409"/>
                <a:gd name="T18" fmla="*/ 2147483647 w 3814"/>
                <a:gd name="T19" fmla="*/ 2147483647 h 2409"/>
                <a:gd name="T20" fmla="*/ 2147483647 w 3814"/>
                <a:gd name="T21" fmla="*/ 2147483647 h 2409"/>
                <a:gd name="T22" fmla="*/ 2147483647 w 3814"/>
                <a:gd name="T23" fmla="*/ 2147483647 h 2409"/>
                <a:gd name="T24" fmla="*/ 2147483647 w 3814"/>
                <a:gd name="T25" fmla="*/ 2147483647 h 2409"/>
                <a:gd name="T26" fmla="*/ 2147483647 w 3814"/>
                <a:gd name="T27" fmla="*/ 2147483647 h 2409"/>
                <a:gd name="T28" fmla="*/ 2147483647 w 3814"/>
                <a:gd name="T29" fmla="*/ 2147483647 h 2409"/>
                <a:gd name="T30" fmla="*/ 2147483647 w 3814"/>
                <a:gd name="T31" fmla="*/ 2147483647 h 2409"/>
                <a:gd name="T32" fmla="*/ 2147483647 w 3814"/>
                <a:gd name="T33" fmla="*/ 2147483647 h 2409"/>
                <a:gd name="T34" fmla="*/ 2147483647 w 3814"/>
                <a:gd name="T35" fmla="*/ 2147483647 h 2409"/>
                <a:gd name="T36" fmla="*/ 2147483647 w 3814"/>
                <a:gd name="T37" fmla="*/ 2147483647 h 2409"/>
                <a:gd name="T38" fmla="*/ 2147483647 w 3814"/>
                <a:gd name="T39" fmla="*/ 2147483647 h 2409"/>
                <a:gd name="T40" fmla="*/ 2147483647 w 3814"/>
                <a:gd name="T41" fmla="*/ 2147483647 h 2409"/>
                <a:gd name="T42" fmla="*/ 2147483647 w 3814"/>
                <a:gd name="T43" fmla="*/ 2147483647 h 2409"/>
                <a:gd name="T44" fmla="*/ 2147483647 w 3814"/>
                <a:gd name="T45" fmla="*/ 2147483647 h 2409"/>
                <a:gd name="T46" fmla="*/ 2147483647 w 3814"/>
                <a:gd name="T47" fmla="*/ 2147483647 h 2409"/>
                <a:gd name="T48" fmla="*/ 2147483647 w 3814"/>
                <a:gd name="T49" fmla="*/ 2147483647 h 2409"/>
                <a:gd name="T50" fmla="*/ 2147483647 w 3814"/>
                <a:gd name="T51" fmla="*/ 2147483647 h 2409"/>
                <a:gd name="T52" fmla="*/ 2147483647 w 3814"/>
                <a:gd name="T53" fmla="*/ 2147483647 h 2409"/>
                <a:gd name="T54" fmla="*/ 2147483647 w 3814"/>
                <a:gd name="T55" fmla="*/ 2147483647 h 2409"/>
                <a:gd name="T56" fmla="*/ 0 w 3814"/>
                <a:gd name="T57" fmla="*/ 2147483647 h 2409"/>
                <a:gd name="T58" fmla="*/ 2147483647 w 3814"/>
                <a:gd name="T59" fmla="*/ 2147483647 h 2409"/>
                <a:gd name="T60" fmla="*/ 2147483647 w 3814"/>
                <a:gd name="T61" fmla="*/ 2147483647 h 2409"/>
                <a:gd name="T62" fmla="*/ 2147483647 w 3814"/>
                <a:gd name="T63" fmla="*/ 2147483647 h 2409"/>
                <a:gd name="T64" fmla="*/ 2147483647 w 3814"/>
                <a:gd name="T65" fmla="*/ 2147483647 h 2409"/>
                <a:gd name="T66" fmla="*/ 2147483647 w 3814"/>
                <a:gd name="T67" fmla="*/ 2147483647 h 2409"/>
                <a:gd name="T68" fmla="*/ 2147483647 w 3814"/>
                <a:gd name="T69" fmla="*/ 2147483647 h 2409"/>
                <a:gd name="T70" fmla="*/ 2147483647 w 3814"/>
                <a:gd name="T71" fmla="*/ 2147483647 h 2409"/>
                <a:gd name="T72" fmla="*/ 2147483647 w 3814"/>
                <a:gd name="T73" fmla="*/ 2147483647 h 2409"/>
                <a:gd name="T74" fmla="*/ 2147483647 w 3814"/>
                <a:gd name="T75" fmla="*/ 2147483647 h 2409"/>
                <a:gd name="T76" fmla="*/ 2147483647 w 3814"/>
                <a:gd name="T77" fmla="*/ 2147483647 h 2409"/>
                <a:gd name="T78" fmla="*/ 2147483647 w 3814"/>
                <a:gd name="T79" fmla="*/ 2147483647 h 2409"/>
                <a:gd name="T80" fmla="*/ 2147483647 w 3814"/>
                <a:gd name="T81" fmla="*/ 2147483647 h 2409"/>
                <a:gd name="T82" fmla="*/ 2147483647 w 3814"/>
                <a:gd name="T83" fmla="*/ 2147483647 h 2409"/>
                <a:gd name="T84" fmla="*/ 2147483647 w 3814"/>
                <a:gd name="T85" fmla="*/ 2147483647 h 2409"/>
                <a:gd name="T86" fmla="*/ 2147483647 w 3814"/>
                <a:gd name="T87" fmla="*/ 2147483647 h 2409"/>
                <a:gd name="T88" fmla="*/ 2147483647 w 3814"/>
                <a:gd name="T89" fmla="*/ 2147483647 h 2409"/>
                <a:gd name="T90" fmla="*/ 2147483647 w 3814"/>
                <a:gd name="T91" fmla="*/ 2147483647 h 2409"/>
                <a:gd name="T92" fmla="*/ 2147483647 w 3814"/>
                <a:gd name="T93" fmla="*/ 2147483647 h 2409"/>
                <a:gd name="T94" fmla="*/ 2147483647 w 3814"/>
                <a:gd name="T95" fmla="*/ 2147483647 h 2409"/>
                <a:gd name="T96" fmla="*/ 2147483647 w 3814"/>
                <a:gd name="T97" fmla="*/ 2147483647 h 2409"/>
                <a:gd name="T98" fmla="*/ 2147483647 w 3814"/>
                <a:gd name="T99" fmla="*/ 2147483647 h 2409"/>
                <a:gd name="T100" fmla="*/ 2147483647 w 3814"/>
                <a:gd name="T101" fmla="*/ 2147483647 h 2409"/>
                <a:gd name="T102" fmla="*/ 2147483647 w 3814"/>
                <a:gd name="T103" fmla="*/ 2147483647 h 2409"/>
                <a:gd name="T104" fmla="*/ 2147483647 w 3814"/>
                <a:gd name="T105" fmla="*/ 2147483647 h 2409"/>
                <a:gd name="T106" fmla="*/ 2147483647 w 3814"/>
                <a:gd name="T107" fmla="*/ 2147483647 h 2409"/>
                <a:gd name="T108" fmla="*/ 2147483647 w 3814"/>
                <a:gd name="T109" fmla="*/ 2147483647 h 2409"/>
                <a:gd name="T110" fmla="*/ 2147483647 w 3814"/>
                <a:gd name="T111" fmla="*/ 2147483647 h 2409"/>
                <a:gd name="T112" fmla="*/ 2147483647 w 3814"/>
                <a:gd name="T113" fmla="*/ 2147483647 h 2409"/>
                <a:gd name="T114" fmla="*/ 2147483647 w 3814"/>
                <a:gd name="T115" fmla="*/ 2147483647 h 2409"/>
                <a:gd name="T116" fmla="*/ 2147483647 w 3814"/>
                <a:gd name="T117" fmla="*/ 2147483647 h 2409"/>
                <a:gd name="T118" fmla="*/ 2147483647 w 3814"/>
                <a:gd name="T119" fmla="*/ 2147483647 h 2409"/>
                <a:gd name="T120" fmla="*/ 2147483647 w 3814"/>
                <a:gd name="T121" fmla="*/ 2147483647 h 2409"/>
                <a:gd name="T122" fmla="*/ 2147483647 w 3814"/>
                <a:gd name="T123" fmla="*/ 0 h 2409"/>
                <a:gd name="T124" fmla="*/ 2147483647 w 3814"/>
                <a:gd name="T125" fmla="*/ 2147483647 h 24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14"/>
                <a:gd name="T190" fmla="*/ 0 h 2409"/>
                <a:gd name="T191" fmla="*/ 3814 w 3814"/>
                <a:gd name="T192" fmla="*/ 2409 h 24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14" h="2409">
                  <a:moveTo>
                    <a:pt x="1643" y="52"/>
                  </a:moveTo>
                  <a:lnTo>
                    <a:pt x="2024" y="104"/>
                  </a:lnTo>
                  <a:lnTo>
                    <a:pt x="2299" y="104"/>
                  </a:lnTo>
                  <a:lnTo>
                    <a:pt x="2395" y="320"/>
                  </a:lnTo>
                  <a:lnTo>
                    <a:pt x="2681" y="216"/>
                  </a:lnTo>
                  <a:lnTo>
                    <a:pt x="2956" y="320"/>
                  </a:lnTo>
                  <a:lnTo>
                    <a:pt x="3009" y="762"/>
                  </a:lnTo>
                  <a:lnTo>
                    <a:pt x="3337" y="1029"/>
                  </a:lnTo>
                  <a:lnTo>
                    <a:pt x="3614" y="1245"/>
                  </a:lnTo>
                  <a:lnTo>
                    <a:pt x="3814" y="1359"/>
                  </a:lnTo>
                  <a:lnTo>
                    <a:pt x="3614" y="1534"/>
                  </a:lnTo>
                  <a:lnTo>
                    <a:pt x="3284" y="1411"/>
                  </a:lnTo>
                  <a:lnTo>
                    <a:pt x="3337" y="1648"/>
                  </a:lnTo>
                  <a:lnTo>
                    <a:pt x="3433" y="1750"/>
                  </a:lnTo>
                  <a:lnTo>
                    <a:pt x="3433" y="2028"/>
                  </a:lnTo>
                  <a:lnTo>
                    <a:pt x="3104" y="2028"/>
                  </a:lnTo>
                  <a:lnTo>
                    <a:pt x="3051" y="2244"/>
                  </a:lnTo>
                  <a:lnTo>
                    <a:pt x="3051" y="2409"/>
                  </a:lnTo>
                  <a:lnTo>
                    <a:pt x="2681" y="2296"/>
                  </a:lnTo>
                  <a:lnTo>
                    <a:pt x="2299" y="2244"/>
                  </a:lnTo>
                  <a:lnTo>
                    <a:pt x="1918" y="2244"/>
                  </a:lnTo>
                  <a:lnTo>
                    <a:pt x="1421" y="2132"/>
                  </a:lnTo>
                  <a:lnTo>
                    <a:pt x="880" y="2080"/>
                  </a:lnTo>
                  <a:lnTo>
                    <a:pt x="498" y="2193"/>
                  </a:lnTo>
                  <a:lnTo>
                    <a:pt x="170" y="2348"/>
                  </a:lnTo>
                  <a:lnTo>
                    <a:pt x="128" y="2234"/>
                  </a:lnTo>
                  <a:lnTo>
                    <a:pt x="85" y="2101"/>
                  </a:lnTo>
                  <a:lnTo>
                    <a:pt x="32" y="1977"/>
                  </a:lnTo>
                  <a:lnTo>
                    <a:pt x="0" y="1864"/>
                  </a:lnTo>
                  <a:lnTo>
                    <a:pt x="32" y="1822"/>
                  </a:lnTo>
                  <a:lnTo>
                    <a:pt x="75" y="1781"/>
                  </a:lnTo>
                  <a:lnTo>
                    <a:pt x="117" y="1719"/>
                  </a:lnTo>
                  <a:lnTo>
                    <a:pt x="148" y="1648"/>
                  </a:lnTo>
                  <a:lnTo>
                    <a:pt x="223" y="1482"/>
                  </a:lnTo>
                  <a:lnTo>
                    <a:pt x="276" y="1307"/>
                  </a:lnTo>
                  <a:lnTo>
                    <a:pt x="329" y="1143"/>
                  </a:lnTo>
                  <a:lnTo>
                    <a:pt x="350" y="1071"/>
                  </a:lnTo>
                  <a:lnTo>
                    <a:pt x="392" y="1020"/>
                  </a:lnTo>
                  <a:lnTo>
                    <a:pt x="445" y="979"/>
                  </a:lnTo>
                  <a:lnTo>
                    <a:pt x="498" y="958"/>
                  </a:lnTo>
                  <a:lnTo>
                    <a:pt x="615" y="927"/>
                  </a:lnTo>
                  <a:lnTo>
                    <a:pt x="711" y="927"/>
                  </a:lnTo>
                  <a:lnTo>
                    <a:pt x="720" y="875"/>
                  </a:lnTo>
                  <a:lnTo>
                    <a:pt x="742" y="823"/>
                  </a:lnTo>
                  <a:lnTo>
                    <a:pt x="784" y="773"/>
                  </a:lnTo>
                  <a:lnTo>
                    <a:pt x="827" y="762"/>
                  </a:lnTo>
                  <a:lnTo>
                    <a:pt x="827" y="649"/>
                  </a:lnTo>
                  <a:lnTo>
                    <a:pt x="827" y="567"/>
                  </a:lnTo>
                  <a:lnTo>
                    <a:pt x="848" y="536"/>
                  </a:lnTo>
                  <a:lnTo>
                    <a:pt x="880" y="526"/>
                  </a:lnTo>
                  <a:lnTo>
                    <a:pt x="901" y="536"/>
                  </a:lnTo>
                  <a:lnTo>
                    <a:pt x="944" y="536"/>
                  </a:lnTo>
                  <a:lnTo>
                    <a:pt x="986" y="546"/>
                  </a:lnTo>
                  <a:lnTo>
                    <a:pt x="997" y="536"/>
                  </a:lnTo>
                  <a:lnTo>
                    <a:pt x="1006" y="536"/>
                  </a:lnTo>
                  <a:lnTo>
                    <a:pt x="1017" y="505"/>
                  </a:lnTo>
                  <a:lnTo>
                    <a:pt x="1039" y="484"/>
                  </a:lnTo>
                  <a:lnTo>
                    <a:pt x="1070" y="453"/>
                  </a:lnTo>
                  <a:lnTo>
                    <a:pt x="1113" y="401"/>
                  </a:lnTo>
                  <a:lnTo>
                    <a:pt x="1134" y="341"/>
                  </a:lnTo>
                  <a:lnTo>
                    <a:pt x="1155" y="320"/>
                  </a:lnTo>
                  <a:lnTo>
                    <a:pt x="1696" y="0"/>
                  </a:lnTo>
                  <a:lnTo>
                    <a:pt x="1643" y="52"/>
                  </a:lnTo>
                  <a:close/>
                </a:path>
              </a:pathLst>
            </a:custGeom>
            <a:solidFill>
              <a:srgbClr val="008EC8"/>
            </a:solidFill>
            <a:ln w="9525">
              <a:noFill/>
              <a:round/>
              <a:headEnd/>
              <a:tailEnd/>
            </a:ln>
          </p:spPr>
          <p:txBody>
            <a:bodyPr/>
            <a:lstStyle/>
            <a:p>
              <a:endParaRPr lang="uk-UA"/>
            </a:p>
          </p:txBody>
        </p:sp>
        <p:sp>
          <p:nvSpPr>
            <p:cNvPr id="16478" name="Freeform 102"/>
            <p:cNvSpPr>
              <a:spLocks noEditPoints="1"/>
            </p:cNvSpPr>
            <p:nvPr/>
          </p:nvSpPr>
          <p:spPr bwMode="auto">
            <a:xfrm>
              <a:off x="6967538" y="3000375"/>
              <a:ext cx="1231900" cy="784225"/>
            </a:xfrm>
            <a:custGeom>
              <a:avLst/>
              <a:gdLst>
                <a:gd name="T0" fmla="*/ 2147483647 w 3879"/>
                <a:gd name="T1" fmla="*/ 2147483647 h 2471"/>
                <a:gd name="T2" fmla="*/ 2147483647 w 3879"/>
                <a:gd name="T3" fmla="*/ 2147483647 h 2471"/>
                <a:gd name="T4" fmla="*/ 2147483647 w 3879"/>
                <a:gd name="T5" fmla="*/ 2147483647 h 2471"/>
                <a:gd name="T6" fmla="*/ 2147483647 w 3879"/>
                <a:gd name="T7" fmla="*/ 2147483647 h 2471"/>
                <a:gd name="T8" fmla="*/ 2147483647 w 3879"/>
                <a:gd name="T9" fmla="*/ 2147483647 h 2471"/>
                <a:gd name="T10" fmla="*/ 2147483647 w 3879"/>
                <a:gd name="T11" fmla="*/ 2147483647 h 2471"/>
                <a:gd name="T12" fmla="*/ 2147483647 w 3879"/>
                <a:gd name="T13" fmla="*/ 2147483647 h 2471"/>
                <a:gd name="T14" fmla="*/ 2147483647 w 3879"/>
                <a:gd name="T15" fmla="*/ 2147483647 h 2471"/>
                <a:gd name="T16" fmla="*/ 2147483647 w 3879"/>
                <a:gd name="T17" fmla="*/ 2147483647 h 2471"/>
                <a:gd name="T18" fmla="*/ 2147483647 w 3879"/>
                <a:gd name="T19" fmla="*/ 2147483647 h 2471"/>
                <a:gd name="T20" fmla="*/ 2147483647 w 3879"/>
                <a:gd name="T21" fmla="*/ 2147483647 h 2471"/>
                <a:gd name="T22" fmla="*/ 2147483647 w 3879"/>
                <a:gd name="T23" fmla="*/ 2147483647 h 2471"/>
                <a:gd name="T24" fmla="*/ 2147483647 w 3879"/>
                <a:gd name="T25" fmla="*/ 2147483647 h 2471"/>
                <a:gd name="T26" fmla="*/ 2147483647 w 3879"/>
                <a:gd name="T27" fmla="*/ 2147483647 h 2471"/>
                <a:gd name="T28" fmla="*/ 2147483647 w 3879"/>
                <a:gd name="T29" fmla="*/ 2147483647 h 2471"/>
                <a:gd name="T30" fmla="*/ 2147483647 w 3879"/>
                <a:gd name="T31" fmla="*/ 2147483647 h 2471"/>
                <a:gd name="T32" fmla="*/ 2147483647 w 3879"/>
                <a:gd name="T33" fmla="*/ 2147483647 h 2471"/>
                <a:gd name="T34" fmla="*/ 2147483647 w 3879"/>
                <a:gd name="T35" fmla="*/ 2147483647 h 2471"/>
                <a:gd name="T36" fmla="*/ 2147483647 w 3879"/>
                <a:gd name="T37" fmla="*/ 2147483647 h 2471"/>
                <a:gd name="T38" fmla="*/ 2147483647 w 3879"/>
                <a:gd name="T39" fmla="*/ 2147483647 h 2471"/>
                <a:gd name="T40" fmla="*/ 2147483647 w 3879"/>
                <a:gd name="T41" fmla="*/ 2147483647 h 2471"/>
                <a:gd name="T42" fmla="*/ 2147483647 w 3879"/>
                <a:gd name="T43" fmla="*/ 2147483647 h 2471"/>
                <a:gd name="T44" fmla="*/ 2147483647 w 3879"/>
                <a:gd name="T45" fmla="*/ 2147483647 h 2471"/>
                <a:gd name="T46" fmla="*/ 2147483647 w 3879"/>
                <a:gd name="T47" fmla="*/ 2147483647 h 2471"/>
                <a:gd name="T48" fmla="*/ 2147483647 w 3879"/>
                <a:gd name="T49" fmla="*/ 2147483647 h 2471"/>
                <a:gd name="T50" fmla="*/ 2147483647 w 3879"/>
                <a:gd name="T51" fmla="*/ 2147483647 h 2471"/>
                <a:gd name="T52" fmla="*/ 2147483647 w 3879"/>
                <a:gd name="T53" fmla="*/ 2147483647 h 2471"/>
                <a:gd name="T54" fmla="*/ 2147483647 w 3879"/>
                <a:gd name="T55" fmla="*/ 2147483647 h 2471"/>
                <a:gd name="T56" fmla="*/ 2147483647 w 3879"/>
                <a:gd name="T57" fmla="*/ 2147483647 h 2471"/>
                <a:gd name="T58" fmla="*/ 2147483647 w 3879"/>
                <a:gd name="T59" fmla="*/ 2147483647 h 2471"/>
                <a:gd name="T60" fmla="*/ 2147483647 w 3879"/>
                <a:gd name="T61" fmla="*/ 2147483647 h 2471"/>
                <a:gd name="T62" fmla="*/ 2147483647 w 3879"/>
                <a:gd name="T63" fmla="*/ 2147483647 h 2471"/>
                <a:gd name="T64" fmla="*/ 2147483647 w 3879"/>
                <a:gd name="T65" fmla="*/ 2147483647 h 2471"/>
                <a:gd name="T66" fmla="*/ 2147483647 w 3879"/>
                <a:gd name="T67" fmla="*/ 2147483647 h 2471"/>
                <a:gd name="T68" fmla="*/ 2147483647 w 3879"/>
                <a:gd name="T69" fmla="*/ 2147483647 h 2471"/>
                <a:gd name="T70" fmla="*/ 2147483647 w 3879"/>
                <a:gd name="T71" fmla="*/ 2147483647 h 2471"/>
                <a:gd name="T72" fmla="*/ 2147483647 w 3879"/>
                <a:gd name="T73" fmla="*/ 2147483647 h 2471"/>
                <a:gd name="T74" fmla="*/ 2147483647 w 3879"/>
                <a:gd name="T75" fmla="*/ 2147483647 h 2471"/>
                <a:gd name="T76" fmla="*/ 2147483647 w 3879"/>
                <a:gd name="T77" fmla="*/ 2147483647 h 2471"/>
                <a:gd name="T78" fmla="*/ 2147483647 w 3879"/>
                <a:gd name="T79" fmla="*/ 2147483647 h 2471"/>
                <a:gd name="T80" fmla="*/ 2147483647 w 3879"/>
                <a:gd name="T81" fmla="*/ 2147483647 h 2471"/>
                <a:gd name="T82" fmla="*/ 2147483647 w 3879"/>
                <a:gd name="T83" fmla="*/ 2147483647 h 2471"/>
                <a:gd name="T84" fmla="*/ 2147483647 w 3879"/>
                <a:gd name="T85" fmla="*/ 2147483647 h 2471"/>
                <a:gd name="T86" fmla="*/ 2147483647 w 3879"/>
                <a:gd name="T87" fmla="*/ 2147483647 h 2471"/>
                <a:gd name="T88" fmla="*/ 2147483647 w 3879"/>
                <a:gd name="T89" fmla="*/ 2147483647 h 2471"/>
                <a:gd name="T90" fmla="*/ 2147483647 w 3879"/>
                <a:gd name="T91" fmla="*/ 2147483647 h 2471"/>
                <a:gd name="T92" fmla="*/ 2147483647 w 3879"/>
                <a:gd name="T93" fmla="*/ 2147483647 h 2471"/>
                <a:gd name="T94" fmla="*/ 2147483647 w 3879"/>
                <a:gd name="T95" fmla="*/ 2147483647 h 2471"/>
                <a:gd name="T96" fmla="*/ 2147483647 w 3879"/>
                <a:gd name="T97" fmla="*/ 2147483647 h 2471"/>
                <a:gd name="T98" fmla="*/ 2147483647 w 3879"/>
                <a:gd name="T99" fmla="*/ 2147483647 h 2471"/>
                <a:gd name="T100" fmla="*/ 2147483647 w 3879"/>
                <a:gd name="T101" fmla="*/ 2147483647 h 2471"/>
                <a:gd name="T102" fmla="*/ 2147483647 w 3879"/>
                <a:gd name="T103" fmla="*/ 2147483647 h 2471"/>
                <a:gd name="T104" fmla="*/ 2147483647 w 3879"/>
                <a:gd name="T105" fmla="*/ 2147483647 h 2471"/>
                <a:gd name="T106" fmla="*/ 2147483647 w 3879"/>
                <a:gd name="T107" fmla="*/ 2147483647 h 2471"/>
                <a:gd name="T108" fmla="*/ 2147483647 w 3879"/>
                <a:gd name="T109" fmla="*/ 2147483647 h 2471"/>
                <a:gd name="T110" fmla="*/ 2147483647 w 3879"/>
                <a:gd name="T111" fmla="*/ 2147483647 h 2471"/>
                <a:gd name="T112" fmla="*/ 2147483647 w 3879"/>
                <a:gd name="T113" fmla="*/ 2147483647 h 2471"/>
                <a:gd name="T114" fmla="*/ 2147483647 w 3879"/>
                <a:gd name="T115" fmla="*/ 2147483647 h 2471"/>
                <a:gd name="T116" fmla="*/ 2147483647 w 3879"/>
                <a:gd name="T117" fmla="*/ 2147483647 h 2471"/>
                <a:gd name="T118" fmla="*/ 2147483647 w 3879"/>
                <a:gd name="T119" fmla="*/ 2147483647 h 2471"/>
                <a:gd name="T120" fmla="*/ 2147483647 w 3879"/>
                <a:gd name="T121" fmla="*/ 2147483647 h 2471"/>
                <a:gd name="T122" fmla="*/ 2147483647 w 3879"/>
                <a:gd name="T123" fmla="*/ 2147483647 h 2471"/>
                <a:gd name="T124" fmla="*/ 2147483647 w 3879"/>
                <a:gd name="T125" fmla="*/ 2147483647 h 2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79"/>
                <a:gd name="T190" fmla="*/ 0 h 2471"/>
                <a:gd name="T191" fmla="*/ 3879 w 3879"/>
                <a:gd name="T192" fmla="*/ 2471 h 2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79" h="2471">
                  <a:moveTo>
                    <a:pt x="2056" y="155"/>
                  </a:moveTo>
                  <a:lnTo>
                    <a:pt x="1675" y="104"/>
                  </a:lnTo>
                  <a:lnTo>
                    <a:pt x="1675" y="52"/>
                  </a:lnTo>
                  <a:lnTo>
                    <a:pt x="2056" y="104"/>
                  </a:lnTo>
                  <a:lnTo>
                    <a:pt x="2056" y="155"/>
                  </a:lnTo>
                  <a:close/>
                  <a:moveTo>
                    <a:pt x="2056" y="155"/>
                  </a:moveTo>
                  <a:lnTo>
                    <a:pt x="2056" y="104"/>
                  </a:lnTo>
                  <a:lnTo>
                    <a:pt x="2067" y="104"/>
                  </a:lnTo>
                  <a:lnTo>
                    <a:pt x="2077" y="114"/>
                  </a:lnTo>
                  <a:lnTo>
                    <a:pt x="2077" y="135"/>
                  </a:lnTo>
                  <a:lnTo>
                    <a:pt x="2077" y="145"/>
                  </a:lnTo>
                  <a:lnTo>
                    <a:pt x="2067" y="155"/>
                  </a:lnTo>
                  <a:lnTo>
                    <a:pt x="2056" y="155"/>
                  </a:lnTo>
                  <a:close/>
                  <a:moveTo>
                    <a:pt x="2353" y="114"/>
                  </a:moveTo>
                  <a:lnTo>
                    <a:pt x="2331" y="155"/>
                  </a:lnTo>
                  <a:lnTo>
                    <a:pt x="2056" y="155"/>
                  </a:lnTo>
                  <a:lnTo>
                    <a:pt x="2056" y="104"/>
                  </a:lnTo>
                  <a:lnTo>
                    <a:pt x="2331" y="104"/>
                  </a:lnTo>
                  <a:lnTo>
                    <a:pt x="2353" y="114"/>
                  </a:lnTo>
                  <a:close/>
                  <a:moveTo>
                    <a:pt x="2331" y="155"/>
                  </a:moveTo>
                  <a:lnTo>
                    <a:pt x="2331" y="104"/>
                  </a:lnTo>
                  <a:lnTo>
                    <a:pt x="2342" y="104"/>
                  </a:lnTo>
                  <a:lnTo>
                    <a:pt x="2342" y="114"/>
                  </a:lnTo>
                  <a:lnTo>
                    <a:pt x="2353" y="114"/>
                  </a:lnTo>
                  <a:lnTo>
                    <a:pt x="2353" y="135"/>
                  </a:lnTo>
                  <a:lnTo>
                    <a:pt x="2353" y="145"/>
                  </a:lnTo>
                  <a:lnTo>
                    <a:pt x="2342" y="155"/>
                  </a:lnTo>
                  <a:lnTo>
                    <a:pt x="2331" y="155"/>
                  </a:lnTo>
                  <a:close/>
                  <a:moveTo>
                    <a:pt x="2448" y="372"/>
                  </a:moveTo>
                  <a:lnTo>
                    <a:pt x="2406" y="361"/>
                  </a:lnTo>
                  <a:lnTo>
                    <a:pt x="2300" y="145"/>
                  </a:lnTo>
                  <a:lnTo>
                    <a:pt x="2353" y="114"/>
                  </a:lnTo>
                  <a:lnTo>
                    <a:pt x="2458" y="330"/>
                  </a:lnTo>
                  <a:lnTo>
                    <a:pt x="2448" y="372"/>
                  </a:lnTo>
                  <a:close/>
                  <a:moveTo>
                    <a:pt x="2406" y="361"/>
                  </a:moveTo>
                  <a:lnTo>
                    <a:pt x="2458" y="330"/>
                  </a:lnTo>
                  <a:lnTo>
                    <a:pt x="2458" y="351"/>
                  </a:lnTo>
                  <a:lnTo>
                    <a:pt x="2458" y="361"/>
                  </a:lnTo>
                  <a:lnTo>
                    <a:pt x="2458" y="372"/>
                  </a:lnTo>
                  <a:lnTo>
                    <a:pt x="2448" y="372"/>
                  </a:lnTo>
                  <a:lnTo>
                    <a:pt x="2427" y="382"/>
                  </a:lnTo>
                  <a:lnTo>
                    <a:pt x="2427" y="372"/>
                  </a:lnTo>
                  <a:lnTo>
                    <a:pt x="2416" y="372"/>
                  </a:lnTo>
                  <a:lnTo>
                    <a:pt x="2406" y="361"/>
                  </a:lnTo>
                  <a:close/>
                  <a:moveTo>
                    <a:pt x="2724" y="216"/>
                  </a:moveTo>
                  <a:lnTo>
                    <a:pt x="2724" y="268"/>
                  </a:lnTo>
                  <a:lnTo>
                    <a:pt x="2448" y="372"/>
                  </a:lnTo>
                  <a:lnTo>
                    <a:pt x="2416" y="320"/>
                  </a:lnTo>
                  <a:lnTo>
                    <a:pt x="2692" y="216"/>
                  </a:lnTo>
                  <a:lnTo>
                    <a:pt x="2724" y="216"/>
                  </a:lnTo>
                  <a:close/>
                  <a:moveTo>
                    <a:pt x="2724" y="268"/>
                  </a:moveTo>
                  <a:lnTo>
                    <a:pt x="2692" y="216"/>
                  </a:lnTo>
                  <a:lnTo>
                    <a:pt x="2713" y="216"/>
                  </a:lnTo>
                  <a:lnTo>
                    <a:pt x="2724" y="216"/>
                  </a:lnTo>
                  <a:lnTo>
                    <a:pt x="2734" y="237"/>
                  </a:lnTo>
                  <a:lnTo>
                    <a:pt x="2734" y="247"/>
                  </a:lnTo>
                  <a:lnTo>
                    <a:pt x="2734" y="258"/>
                  </a:lnTo>
                  <a:lnTo>
                    <a:pt x="2724" y="258"/>
                  </a:lnTo>
                  <a:lnTo>
                    <a:pt x="2724" y="268"/>
                  </a:lnTo>
                  <a:close/>
                  <a:moveTo>
                    <a:pt x="3010" y="351"/>
                  </a:moveTo>
                  <a:lnTo>
                    <a:pt x="2967" y="372"/>
                  </a:lnTo>
                  <a:lnTo>
                    <a:pt x="2692" y="268"/>
                  </a:lnTo>
                  <a:lnTo>
                    <a:pt x="2724" y="216"/>
                  </a:lnTo>
                  <a:lnTo>
                    <a:pt x="2988" y="320"/>
                  </a:lnTo>
                  <a:lnTo>
                    <a:pt x="3010" y="351"/>
                  </a:lnTo>
                  <a:close/>
                  <a:moveTo>
                    <a:pt x="2967" y="372"/>
                  </a:moveTo>
                  <a:lnTo>
                    <a:pt x="2988" y="320"/>
                  </a:lnTo>
                  <a:lnTo>
                    <a:pt x="2999" y="330"/>
                  </a:lnTo>
                  <a:lnTo>
                    <a:pt x="3010" y="351"/>
                  </a:lnTo>
                  <a:lnTo>
                    <a:pt x="3010" y="361"/>
                  </a:lnTo>
                  <a:lnTo>
                    <a:pt x="2999" y="372"/>
                  </a:lnTo>
                  <a:lnTo>
                    <a:pt x="2988" y="372"/>
                  </a:lnTo>
                  <a:lnTo>
                    <a:pt x="2988" y="382"/>
                  </a:lnTo>
                  <a:lnTo>
                    <a:pt x="2967" y="372"/>
                  </a:lnTo>
                  <a:close/>
                  <a:moveTo>
                    <a:pt x="3021" y="804"/>
                  </a:moveTo>
                  <a:lnTo>
                    <a:pt x="3010" y="793"/>
                  </a:lnTo>
                  <a:lnTo>
                    <a:pt x="2957" y="361"/>
                  </a:lnTo>
                  <a:lnTo>
                    <a:pt x="3010" y="351"/>
                  </a:lnTo>
                  <a:lnTo>
                    <a:pt x="3063" y="793"/>
                  </a:lnTo>
                  <a:lnTo>
                    <a:pt x="3021" y="804"/>
                  </a:lnTo>
                  <a:close/>
                  <a:moveTo>
                    <a:pt x="3010" y="793"/>
                  </a:moveTo>
                  <a:lnTo>
                    <a:pt x="3063" y="793"/>
                  </a:lnTo>
                  <a:lnTo>
                    <a:pt x="3052" y="804"/>
                  </a:lnTo>
                  <a:lnTo>
                    <a:pt x="3052" y="825"/>
                  </a:lnTo>
                  <a:lnTo>
                    <a:pt x="3041" y="825"/>
                  </a:lnTo>
                  <a:lnTo>
                    <a:pt x="3021" y="825"/>
                  </a:lnTo>
                  <a:lnTo>
                    <a:pt x="3021" y="804"/>
                  </a:lnTo>
                  <a:lnTo>
                    <a:pt x="3010" y="804"/>
                  </a:lnTo>
                  <a:lnTo>
                    <a:pt x="3010" y="793"/>
                  </a:lnTo>
                  <a:close/>
                  <a:moveTo>
                    <a:pt x="3349" y="1091"/>
                  </a:moveTo>
                  <a:lnTo>
                    <a:pt x="3338" y="1091"/>
                  </a:lnTo>
                  <a:lnTo>
                    <a:pt x="3021" y="804"/>
                  </a:lnTo>
                  <a:lnTo>
                    <a:pt x="3052" y="773"/>
                  </a:lnTo>
                  <a:lnTo>
                    <a:pt x="3380" y="1051"/>
                  </a:lnTo>
                  <a:lnTo>
                    <a:pt x="3349" y="1091"/>
                  </a:lnTo>
                  <a:close/>
                  <a:moveTo>
                    <a:pt x="3338" y="1091"/>
                  </a:moveTo>
                  <a:lnTo>
                    <a:pt x="3380" y="1051"/>
                  </a:lnTo>
                  <a:lnTo>
                    <a:pt x="3391" y="1051"/>
                  </a:lnTo>
                  <a:lnTo>
                    <a:pt x="3391" y="1060"/>
                  </a:lnTo>
                  <a:lnTo>
                    <a:pt x="3391" y="1071"/>
                  </a:lnTo>
                  <a:lnTo>
                    <a:pt x="3380" y="1091"/>
                  </a:lnTo>
                  <a:lnTo>
                    <a:pt x="3369" y="1091"/>
                  </a:lnTo>
                  <a:lnTo>
                    <a:pt x="3349" y="1091"/>
                  </a:lnTo>
                  <a:lnTo>
                    <a:pt x="3338" y="1091"/>
                  </a:lnTo>
                  <a:close/>
                  <a:moveTo>
                    <a:pt x="3624" y="1307"/>
                  </a:moveTo>
                  <a:lnTo>
                    <a:pt x="3613" y="1307"/>
                  </a:lnTo>
                  <a:lnTo>
                    <a:pt x="3349" y="1091"/>
                  </a:lnTo>
                  <a:lnTo>
                    <a:pt x="3380" y="1051"/>
                  </a:lnTo>
                  <a:lnTo>
                    <a:pt x="3655" y="1267"/>
                  </a:lnTo>
                  <a:lnTo>
                    <a:pt x="3624" y="1307"/>
                  </a:lnTo>
                  <a:close/>
                  <a:moveTo>
                    <a:pt x="3613" y="1307"/>
                  </a:moveTo>
                  <a:lnTo>
                    <a:pt x="3655" y="1267"/>
                  </a:lnTo>
                  <a:lnTo>
                    <a:pt x="3666" y="1276"/>
                  </a:lnTo>
                  <a:lnTo>
                    <a:pt x="3655" y="1287"/>
                  </a:lnTo>
                  <a:lnTo>
                    <a:pt x="3655" y="1307"/>
                  </a:lnTo>
                  <a:lnTo>
                    <a:pt x="3646" y="1318"/>
                  </a:lnTo>
                  <a:lnTo>
                    <a:pt x="3624" y="1318"/>
                  </a:lnTo>
                  <a:lnTo>
                    <a:pt x="3613" y="1307"/>
                  </a:lnTo>
                  <a:close/>
                  <a:moveTo>
                    <a:pt x="3868" y="1421"/>
                  </a:moveTo>
                  <a:lnTo>
                    <a:pt x="3836" y="1421"/>
                  </a:lnTo>
                  <a:lnTo>
                    <a:pt x="3624" y="1307"/>
                  </a:lnTo>
                  <a:lnTo>
                    <a:pt x="3646" y="1267"/>
                  </a:lnTo>
                  <a:lnTo>
                    <a:pt x="3868" y="1369"/>
                  </a:lnTo>
                  <a:lnTo>
                    <a:pt x="3868" y="1421"/>
                  </a:lnTo>
                  <a:close/>
                  <a:moveTo>
                    <a:pt x="3836" y="1421"/>
                  </a:moveTo>
                  <a:lnTo>
                    <a:pt x="3868" y="1369"/>
                  </a:lnTo>
                  <a:lnTo>
                    <a:pt x="3879" y="1380"/>
                  </a:lnTo>
                  <a:lnTo>
                    <a:pt x="3879" y="1390"/>
                  </a:lnTo>
                  <a:lnTo>
                    <a:pt x="3879" y="1411"/>
                  </a:lnTo>
                  <a:lnTo>
                    <a:pt x="3868" y="1421"/>
                  </a:lnTo>
                  <a:lnTo>
                    <a:pt x="3846" y="1421"/>
                  </a:lnTo>
                  <a:lnTo>
                    <a:pt x="3836" y="1421"/>
                  </a:lnTo>
                  <a:close/>
                  <a:moveTo>
                    <a:pt x="3624" y="1586"/>
                  </a:moveTo>
                  <a:lnTo>
                    <a:pt x="3613" y="1534"/>
                  </a:lnTo>
                  <a:lnTo>
                    <a:pt x="3836" y="1369"/>
                  </a:lnTo>
                  <a:lnTo>
                    <a:pt x="3868" y="1421"/>
                  </a:lnTo>
                  <a:lnTo>
                    <a:pt x="3655" y="1586"/>
                  </a:lnTo>
                  <a:lnTo>
                    <a:pt x="3624" y="1586"/>
                  </a:lnTo>
                  <a:close/>
                  <a:moveTo>
                    <a:pt x="3613" y="1534"/>
                  </a:moveTo>
                  <a:lnTo>
                    <a:pt x="3655" y="1586"/>
                  </a:lnTo>
                  <a:lnTo>
                    <a:pt x="3646" y="1586"/>
                  </a:lnTo>
                  <a:lnTo>
                    <a:pt x="3624" y="1586"/>
                  </a:lnTo>
                  <a:lnTo>
                    <a:pt x="3613" y="1575"/>
                  </a:lnTo>
                  <a:lnTo>
                    <a:pt x="3613" y="1565"/>
                  </a:lnTo>
                  <a:lnTo>
                    <a:pt x="3613" y="1544"/>
                  </a:lnTo>
                  <a:lnTo>
                    <a:pt x="3613" y="1534"/>
                  </a:lnTo>
                  <a:close/>
                  <a:moveTo>
                    <a:pt x="3285" y="1463"/>
                  </a:moveTo>
                  <a:lnTo>
                    <a:pt x="3316" y="1421"/>
                  </a:lnTo>
                  <a:lnTo>
                    <a:pt x="3646" y="1534"/>
                  </a:lnTo>
                  <a:lnTo>
                    <a:pt x="3624" y="1586"/>
                  </a:lnTo>
                  <a:lnTo>
                    <a:pt x="3296" y="1473"/>
                  </a:lnTo>
                  <a:lnTo>
                    <a:pt x="3285" y="1463"/>
                  </a:lnTo>
                  <a:close/>
                  <a:moveTo>
                    <a:pt x="3316" y="1421"/>
                  </a:moveTo>
                  <a:lnTo>
                    <a:pt x="3296" y="1473"/>
                  </a:lnTo>
                  <a:lnTo>
                    <a:pt x="3285" y="1473"/>
                  </a:lnTo>
                  <a:lnTo>
                    <a:pt x="3285" y="1463"/>
                  </a:lnTo>
                  <a:lnTo>
                    <a:pt x="3285" y="1442"/>
                  </a:lnTo>
                  <a:lnTo>
                    <a:pt x="3285" y="1432"/>
                  </a:lnTo>
                  <a:lnTo>
                    <a:pt x="3296" y="1421"/>
                  </a:lnTo>
                  <a:lnTo>
                    <a:pt x="3316" y="1421"/>
                  </a:lnTo>
                  <a:close/>
                  <a:moveTo>
                    <a:pt x="3338" y="1689"/>
                  </a:moveTo>
                  <a:lnTo>
                    <a:pt x="3338" y="1679"/>
                  </a:lnTo>
                  <a:lnTo>
                    <a:pt x="3285" y="1463"/>
                  </a:lnTo>
                  <a:lnTo>
                    <a:pt x="3338" y="1442"/>
                  </a:lnTo>
                  <a:lnTo>
                    <a:pt x="3391" y="1658"/>
                  </a:lnTo>
                  <a:lnTo>
                    <a:pt x="3338" y="1689"/>
                  </a:lnTo>
                  <a:close/>
                  <a:moveTo>
                    <a:pt x="3338" y="1679"/>
                  </a:moveTo>
                  <a:lnTo>
                    <a:pt x="3391" y="1658"/>
                  </a:lnTo>
                  <a:lnTo>
                    <a:pt x="3391" y="1679"/>
                  </a:lnTo>
                  <a:lnTo>
                    <a:pt x="3391" y="1689"/>
                  </a:lnTo>
                  <a:lnTo>
                    <a:pt x="3380" y="1689"/>
                  </a:lnTo>
                  <a:lnTo>
                    <a:pt x="3369" y="1699"/>
                  </a:lnTo>
                  <a:lnTo>
                    <a:pt x="3349" y="1699"/>
                  </a:lnTo>
                  <a:lnTo>
                    <a:pt x="3349" y="1689"/>
                  </a:lnTo>
                  <a:lnTo>
                    <a:pt x="3338" y="1689"/>
                  </a:lnTo>
                  <a:lnTo>
                    <a:pt x="3338" y="1679"/>
                  </a:lnTo>
                  <a:close/>
                  <a:moveTo>
                    <a:pt x="3497" y="1781"/>
                  </a:moveTo>
                  <a:lnTo>
                    <a:pt x="3455" y="1802"/>
                  </a:lnTo>
                  <a:lnTo>
                    <a:pt x="3338" y="1689"/>
                  </a:lnTo>
                  <a:lnTo>
                    <a:pt x="3380" y="1648"/>
                  </a:lnTo>
                  <a:lnTo>
                    <a:pt x="3497" y="1760"/>
                  </a:lnTo>
                  <a:lnTo>
                    <a:pt x="3497" y="1781"/>
                  </a:lnTo>
                  <a:close/>
                  <a:moveTo>
                    <a:pt x="3455" y="1802"/>
                  </a:moveTo>
                  <a:lnTo>
                    <a:pt x="3497" y="1760"/>
                  </a:lnTo>
                  <a:lnTo>
                    <a:pt x="3497" y="1781"/>
                  </a:lnTo>
                  <a:lnTo>
                    <a:pt x="3497" y="1791"/>
                  </a:lnTo>
                  <a:lnTo>
                    <a:pt x="3497" y="1802"/>
                  </a:lnTo>
                  <a:lnTo>
                    <a:pt x="3486" y="1802"/>
                  </a:lnTo>
                  <a:lnTo>
                    <a:pt x="3465" y="1802"/>
                  </a:lnTo>
                  <a:lnTo>
                    <a:pt x="3455" y="1802"/>
                  </a:lnTo>
                  <a:close/>
                  <a:moveTo>
                    <a:pt x="3465" y="2080"/>
                  </a:moveTo>
                  <a:lnTo>
                    <a:pt x="3444" y="2059"/>
                  </a:lnTo>
                  <a:lnTo>
                    <a:pt x="3444" y="1781"/>
                  </a:lnTo>
                  <a:lnTo>
                    <a:pt x="3497" y="1781"/>
                  </a:lnTo>
                  <a:lnTo>
                    <a:pt x="3497" y="2059"/>
                  </a:lnTo>
                  <a:lnTo>
                    <a:pt x="3465" y="2080"/>
                  </a:lnTo>
                  <a:close/>
                  <a:moveTo>
                    <a:pt x="3444" y="2059"/>
                  </a:moveTo>
                  <a:lnTo>
                    <a:pt x="3497" y="2059"/>
                  </a:lnTo>
                  <a:lnTo>
                    <a:pt x="3497" y="2070"/>
                  </a:lnTo>
                  <a:lnTo>
                    <a:pt x="3486" y="2080"/>
                  </a:lnTo>
                  <a:lnTo>
                    <a:pt x="3465" y="2080"/>
                  </a:lnTo>
                  <a:lnTo>
                    <a:pt x="3455" y="2080"/>
                  </a:lnTo>
                  <a:lnTo>
                    <a:pt x="3455" y="2070"/>
                  </a:lnTo>
                  <a:lnTo>
                    <a:pt x="3444" y="2059"/>
                  </a:lnTo>
                  <a:close/>
                  <a:moveTo>
                    <a:pt x="3116" y="2049"/>
                  </a:moveTo>
                  <a:lnTo>
                    <a:pt x="3136" y="2028"/>
                  </a:lnTo>
                  <a:lnTo>
                    <a:pt x="3465" y="2028"/>
                  </a:lnTo>
                  <a:lnTo>
                    <a:pt x="3465" y="2080"/>
                  </a:lnTo>
                  <a:lnTo>
                    <a:pt x="3136" y="2080"/>
                  </a:lnTo>
                  <a:lnTo>
                    <a:pt x="3116" y="2049"/>
                  </a:lnTo>
                  <a:close/>
                  <a:moveTo>
                    <a:pt x="3136" y="2028"/>
                  </a:moveTo>
                  <a:lnTo>
                    <a:pt x="3136" y="2080"/>
                  </a:lnTo>
                  <a:lnTo>
                    <a:pt x="3126" y="2080"/>
                  </a:lnTo>
                  <a:lnTo>
                    <a:pt x="3126" y="2070"/>
                  </a:lnTo>
                  <a:lnTo>
                    <a:pt x="3116" y="2059"/>
                  </a:lnTo>
                  <a:lnTo>
                    <a:pt x="3116" y="2049"/>
                  </a:lnTo>
                  <a:lnTo>
                    <a:pt x="3126" y="2028"/>
                  </a:lnTo>
                  <a:lnTo>
                    <a:pt x="3136" y="2028"/>
                  </a:lnTo>
                  <a:close/>
                  <a:moveTo>
                    <a:pt x="3063" y="2275"/>
                  </a:moveTo>
                  <a:lnTo>
                    <a:pt x="3063" y="2265"/>
                  </a:lnTo>
                  <a:lnTo>
                    <a:pt x="3116" y="2049"/>
                  </a:lnTo>
                  <a:lnTo>
                    <a:pt x="3169" y="2059"/>
                  </a:lnTo>
                  <a:lnTo>
                    <a:pt x="3116" y="2275"/>
                  </a:lnTo>
                  <a:lnTo>
                    <a:pt x="3063" y="2275"/>
                  </a:lnTo>
                  <a:close/>
                  <a:moveTo>
                    <a:pt x="3063" y="2265"/>
                  </a:moveTo>
                  <a:lnTo>
                    <a:pt x="3116" y="2275"/>
                  </a:lnTo>
                  <a:lnTo>
                    <a:pt x="3116" y="2286"/>
                  </a:lnTo>
                  <a:lnTo>
                    <a:pt x="3105" y="2296"/>
                  </a:lnTo>
                  <a:lnTo>
                    <a:pt x="3083" y="2296"/>
                  </a:lnTo>
                  <a:lnTo>
                    <a:pt x="3074" y="2296"/>
                  </a:lnTo>
                  <a:lnTo>
                    <a:pt x="3063" y="2286"/>
                  </a:lnTo>
                  <a:lnTo>
                    <a:pt x="3063" y="2275"/>
                  </a:lnTo>
                  <a:lnTo>
                    <a:pt x="3063" y="2265"/>
                  </a:lnTo>
                  <a:close/>
                  <a:moveTo>
                    <a:pt x="3074" y="2471"/>
                  </a:moveTo>
                  <a:lnTo>
                    <a:pt x="3063" y="2440"/>
                  </a:lnTo>
                  <a:lnTo>
                    <a:pt x="3063" y="2275"/>
                  </a:lnTo>
                  <a:lnTo>
                    <a:pt x="3116" y="2275"/>
                  </a:lnTo>
                  <a:lnTo>
                    <a:pt x="3116" y="2440"/>
                  </a:lnTo>
                  <a:lnTo>
                    <a:pt x="3074" y="2471"/>
                  </a:lnTo>
                  <a:close/>
                  <a:moveTo>
                    <a:pt x="3063" y="2440"/>
                  </a:moveTo>
                  <a:lnTo>
                    <a:pt x="3116" y="2440"/>
                  </a:lnTo>
                  <a:lnTo>
                    <a:pt x="3116" y="2450"/>
                  </a:lnTo>
                  <a:lnTo>
                    <a:pt x="3105" y="2450"/>
                  </a:lnTo>
                  <a:lnTo>
                    <a:pt x="3105" y="2471"/>
                  </a:lnTo>
                  <a:lnTo>
                    <a:pt x="3083" y="2471"/>
                  </a:lnTo>
                  <a:lnTo>
                    <a:pt x="3074" y="2471"/>
                  </a:lnTo>
                  <a:lnTo>
                    <a:pt x="3074" y="2450"/>
                  </a:lnTo>
                  <a:lnTo>
                    <a:pt x="3063" y="2450"/>
                  </a:lnTo>
                  <a:lnTo>
                    <a:pt x="3063" y="2440"/>
                  </a:lnTo>
                  <a:close/>
                  <a:moveTo>
                    <a:pt x="2713" y="2296"/>
                  </a:moveTo>
                  <a:lnTo>
                    <a:pt x="3105" y="2419"/>
                  </a:lnTo>
                  <a:lnTo>
                    <a:pt x="3074" y="2471"/>
                  </a:lnTo>
                  <a:lnTo>
                    <a:pt x="2692" y="2348"/>
                  </a:lnTo>
                  <a:lnTo>
                    <a:pt x="2713" y="2296"/>
                  </a:lnTo>
                  <a:close/>
                  <a:moveTo>
                    <a:pt x="2713" y="2296"/>
                  </a:moveTo>
                  <a:lnTo>
                    <a:pt x="2692" y="2348"/>
                  </a:lnTo>
                  <a:lnTo>
                    <a:pt x="2681" y="2338"/>
                  </a:lnTo>
                  <a:lnTo>
                    <a:pt x="2681" y="2327"/>
                  </a:lnTo>
                  <a:lnTo>
                    <a:pt x="2681" y="2317"/>
                  </a:lnTo>
                  <a:lnTo>
                    <a:pt x="2692" y="2296"/>
                  </a:lnTo>
                  <a:lnTo>
                    <a:pt x="2713" y="2296"/>
                  </a:lnTo>
                  <a:close/>
                  <a:moveTo>
                    <a:pt x="2331" y="2244"/>
                  </a:moveTo>
                  <a:lnTo>
                    <a:pt x="2713" y="2296"/>
                  </a:lnTo>
                  <a:lnTo>
                    <a:pt x="2713" y="2348"/>
                  </a:lnTo>
                  <a:lnTo>
                    <a:pt x="2331" y="2296"/>
                  </a:lnTo>
                  <a:lnTo>
                    <a:pt x="2331" y="2244"/>
                  </a:lnTo>
                  <a:close/>
                  <a:moveTo>
                    <a:pt x="2331" y="2244"/>
                  </a:moveTo>
                  <a:lnTo>
                    <a:pt x="2331" y="2296"/>
                  </a:lnTo>
                  <a:lnTo>
                    <a:pt x="2311" y="2296"/>
                  </a:lnTo>
                  <a:lnTo>
                    <a:pt x="2300" y="2286"/>
                  </a:lnTo>
                  <a:lnTo>
                    <a:pt x="2300" y="2275"/>
                  </a:lnTo>
                  <a:lnTo>
                    <a:pt x="2300" y="2265"/>
                  </a:lnTo>
                  <a:lnTo>
                    <a:pt x="2311" y="2244"/>
                  </a:lnTo>
                  <a:lnTo>
                    <a:pt x="2331" y="2244"/>
                  </a:lnTo>
                  <a:close/>
                  <a:moveTo>
                    <a:pt x="1929" y="2296"/>
                  </a:moveTo>
                  <a:lnTo>
                    <a:pt x="1950" y="2244"/>
                  </a:lnTo>
                  <a:lnTo>
                    <a:pt x="2331" y="2244"/>
                  </a:lnTo>
                  <a:lnTo>
                    <a:pt x="2331" y="2296"/>
                  </a:lnTo>
                  <a:lnTo>
                    <a:pt x="1950" y="2296"/>
                  </a:lnTo>
                  <a:lnTo>
                    <a:pt x="1929" y="2296"/>
                  </a:lnTo>
                  <a:close/>
                  <a:moveTo>
                    <a:pt x="1950" y="2244"/>
                  </a:moveTo>
                  <a:lnTo>
                    <a:pt x="1950" y="2296"/>
                  </a:lnTo>
                  <a:lnTo>
                    <a:pt x="1929" y="2296"/>
                  </a:lnTo>
                  <a:lnTo>
                    <a:pt x="1918" y="2286"/>
                  </a:lnTo>
                  <a:lnTo>
                    <a:pt x="1918" y="2275"/>
                  </a:lnTo>
                  <a:lnTo>
                    <a:pt x="1918" y="2265"/>
                  </a:lnTo>
                  <a:lnTo>
                    <a:pt x="1918" y="2244"/>
                  </a:lnTo>
                  <a:lnTo>
                    <a:pt x="1929" y="2244"/>
                  </a:lnTo>
                  <a:lnTo>
                    <a:pt x="1950" y="2244"/>
                  </a:lnTo>
                  <a:close/>
                  <a:moveTo>
                    <a:pt x="1462" y="2132"/>
                  </a:moveTo>
                  <a:lnTo>
                    <a:pt x="1950" y="2244"/>
                  </a:lnTo>
                  <a:lnTo>
                    <a:pt x="1929" y="2296"/>
                  </a:lnTo>
                  <a:lnTo>
                    <a:pt x="1453" y="2182"/>
                  </a:lnTo>
                  <a:lnTo>
                    <a:pt x="1462" y="2132"/>
                  </a:lnTo>
                  <a:close/>
                  <a:moveTo>
                    <a:pt x="1462" y="2132"/>
                  </a:moveTo>
                  <a:lnTo>
                    <a:pt x="1453" y="2182"/>
                  </a:lnTo>
                  <a:lnTo>
                    <a:pt x="1431" y="2182"/>
                  </a:lnTo>
                  <a:lnTo>
                    <a:pt x="1431" y="2172"/>
                  </a:lnTo>
                  <a:lnTo>
                    <a:pt x="1420" y="2172"/>
                  </a:lnTo>
                  <a:lnTo>
                    <a:pt x="1420" y="2163"/>
                  </a:lnTo>
                  <a:lnTo>
                    <a:pt x="1431" y="2152"/>
                  </a:lnTo>
                  <a:lnTo>
                    <a:pt x="1431" y="2132"/>
                  </a:lnTo>
                  <a:lnTo>
                    <a:pt x="1453" y="2132"/>
                  </a:lnTo>
                  <a:lnTo>
                    <a:pt x="1462" y="2132"/>
                  </a:lnTo>
                  <a:close/>
                  <a:moveTo>
                    <a:pt x="890" y="2080"/>
                  </a:moveTo>
                  <a:lnTo>
                    <a:pt x="912" y="2080"/>
                  </a:lnTo>
                  <a:lnTo>
                    <a:pt x="1462" y="2132"/>
                  </a:lnTo>
                  <a:lnTo>
                    <a:pt x="1453" y="2182"/>
                  </a:lnTo>
                  <a:lnTo>
                    <a:pt x="912" y="2132"/>
                  </a:lnTo>
                  <a:lnTo>
                    <a:pt x="890" y="2080"/>
                  </a:lnTo>
                  <a:close/>
                  <a:moveTo>
                    <a:pt x="912" y="2080"/>
                  </a:moveTo>
                  <a:lnTo>
                    <a:pt x="912" y="2132"/>
                  </a:lnTo>
                  <a:lnTo>
                    <a:pt x="890" y="2132"/>
                  </a:lnTo>
                  <a:lnTo>
                    <a:pt x="880" y="2121"/>
                  </a:lnTo>
                  <a:lnTo>
                    <a:pt x="880" y="2111"/>
                  </a:lnTo>
                  <a:lnTo>
                    <a:pt x="880" y="2101"/>
                  </a:lnTo>
                  <a:lnTo>
                    <a:pt x="890" y="2080"/>
                  </a:lnTo>
                  <a:lnTo>
                    <a:pt x="912" y="2080"/>
                  </a:lnTo>
                  <a:close/>
                  <a:moveTo>
                    <a:pt x="509" y="2203"/>
                  </a:moveTo>
                  <a:lnTo>
                    <a:pt x="890" y="2080"/>
                  </a:lnTo>
                  <a:lnTo>
                    <a:pt x="912" y="2132"/>
                  </a:lnTo>
                  <a:lnTo>
                    <a:pt x="530" y="2244"/>
                  </a:lnTo>
                  <a:lnTo>
                    <a:pt x="509" y="2203"/>
                  </a:lnTo>
                  <a:close/>
                  <a:moveTo>
                    <a:pt x="509" y="2203"/>
                  </a:moveTo>
                  <a:lnTo>
                    <a:pt x="530" y="2244"/>
                  </a:lnTo>
                  <a:lnTo>
                    <a:pt x="509" y="2244"/>
                  </a:lnTo>
                  <a:lnTo>
                    <a:pt x="509" y="2234"/>
                  </a:lnTo>
                  <a:lnTo>
                    <a:pt x="499" y="2234"/>
                  </a:lnTo>
                  <a:lnTo>
                    <a:pt x="499" y="2224"/>
                  </a:lnTo>
                  <a:lnTo>
                    <a:pt x="499" y="2213"/>
                  </a:lnTo>
                  <a:lnTo>
                    <a:pt x="499" y="2203"/>
                  </a:lnTo>
                  <a:lnTo>
                    <a:pt x="509" y="2203"/>
                  </a:lnTo>
                  <a:close/>
                  <a:moveTo>
                    <a:pt x="171" y="2388"/>
                  </a:moveTo>
                  <a:lnTo>
                    <a:pt x="180" y="2369"/>
                  </a:lnTo>
                  <a:lnTo>
                    <a:pt x="509" y="2203"/>
                  </a:lnTo>
                  <a:lnTo>
                    <a:pt x="541" y="2234"/>
                  </a:lnTo>
                  <a:lnTo>
                    <a:pt x="213" y="2398"/>
                  </a:lnTo>
                  <a:lnTo>
                    <a:pt x="171" y="2388"/>
                  </a:lnTo>
                  <a:close/>
                  <a:moveTo>
                    <a:pt x="180" y="2369"/>
                  </a:moveTo>
                  <a:lnTo>
                    <a:pt x="213" y="2398"/>
                  </a:lnTo>
                  <a:lnTo>
                    <a:pt x="202" y="2419"/>
                  </a:lnTo>
                  <a:lnTo>
                    <a:pt x="180" y="2398"/>
                  </a:lnTo>
                  <a:lnTo>
                    <a:pt x="171" y="2398"/>
                  </a:lnTo>
                  <a:lnTo>
                    <a:pt x="171" y="2388"/>
                  </a:lnTo>
                  <a:lnTo>
                    <a:pt x="171" y="2379"/>
                  </a:lnTo>
                  <a:lnTo>
                    <a:pt x="171" y="2369"/>
                  </a:lnTo>
                  <a:lnTo>
                    <a:pt x="180" y="2369"/>
                  </a:lnTo>
                  <a:close/>
                  <a:moveTo>
                    <a:pt x="222" y="2379"/>
                  </a:moveTo>
                  <a:lnTo>
                    <a:pt x="202" y="2379"/>
                  </a:lnTo>
                  <a:lnTo>
                    <a:pt x="222" y="2379"/>
                  </a:lnTo>
                  <a:close/>
                  <a:moveTo>
                    <a:pt x="180" y="2369"/>
                  </a:moveTo>
                  <a:lnTo>
                    <a:pt x="213" y="2398"/>
                  </a:lnTo>
                  <a:lnTo>
                    <a:pt x="202" y="2419"/>
                  </a:lnTo>
                  <a:lnTo>
                    <a:pt x="180" y="2398"/>
                  </a:lnTo>
                  <a:lnTo>
                    <a:pt x="171" y="2398"/>
                  </a:lnTo>
                  <a:lnTo>
                    <a:pt x="171" y="2388"/>
                  </a:lnTo>
                  <a:lnTo>
                    <a:pt x="171" y="2379"/>
                  </a:lnTo>
                  <a:lnTo>
                    <a:pt x="171" y="2369"/>
                  </a:lnTo>
                  <a:lnTo>
                    <a:pt x="180" y="2369"/>
                  </a:lnTo>
                  <a:close/>
                  <a:moveTo>
                    <a:pt x="11" y="1864"/>
                  </a:moveTo>
                  <a:lnTo>
                    <a:pt x="43" y="1916"/>
                  </a:lnTo>
                  <a:lnTo>
                    <a:pt x="54" y="1885"/>
                  </a:lnTo>
                  <a:lnTo>
                    <a:pt x="85" y="1945"/>
                  </a:lnTo>
                  <a:lnTo>
                    <a:pt x="96" y="2008"/>
                  </a:lnTo>
                  <a:lnTo>
                    <a:pt x="117" y="2070"/>
                  </a:lnTo>
                  <a:lnTo>
                    <a:pt x="138" y="2121"/>
                  </a:lnTo>
                  <a:lnTo>
                    <a:pt x="160" y="2182"/>
                  </a:lnTo>
                  <a:lnTo>
                    <a:pt x="180" y="2244"/>
                  </a:lnTo>
                  <a:lnTo>
                    <a:pt x="202" y="2317"/>
                  </a:lnTo>
                  <a:lnTo>
                    <a:pt x="222" y="2379"/>
                  </a:lnTo>
                  <a:lnTo>
                    <a:pt x="171" y="2388"/>
                  </a:lnTo>
                  <a:lnTo>
                    <a:pt x="149" y="2327"/>
                  </a:lnTo>
                  <a:lnTo>
                    <a:pt x="138" y="2265"/>
                  </a:lnTo>
                  <a:lnTo>
                    <a:pt x="107" y="2213"/>
                  </a:lnTo>
                  <a:lnTo>
                    <a:pt x="96" y="2152"/>
                  </a:lnTo>
                  <a:lnTo>
                    <a:pt x="64" y="2080"/>
                  </a:lnTo>
                  <a:lnTo>
                    <a:pt x="54" y="2018"/>
                  </a:lnTo>
                  <a:lnTo>
                    <a:pt x="32" y="1956"/>
                  </a:lnTo>
                  <a:lnTo>
                    <a:pt x="0" y="1895"/>
                  </a:lnTo>
                  <a:lnTo>
                    <a:pt x="11" y="1864"/>
                  </a:lnTo>
                  <a:close/>
                  <a:moveTo>
                    <a:pt x="54" y="1885"/>
                  </a:moveTo>
                  <a:lnTo>
                    <a:pt x="0" y="1895"/>
                  </a:lnTo>
                  <a:lnTo>
                    <a:pt x="11" y="1885"/>
                  </a:lnTo>
                  <a:lnTo>
                    <a:pt x="11" y="1864"/>
                  </a:lnTo>
                  <a:lnTo>
                    <a:pt x="32" y="1864"/>
                  </a:lnTo>
                  <a:lnTo>
                    <a:pt x="43" y="1864"/>
                  </a:lnTo>
                  <a:lnTo>
                    <a:pt x="54" y="1864"/>
                  </a:lnTo>
                  <a:lnTo>
                    <a:pt x="54" y="1885"/>
                  </a:lnTo>
                  <a:close/>
                  <a:moveTo>
                    <a:pt x="276" y="1328"/>
                  </a:moveTo>
                  <a:lnTo>
                    <a:pt x="329" y="1338"/>
                  </a:lnTo>
                  <a:lnTo>
                    <a:pt x="308" y="1432"/>
                  </a:lnTo>
                  <a:lnTo>
                    <a:pt x="276" y="1524"/>
                  </a:lnTo>
                  <a:lnTo>
                    <a:pt x="266" y="1565"/>
                  </a:lnTo>
                  <a:lnTo>
                    <a:pt x="255" y="1606"/>
                  </a:lnTo>
                  <a:lnTo>
                    <a:pt x="222" y="1648"/>
                  </a:lnTo>
                  <a:lnTo>
                    <a:pt x="213" y="1689"/>
                  </a:lnTo>
                  <a:lnTo>
                    <a:pt x="202" y="1729"/>
                  </a:lnTo>
                  <a:lnTo>
                    <a:pt x="171" y="1760"/>
                  </a:lnTo>
                  <a:lnTo>
                    <a:pt x="160" y="1791"/>
                  </a:lnTo>
                  <a:lnTo>
                    <a:pt x="138" y="1833"/>
                  </a:lnTo>
                  <a:lnTo>
                    <a:pt x="117" y="1853"/>
                  </a:lnTo>
                  <a:lnTo>
                    <a:pt x="96" y="1885"/>
                  </a:lnTo>
                  <a:lnTo>
                    <a:pt x="64" y="1895"/>
                  </a:lnTo>
                  <a:lnTo>
                    <a:pt x="43" y="1916"/>
                  </a:lnTo>
                  <a:lnTo>
                    <a:pt x="11" y="1864"/>
                  </a:lnTo>
                  <a:lnTo>
                    <a:pt x="43" y="1853"/>
                  </a:lnTo>
                  <a:lnTo>
                    <a:pt x="54" y="1843"/>
                  </a:lnTo>
                  <a:lnTo>
                    <a:pt x="64" y="1812"/>
                  </a:lnTo>
                  <a:lnTo>
                    <a:pt x="96" y="1791"/>
                  </a:lnTo>
                  <a:lnTo>
                    <a:pt x="107" y="1760"/>
                  </a:lnTo>
                  <a:lnTo>
                    <a:pt x="138" y="1740"/>
                  </a:lnTo>
                  <a:lnTo>
                    <a:pt x="149" y="1699"/>
                  </a:lnTo>
                  <a:lnTo>
                    <a:pt x="160" y="1658"/>
                  </a:lnTo>
                  <a:lnTo>
                    <a:pt x="180" y="1627"/>
                  </a:lnTo>
                  <a:lnTo>
                    <a:pt x="202" y="1586"/>
                  </a:lnTo>
                  <a:lnTo>
                    <a:pt x="213" y="1544"/>
                  </a:lnTo>
                  <a:lnTo>
                    <a:pt x="222" y="1494"/>
                  </a:lnTo>
                  <a:lnTo>
                    <a:pt x="255" y="1421"/>
                  </a:lnTo>
                  <a:lnTo>
                    <a:pt x="276" y="1328"/>
                  </a:lnTo>
                  <a:close/>
                  <a:moveTo>
                    <a:pt x="329" y="1338"/>
                  </a:moveTo>
                  <a:lnTo>
                    <a:pt x="308" y="1338"/>
                  </a:lnTo>
                  <a:lnTo>
                    <a:pt x="329" y="1338"/>
                  </a:lnTo>
                  <a:close/>
                  <a:moveTo>
                    <a:pt x="329" y="1338"/>
                  </a:moveTo>
                  <a:lnTo>
                    <a:pt x="276" y="1328"/>
                  </a:lnTo>
                  <a:lnTo>
                    <a:pt x="286" y="1318"/>
                  </a:lnTo>
                  <a:lnTo>
                    <a:pt x="308" y="1318"/>
                  </a:lnTo>
                  <a:lnTo>
                    <a:pt x="318" y="1318"/>
                  </a:lnTo>
                  <a:lnTo>
                    <a:pt x="329" y="1328"/>
                  </a:lnTo>
                  <a:lnTo>
                    <a:pt x="329" y="1338"/>
                  </a:lnTo>
                  <a:close/>
                  <a:moveTo>
                    <a:pt x="382" y="1174"/>
                  </a:moveTo>
                  <a:lnTo>
                    <a:pt x="382" y="1195"/>
                  </a:lnTo>
                  <a:lnTo>
                    <a:pt x="329" y="1338"/>
                  </a:lnTo>
                  <a:lnTo>
                    <a:pt x="276" y="1328"/>
                  </a:lnTo>
                  <a:lnTo>
                    <a:pt x="329" y="1164"/>
                  </a:lnTo>
                  <a:lnTo>
                    <a:pt x="382" y="1174"/>
                  </a:lnTo>
                  <a:close/>
                  <a:moveTo>
                    <a:pt x="382" y="1195"/>
                  </a:moveTo>
                  <a:lnTo>
                    <a:pt x="329" y="1164"/>
                  </a:lnTo>
                  <a:lnTo>
                    <a:pt x="340" y="1153"/>
                  </a:lnTo>
                  <a:lnTo>
                    <a:pt x="361" y="1153"/>
                  </a:lnTo>
                  <a:lnTo>
                    <a:pt x="371" y="1153"/>
                  </a:lnTo>
                  <a:lnTo>
                    <a:pt x="382" y="1153"/>
                  </a:lnTo>
                  <a:lnTo>
                    <a:pt x="382" y="1164"/>
                  </a:lnTo>
                  <a:lnTo>
                    <a:pt x="382" y="1174"/>
                  </a:lnTo>
                  <a:lnTo>
                    <a:pt x="382" y="1195"/>
                  </a:lnTo>
                  <a:close/>
                  <a:moveTo>
                    <a:pt x="382" y="1174"/>
                  </a:moveTo>
                  <a:lnTo>
                    <a:pt x="361" y="1174"/>
                  </a:lnTo>
                  <a:lnTo>
                    <a:pt x="382" y="1174"/>
                  </a:lnTo>
                  <a:close/>
                  <a:moveTo>
                    <a:pt x="382" y="1195"/>
                  </a:moveTo>
                  <a:lnTo>
                    <a:pt x="329" y="1164"/>
                  </a:lnTo>
                  <a:lnTo>
                    <a:pt x="340" y="1153"/>
                  </a:lnTo>
                  <a:lnTo>
                    <a:pt x="361" y="1153"/>
                  </a:lnTo>
                  <a:lnTo>
                    <a:pt x="371" y="1153"/>
                  </a:lnTo>
                  <a:lnTo>
                    <a:pt x="382" y="1153"/>
                  </a:lnTo>
                  <a:lnTo>
                    <a:pt x="382" y="1164"/>
                  </a:lnTo>
                  <a:lnTo>
                    <a:pt x="382" y="1174"/>
                  </a:lnTo>
                  <a:lnTo>
                    <a:pt x="382" y="1195"/>
                  </a:lnTo>
                  <a:close/>
                  <a:moveTo>
                    <a:pt x="710" y="958"/>
                  </a:moveTo>
                  <a:lnTo>
                    <a:pt x="763" y="958"/>
                  </a:lnTo>
                  <a:lnTo>
                    <a:pt x="743" y="989"/>
                  </a:lnTo>
                  <a:lnTo>
                    <a:pt x="699" y="989"/>
                  </a:lnTo>
                  <a:lnTo>
                    <a:pt x="647" y="989"/>
                  </a:lnTo>
                  <a:lnTo>
                    <a:pt x="615" y="989"/>
                  </a:lnTo>
                  <a:lnTo>
                    <a:pt x="594" y="999"/>
                  </a:lnTo>
                  <a:lnTo>
                    <a:pt x="562" y="999"/>
                  </a:lnTo>
                  <a:lnTo>
                    <a:pt x="541" y="1010"/>
                  </a:lnTo>
                  <a:lnTo>
                    <a:pt x="509" y="1020"/>
                  </a:lnTo>
                  <a:lnTo>
                    <a:pt x="488" y="1041"/>
                  </a:lnTo>
                  <a:lnTo>
                    <a:pt x="466" y="1051"/>
                  </a:lnTo>
                  <a:lnTo>
                    <a:pt x="446" y="1060"/>
                  </a:lnTo>
                  <a:lnTo>
                    <a:pt x="435" y="1071"/>
                  </a:lnTo>
                  <a:lnTo>
                    <a:pt x="424" y="1091"/>
                  </a:lnTo>
                  <a:lnTo>
                    <a:pt x="424" y="1102"/>
                  </a:lnTo>
                  <a:lnTo>
                    <a:pt x="413" y="1112"/>
                  </a:lnTo>
                  <a:lnTo>
                    <a:pt x="413" y="1122"/>
                  </a:lnTo>
                  <a:lnTo>
                    <a:pt x="393" y="1153"/>
                  </a:lnTo>
                  <a:lnTo>
                    <a:pt x="393" y="1164"/>
                  </a:lnTo>
                  <a:lnTo>
                    <a:pt x="382" y="1174"/>
                  </a:lnTo>
                  <a:lnTo>
                    <a:pt x="329" y="1164"/>
                  </a:lnTo>
                  <a:lnTo>
                    <a:pt x="340" y="1153"/>
                  </a:lnTo>
                  <a:lnTo>
                    <a:pt x="340" y="1122"/>
                  </a:lnTo>
                  <a:lnTo>
                    <a:pt x="361" y="1112"/>
                  </a:lnTo>
                  <a:lnTo>
                    <a:pt x="371" y="1091"/>
                  </a:lnTo>
                  <a:lnTo>
                    <a:pt x="371" y="1071"/>
                  </a:lnTo>
                  <a:lnTo>
                    <a:pt x="382" y="1060"/>
                  </a:lnTo>
                  <a:lnTo>
                    <a:pt x="393" y="1051"/>
                  </a:lnTo>
                  <a:lnTo>
                    <a:pt x="413" y="1020"/>
                  </a:lnTo>
                  <a:lnTo>
                    <a:pt x="435" y="1010"/>
                  </a:lnTo>
                  <a:lnTo>
                    <a:pt x="466" y="989"/>
                  </a:lnTo>
                  <a:lnTo>
                    <a:pt x="488" y="968"/>
                  </a:lnTo>
                  <a:lnTo>
                    <a:pt x="530" y="958"/>
                  </a:lnTo>
                  <a:lnTo>
                    <a:pt x="552" y="948"/>
                  </a:lnTo>
                  <a:lnTo>
                    <a:pt x="583" y="948"/>
                  </a:lnTo>
                  <a:lnTo>
                    <a:pt x="604" y="937"/>
                  </a:lnTo>
                  <a:lnTo>
                    <a:pt x="647" y="937"/>
                  </a:lnTo>
                  <a:lnTo>
                    <a:pt x="699" y="937"/>
                  </a:lnTo>
                  <a:lnTo>
                    <a:pt x="743" y="937"/>
                  </a:lnTo>
                  <a:lnTo>
                    <a:pt x="710" y="958"/>
                  </a:lnTo>
                  <a:close/>
                  <a:moveTo>
                    <a:pt x="743" y="989"/>
                  </a:moveTo>
                  <a:lnTo>
                    <a:pt x="743" y="937"/>
                  </a:lnTo>
                  <a:lnTo>
                    <a:pt x="752" y="937"/>
                  </a:lnTo>
                  <a:lnTo>
                    <a:pt x="763" y="937"/>
                  </a:lnTo>
                  <a:lnTo>
                    <a:pt x="763" y="948"/>
                  </a:lnTo>
                  <a:lnTo>
                    <a:pt x="763" y="958"/>
                  </a:lnTo>
                  <a:lnTo>
                    <a:pt x="763" y="968"/>
                  </a:lnTo>
                  <a:lnTo>
                    <a:pt x="752" y="989"/>
                  </a:lnTo>
                  <a:lnTo>
                    <a:pt x="743" y="989"/>
                  </a:lnTo>
                  <a:close/>
                  <a:moveTo>
                    <a:pt x="827" y="793"/>
                  </a:moveTo>
                  <a:lnTo>
                    <a:pt x="880" y="793"/>
                  </a:lnTo>
                  <a:lnTo>
                    <a:pt x="859" y="825"/>
                  </a:lnTo>
                  <a:lnTo>
                    <a:pt x="838" y="825"/>
                  </a:lnTo>
                  <a:lnTo>
                    <a:pt x="827" y="825"/>
                  </a:lnTo>
                  <a:lnTo>
                    <a:pt x="827" y="834"/>
                  </a:lnTo>
                  <a:lnTo>
                    <a:pt x="816" y="844"/>
                  </a:lnTo>
                  <a:lnTo>
                    <a:pt x="806" y="875"/>
                  </a:lnTo>
                  <a:lnTo>
                    <a:pt x="795" y="896"/>
                  </a:lnTo>
                  <a:lnTo>
                    <a:pt x="774" y="927"/>
                  </a:lnTo>
                  <a:lnTo>
                    <a:pt x="774" y="937"/>
                  </a:lnTo>
                  <a:lnTo>
                    <a:pt x="763" y="958"/>
                  </a:lnTo>
                  <a:lnTo>
                    <a:pt x="710" y="958"/>
                  </a:lnTo>
                  <a:lnTo>
                    <a:pt x="721" y="927"/>
                  </a:lnTo>
                  <a:lnTo>
                    <a:pt x="721" y="896"/>
                  </a:lnTo>
                  <a:lnTo>
                    <a:pt x="743" y="875"/>
                  </a:lnTo>
                  <a:lnTo>
                    <a:pt x="752" y="844"/>
                  </a:lnTo>
                  <a:lnTo>
                    <a:pt x="774" y="804"/>
                  </a:lnTo>
                  <a:lnTo>
                    <a:pt x="795" y="793"/>
                  </a:lnTo>
                  <a:lnTo>
                    <a:pt x="806" y="783"/>
                  </a:lnTo>
                  <a:lnTo>
                    <a:pt x="816" y="773"/>
                  </a:lnTo>
                  <a:lnTo>
                    <a:pt x="827" y="773"/>
                  </a:lnTo>
                  <a:lnTo>
                    <a:pt x="859" y="773"/>
                  </a:lnTo>
                  <a:lnTo>
                    <a:pt x="827" y="793"/>
                  </a:lnTo>
                  <a:close/>
                  <a:moveTo>
                    <a:pt x="880" y="793"/>
                  </a:moveTo>
                  <a:lnTo>
                    <a:pt x="859" y="793"/>
                  </a:lnTo>
                  <a:lnTo>
                    <a:pt x="880" y="793"/>
                  </a:lnTo>
                  <a:close/>
                  <a:moveTo>
                    <a:pt x="859" y="825"/>
                  </a:moveTo>
                  <a:lnTo>
                    <a:pt x="859" y="773"/>
                  </a:lnTo>
                  <a:lnTo>
                    <a:pt x="869" y="773"/>
                  </a:lnTo>
                  <a:lnTo>
                    <a:pt x="880" y="783"/>
                  </a:lnTo>
                  <a:lnTo>
                    <a:pt x="880" y="793"/>
                  </a:lnTo>
                  <a:lnTo>
                    <a:pt x="880" y="804"/>
                  </a:lnTo>
                  <a:lnTo>
                    <a:pt x="869" y="804"/>
                  </a:lnTo>
                  <a:lnTo>
                    <a:pt x="859" y="825"/>
                  </a:lnTo>
                  <a:close/>
                  <a:moveTo>
                    <a:pt x="880" y="680"/>
                  </a:moveTo>
                  <a:lnTo>
                    <a:pt x="880" y="793"/>
                  </a:lnTo>
                  <a:lnTo>
                    <a:pt x="827" y="793"/>
                  </a:lnTo>
                  <a:lnTo>
                    <a:pt x="827" y="680"/>
                  </a:lnTo>
                  <a:lnTo>
                    <a:pt x="880" y="680"/>
                  </a:lnTo>
                  <a:close/>
                  <a:moveTo>
                    <a:pt x="880" y="680"/>
                  </a:moveTo>
                  <a:lnTo>
                    <a:pt x="827" y="680"/>
                  </a:lnTo>
                  <a:lnTo>
                    <a:pt x="827" y="669"/>
                  </a:lnTo>
                  <a:lnTo>
                    <a:pt x="838" y="649"/>
                  </a:lnTo>
                  <a:lnTo>
                    <a:pt x="859" y="649"/>
                  </a:lnTo>
                  <a:lnTo>
                    <a:pt x="869" y="669"/>
                  </a:lnTo>
                  <a:lnTo>
                    <a:pt x="880" y="669"/>
                  </a:lnTo>
                  <a:lnTo>
                    <a:pt x="880" y="680"/>
                  </a:lnTo>
                  <a:close/>
                  <a:moveTo>
                    <a:pt x="880" y="680"/>
                  </a:moveTo>
                  <a:lnTo>
                    <a:pt x="859" y="680"/>
                  </a:lnTo>
                  <a:lnTo>
                    <a:pt x="880" y="680"/>
                  </a:lnTo>
                  <a:close/>
                  <a:moveTo>
                    <a:pt x="880" y="680"/>
                  </a:moveTo>
                  <a:lnTo>
                    <a:pt x="827" y="680"/>
                  </a:lnTo>
                  <a:lnTo>
                    <a:pt x="827" y="669"/>
                  </a:lnTo>
                  <a:lnTo>
                    <a:pt x="838" y="649"/>
                  </a:lnTo>
                  <a:lnTo>
                    <a:pt x="859" y="649"/>
                  </a:lnTo>
                  <a:lnTo>
                    <a:pt x="869" y="669"/>
                  </a:lnTo>
                  <a:lnTo>
                    <a:pt x="880" y="669"/>
                  </a:lnTo>
                  <a:lnTo>
                    <a:pt x="880" y="680"/>
                  </a:lnTo>
                  <a:close/>
                  <a:moveTo>
                    <a:pt x="1071" y="484"/>
                  </a:moveTo>
                  <a:lnTo>
                    <a:pt x="1071" y="536"/>
                  </a:lnTo>
                  <a:lnTo>
                    <a:pt x="1092" y="526"/>
                  </a:lnTo>
                  <a:lnTo>
                    <a:pt x="1092" y="536"/>
                  </a:lnTo>
                  <a:lnTo>
                    <a:pt x="1081" y="557"/>
                  </a:lnTo>
                  <a:lnTo>
                    <a:pt x="1071" y="567"/>
                  </a:lnTo>
                  <a:lnTo>
                    <a:pt x="1071" y="577"/>
                  </a:lnTo>
                  <a:lnTo>
                    <a:pt x="1049" y="588"/>
                  </a:lnTo>
                  <a:lnTo>
                    <a:pt x="1038" y="588"/>
                  </a:lnTo>
                  <a:lnTo>
                    <a:pt x="1029" y="598"/>
                  </a:lnTo>
                  <a:lnTo>
                    <a:pt x="1018" y="598"/>
                  </a:lnTo>
                  <a:lnTo>
                    <a:pt x="985" y="598"/>
                  </a:lnTo>
                  <a:lnTo>
                    <a:pt x="976" y="588"/>
                  </a:lnTo>
                  <a:lnTo>
                    <a:pt x="943" y="588"/>
                  </a:lnTo>
                  <a:lnTo>
                    <a:pt x="933" y="588"/>
                  </a:lnTo>
                  <a:lnTo>
                    <a:pt x="923" y="577"/>
                  </a:lnTo>
                  <a:lnTo>
                    <a:pt x="912" y="577"/>
                  </a:lnTo>
                  <a:lnTo>
                    <a:pt x="890" y="577"/>
                  </a:lnTo>
                  <a:lnTo>
                    <a:pt x="890" y="588"/>
                  </a:lnTo>
                  <a:lnTo>
                    <a:pt x="880" y="598"/>
                  </a:lnTo>
                  <a:lnTo>
                    <a:pt x="880" y="628"/>
                  </a:lnTo>
                  <a:lnTo>
                    <a:pt x="880" y="638"/>
                  </a:lnTo>
                  <a:lnTo>
                    <a:pt x="880" y="649"/>
                  </a:lnTo>
                  <a:lnTo>
                    <a:pt x="880" y="680"/>
                  </a:lnTo>
                  <a:lnTo>
                    <a:pt x="827" y="680"/>
                  </a:lnTo>
                  <a:lnTo>
                    <a:pt x="827" y="649"/>
                  </a:lnTo>
                  <a:lnTo>
                    <a:pt x="827" y="628"/>
                  </a:lnTo>
                  <a:lnTo>
                    <a:pt x="827" y="618"/>
                  </a:lnTo>
                  <a:lnTo>
                    <a:pt x="827" y="598"/>
                  </a:lnTo>
                  <a:lnTo>
                    <a:pt x="838" y="577"/>
                  </a:lnTo>
                  <a:lnTo>
                    <a:pt x="838" y="567"/>
                  </a:lnTo>
                  <a:lnTo>
                    <a:pt x="859" y="557"/>
                  </a:lnTo>
                  <a:lnTo>
                    <a:pt x="859" y="536"/>
                  </a:lnTo>
                  <a:lnTo>
                    <a:pt x="869" y="536"/>
                  </a:lnTo>
                  <a:lnTo>
                    <a:pt x="880" y="526"/>
                  </a:lnTo>
                  <a:lnTo>
                    <a:pt x="890" y="526"/>
                  </a:lnTo>
                  <a:lnTo>
                    <a:pt x="912" y="526"/>
                  </a:lnTo>
                  <a:lnTo>
                    <a:pt x="923" y="526"/>
                  </a:lnTo>
                  <a:lnTo>
                    <a:pt x="943" y="526"/>
                  </a:lnTo>
                  <a:lnTo>
                    <a:pt x="965" y="536"/>
                  </a:lnTo>
                  <a:lnTo>
                    <a:pt x="985" y="536"/>
                  </a:lnTo>
                  <a:lnTo>
                    <a:pt x="996" y="557"/>
                  </a:lnTo>
                  <a:lnTo>
                    <a:pt x="1018" y="557"/>
                  </a:lnTo>
                  <a:lnTo>
                    <a:pt x="1018" y="536"/>
                  </a:lnTo>
                  <a:lnTo>
                    <a:pt x="1029" y="536"/>
                  </a:lnTo>
                  <a:lnTo>
                    <a:pt x="1038" y="526"/>
                  </a:lnTo>
                  <a:lnTo>
                    <a:pt x="1038" y="515"/>
                  </a:lnTo>
                  <a:lnTo>
                    <a:pt x="1071" y="484"/>
                  </a:lnTo>
                  <a:close/>
                  <a:moveTo>
                    <a:pt x="1092" y="526"/>
                  </a:moveTo>
                  <a:lnTo>
                    <a:pt x="1038" y="515"/>
                  </a:lnTo>
                  <a:lnTo>
                    <a:pt x="1049" y="505"/>
                  </a:lnTo>
                  <a:lnTo>
                    <a:pt x="1049" y="484"/>
                  </a:lnTo>
                  <a:lnTo>
                    <a:pt x="1071" y="484"/>
                  </a:lnTo>
                  <a:lnTo>
                    <a:pt x="1081" y="484"/>
                  </a:lnTo>
                  <a:lnTo>
                    <a:pt x="1092" y="505"/>
                  </a:lnTo>
                  <a:lnTo>
                    <a:pt x="1092" y="515"/>
                  </a:lnTo>
                  <a:lnTo>
                    <a:pt x="1092" y="526"/>
                  </a:lnTo>
                  <a:close/>
                  <a:moveTo>
                    <a:pt x="1166" y="330"/>
                  </a:moveTo>
                  <a:lnTo>
                    <a:pt x="1198" y="372"/>
                  </a:lnTo>
                  <a:lnTo>
                    <a:pt x="1209" y="361"/>
                  </a:lnTo>
                  <a:lnTo>
                    <a:pt x="1198" y="382"/>
                  </a:lnTo>
                  <a:lnTo>
                    <a:pt x="1166" y="453"/>
                  </a:lnTo>
                  <a:lnTo>
                    <a:pt x="1145" y="474"/>
                  </a:lnTo>
                  <a:lnTo>
                    <a:pt x="1134" y="515"/>
                  </a:lnTo>
                  <a:lnTo>
                    <a:pt x="1124" y="526"/>
                  </a:lnTo>
                  <a:lnTo>
                    <a:pt x="1102" y="536"/>
                  </a:lnTo>
                  <a:lnTo>
                    <a:pt x="1092" y="536"/>
                  </a:lnTo>
                  <a:lnTo>
                    <a:pt x="1071" y="536"/>
                  </a:lnTo>
                  <a:lnTo>
                    <a:pt x="1071" y="484"/>
                  </a:lnTo>
                  <a:lnTo>
                    <a:pt x="1081" y="484"/>
                  </a:lnTo>
                  <a:lnTo>
                    <a:pt x="1092" y="474"/>
                  </a:lnTo>
                  <a:lnTo>
                    <a:pt x="1102" y="453"/>
                  </a:lnTo>
                  <a:lnTo>
                    <a:pt x="1124" y="422"/>
                  </a:lnTo>
                  <a:lnTo>
                    <a:pt x="1145" y="372"/>
                  </a:lnTo>
                  <a:lnTo>
                    <a:pt x="1156" y="351"/>
                  </a:lnTo>
                  <a:lnTo>
                    <a:pt x="1166" y="330"/>
                  </a:lnTo>
                  <a:close/>
                  <a:moveTo>
                    <a:pt x="1198" y="372"/>
                  </a:moveTo>
                  <a:lnTo>
                    <a:pt x="1187" y="351"/>
                  </a:lnTo>
                  <a:lnTo>
                    <a:pt x="1198" y="372"/>
                  </a:lnTo>
                  <a:close/>
                  <a:moveTo>
                    <a:pt x="1209" y="361"/>
                  </a:moveTo>
                  <a:lnTo>
                    <a:pt x="1156" y="351"/>
                  </a:lnTo>
                  <a:lnTo>
                    <a:pt x="1156" y="330"/>
                  </a:lnTo>
                  <a:lnTo>
                    <a:pt x="1166" y="330"/>
                  </a:lnTo>
                  <a:lnTo>
                    <a:pt x="1166" y="320"/>
                  </a:lnTo>
                  <a:lnTo>
                    <a:pt x="1187" y="320"/>
                  </a:lnTo>
                  <a:lnTo>
                    <a:pt x="1198" y="330"/>
                  </a:lnTo>
                  <a:lnTo>
                    <a:pt x="1209" y="351"/>
                  </a:lnTo>
                  <a:lnTo>
                    <a:pt x="1209" y="361"/>
                  </a:lnTo>
                  <a:close/>
                  <a:moveTo>
                    <a:pt x="1748" y="42"/>
                  </a:moveTo>
                  <a:lnTo>
                    <a:pt x="1739" y="42"/>
                  </a:lnTo>
                  <a:lnTo>
                    <a:pt x="1198" y="372"/>
                  </a:lnTo>
                  <a:lnTo>
                    <a:pt x="1166" y="330"/>
                  </a:lnTo>
                  <a:lnTo>
                    <a:pt x="1706" y="0"/>
                  </a:lnTo>
                  <a:lnTo>
                    <a:pt x="1748" y="42"/>
                  </a:lnTo>
                  <a:close/>
                  <a:moveTo>
                    <a:pt x="1739" y="42"/>
                  </a:moveTo>
                  <a:lnTo>
                    <a:pt x="1706" y="0"/>
                  </a:lnTo>
                  <a:lnTo>
                    <a:pt x="1728" y="0"/>
                  </a:lnTo>
                  <a:lnTo>
                    <a:pt x="1739" y="0"/>
                  </a:lnTo>
                  <a:lnTo>
                    <a:pt x="1748" y="11"/>
                  </a:lnTo>
                  <a:lnTo>
                    <a:pt x="1748" y="31"/>
                  </a:lnTo>
                  <a:lnTo>
                    <a:pt x="1748" y="42"/>
                  </a:lnTo>
                  <a:lnTo>
                    <a:pt x="1739" y="42"/>
                  </a:lnTo>
                  <a:close/>
                  <a:moveTo>
                    <a:pt x="1675" y="104"/>
                  </a:moveTo>
                  <a:lnTo>
                    <a:pt x="1653" y="52"/>
                  </a:lnTo>
                  <a:lnTo>
                    <a:pt x="1706" y="0"/>
                  </a:lnTo>
                  <a:lnTo>
                    <a:pt x="1748" y="42"/>
                  </a:lnTo>
                  <a:lnTo>
                    <a:pt x="1685" y="93"/>
                  </a:lnTo>
                  <a:lnTo>
                    <a:pt x="1675" y="104"/>
                  </a:lnTo>
                  <a:close/>
                  <a:moveTo>
                    <a:pt x="1653" y="52"/>
                  </a:moveTo>
                  <a:lnTo>
                    <a:pt x="1685" y="93"/>
                  </a:lnTo>
                  <a:lnTo>
                    <a:pt x="1685" y="104"/>
                  </a:lnTo>
                  <a:lnTo>
                    <a:pt x="1675" y="104"/>
                  </a:lnTo>
                  <a:lnTo>
                    <a:pt x="1653" y="104"/>
                  </a:lnTo>
                  <a:lnTo>
                    <a:pt x="1653" y="93"/>
                  </a:lnTo>
                  <a:lnTo>
                    <a:pt x="1643" y="93"/>
                  </a:lnTo>
                  <a:lnTo>
                    <a:pt x="1643" y="83"/>
                  </a:lnTo>
                  <a:lnTo>
                    <a:pt x="1643" y="62"/>
                  </a:lnTo>
                  <a:lnTo>
                    <a:pt x="1653" y="52"/>
                  </a:lnTo>
                  <a:close/>
                  <a:moveTo>
                    <a:pt x="1675" y="104"/>
                  </a:moveTo>
                  <a:lnTo>
                    <a:pt x="1675" y="83"/>
                  </a:lnTo>
                  <a:lnTo>
                    <a:pt x="1675" y="104"/>
                  </a:lnTo>
                  <a:close/>
                  <a:moveTo>
                    <a:pt x="1653" y="52"/>
                  </a:moveTo>
                  <a:lnTo>
                    <a:pt x="1685" y="93"/>
                  </a:lnTo>
                  <a:lnTo>
                    <a:pt x="1685" y="104"/>
                  </a:lnTo>
                  <a:lnTo>
                    <a:pt x="1675" y="104"/>
                  </a:lnTo>
                  <a:lnTo>
                    <a:pt x="1653" y="104"/>
                  </a:lnTo>
                  <a:lnTo>
                    <a:pt x="1653" y="93"/>
                  </a:lnTo>
                  <a:lnTo>
                    <a:pt x="1643" y="93"/>
                  </a:lnTo>
                  <a:lnTo>
                    <a:pt x="1643" y="83"/>
                  </a:lnTo>
                  <a:lnTo>
                    <a:pt x="1643" y="62"/>
                  </a:lnTo>
                  <a:lnTo>
                    <a:pt x="1653" y="52"/>
                  </a:lnTo>
                  <a:close/>
                </a:path>
              </a:pathLst>
            </a:custGeom>
            <a:solidFill>
              <a:srgbClr val="FFFFFF"/>
            </a:solidFill>
            <a:ln w="9525">
              <a:noFill/>
              <a:round/>
              <a:headEnd/>
              <a:tailEnd/>
            </a:ln>
          </p:spPr>
          <p:txBody>
            <a:bodyPr/>
            <a:lstStyle/>
            <a:p>
              <a:endParaRPr lang="uk-UA"/>
            </a:p>
          </p:txBody>
        </p:sp>
        <p:sp>
          <p:nvSpPr>
            <p:cNvPr id="16479" name="Freeform 103"/>
            <p:cNvSpPr>
              <a:spLocks/>
            </p:cNvSpPr>
            <p:nvPr/>
          </p:nvSpPr>
          <p:spPr bwMode="auto">
            <a:xfrm>
              <a:off x="7481888" y="4210050"/>
              <a:ext cx="481012" cy="417513"/>
            </a:xfrm>
            <a:custGeom>
              <a:avLst/>
              <a:gdLst>
                <a:gd name="T0" fmla="*/ 2147483647 w 1514"/>
                <a:gd name="T1" fmla="*/ 2147483647 h 1318"/>
                <a:gd name="T2" fmla="*/ 2147483647 w 1514"/>
                <a:gd name="T3" fmla="*/ 0 h 1318"/>
                <a:gd name="T4" fmla="*/ 2147483647 w 1514"/>
                <a:gd name="T5" fmla="*/ 2147483647 h 1318"/>
                <a:gd name="T6" fmla="*/ 2147483647 w 1514"/>
                <a:gd name="T7" fmla="*/ 2147483647 h 1318"/>
                <a:gd name="T8" fmla="*/ 2147483647 w 1514"/>
                <a:gd name="T9" fmla="*/ 2147483647 h 1318"/>
                <a:gd name="T10" fmla="*/ 2147483647 w 1514"/>
                <a:gd name="T11" fmla="*/ 2147483647 h 1318"/>
                <a:gd name="T12" fmla="*/ 2147483647 w 1514"/>
                <a:gd name="T13" fmla="*/ 2147483647 h 1318"/>
                <a:gd name="T14" fmla="*/ 2147483647 w 1514"/>
                <a:gd name="T15" fmla="*/ 2147483647 h 1318"/>
                <a:gd name="T16" fmla="*/ 2147483647 w 1514"/>
                <a:gd name="T17" fmla="*/ 2147483647 h 1318"/>
                <a:gd name="T18" fmla="*/ 2147483647 w 1514"/>
                <a:gd name="T19" fmla="*/ 2147483647 h 1318"/>
                <a:gd name="T20" fmla="*/ 2147483647 w 1514"/>
                <a:gd name="T21" fmla="*/ 2147483647 h 1318"/>
                <a:gd name="T22" fmla="*/ 2147483647 w 1514"/>
                <a:gd name="T23" fmla="*/ 2147483647 h 1318"/>
                <a:gd name="T24" fmla="*/ 2147483647 w 1514"/>
                <a:gd name="T25" fmla="*/ 2147483647 h 1318"/>
                <a:gd name="T26" fmla="*/ 2147483647 w 1514"/>
                <a:gd name="T27" fmla="*/ 2147483647 h 1318"/>
                <a:gd name="T28" fmla="*/ 2147483647 w 1514"/>
                <a:gd name="T29" fmla="*/ 2147483647 h 1318"/>
                <a:gd name="T30" fmla="*/ 2147483647 w 1514"/>
                <a:gd name="T31" fmla="*/ 2147483647 h 1318"/>
                <a:gd name="T32" fmla="*/ 2147483647 w 1514"/>
                <a:gd name="T33" fmla="*/ 2147483647 h 1318"/>
                <a:gd name="T34" fmla="*/ 2147483647 w 1514"/>
                <a:gd name="T35" fmla="*/ 2147483647 h 1318"/>
                <a:gd name="T36" fmla="*/ 2147483647 w 1514"/>
                <a:gd name="T37" fmla="*/ 2147483647 h 1318"/>
                <a:gd name="T38" fmla="*/ 2147483647 w 1514"/>
                <a:gd name="T39" fmla="*/ 2147483647 h 1318"/>
                <a:gd name="T40" fmla="*/ 2147483647 w 1514"/>
                <a:gd name="T41" fmla="*/ 2147483647 h 1318"/>
                <a:gd name="T42" fmla="*/ 2147483647 w 1514"/>
                <a:gd name="T43" fmla="*/ 2147483647 h 1318"/>
                <a:gd name="T44" fmla="*/ 2147483647 w 1514"/>
                <a:gd name="T45" fmla="*/ 2147483647 h 1318"/>
                <a:gd name="T46" fmla="*/ 2147483647 w 1514"/>
                <a:gd name="T47" fmla="*/ 2147483647 h 1318"/>
                <a:gd name="T48" fmla="*/ 0 w 1514"/>
                <a:gd name="T49" fmla="*/ 2147483647 h 1318"/>
                <a:gd name="T50" fmla="*/ 2147483647 w 1514"/>
                <a:gd name="T51" fmla="*/ 2147483647 h 13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14"/>
                <a:gd name="T79" fmla="*/ 0 h 1318"/>
                <a:gd name="T80" fmla="*/ 1514 w 1514"/>
                <a:gd name="T81" fmla="*/ 1318 h 13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14" h="1318">
                  <a:moveTo>
                    <a:pt x="53" y="165"/>
                  </a:moveTo>
                  <a:lnTo>
                    <a:pt x="381" y="0"/>
                  </a:lnTo>
                  <a:lnTo>
                    <a:pt x="709" y="165"/>
                  </a:lnTo>
                  <a:lnTo>
                    <a:pt x="984" y="278"/>
                  </a:lnTo>
                  <a:lnTo>
                    <a:pt x="1133" y="546"/>
                  </a:lnTo>
                  <a:lnTo>
                    <a:pt x="1313" y="823"/>
                  </a:lnTo>
                  <a:lnTo>
                    <a:pt x="1514" y="1039"/>
                  </a:lnTo>
                  <a:lnTo>
                    <a:pt x="1186" y="1091"/>
                  </a:lnTo>
                  <a:lnTo>
                    <a:pt x="984" y="1091"/>
                  </a:lnTo>
                  <a:lnTo>
                    <a:pt x="984" y="1318"/>
                  </a:lnTo>
                  <a:lnTo>
                    <a:pt x="858" y="1318"/>
                  </a:lnTo>
                  <a:lnTo>
                    <a:pt x="805" y="1245"/>
                  </a:lnTo>
                  <a:lnTo>
                    <a:pt x="762" y="1174"/>
                  </a:lnTo>
                  <a:lnTo>
                    <a:pt x="709" y="1091"/>
                  </a:lnTo>
                  <a:lnTo>
                    <a:pt x="667" y="1010"/>
                  </a:lnTo>
                  <a:lnTo>
                    <a:pt x="583" y="823"/>
                  </a:lnTo>
                  <a:lnTo>
                    <a:pt x="508" y="649"/>
                  </a:lnTo>
                  <a:lnTo>
                    <a:pt x="465" y="557"/>
                  </a:lnTo>
                  <a:lnTo>
                    <a:pt x="434" y="484"/>
                  </a:lnTo>
                  <a:lnTo>
                    <a:pt x="381" y="401"/>
                  </a:lnTo>
                  <a:lnTo>
                    <a:pt x="307" y="340"/>
                  </a:lnTo>
                  <a:lnTo>
                    <a:pt x="243" y="289"/>
                  </a:lnTo>
                  <a:lnTo>
                    <a:pt x="179" y="258"/>
                  </a:lnTo>
                  <a:lnTo>
                    <a:pt x="84" y="227"/>
                  </a:lnTo>
                  <a:lnTo>
                    <a:pt x="0" y="216"/>
                  </a:lnTo>
                  <a:lnTo>
                    <a:pt x="53" y="165"/>
                  </a:lnTo>
                  <a:close/>
                </a:path>
              </a:pathLst>
            </a:custGeom>
            <a:solidFill>
              <a:srgbClr val="008EC8"/>
            </a:solidFill>
            <a:ln w="9525">
              <a:noFill/>
              <a:round/>
              <a:headEnd/>
              <a:tailEnd/>
            </a:ln>
          </p:spPr>
          <p:txBody>
            <a:bodyPr/>
            <a:lstStyle/>
            <a:p>
              <a:endParaRPr lang="uk-UA"/>
            </a:p>
          </p:txBody>
        </p:sp>
        <p:sp>
          <p:nvSpPr>
            <p:cNvPr id="16480" name="Freeform 104"/>
            <p:cNvSpPr>
              <a:spLocks noEditPoints="1"/>
            </p:cNvSpPr>
            <p:nvPr/>
          </p:nvSpPr>
          <p:spPr bwMode="auto">
            <a:xfrm>
              <a:off x="7472363" y="4198938"/>
              <a:ext cx="501650" cy="438150"/>
            </a:xfrm>
            <a:custGeom>
              <a:avLst/>
              <a:gdLst>
                <a:gd name="T0" fmla="*/ 2147483647 w 1579"/>
                <a:gd name="T1" fmla="*/ 0 h 1380"/>
                <a:gd name="T2" fmla="*/ 2147483647 w 1579"/>
                <a:gd name="T3" fmla="*/ 0 h 1380"/>
                <a:gd name="T4" fmla="*/ 2147483647 w 1579"/>
                <a:gd name="T5" fmla="*/ 2147483647 h 1380"/>
                <a:gd name="T6" fmla="*/ 2147483647 w 1579"/>
                <a:gd name="T7" fmla="*/ 2147483647 h 1380"/>
                <a:gd name="T8" fmla="*/ 2147483647 w 1579"/>
                <a:gd name="T9" fmla="*/ 2147483647 h 1380"/>
                <a:gd name="T10" fmla="*/ 2147483647 w 1579"/>
                <a:gd name="T11" fmla="*/ 2147483647 h 1380"/>
                <a:gd name="T12" fmla="*/ 2147483647 w 1579"/>
                <a:gd name="T13" fmla="*/ 2147483647 h 1380"/>
                <a:gd name="T14" fmla="*/ 2147483647 w 1579"/>
                <a:gd name="T15" fmla="*/ 2147483647 h 1380"/>
                <a:gd name="T16" fmla="*/ 2147483647 w 1579"/>
                <a:gd name="T17" fmla="*/ 2147483647 h 1380"/>
                <a:gd name="T18" fmla="*/ 2147483647 w 1579"/>
                <a:gd name="T19" fmla="*/ 2147483647 h 1380"/>
                <a:gd name="T20" fmla="*/ 2147483647 w 1579"/>
                <a:gd name="T21" fmla="*/ 2147483647 h 1380"/>
                <a:gd name="T22" fmla="*/ 2147483647 w 1579"/>
                <a:gd name="T23" fmla="*/ 2147483647 h 1380"/>
                <a:gd name="T24" fmla="*/ 2147483647 w 1579"/>
                <a:gd name="T25" fmla="*/ 2147483647 h 1380"/>
                <a:gd name="T26" fmla="*/ 2147483647 w 1579"/>
                <a:gd name="T27" fmla="*/ 2147483647 h 1380"/>
                <a:gd name="T28" fmla="*/ 2147483647 w 1579"/>
                <a:gd name="T29" fmla="*/ 2147483647 h 1380"/>
                <a:gd name="T30" fmla="*/ 2147483647 w 1579"/>
                <a:gd name="T31" fmla="*/ 2147483647 h 1380"/>
                <a:gd name="T32" fmla="*/ 2147483647 w 1579"/>
                <a:gd name="T33" fmla="*/ 2147483647 h 1380"/>
                <a:gd name="T34" fmla="*/ 2147483647 w 1579"/>
                <a:gd name="T35" fmla="*/ 2147483647 h 1380"/>
                <a:gd name="T36" fmla="*/ 2147483647 w 1579"/>
                <a:gd name="T37" fmla="*/ 2147483647 h 1380"/>
                <a:gd name="T38" fmla="*/ 2147483647 w 1579"/>
                <a:gd name="T39" fmla="*/ 2147483647 h 1380"/>
                <a:gd name="T40" fmla="*/ 2147483647 w 1579"/>
                <a:gd name="T41" fmla="*/ 2147483647 h 1380"/>
                <a:gd name="T42" fmla="*/ 2147483647 w 1579"/>
                <a:gd name="T43" fmla="*/ 2147483647 h 1380"/>
                <a:gd name="T44" fmla="*/ 2147483647 w 1579"/>
                <a:gd name="T45" fmla="*/ 2147483647 h 1380"/>
                <a:gd name="T46" fmla="*/ 2147483647 w 1579"/>
                <a:gd name="T47" fmla="*/ 2147483647 h 1380"/>
                <a:gd name="T48" fmla="*/ 2147483647 w 1579"/>
                <a:gd name="T49" fmla="*/ 2147483647 h 1380"/>
                <a:gd name="T50" fmla="*/ 2147483647 w 1579"/>
                <a:gd name="T51" fmla="*/ 2147483647 h 1380"/>
                <a:gd name="T52" fmla="*/ 2147483647 w 1579"/>
                <a:gd name="T53" fmla="*/ 2147483647 h 1380"/>
                <a:gd name="T54" fmla="*/ 2147483647 w 1579"/>
                <a:gd name="T55" fmla="*/ 2147483647 h 1380"/>
                <a:gd name="T56" fmla="*/ 2147483647 w 1579"/>
                <a:gd name="T57" fmla="*/ 2147483647 h 1380"/>
                <a:gd name="T58" fmla="*/ 2147483647 w 1579"/>
                <a:gd name="T59" fmla="*/ 2147483647 h 1380"/>
                <a:gd name="T60" fmla="*/ 2147483647 w 1579"/>
                <a:gd name="T61" fmla="*/ 2147483647 h 1380"/>
                <a:gd name="T62" fmla="*/ 2147483647 w 1579"/>
                <a:gd name="T63" fmla="*/ 2147483647 h 1380"/>
                <a:gd name="T64" fmla="*/ 2147483647 w 1579"/>
                <a:gd name="T65" fmla="*/ 2147483647 h 1380"/>
                <a:gd name="T66" fmla="*/ 2147483647 w 1579"/>
                <a:gd name="T67" fmla="*/ 2147483647 h 1380"/>
                <a:gd name="T68" fmla="*/ 2147483647 w 1579"/>
                <a:gd name="T69" fmla="*/ 2147483647 h 1380"/>
                <a:gd name="T70" fmla="*/ 2147483647 w 1579"/>
                <a:gd name="T71" fmla="*/ 2147483647 h 1380"/>
                <a:gd name="T72" fmla="*/ 2147483647 w 1579"/>
                <a:gd name="T73" fmla="*/ 2147483647 h 1380"/>
                <a:gd name="T74" fmla="*/ 2147483647 w 1579"/>
                <a:gd name="T75" fmla="*/ 2147483647 h 1380"/>
                <a:gd name="T76" fmla="*/ 2147483647 w 1579"/>
                <a:gd name="T77" fmla="*/ 2147483647 h 1380"/>
                <a:gd name="T78" fmla="*/ 2147483647 w 1579"/>
                <a:gd name="T79" fmla="*/ 2147483647 h 1380"/>
                <a:gd name="T80" fmla="*/ 2147483647 w 1579"/>
                <a:gd name="T81" fmla="*/ 2147483647 h 1380"/>
                <a:gd name="T82" fmla="*/ 2147483647 w 1579"/>
                <a:gd name="T83" fmla="*/ 2147483647 h 1380"/>
                <a:gd name="T84" fmla="*/ 2147483647 w 1579"/>
                <a:gd name="T85" fmla="*/ 2147483647 h 1380"/>
                <a:gd name="T86" fmla="*/ 2147483647 w 1579"/>
                <a:gd name="T87" fmla="*/ 2147483647 h 1380"/>
                <a:gd name="T88" fmla="*/ 2147483647 w 1579"/>
                <a:gd name="T89" fmla="*/ 2147483647 h 1380"/>
                <a:gd name="T90" fmla="*/ 0 w 1579"/>
                <a:gd name="T91" fmla="*/ 2147483647 h 1380"/>
                <a:gd name="T92" fmla="*/ 2147483647 w 1579"/>
                <a:gd name="T93" fmla="*/ 2147483647 h 1380"/>
                <a:gd name="T94" fmla="*/ 2147483647 w 1579"/>
                <a:gd name="T95" fmla="*/ 2147483647 h 1380"/>
                <a:gd name="T96" fmla="*/ 2147483647 w 1579"/>
                <a:gd name="T97" fmla="*/ 2147483647 h 1380"/>
                <a:gd name="T98" fmla="*/ 2147483647 w 1579"/>
                <a:gd name="T99" fmla="*/ 2147483647 h 1380"/>
                <a:gd name="T100" fmla="*/ 2147483647 w 1579"/>
                <a:gd name="T101" fmla="*/ 2147483647 h 1380"/>
                <a:gd name="T102" fmla="*/ 2147483647 w 1579"/>
                <a:gd name="T103" fmla="*/ 2147483647 h 13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9"/>
                <a:gd name="T157" fmla="*/ 0 h 1380"/>
                <a:gd name="T158" fmla="*/ 1579 w 1579"/>
                <a:gd name="T159" fmla="*/ 1380 h 13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9" h="1380">
                  <a:moveTo>
                    <a:pt x="424" y="0"/>
                  </a:moveTo>
                  <a:lnTo>
                    <a:pt x="424" y="52"/>
                  </a:lnTo>
                  <a:lnTo>
                    <a:pt x="95" y="216"/>
                  </a:lnTo>
                  <a:lnTo>
                    <a:pt x="63" y="164"/>
                  </a:lnTo>
                  <a:lnTo>
                    <a:pt x="391" y="0"/>
                  </a:lnTo>
                  <a:lnTo>
                    <a:pt x="424" y="0"/>
                  </a:lnTo>
                  <a:close/>
                  <a:moveTo>
                    <a:pt x="424" y="52"/>
                  </a:moveTo>
                  <a:lnTo>
                    <a:pt x="391" y="0"/>
                  </a:lnTo>
                  <a:lnTo>
                    <a:pt x="413" y="0"/>
                  </a:lnTo>
                  <a:lnTo>
                    <a:pt x="424" y="0"/>
                  </a:lnTo>
                  <a:lnTo>
                    <a:pt x="424" y="21"/>
                  </a:lnTo>
                  <a:lnTo>
                    <a:pt x="435" y="21"/>
                  </a:lnTo>
                  <a:lnTo>
                    <a:pt x="435" y="31"/>
                  </a:lnTo>
                  <a:lnTo>
                    <a:pt x="435" y="41"/>
                  </a:lnTo>
                  <a:lnTo>
                    <a:pt x="424" y="52"/>
                  </a:lnTo>
                  <a:close/>
                  <a:moveTo>
                    <a:pt x="721" y="216"/>
                  </a:moveTo>
                  <a:lnTo>
                    <a:pt x="391" y="52"/>
                  </a:lnTo>
                  <a:lnTo>
                    <a:pt x="424" y="0"/>
                  </a:lnTo>
                  <a:lnTo>
                    <a:pt x="752" y="164"/>
                  </a:lnTo>
                  <a:lnTo>
                    <a:pt x="721" y="216"/>
                  </a:lnTo>
                  <a:close/>
                  <a:moveTo>
                    <a:pt x="721" y="216"/>
                  </a:moveTo>
                  <a:lnTo>
                    <a:pt x="752" y="164"/>
                  </a:lnTo>
                  <a:lnTo>
                    <a:pt x="752" y="185"/>
                  </a:lnTo>
                  <a:lnTo>
                    <a:pt x="763" y="185"/>
                  </a:lnTo>
                  <a:lnTo>
                    <a:pt x="763" y="196"/>
                  </a:lnTo>
                  <a:lnTo>
                    <a:pt x="763" y="206"/>
                  </a:lnTo>
                  <a:lnTo>
                    <a:pt x="752" y="216"/>
                  </a:lnTo>
                  <a:lnTo>
                    <a:pt x="741" y="216"/>
                  </a:lnTo>
                  <a:lnTo>
                    <a:pt x="721" y="216"/>
                  </a:lnTo>
                  <a:close/>
                  <a:moveTo>
                    <a:pt x="1027" y="299"/>
                  </a:moveTo>
                  <a:lnTo>
                    <a:pt x="996" y="340"/>
                  </a:lnTo>
                  <a:lnTo>
                    <a:pt x="721" y="216"/>
                  </a:lnTo>
                  <a:lnTo>
                    <a:pt x="752" y="164"/>
                  </a:lnTo>
                  <a:lnTo>
                    <a:pt x="1016" y="289"/>
                  </a:lnTo>
                  <a:lnTo>
                    <a:pt x="1027" y="299"/>
                  </a:lnTo>
                  <a:close/>
                  <a:moveTo>
                    <a:pt x="996" y="340"/>
                  </a:moveTo>
                  <a:lnTo>
                    <a:pt x="1016" y="289"/>
                  </a:lnTo>
                  <a:lnTo>
                    <a:pt x="1027" y="289"/>
                  </a:lnTo>
                  <a:lnTo>
                    <a:pt x="1027" y="299"/>
                  </a:lnTo>
                  <a:lnTo>
                    <a:pt x="1038" y="309"/>
                  </a:lnTo>
                  <a:lnTo>
                    <a:pt x="1027" y="320"/>
                  </a:lnTo>
                  <a:lnTo>
                    <a:pt x="1016" y="340"/>
                  </a:lnTo>
                  <a:lnTo>
                    <a:pt x="996" y="340"/>
                  </a:lnTo>
                  <a:close/>
                  <a:moveTo>
                    <a:pt x="1198" y="567"/>
                  </a:moveTo>
                  <a:lnTo>
                    <a:pt x="1144" y="588"/>
                  </a:lnTo>
                  <a:lnTo>
                    <a:pt x="985" y="320"/>
                  </a:lnTo>
                  <a:lnTo>
                    <a:pt x="1027" y="299"/>
                  </a:lnTo>
                  <a:lnTo>
                    <a:pt x="1198" y="567"/>
                  </a:lnTo>
                  <a:close/>
                  <a:moveTo>
                    <a:pt x="1144" y="588"/>
                  </a:moveTo>
                  <a:lnTo>
                    <a:pt x="1198" y="567"/>
                  </a:lnTo>
                  <a:lnTo>
                    <a:pt x="1198" y="577"/>
                  </a:lnTo>
                  <a:lnTo>
                    <a:pt x="1198" y="588"/>
                  </a:lnTo>
                  <a:lnTo>
                    <a:pt x="1187" y="607"/>
                  </a:lnTo>
                  <a:lnTo>
                    <a:pt x="1165" y="607"/>
                  </a:lnTo>
                  <a:lnTo>
                    <a:pt x="1154" y="607"/>
                  </a:lnTo>
                  <a:lnTo>
                    <a:pt x="1144" y="588"/>
                  </a:lnTo>
                  <a:close/>
                  <a:moveTo>
                    <a:pt x="1313" y="875"/>
                  </a:moveTo>
                  <a:lnTo>
                    <a:pt x="1144" y="588"/>
                  </a:lnTo>
                  <a:lnTo>
                    <a:pt x="1198" y="567"/>
                  </a:lnTo>
                  <a:lnTo>
                    <a:pt x="1356" y="844"/>
                  </a:lnTo>
                  <a:lnTo>
                    <a:pt x="1313" y="875"/>
                  </a:lnTo>
                  <a:close/>
                  <a:moveTo>
                    <a:pt x="1313" y="875"/>
                  </a:moveTo>
                  <a:lnTo>
                    <a:pt x="1356" y="844"/>
                  </a:lnTo>
                  <a:lnTo>
                    <a:pt x="1367" y="844"/>
                  </a:lnTo>
                  <a:lnTo>
                    <a:pt x="1367" y="854"/>
                  </a:lnTo>
                  <a:lnTo>
                    <a:pt x="1356" y="875"/>
                  </a:lnTo>
                  <a:lnTo>
                    <a:pt x="1356" y="885"/>
                  </a:lnTo>
                  <a:lnTo>
                    <a:pt x="1345" y="885"/>
                  </a:lnTo>
                  <a:lnTo>
                    <a:pt x="1324" y="885"/>
                  </a:lnTo>
                  <a:lnTo>
                    <a:pt x="1313" y="875"/>
                  </a:lnTo>
                  <a:close/>
                  <a:moveTo>
                    <a:pt x="1546" y="1101"/>
                  </a:moveTo>
                  <a:lnTo>
                    <a:pt x="1536" y="1091"/>
                  </a:lnTo>
                  <a:lnTo>
                    <a:pt x="1313" y="875"/>
                  </a:lnTo>
                  <a:lnTo>
                    <a:pt x="1356" y="834"/>
                  </a:lnTo>
                  <a:lnTo>
                    <a:pt x="1579" y="1050"/>
                  </a:lnTo>
                  <a:lnTo>
                    <a:pt x="1546" y="1101"/>
                  </a:lnTo>
                  <a:close/>
                  <a:moveTo>
                    <a:pt x="1536" y="1091"/>
                  </a:moveTo>
                  <a:lnTo>
                    <a:pt x="1579" y="1050"/>
                  </a:lnTo>
                  <a:lnTo>
                    <a:pt x="1579" y="1060"/>
                  </a:lnTo>
                  <a:lnTo>
                    <a:pt x="1579" y="1070"/>
                  </a:lnTo>
                  <a:lnTo>
                    <a:pt x="1579" y="1091"/>
                  </a:lnTo>
                  <a:lnTo>
                    <a:pt x="1568" y="1101"/>
                  </a:lnTo>
                  <a:lnTo>
                    <a:pt x="1546" y="1101"/>
                  </a:lnTo>
                  <a:lnTo>
                    <a:pt x="1536" y="1101"/>
                  </a:lnTo>
                  <a:lnTo>
                    <a:pt x="1536" y="1091"/>
                  </a:lnTo>
                  <a:close/>
                  <a:moveTo>
                    <a:pt x="1218" y="1153"/>
                  </a:moveTo>
                  <a:lnTo>
                    <a:pt x="1218" y="1101"/>
                  </a:lnTo>
                  <a:lnTo>
                    <a:pt x="1546" y="1050"/>
                  </a:lnTo>
                  <a:lnTo>
                    <a:pt x="1546" y="1101"/>
                  </a:lnTo>
                  <a:lnTo>
                    <a:pt x="1240" y="1153"/>
                  </a:lnTo>
                  <a:lnTo>
                    <a:pt x="1218" y="1153"/>
                  </a:lnTo>
                  <a:close/>
                  <a:moveTo>
                    <a:pt x="1218" y="1101"/>
                  </a:moveTo>
                  <a:lnTo>
                    <a:pt x="1240" y="1153"/>
                  </a:lnTo>
                  <a:lnTo>
                    <a:pt x="1218" y="1153"/>
                  </a:lnTo>
                  <a:lnTo>
                    <a:pt x="1207" y="1153"/>
                  </a:lnTo>
                  <a:lnTo>
                    <a:pt x="1198" y="1143"/>
                  </a:lnTo>
                  <a:lnTo>
                    <a:pt x="1198" y="1122"/>
                  </a:lnTo>
                  <a:lnTo>
                    <a:pt x="1207" y="1112"/>
                  </a:lnTo>
                  <a:lnTo>
                    <a:pt x="1207" y="1101"/>
                  </a:lnTo>
                  <a:lnTo>
                    <a:pt x="1218" y="1101"/>
                  </a:lnTo>
                  <a:close/>
                  <a:moveTo>
                    <a:pt x="985" y="1122"/>
                  </a:moveTo>
                  <a:lnTo>
                    <a:pt x="1016" y="1101"/>
                  </a:lnTo>
                  <a:lnTo>
                    <a:pt x="1218" y="1101"/>
                  </a:lnTo>
                  <a:lnTo>
                    <a:pt x="1218" y="1153"/>
                  </a:lnTo>
                  <a:lnTo>
                    <a:pt x="1016" y="1153"/>
                  </a:lnTo>
                  <a:lnTo>
                    <a:pt x="985" y="1122"/>
                  </a:lnTo>
                  <a:close/>
                  <a:moveTo>
                    <a:pt x="1016" y="1101"/>
                  </a:moveTo>
                  <a:lnTo>
                    <a:pt x="1016" y="1153"/>
                  </a:lnTo>
                  <a:lnTo>
                    <a:pt x="996" y="1153"/>
                  </a:lnTo>
                  <a:lnTo>
                    <a:pt x="985" y="1153"/>
                  </a:lnTo>
                  <a:lnTo>
                    <a:pt x="985" y="1143"/>
                  </a:lnTo>
                  <a:lnTo>
                    <a:pt x="985" y="1122"/>
                  </a:lnTo>
                  <a:lnTo>
                    <a:pt x="985" y="1112"/>
                  </a:lnTo>
                  <a:lnTo>
                    <a:pt x="996" y="1101"/>
                  </a:lnTo>
                  <a:lnTo>
                    <a:pt x="1016" y="1101"/>
                  </a:lnTo>
                  <a:close/>
                  <a:moveTo>
                    <a:pt x="1016" y="1369"/>
                  </a:moveTo>
                  <a:lnTo>
                    <a:pt x="985" y="1349"/>
                  </a:lnTo>
                  <a:lnTo>
                    <a:pt x="985" y="1122"/>
                  </a:lnTo>
                  <a:lnTo>
                    <a:pt x="1038" y="1122"/>
                  </a:lnTo>
                  <a:lnTo>
                    <a:pt x="1038" y="1349"/>
                  </a:lnTo>
                  <a:lnTo>
                    <a:pt x="1016" y="1369"/>
                  </a:lnTo>
                  <a:close/>
                  <a:moveTo>
                    <a:pt x="985" y="1349"/>
                  </a:moveTo>
                  <a:lnTo>
                    <a:pt x="1038" y="1349"/>
                  </a:lnTo>
                  <a:lnTo>
                    <a:pt x="1027" y="1359"/>
                  </a:lnTo>
                  <a:lnTo>
                    <a:pt x="1027" y="1369"/>
                  </a:lnTo>
                  <a:lnTo>
                    <a:pt x="1016" y="1369"/>
                  </a:lnTo>
                  <a:lnTo>
                    <a:pt x="1016" y="1380"/>
                  </a:lnTo>
                  <a:lnTo>
                    <a:pt x="996" y="1369"/>
                  </a:lnTo>
                  <a:lnTo>
                    <a:pt x="985" y="1369"/>
                  </a:lnTo>
                  <a:lnTo>
                    <a:pt x="985" y="1359"/>
                  </a:lnTo>
                  <a:lnTo>
                    <a:pt x="985" y="1349"/>
                  </a:lnTo>
                  <a:close/>
                  <a:moveTo>
                    <a:pt x="879" y="1369"/>
                  </a:moveTo>
                  <a:lnTo>
                    <a:pt x="890" y="1318"/>
                  </a:lnTo>
                  <a:lnTo>
                    <a:pt x="1016" y="1318"/>
                  </a:lnTo>
                  <a:lnTo>
                    <a:pt x="1016" y="1369"/>
                  </a:lnTo>
                  <a:lnTo>
                    <a:pt x="890" y="1369"/>
                  </a:lnTo>
                  <a:lnTo>
                    <a:pt x="879" y="1369"/>
                  </a:lnTo>
                  <a:close/>
                  <a:moveTo>
                    <a:pt x="890" y="1318"/>
                  </a:moveTo>
                  <a:lnTo>
                    <a:pt x="890" y="1369"/>
                  </a:lnTo>
                  <a:lnTo>
                    <a:pt x="879" y="1369"/>
                  </a:lnTo>
                  <a:lnTo>
                    <a:pt x="868" y="1359"/>
                  </a:lnTo>
                  <a:lnTo>
                    <a:pt x="868" y="1349"/>
                  </a:lnTo>
                  <a:lnTo>
                    <a:pt x="879" y="1328"/>
                  </a:lnTo>
                  <a:lnTo>
                    <a:pt x="879" y="1318"/>
                  </a:lnTo>
                  <a:lnTo>
                    <a:pt x="890" y="1318"/>
                  </a:lnTo>
                  <a:close/>
                  <a:moveTo>
                    <a:pt x="921" y="1328"/>
                  </a:moveTo>
                  <a:lnTo>
                    <a:pt x="890" y="1349"/>
                  </a:lnTo>
                  <a:lnTo>
                    <a:pt x="921" y="1328"/>
                  </a:lnTo>
                  <a:close/>
                  <a:moveTo>
                    <a:pt x="890" y="1318"/>
                  </a:moveTo>
                  <a:lnTo>
                    <a:pt x="890" y="1369"/>
                  </a:lnTo>
                  <a:lnTo>
                    <a:pt x="879" y="1369"/>
                  </a:lnTo>
                  <a:lnTo>
                    <a:pt x="868" y="1359"/>
                  </a:lnTo>
                  <a:lnTo>
                    <a:pt x="868" y="1349"/>
                  </a:lnTo>
                  <a:lnTo>
                    <a:pt x="879" y="1328"/>
                  </a:lnTo>
                  <a:lnTo>
                    <a:pt x="879" y="1318"/>
                  </a:lnTo>
                  <a:lnTo>
                    <a:pt x="890" y="1318"/>
                  </a:lnTo>
                  <a:close/>
                  <a:moveTo>
                    <a:pt x="0" y="237"/>
                  </a:moveTo>
                  <a:lnTo>
                    <a:pt x="42" y="268"/>
                  </a:lnTo>
                  <a:lnTo>
                    <a:pt x="32" y="216"/>
                  </a:lnTo>
                  <a:lnTo>
                    <a:pt x="53" y="216"/>
                  </a:lnTo>
                  <a:lnTo>
                    <a:pt x="85" y="216"/>
                  </a:lnTo>
                  <a:lnTo>
                    <a:pt x="105" y="237"/>
                  </a:lnTo>
                  <a:lnTo>
                    <a:pt x="138" y="237"/>
                  </a:lnTo>
                  <a:lnTo>
                    <a:pt x="149" y="237"/>
                  </a:lnTo>
                  <a:lnTo>
                    <a:pt x="169" y="247"/>
                  </a:lnTo>
                  <a:lnTo>
                    <a:pt x="200" y="247"/>
                  </a:lnTo>
                  <a:lnTo>
                    <a:pt x="211" y="258"/>
                  </a:lnTo>
                  <a:lnTo>
                    <a:pt x="254" y="289"/>
                  </a:lnTo>
                  <a:lnTo>
                    <a:pt x="286" y="299"/>
                  </a:lnTo>
                  <a:lnTo>
                    <a:pt x="328" y="320"/>
                  </a:lnTo>
                  <a:lnTo>
                    <a:pt x="371" y="361"/>
                  </a:lnTo>
                  <a:lnTo>
                    <a:pt x="391" y="391"/>
                  </a:lnTo>
                  <a:lnTo>
                    <a:pt x="424" y="422"/>
                  </a:lnTo>
                  <a:lnTo>
                    <a:pt x="444" y="463"/>
                  </a:lnTo>
                  <a:lnTo>
                    <a:pt x="477" y="505"/>
                  </a:lnTo>
                  <a:lnTo>
                    <a:pt x="497" y="536"/>
                  </a:lnTo>
                  <a:lnTo>
                    <a:pt x="530" y="577"/>
                  </a:lnTo>
                  <a:lnTo>
                    <a:pt x="551" y="617"/>
                  </a:lnTo>
                  <a:lnTo>
                    <a:pt x="561" y="669"/>
                  </a:lnTo>
                  <a:lnTo>
                    <a:pt x="646" y="844"/>
                  </a:lnTo>
                  <a:lnTo>
                    <a:pt x="721" y="1030"/>
                  </a:lnTo>
                  <a:lnTo>
                    <a:pt x="752" y="1070"/>
                  </a:lnTo>
                  <a:lnTo>
                    <a:pt x="763" y="1112"/>
                  </a:lnTo>
                  <a:lnTo>
                    <a:pt x="794" y="1153"/>
                  </a:lnTo>
                  <a:lnTo>
                    <a:pt x="816" y="1195"/>
                  </a:lnTo>
                  <a:lnTo>
                    <a:pt x="837" y="1226"/>
                  </a:lnTo>
                  <a:lnTo>
                    <a:pt x="868" y="1266"/>
                  </a:lnTo>
                  <a:lnTo>
                    <a:pt x="890" y="1297"/>
                  </a:lnTo>
                  <a:lnTo>
                    <a:pt x="921" y="1328"/>
                  </a:lnTo>
                  <a:lnTo>
                    <a:pt x="879" y="1369"/>
                  </a:lnTo>
                  <a:lnTo>
                    <a:pt x="837" y="1328"/>
                  </a:lnTo>
                  <a:lnTo>
                    <a:pt x="816" y="1297"/>
                  </a:lnTo>
                  <a:lnTo>
                    <a:pt x="794" y="1257"/>
                  </a:lnTo>
                  <a:lnTo>
                    <a:pt x="763" y="1215"/>
                  </a:lnTo>
                  <a:lnTo>
                    <a:pt x="741" y="1174"/>
                  </a:lnTo>
                  <a:lnTo>
                    <a:pt x="721" y="1143"/>
                  </a:lnTo>
                  <a:lnTo>
                    <a:pt x="699" y="1091"/>
                  </a:lnTo>
                  <a:lnTo>
                    <a:pt x="668" y="1050"/>
                  </a:lnTo>
                  <a:lnTo>
                    <a:pt x="593" y="875"/>
                  </a:lnTo>
                  <a:lnTo>
                    <a:pt x="519" y="690"/>
                  </a:lnTo>
                  <a:lnTo>
                    <a:pt x="497" y="638"/>
                  </a:lnTo>
                  <a:lnTo>
                    <a:pt x="477" y="607"/>
                  </a:lnTo>
                  <a:lnTo>
                    <a:pt x="466" y="567"/>
                  </a:lnTo>
                  <a:lnTo>
                    <a:pt x="435" y="525"/>
                  </a:lnTo>
                  <a:lnTo>
                    <a:pt x="413" y="484"/>
                  </a:lnTo>
                  <a:lnTo>
                    <a:pt x="382" y="453"/>
                  </a:lnTo>
                  <a:lnTo>
                    <a:pt x="360" y="422"/>
                  </a:lnTo>
                  <a:lnTo>
                    <a:pt x="328" y="401"/>
                  </a:lnTo>
                  <a:lnTo>
                    <a:pt x="307" y="371"/>
                  </a:lnTo>
                  <a:lnTo>
                    <a:pt x="264" y="351"/>
                  </a:lnTo>
                  <a:lnTo>
                    <a:pt x="233" y="320"/>
                  </a:lnTo>
                  <a:lnTo>
                    <a:pt x="200" y="309"/>
                  </a:lnTo>
                  <a:lnTo>
                    <a:pt x="169" y="299"/>
                  </a:lnTo>
                  <a:lnTo>
                    <a:pt x="158" y="299"/>
                  </a:lnTo>
                  <a:lnTo>
                    <a:pt x="138" y="299"/>
                  </a:lnTo>
                  <a:lnTo>
                    <a:pt x="116" y="289"/>
                  </a:lnTo>
                  <a:lnTo>
                    <a:pt x="95" y="289"/>
                  </a:lnTo>
                  <a:lnTo>
                    <a:pt x="63" y="289"/>
                  </a:lnTo>
                  <a:lnTo>
                    <a:pt x="53" y="289"/>
                  </a:lnTo>
                  <a:lnTo>
                    <a:pt x="32" y="289"/>
                  </a:lnTo>
                  <a:lnTo>
                    <a:pt x="0" y="237"/>
                  </a:lnTo>
                  <a:close/>
                  <a:moveTo>
                    <a:pt x="42" y="268"/>
                  </a:moveTo>
                  <a:lnTo>
                    <a:pt x="32" y="247"/>
                  </a:lnTo>
                  <a:lnTo>
                    <a:pt x="42" y="268"/>
                  </a:lnTo>
                  <a:close/>
                  <a:moveTo>
                    <a:pt x="32" y="216"/>
                  </a:moveTo>
                  <a:lnTo>
                    <a:pt x="32" y="289"/>
                  </a:lnTo>
                  <a:lnTo>
                    <a:pt x="10" y="268"/>
                  </a:lnTo>
                  <a:lnTo>
                    <a:pt x="0" y="268"/>
                  </a:lnTo>
                  <a:lnTo>
                    <a:pt x="0" y="258"/>
                  </a:lnTo>
                  <a:lnTo>
                    <a:pt x="0" y="247"/>
                  </a:lnTo>
                  <a:lnTo>
                    <a:pt x="0" y="237"/>
                  </a:lnTo>
                  <a:lnTo>
                    <a:pt x="10" y="216"/>
                  </a:lnTo>
                  <a:lnTo>
                    <a:pt x="32" y="216"/>
                  </a:lnTo>
                  <a:close/>
                  <a:moveTo>
                    <a:pt x="63" y="164"/>
                  </a:moveTo>
                  <a:lnTo>
                    <a:pt x="95" y="216"/>
                  </a:lnTo>
                  <a:lnTo>
                    <a:pt x="42" y="268"/>
                  </a:lnTo>
                  <a:lnTo>
                    <a:pt x="0" y="237"/>
                  </a:lnTo>
                  <a:lnTo>
                    <a:pt x="63" y="185"/>
                  </a:lnTo>
                  <a:lnTo>
                    <a:pt x="63" y="164"/>
                  </a:lnTo>
                  <a:close/>
                  <a:moveTo>
                    <a:pt x="95" y="216"/>
                  </a:moveTo>
                  <a:lnTo>
                    <a:pt x="63" y="185"/>
                  </a:lnTo>
                  <a:lnTo>
                    <a:pt x="63" y="164"/>
                  </a:lnTo>
                  <a:lnTo>
                    <a:pt x="85" y="164"/>
                  </a:lnTo>
                  <a:lnTo>
                    <a:pt x="95" y="164"/>
                  </a:lnTo>
                  <a:lnTo>
                    <a:pt x="95" y="185"/>
                  </a:lnTo>
                  <a:lnTo>
                    <a:pt x="105" y="185"/>
                  </a:lnTo>
                  <a:lnTo>
                    <a:pt x="105" y="196"/>
                  </a:lnTo>
                  <a:lnTo>
                    <a:pt x="105" y="206"/>
                  </a:lnTo>
                  <a:lnTo>
                    <a:pt x="95" y="216"/>
                  </a:lnTo>
                  <a:close/>
                  <a:moveTo>
                    <a:pt x="95" y="216"/>
                  </a:moveTo>
                  <a:lnTo>
                    <a:pt x="85" y="196"/>
                  </a:lnTo>
                  <a:lnTo>
                    <a:pt x="95" y="216"/>
                  </a:lnTo>
                  <a:close/>
                  <a:moveTo>
                    <a:pt x="95" y="216"/>
                  </a:moveTo>
                  <a:lnTo>
                    <a:pt x="63" y="185"/>
                  </a:lnTo>
                  <a:lnTo>
                    <a:pt x="63" y="164"/>
                  </a:lnTo>
                  <a:lnTo>
                    <a:pt x="85" y="164"/>
                  </a:lnTo>
                  <a:lnTo>
                    <a:pt x="95" y="164"/>
                  </a:lnTo>
                  <a:lnTo>
                    <a:pt x="95" y="185"/>
                  </a:lnTo>
                  <a:lnTo>
                    <a:pt x="105" y="185"/>
                  </a:lnTo>
                  <a:lnTo>
                    <a:pt x="105" y="196"/>
                  </a:lnTo>
                  <a:lnTo>
                    <a:pt x="105" y="206"/>
                  </a:lnTo>
                  <a:lnTo>
                    <a:pt x="95" y="216"/>
                  </a:lnTo>
                  <a:close/>
                </a:path>
              </a:pathLst>
            </a:custGeom>
            <a:solidFill>
              <a:srgbClr val="FFFFFF"/>
            </a:solidFill>
            <a:ln w="9525">
              <a:noFill/>
              <a:round/>
              <a:headEnd/>
              <a:tailEnd/>
            </a:ln>
          </p:spPr>
          <p:txBody>
            <a:bodyPr/>
            <a:lstStyle/>
            <a:p>
              <a:endParaRPr lang="uk-UA"/>
            </a:p>
          </p:txBody>
        </p:sp>
        <p:sp>
          <p:nvSpPr>
            <p:cNvPr id="16481" name="Freeform 105"/>
            <p:cNvSpPr>
              <a:spLocks/>
            </p:cNvSpPr>
            <p:nvPr/>
          </p:nvSpPr>
          <p:spPr bwMode="auto">
            <a:xfrm>
              <a:off x="6994525" y="3617913"/>
              <a:ext cx="1941513" cy="1255712"/>
            </a:xfrm>
            <a:custGeom>
              <a:avLst/>
              <a:gdLst>
                <a:gd name="T0" fmla="*/ 2147483647 w 6114"/>
                <a:gd name="T1" fmla="*/ 2147483647 h 3954"/>
                <a:gd name="T2" fmla="*/ 2147483647 w 6114"/>
                <a:gd name="T3" fmla="*/ 2147483647 h 3954"/>
                <a:gd name="T4" fmla="*/ 2147483647 w 6114"/>
                <a:gd name="T5" fmla="*/ 2147483647 h 3954"/>
                <a:gd name="T6" fmla="*/ 2147483647 w 6114"/>
                <a:gd name="T7" fmla="*/ 2147483647 h 3954"/>
                <a:gd name="T8" fmla="*/ 2147483647 w 6114"/>
                <a:gd name="T9" fmla="*/ 2147483647 h 3954"/>
                <a:gd name="T10" fmla="*/ 2147483647 w 6114"/>
                <a:gd name="T11" fmla="*/ 2147483647 h 3954"/>
                <a:gd name="T12" fmla="*/ 2147483647 w 6114"/>
                <a:gd name="T13" fmla="*/ 2147483647 h 3954"/>
                <a:gd name="T14" fmla="*/ 2147483647 w 6114"/>
                <a:gd name="T15" fmla="*/ 2147483647 h 3954"/>
                <a:gd name="T16" fmla="*/ 0 w 6114"/>
                <a:gd name="T17" fmla="*/ 2147483647 h 3954"/>
                <a:gd name="T18" fmla="*/ 2147483647 w 6114"/>
                <a:gd name="T19" fmla="*/ 2147483647 h 3954"/>
                <a:gd name="T20" fmla="*/ 2147483647 w 6114"/>
                <a:gd name="T21" fmla="*/ 2147483647 h 3954"/>
                <a:gd name="T22" fmla="*/ 2147483647 w 6114"/>
                <a:gd name="T23" fmla="*/ 2147483647 h 3954"/>
                <a:gd name="T24" fmla="*/ 2147483647 w 6114"/>
                <a:gd name="T25" fmla="*/ 2147483647 h 3954"/>
                <a:gd name="T26" fmla="*/ 2147483647 w 6114"/>
                <a:gd name="T27" fmla="*/ 2147483647 h 3954"/>
                <a:gd name="T28" fmla="*/ 2147483647 w 6114"/>
                <a:gd name="T29" fmla="*/ 2147483647 h 3954"/>
                <a:gd name="T30" fmla="*/ 2147483647 w 6114"/>
                <a:gd name="T31" fmla="*/ 2147483647 h 3954"/>
                <a:gd name="T32" fmla="*/ 2147483647 w 6114"/>
                <a:gd name="T33" fmla="*/ 2147483647 h 3954"/>
                <a:gd name="T34" fmla="*/ 2147483647 w 6114"/>
                <a:gd name="T35" fmla="*/ 2147483647 h 3954"/>
                <a:gd name="T36" fmla="*/ 2147483647 w 6114"/>
                <a:gd name="T37" fmla="*/ 2147483647 h 3954"/>
                <a:gd name="T38" fmla="*/ 2147483647 w 6114"/>
                <a:gd name="T39" fmla="*/ 2147483647 h 3954"/>
                <a:gd name="T40" fmla="*/ 2147483647 w 6114"/>
                <a:gd name="T41" fmla="*/ 2147483647 h 3954"/>
                <a:gd name="T42" fmla="*/ 2147483647 w 6114"/>
                <a:gd name="T43" fmla="*/ 2147483647 h 3954"/>
                <a:gd name="T44" fmla="*/ 2147483647 w 6114"/>
                <a:gd name="T45" fmla="*/ 2147483647 h 3954"/>
                <a:gd name="T46" fmla="*/ 2147483647 w 6114"/>
                <a:gd name="T47" fmla="*/ 2147483647 h 3954"/>
                <a:gd name="T48" fmla="*/ 2147483647 w 6114"/>
                <a:gd name="T49" fmla="*/ 2147483647 h 3954"/>
                <a:gd name="T50" fmla="*/ 2147483647 w 6114"/>
                <a:gd name="T51" fmla="*/ 2147483647 h 3954"/>
                <a:gd name="T52" fmla="*/ 2147483647 w 6114"/>
                <a:gd name="T53" fmla="*/ 2147483647 h 3954"/>
                <a:gd name="T54" fmla="*/ 2147483647 w 6114"/>
                <a:gd name="T55" fmla="*/ 2147483647 h 3954"/>
                <a:gd name="T56" fmla="*/ 2147483647 w 6114"/>
                <a:gd name="T57" fmla="*/ 2147483647 h 3954"/>
                <a:gd name="T58" fmla="*/ 2147483647 w 6114"/>
                <a:gd name="T59" fmla="*/ 2147483647 h 3954"/>
                <a:gd name="T60" fmla="*/ 2147483647 w 6114"/>
                <a:gd name="T61" fmla="*/ 2147483647 h 3954"/>
                <a:gd name="T62" fmla="*/ 2147483647 w 6114"/>
                <a:gd name="T63" fmla="*/ 2147483647 h 3954"/>
                <a:gd name="T64" fmla="*/ 2147483647 w 6114"/>
                <a:gd name="T65" fmla="*/ 2147483647 h 3954"/>
                <a:gd name="T66" fmla="*/ 2147483647 w 6114"/>
                <a:gd name="T67" fmla="*/ 2147483647 h 3954"/>
                <a:gd name="T68" fmla="*/ 2147483647 w 6114"/>
                <a:gd name="T69" fmla="*/ 2147483647 h 3954"/>
                <a:gd name="T70" fmla="*/ 2147483647 w 6114"/>
                <a:gd name="T71" fmla="*/ 2147483647 h 3954"/>
                <a:gd name="T72" fmla="*/ 2147483647 w 6114"/>
                <a:gd name="T73" fmla="*/ 2147483647 h 3954"/>
                <a:gd name="T74" fmla="*/ 2147483647 w 6114"/>
                <a:gd name="T75" fmla="*/ 2147483647 h 3954"/>
                <a:gd name="T76" fmla="*/ 2147483647 w 6114"/>
                <a:gd name="T77" fmla="*/ 2147483647 h 3954"/>
                <a:gd name="T78" fmla="*/ 2147483647 w 6114"/>
                <a:gd name="T79" fmla="*/ 2147483647 h 3954"/>
                <a:gd name="T80" fmla="*/ 2147483647 w 6114"/>
                <a:gd name="T81" fmla="*/ 2147483647 h 3954"/>
                <a:gd name="T82" fmla="*/ 2147483647 w 6114"/>
                <a:gd name="T83" fmla="*/ 2147483647 h 3954"/>
                <a:gd name="T84" fmla="*/ 2147483647 w 6114"/>
                <a:gd name="T85" fmla="*/ 2147483647 h 3954"/>
                <a:gd name="T86" fmla="*/ 2147483647 w 6114"/>
                <a:gd name="T87" fmla="*/ 2147483647 h 3954"/>
                <a:gd name="T88" fmla="*/ 2147483647 w 6114"/>
                <a:gd name="T89" fmla="*/ 2147483647 h 3954"/>
                <a:gd name="T90" fmla="*/ 2147483647 w 6114"/>
                <a:gd name="T91" fmla="*/ 2147483647 h 3954"/>
                <a:gd name="T92" fmla="*/ 2147483647 w 6114"/>
                <a:gd name="T93" fmla="*/ 2147483647 h 3954"/>
                <a:gd name="T94" fmla="*/ 2147483647 w 6114"/>
                <a:gd name="T95" fmla="*/ 2147483647 h 3954"/>
                <a:gd name="T96" fmla="*/ 2147483647 w 6114"/>
                <a:gd name="T97" fmla="*/ 2147483647 h 39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14"/>
                <a:gd name="T148" fmla="*/ 0 h 3954"/>
                <a:gd name="T149" fmla="*/ 6114 w 6114"/>
                <a:gd name="T150" fmla="*/ 3954 h 39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14" h="3954">
                  <a:moveTo>
                    <a:pt x="2521" y="2955"/>
                  </a:moveTo>
                  <a:lnTo>
                    <a:pt x="2723" y="2955"/>
                  </a:lnTo>
                  <a:lnTo>
                    <a:pt x="3051" y="2903"/>
                  </a:lnTo>
                  <a:lnTo>
                    <a:pt x="2850" y="2687"/>
                  </a:lnTo>
                  <a:lnTo>
                    <a:pt x="2670" y="2410"/>
                  </a:lnTo>
                  <a:lnTo>
                    <a:pt x="2521" y="2142"/>
                  </a:lnTo>
                  <a:lnTo>
                    <a:pt x="2246" y="2029"/>
                  </a:lnTo>
                  <a:lnTo>
                    <a:pt x="1918" y="1864"/>
                  </a:lnTo>
                  <a:lnTo>
                    <a:pt x="1590" y="2029"/>
                  </a:lnTo>
                  <a:lnTo>
                    <a:pt x="1537" y="2080"/>
                  </a:lnTo>
                  <a:lnTo>
                    <a:pt x="1463" y="2091"/>
                  </a:lnTo>
                  <a:lnTo>
                    <a:pt x="1430" y="2122"/>
                  </a:lnTo>
                  <a:lnTo>
                    <a:pt x="1377" y="2153"/>
                  </a:lnTo>
                  <a:lnTo>
                    <a:pt x="1335" y="2194"/>
                  </a:lnTo>
                  <a:lnTo>
                    <a:pt x="1282" y="2234"/>
                  </a:lnTo>
                  <a:lnTo>
                    <a:pt x="1230" y="2265"/>
                  </a:lnTo>
                  <a:lnTo>
                    <a:pt x="1166" y="2296"/>
                  </a:lnTo>
                  <a:lnTo>
                    <a:pt x="1102" y="2307"/>
                  </a:lnTo>
                  <a:lnTo>
                    <a:pt x="996" y="2296"/>
                  </a:lnTo>
                  <a:lnTo>
                    <a:pt x="891" y="2265"/>
                  </a:lnTo>
                  <a:lnTo>
                    <a:pt x="795" y="2234"/>
                  </a:lnTo>
                  <a:lnTo>
                    <a:pt x="689" y="2194"/>
                  </a:lnTo>
                  <a:lnTo>
                    <a:pt x="572" y="2153"/>
                  </a:lnTo>
                  <a:lnTo>
                    <a:pt x="456" y="2122"/>
                  </a:lnTo>
                  <a:lnTo>
                    <a:pt x="328" y="2091"/>
                  </a:lnTo>
                  <a:lnTo>
                    <a:pt x="170" y="2080"/>
                  </a:lnTo>
                  <a:lnTo>
                    <a:pt x="0" y="1926"/>
                  </a:lnTo>
                  <a:lnTo>
                    <a:pt x="32" y="1823"/>
                  </a:lnTo>
                  <a:lnTo>
                    <a:pt x="53" y="1720"/>
                  </a:lnTo>
                  <a:lnTo>
                    <a:pt x="64" y="1607"/>
                  </a:lnTo>
                  <a:lnTo>
                    <a:pt x="64" y="1484"/>
                  </a:lnTo>
                  <a:lnTo>
                    <a:pt x="0" y="1484"/>
                  </a:lnTo>
                  <a:lnTo>
                    <a:pt x="64" y="1535"/>
                  </a:lnTo>
                  <a:lnTo>
                    <a:pt x="64" y="1432"/>
                  </a:lnTo>
                  <a:lnTo>
                    <a:pt x="86" y="1328"/>
                  </a:lnTo>
                  <a:lnTo>
                    <a:pt x="137" y="1236"/>
                  </a:lnTo>
                  <a:lnTo>
                    <a:pt x="191" y="1133"/>
                  </a:lnTo>
                  <a:lnTo>
                    <a:pt x="308" y="969"/>
                  </a:lnTo>
                  <a:lnTo>
                    <a:pt x="445" y="825"/>
                  </a:lnTo>
                  <a:lnTo>
                    <a:pt x="392" y="763"/>
                  </a:lnTo>
                  <a:lnTo>
                    <a:pt x="328" y="670"/>
                  </a:lnTo>
                  <a:lnTo>
                    <a:pt x="244" y="557"/>
                  </a:lnTo>
                  <a:lnTo>
                    <a:pt x="170" y="434"/>
                  </a:lnTo>
                  <a:lnTo>
                    <a:pt x="445" y="279"/>
                  </a:lnTo>
                  <a:lnTo>
                    <a:pt x="827" y="166"/>
                  </a:lnTo>
                  <a:lnTo>
                    <a:pt x="1368" y="218"/>
                  </a:lnTo>
                  <a:lnTo>
                    <a:pt x="1865" y="330"/>
                  </a:lnTo>
                  <a:lnTo>
                    <a:pt x="2246" y="330"/>
                  </a:lnTo>
                  <a:lnTo>
                    <a:pt x="2628" y="382"/>
                  </a:lnTo>
                  <a:lnTo>
                    <a:pt x="2998" y="495"/>
                  </a:lnTo>
                  <a:lnTo>
                    <a:pt x="2998" y="330"/>
                  </a:lnTo>
                  <a:lnTo>
                    <a:pt x="3051" y="114"/>
                  </a:lnTo>
                  <a:lnTo>
                    <a:pt x="3327" y="114"/>
                  </a:lnTo>
                  <a:lnTo>
                    <a:pt x="3613" y="114"/>
                  </a:lnTo>
                  <a:lnTo>
                    <a:pt x="3761" y="0"/>
                  </a:lnTo>
                  <a:lnTo>
                    <a:pt x="4089" y="0"/>
                  </a:lnTo>
                  <a:lnTo>
                    <a:pt x="4313" y="114"/>
                  </a:lnTo>
                  <a:lnTo>
                    <a:pt x="4471" y="279"/>
                  </a:lnTo>
                  <a:lnTo>
                    <a:pt x="4418" y="495"/>
                  </a:lnTo>
                  <a:lnTo>
                    <a:pt x="4799" y="547"/>
                  </a:lnTo>
                  <a:lnTo>
                    <a:pt x="4969" y="927"/>
                  </a:lnTo>
                  <a:lnTo>
                    <a:pt x="5181" y="877"/>
                  </a:lnTo>
                  <a:lnTo>
                    <a:pt x="5351" y="1041"/>
                  </a:lnTo>
                  <a:lnTo>
                    <a:pt x="5615" y="979"/>
                  </a:lnTo>
                  <a:lnTo>
                    <a:pt x="5892" y="1143"/>
                  </a:lnTo>
                  <a:lnTo>
                    <a:pt x="6114" y="1143"/>
                  </a:lnTo>
                  <a:lnTo>
                    <a:pt x="6114" y="2616"/>
                  </a:lnTo>
                  <a:lnTo>
                    <a:pt x="6061" y="2626"/>
                  </a:lnTo>
                  <a:lnTo>
                    <a:pt x="5892" y="2656"/>
                  </a:lnTo>
                  <a:lnTo>
                    <a:pt x="5711" y="2687"/>
                  </a:lnTo>
                  <a:lnTo>
                    <a:pt x="5542" y="2729"/>
                  </a:lnTo>
                  <a:lnTo>
                    <a:pt x="5382" y="2780"/>
                  </a:lnTo>
                  <a:lnTo>
                    <a:pt x="5298" y="2811"/>
                  </a:lnTo>
                  <a:lnTo>
                    <a:pt x="5234" y="2842"/>
                  </a:lnTo>
                  <a:lnTo>
                    <a:pt x="5171" y="2883"/>
                  </a:lnTo>
                  <a:lnTo>
                    <a:pt x="5118" y="2924"/>
                  </a:lnTo>
                  <a:lnTo>
                    <a:pt x="5076" y="2955"/>
                  </a:lnTo>
                  <a:lnTo>
                    <a:pt x="5054" y="3007"/>
                  </a:lnTo>
                  <a:lnTo>
                    <a:pt x="5023" y="3059"/>
                  </a:lnTo>
                  <a:lnTo>
                    <a:pt x="5023" y="3130"/>
                  </a:lnTo>
                  <a:lnTo>
                    <a:pt x="5023" y="3213"/>
                  </a:lnTo>
                  <a:lnTo>
                    <a:pt x="5065" y="3306"/>
                  </a:lnTo>
                  <a:lnTo>
                    <a:pt x="5096" y="3346"/>
                  </a:lnTo>
                  <a:lnTo>
                    <a:pt x="5118" y="3367"/>
                  </a:lnTo>
                  <a:lnTo>
                    <a:pt x="5149" y="3398"/>
                  </a:lnTo>
                  <a:lnTo>
                    <a:pt x="5181" y="3408"/>
                  </a:lnTo>
                  <a:lnTo>
                    <a:pt x="5351" y="3377"/>
                  </a:lnTo>
                  <a:lnTo>
                    <a:pt x="5510" y="3356"/>
                  </a:lnTo>
                  <a:lnTo>
                    <a:pt x="5595" y="3346"/>
                  </a:lnTo>
                  <a:lnTo>
                    <a:pt x="5679" y="3325"/>
                  </a:lnTo>
                  <a:lnTo>
                    <a:pt x="5764" y="3325"/>
                  </a:lnTo>
                  <a:lnTo>
                    <a:pt x="5839" y="3346"/>
                  </a:lnTo>
                  <a:lnTo>
                    <a:pt x="5764" y="3367"/>
                  </a:lnTo>
                  <a:lnTo>
                    <a:pt x="5711" y="3418"/>
                  </a:lnTo>
                  <a:lnTo>
                    <a:pt x="5657" y="3460"/>
                  </a:lnTo>
                  <a:lnTo>
                    <a:pt x="5606" y="3522"/>
                  </a:lnTo>
                  <a:lnTo>
                    <a:pt x="5542" y="3635"/>
                  </a:lnTo>
                  <a:lnTo>
                    <a:pt x="5457" y="3728"/>
                  </a:lnTo>
                  <a:lnTo>
                    <a:pt x="5435" y="3666"/>
                  </a:lnTo>
                  <a:lnTo>
                    <a:pt x="5404" y="3593"/>
                  </a:lnTo>
                  <a:lnTo>
                    <a:pt x="5382" y="3562"/>
                  </a:lnTo>
                  <a:lnTo>
                    <a:pt x="5340" y="3532"/>
                  </a:lnTo>
                  <a:lnTo>
                    <a:pt x="5266" y="3501"/>
                  </a:lnTo>
                  <a:lnTo>
                    <a:pt x="5181" y="3460"/>
                  </a:lnTo>
                  <a:lnTo>
                    <a:pt x="5181" y="3501"/>
                  </a:lnTo>
                  <a:lnTo>
                    <a:pt x="5171" y="3532"/>
                  </a:lnTo>
                  <a:lnTo>
                    <a:pt x="5149" y="3573"/>
                  </a:lnTo>
                  <a:lnTo>
                    <a:pt x="5129" y="3614"/>
                  </a:lnTo>
                  <a:lnTo>
                    <a:pt x="5065" y="3676"/>
                  </a:lnTo>
                  <a:lnTo>
                    <a:pt x="4990" y="3738"/>
                  </a:lnTo>
                  <a:lnTo>
                    <a:pt x="4843" y="3851"/>
                  </a:lnTo>
                  <a:lnTo>
                    <a:pt x="4747" y="3954"/>
                  </a:lnTo>
                  <a:lnTo>
                    <a:pt x="4662" y="3913"/>
                  </a:lnTo>
                  <a:lnTo>
                    <a:pt x="4599" y="3882"/>
                  </a:lnTo>
                  <a:lnTo>
                    <a:pt x="4546" y="3830"/>
                  </a:lnTo>
                  <a:lnTo>
                    <a:pt x="4513" y="3768"/>
                  </a:lnTo>
                  <a:lnTo>
                    <a:pt x="4493" y="3697"/>
                  </a:lnTo>
                  <a:lnTo>
                    <a:pt x="4471" y="3624"/>
                  </a:lnTo>
                  <a:lnTo>
                    <a:pt x="4471" y="3532"/>
                  </a:lnTo>
                  <a:lnTo>
                    <a:pt x="4471" y="3460"/>
                  </a:lnTo>
                  <a:lnTo>
                    <a:pt x="4344" y="3429"/>
                  </a:lnTo>
                  <a:lnTo>
                    <a:pt x="4217" y="3398"/>
                  </a:lnTo>
                  <a:lnTo>
                    <a:pt x="4111" y="3346"/>
                  </a:lnTo>
                  <a:lnTo>
                    <a:pt x="4038" y="3295"/>
                  </a:lnTo>
                  <a:lnTo>
                    <a:pt x="4271" y="3223"/>
                  </a:lnTo>
                  <a:lnTo>
                    <a:pt x="4471" y="3192"/>
                  </a:lnTo>
                  <a:lnTo>
                    <a:pt x="4662" y="3161"/>
                  </a:lnTo>
                  <a:lnTo>
                    <a:pt x="4852" y="3130"/>
                  </a:lnTo>
                  <a:lnTo>
                    <a:pt x="3984" y="3130"/>
                  </a:lnTo>
                  <a:lnTo>
                    <a:pt x="3910" y="3048"/>
                  </a:lnTo>
                  <a:lnTo>
                    <a:pt x="3836" y="2986"/>
                  </a:lnTo>
                  <a:lnTo>
                    <a:pt x="3730" y="2934"/>
                  </a:lnTo>
                  <a:lnTo>
                    <a:pt x="3634" y="2893"/>
                  </a:lnTo>
                  <a:lnTo>
                    <a:pt x="3433" y="2842"/>
                  </a:lnTo>
                  <a:lnTo>
                    <a:pt x="3284" y="2791"/>
                  </a:lnTo>
                  <a:lnTo>
                    <a:pt x="3189" y="2955"/>
                  </a:lnTo>
                  <a:lnTo>
                    <a:pt x="3105" y="3130"/>
                  </a:lnTo>
                  <a:lnTo>
                    <a:pt x="2998" y="3264"/>
                  </a:lnTo>
                  <a:lnTo>
                    <a:pt x="2903" y="3408"/>
                  </a:lnTo>
                  <a:lnTo>
                    <a:pt x="2818" y="3398"/>
                  </a:lnTo>
                  <a:lnTo>
                    <a:pt x="2745" y="3398"/>
                  </a:lnTo>
                  <a:lnTo>
                    <a:pt x="2670" y="3377"/>
                  </a:lnTo>
                  <a:lnTo>
                    <a:pt x="2607" y="3356"/>
                  </a:lnTo>
                  <a:lnTo>
                    <a:pt x="2543" y="3316"/>
                  </a:lnTo>
                  <a:lnTo>
                    <a:pt x="2490" y="3295"/>
                  </a:lnTo>
                  <a:lnTo>
                    <a:pt x="2448" y="3244"/>
                  </a:lnTo>
                  <a:lnTo>
                    <a:pt x="2395" y="3182"/>
                  </a:lnTo>
                  <a:lnTo>
                    <a:pt x="2521" y="2955"/>
                  </a:lnTo>
                  <a:close/>
                </a:path>
              </a:pathLst>
            </a:custGeom>
            <a:solidFill>
              <a:srgbClr val="E56B14"/>
            </a:solidFill>
            <a:ln w="9525">
              <a:noFill/>
              <a:round/>
              <a:headEnd/>
              <a:tailEnd/>
            </a:ln>
          </p:spPr>
          <p:txBody>
            <a:bodyPr/>
            <a:lstStyle/>
            <a:p>
              <a:endParaRPr lang="uk-UA"/>
            </a:p>
          </p:txBody>
        </p:sp>
        <p:sp>
          <p:nvSpPr>
            <p:cNvPr id="16482" name="Freeform 106"/>
            <p:cNvSpPr>
              <a:spLocks noEditPoints="1"/>
            </p:cNvSpPr>
            <p:nvPr/>
          </p:nvSpPr>
          <p:spPr bwMode="auto">
            <a:xfrm>
              <a:off x="6985000" y="3608388"/>
              <a:ext cx="1963738" cy="1274762"/>
            </a:xfrm>
            <a:custGeom>
              <a:avLst/>
              <a:gdLst>
                <a:gd name="T0" fmla="*/ 2147483647 w 6187"/>
                <a:gd name="T1" fmla="*/ 2147483647 h 4014"/>
                <a:gd name="T2" fmla="*/ 2147483647 w 6187"/>
                <a:gd name="T3" fmla="*/ 2147483647 h 4014"/>
                <a:gd name="T4" fmla="*/ 2147483647 w 6187"/>
                <a:gd name="T5" fmla="*/ 2147483647 h 4014"/>
                <a:gd name="T6" fmla="*/ 2147483647 w 6187"/>
                <a:gd name="T7" fmla="*/ 2147483647 h 4014"/>
                <a:gd name="T8" fmla="*/ 2147483647 w 6187"/>
                <a:gd name="T9" fmla="*/ 2147483647 h 4014"/>
                <a:gd name="T10" fmla="*/ 2147483647 w 6187"/>
                <a:gd name="T11" fmla="*/ 2147483647 h 4014"/>
                <a:gd name="T12" fmla="*/ 2147483647 w 6187"/>
                <a:gd name="T13" fmla="*/ 2147483647 h 4014"/>
                <a:gd name="T14" fmla="*/ 2147483647 w 6187"/>
                <a:gd name="T15" fmla="*/ 2147483647 h 4014"/>
                <a:gd name="T16" fmla="*/ 2147483647 w 6187"/>
                <a:gd name="T17" fmla="*/ 2147483647 h 4014"/>
                <a:gd name="T18" fmla="*/ 2147483647 w 6187"/>
                <a:gd name="T19" fmla="*/ 2147483647 h 4014"/>
                <a:gd name="T20" fmla="*/ 2147483647 w 6187"/>
                <a:gd name="T21" fmla="*/ 2147483647 h 4014"/>
                <a:gd name="T22" fmla="*/ 2147483647 w 6187"/>
                <a:gd name="T23" fmla="*/ 2147483647 h 4014"/>
                <a:gd name="T24" fmla="*/ 2147483647 w 6187"/>
                <a:gd name="T25" fmla="*/ 2147483647 h 4014"/>
                <a:gd name="T26" fmla="*/ 2147483647 w 6187"/>
                <a:gd name="T27" fmla="*/ 2147483647 h 4014"/>
                <a:gd name="T28" fmla="*/ 2147483647 w 6187"/>
                <a:gd name="T29" fmla="*/ 2147483647 h 4014"/>
                <a:gd name="T30" fmla="*/ 2147483647 w 6187"/>
                <a:gd name="T31" fmla="*/ 2147483647 h 4014"/>
                <a:gd name="T32" fmla="*/ 2147483647 w 6187"/>
                <a:gd name="T33" fmla="*/ 2147483647 h 4014"/>
                <a:gd name="T34" fmla="*/ 2147483647 w 6187"/>
                <a:gd name="T35" fmla="*/ 2147483647 h 4014"/>
                <a:gd name="T36" fmla="*/ 2147483647 w 6187"/>
                <a:gd name="T37" fmla="*/ 2147483647 h 4014"/>
                <a:gd name="T38" fmla="*/ 2147483647 w 6187"/>
                <a:gd name="T39" fmla="*/ 2147483647 h 4014"/>
                <a:gd name="T40" fmla="*/ 2147483647 w 6187"/>
                <a:gd name="T41" fmla="*/ 2147483647 h 4014"/>
                <a:gd name="T42" fmla="*/ 2147483647 w 6187"/>
                <a:gd name="T43" fmla="*/ 2147483647 h 4014"/>
                <a:gd name="T44" fmla="*/ 2147483647 w 6187"/>
                <a:gd name="T45" fmla="*/ 2147483647 h 4014"/>
                <a:gd name="T46" fmla="*/ 2147483647 w 6187"/>
                <a:gd name="T47" fmla="*/ 2147483647 h 4014"/>
                <a:gd name="T48" fmla="*/ 2147483647 w 6187"/>
                <a:gd name="T49" fmla="*/ 2147483647 h 4014"/>
                <a:gd name="T50" fmla="*/ 2147483647 w 6187"/>
                <a:gd name="T51" fmla="*/ 2147483647 h 4014"/>
                <a:gd name="T52" fmla="*/ 2147483647 w 6187"/>
                <a:gd name="T53" fmla="*/ 0 h 4014"/>
                <a:gd name="T54" fmla="*/ 2147483647 w 6187"/>
                <a:gd name="T55" fmla="*/ 2147483647 h 4014"/>
                <a:gd name="T56" fmla="*/ 2147483647 w 6187"/>
                <a:gd name="T57" fmla="*/ 2147483647 h 4014"/>
                <a:gd name="T58" fmla="*/ 2147483647 w 6187"/>
                <a:gd name="T59" fmla="*/ 2147483647 h 4014"/>
                <a:gd name="T60" fmla="*/ 2147483647 w 6187"/>
                <a:gd name="T61" fmla="*/ 2147483647 h 4014"/>
                <a:gd name="T62" fmla="*/ 2147483647 w 6187"/>
                <a:gd name="T63" fmla="*/ 2147483647 h 4014"/>
                <a:gd name="T64" fmla="*/ 2147483647 w 6187"/>
                <a:gd name="T65" fmla="*/ 2147483647 h 4014"/>
                <a:gd name="T66" fmla="*/ 2147483647 w 6187"/>
                <a:gd name="T67" fmla="*/ 2147483647 h 4014"/>
                <a:gd name="T68" fmla="*/ 2147483647 w 6187"/>
                <a:gd name="T69" fmla="*/ 2147483647 h 4014"/>
                <a:gd name="T70" fmla="*/ 2147483647 w 6187"/>
                <a:gd name="T71" fmla="*/ 2147483647 h 4014"/>
                <a:gd name="T72" fmla="*/ 2147483647 w 6187"/>
                <a:gd name="T73" fmla="*/ 2147483647 h 4014"/>
                <a:gd name="T74" fmla="*/ 2147483647 w 6187"/>
                <a:gd name="T75" fmla="*/ 2147483647 h 4014"/>
                <a:gd name="T76" fmla="*/ 2147483647 w 6187"/>
                <a:gd name="T77" fmla="*/ 2147483647 h 4014"/>
                <a:gd name="T78" fmla="*/ 2147483647 w 6187"/>
                <a:gd name="T79" fmla="*/ 2147483647 h 4014"/>
                <a:gd name="T80" fmla="*/ 2147483647 w 6187"/>
                <a:gd name="T81" fmla="*/ 2147483647 h 4014"/>
                <a:gd name="T82" fmla="*/ 2147483647 w 6187"/>
                <a:gd name="T83" fmla="*/ 2147483647 h 4014"/>
                <a:gd name="T84" fmla="*/ 2147483647 w 6187"/>
                <a:gd name="T85" fmla="*/ 2147483647 h 4014"/>
                <a:gd name="T86" fmla="*/ 2147483647 w 6187"/>
                <a:gd name="T87" fmla="*/ 2147483647 h 4014"/>
                <a:gd name="T88" fmla="*/ 2147483647 w 6187"/>
                <a:gd name="T89" fmla="*/ 2147483647 h 4014"/>
                <a:gd name="T90" fmla="*/ 2147483647 w 6187"/>
                <a:gd name="T91" fmla="*/ 2147483647 h 4014"/>
                <a:gd name="T92" fmla="*/ 2147483647 w 6187"/>
                <a:gd name="T93" fmla="*/ 2147483647 h 4014"/>
                <a:gd name="T94" fmla="*/ 2147483647 w 6187"/>
                <a:gd name="T95" fmla="*/ 2147483647 h 4014"/>
                <a:gd name="T96" fmla="*/ 2147483647 w 6187"/>
                <a:gd name="T97" fmla="*/ 2147483647 h 4014"/>
                <a:gd name="T98" fmla="*/ 2147483647 w 6187"/>
                <a:gd name="T99" fmla="*/ 2147483647 h 4014"/>
                <a:gd name="T100" fmla="*/ 2147483647 w 6187"/>
                <a:gd name="T101" fmla="*/ 2147483647 h 4014"/>
                <a:gd name="T102" fmla="*/ 2147483647 w 6187"/>
                <a:gd name="T103" fmla="*/ 2147483647 h 4014"/>
                <a:gd name="T104" fmla="*/ 2147483647 w 6187"/>
                <a:gd name="T105" fmla="*/ 2147483647 h 4014"/>
                <a:gd name="T106" fmla="*/ 2147483647 w 6187"/>
                <a:gd name="T107" fmla="*/ 2147483647 h 4014"/>
                <a:gd name="T108" fmla="*/ 2147483647 w 6187"/>
                <a:gd name="T109" fmla="*/ 2147483647 h 4014"/>
                <a:gd name="T110" fmla="*/ 2147483647 w 6187"/>
                <a:gd name="T111" fmla="*/ 2147483647 h 4014"/>
                <a:gd name="T112" fmla="*/ 2147483647 w 6187"/>
                <a:gd name="T113" fmla="*/ 2147483647 h 4014"/>
                <a:gd name="T114" fmla="*/ 2147483647 w 6187"/>
                <a:gd name="T115" fmla="*/ 2147483647 h 4014"/>
                <a:gd name="T116" fmla="*/ 2147483647 w 6187"/>
                <a:gd name="T117" fmla="*/ 2147483647 h 4014"/>
                <a:gd name="T118" fmla="*/ 2147483647 w 6187"/>
                <a:gd name="T119" fmla="*/ 2147483647 h 4014"/>
                <a:gd name="T120" fmla="*/ 2147483647 w 6187"/>
                <a:gd name="T121" fmla="*/ 2147483647 h 4014"/>
                <a:gd name="T122" fmla="*/ 2147483647 w 6187"/>
                <a:gd name="T123" fmla="*/ 2147483647 h 40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87"/>
                <a:gd name="T187" fmla="*/ 0 h 4014"/>
                <a:gd name="T188" fmla="*/ 6187 w 6187"/>
                <a:gd name="T189" fmla="*/ 4014 h 40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87" h="4014">
                  <a:moveTo>
                    <a:pt x="2776" y="3015"/>
                  </a:moveTo>
                  <a:lnTo>
                    <a:pt x="2754" y="3015"/>
                  </a:lnTo>
                  <a:lnTo>
                    <a:pt x="2552" y="3015"/>
                  </a:lnTo>
                  <a:lnTo>
                    <a:pt x="2552" y="2963"/>
                  </a:lnTo>
                  <a:lnTo>
                    <a:pt x="2754" y="2963"/>
                  </a:lnTo>
                  <a:lnTo>
                    <a:pt x="2776" y="3015"/>
                  </a:lnTo>
                  <a:close/>
                  <a:moveTo>
                    <a:pt x="2754" y="3015"/>
                  </a:moveTo>
                  <a:lnTo>
                    <a:pt x="2754" y="2963"/>
                  </a:lnTo>
                  <a:lnTo>
                    <a:pt x="2776" y="2963"/>
                  </a:lnTo>
                  <a:lnTo>
                    <a:pt x="2785" y="2974"/>
                  </a:lnTo>
                  <a:lnTo>
                    <a:pt x="2785" y="2984"/>
                  </a:lnTo>
                  <a:lnTo>
                    <a:pt x="2785" y="3005"/>
                  </a:lnTo>
                  <a:lnTo>
                    <a:pt x="2785" y="3015"/>
                  </a:lnTo>
                  <a:lnTo>
                    <a:pt x="2776" y="3015"/>
                  </a:lnTo>
                  <a:lnTo>
                    <a:pt x="2754" y="3015"/>
                  </a:lnTo>
                  <a:close/>
                  <a:moveTo>
                    <a:pt x="3115" y="2912"/>
                  </a:moveTo>
                  <a:lnTo>
                    <a:pt x="3082" y="2963"/>
                  </a:lnTo>
                  <a:lnTo>
                    <a:pt x="2776" y="3015"/>
                  </a:lnTo>
                  <a:lnTo>
                    <a:pt x="2754" y="2963"/>
                  </a:lnTo>
                  <a:lnTo>
                    <a:pt x="3082" y="2912"/>
                  </a:lnTo>
                  <a:lnTo>
                    <a:pt x="3115" y="2912"/>
                  </a:lnTo>
                  <a:close/>
                  <a:moveTo>
                    <a:pt x="3082" y="2963"/>
                  </a:moveTo>
                  <a:lnTo>
                    <a:pt x="3082" y="2912"/>
                  </a:lnTo>
                  <a:lnTo>
                    <a:pt x="3104" y="2912"/>
                  </a:lnTo>
                  <a:lnTo>
                    <a:pt x="3115" y="2922"/>
                  </a:lnTo>
                  <a:lnTo>
                    <a:pt x="3115" y="2932"/>
                  </a:lnTo>
                  <a:lnTo>
                    <a:pt x="3115" y="2953"/>
                  </a:lnTo>
                  <a:lnTo>
                    <a:pt x="3104" y="2963"/>
                  </a:lnTo>
                  <a:lnTo>
                    <a:pt x="3082" y="2963"/>
                  </a:lnTo>
                  <a:close/>
                  <a:moveTo>
                    <a:pt x="2849" y="2737"/>
                  </a:moveTo>
                  <a:lnTo>
                    <a:pt x="2892" y="2696"/>
                  </a:lnTo>
                  <a:lnTo>
                    <a:pt x="3115" y="2912"/>
                  </a:lnTo>
                  <a:lnTo>
                    <a:pt x="3072" y="2953"/>
                  </a:lnTo>
                  <a:lnTo>
                    <a:pt x="2849" y="2737"/>
                  </a:lnTo>
                  <a:close/>
                  <a:moveTo>
                    <a:pt x="2892" y="2696"/>
                  </a:moveTo>
                  <a:lnTo>
                    <a:pt x="2849" y="2737"/>
                  </a:lnTo>
                  <a:lnTo>
                    <a:pt x="2849" y="2716"/>
                  </a:lnTo>
                  <a:lnTo>
                    <a:pt x="2839" y="2716"/>
                  </a:lnTo>
                  <a:lnTo>
                    <a:pt x="2849" y="2706"/>
                  </a:lnTo>
                  <a:lnTo>
                    <a:pt x="2849" y="2696"/>
                  </a:lnTo>
                  <a:lnTo>
                    <a:pt x="2860" y="2696"/>
                  </a:lnTo>
                  <a:lnTo>
                    <a:pt x="2881" y="2696"/>
                  </a:lnTo>
                  <a:lnTo>
                    <a:pt x="2892" y="2696"/>
                  </a:lnTo>
                  <a:close/>
                  <a:moveTo>
                    <a:pt x="2734" y="2429"/>
                  </a:moveTo>
                  <a:lnTo>
                    <a:pt x="2892" y="2706"/>
                  </a:lnTo>
                  <a:lnTo>
                    <a:pt x="2849" y="2737"/>
                  </a:lnTo>
                  <a:lnTo>
                    <a:pt x="2680" y="2450"/>
                  </a:lnTo>
                  <a:lnTo>
                    <a:pt x="2734" y="2429"/>
                  </a:lnTo>
                  <a:close/>
                  <a:moveTo>
                    <a:pt x="2734" y="2429"/>
                  </a:moveTo>
                  <a:lnTo>
                    <a:pt x="2680" y="2450"/>
                  </a:lnTo>
                  <a:lnTo>
                    <a:pt x="2680" y="2439"/>
                  </a:lnTo>
                  <a:lnTo>
                    <a:pt x="2680" y="2429"/>
                  </a:lnTo>
                  <a:lnTo>
                    <a:pt x="2690" y="2419"/>
                  </a:lnTo>
                  <a:lnTo>
                    <a:pt x="2701" y="2419"/>
                  </a:lnTo>
                  <a:lnTo>
                    <a:pt x="2723" y="2419"/>
                  </a:lnTo>
                  <a:lnTo>
                    <a:pt x="2734" y="2429"/>
                  </a:lnTo>
                  <a:close/>
                  <a:moveTo>
                    <a:pt x="2552" y="2151"/>
                  </a:moveTo>
                  <a:lnTo>
                    <a:pt x="2563" y="2161"/>
                  </a:lnTo>
                  <a:lnTo>
                    <a:pt x="2734" y="2429"/>
                  </a:lnTo>
                  <a:lnTo>
                    <a:pt x="2680" y="2450"/>
                  </a:lnTo>
                  <a:lnTo>
                    <a:pt x="2521" y="2182"/>
                  </a:lnTo>
                  <a:lnTo>
                    <a:pt x="2552" y="2151"/>
                  </a:lnTo>
                  <a:close/>
                  <a:moveTo>
                    <a:pt x="2563" y="2161"/>
                  </a:moveTo>
                  <a:lnTo>
                    <a:pt x="2521" y="2182"/>
                  </a:lnTo>
                  <a:lnTo>
                    <a:pt x="2521" y="2171"/>
                  </a:lnTo>
                  <a:lnTo>
                    <a:pt x="2521" y="2161"/>
                  </a:lnTo>
                  <a:lnTo>
                    <a:pt x="2521" y="2151"/>
                  </a:lnTo>
                  <a:lnTo>
                    <a:pt x="2532" y="2151"/>
                  </a:lnTo>
                  <a:lnTo>
                    <a:pt x="2552" y="2151"/>
                  </a:lnTo>
                  <a:lnTo>
                    <a:pt x="2563" y="2151"/>
                  </a:lnTo>
                  <a:lnTo>
                    <a:pt x="2563" y="2161"/>
                  </a:lnTo>
                  <a:close/>
                  <a:moveTo>
                    <a:pt x="2257" y="2078"/>
                  </a:moveTo>
                  <a:lnTo>
                    <a:pt x="2288" y="2026"/>
                  </a:lnTo>
                  <a:lnTo>
                    <a:pt x="2552" y="2151"/>
                  </a:lnTo>
                  <a:lnTo>
                    <a:pt x="2532" y="2202"/>
                  </a:lnTo>
                  <a:lnTo>
                    <a:pt x="2257" y="2078"/>
                  </a:lnTo>
                  <a:close/>
                  <a:moveTo>
                    <a:pt x="2288" y="2026"/>
                  </a:moveTo>
                  <a:lnTo>
                    <a:pt x="2257" y="2078"/>
                  </a:lnTo>
                  <a:lnTo>
                    <a:pt x="2246" y="2078"/>
                  </a:lnTo>
                  <a:lnTo>
                    <a:pt x="2246" y="2068"/>
                  </a:lnTo>
                  <a:lnTo>
                    <a:pt x="2246" y="2058"/>
                  </a:lnTo>
                  <a:lnTo>
                    <a:pt x="2246" y="2047"/>
                  </a:lnTo>
                  <a:lnTo>
                    <a:pt x="2257" y="2026"/>
                  </a:lnTo>
                  <a:lnTo>
                    <a:pt x="2277" y="2026"/>
                  </a:lnTo>
                  <a:lnTo>
                    <a:pt x="2288" y="2026"/>
                  </a:lnTo>
                  <a:close/>
                  <a:moveTo>
                    <a:pt x="1927" y="1862"/>
                  </a:moveTo>
                  <a:lnTo>
                    <a:pt x="1960" y="1862"/>
                  </a:lnTo>
                  <a:lnTo>
                    <a:pt x="2288" y="2026"/>
                  </a:lnTo>
                  <a:lnTo>
                    <a:pt x="2257" y="2078"/>
                  </a:lnTo>
                  <a:lnTo>
                    <a:pt x="1927" y="1914"/>
                  </a:lnTo>
                  <a:lnTo>
                    <a:pt x="1927" y="1862"/>
                  </a:lnTo>
                  <a:close/>
                  <a:moveTo>
                    <a:pt x="1960" y="1862"/>
                  </a:moveTo>
                  <a:lnTo>
                    <a:pt x="1927" y="1914"/>
                  </a:lnTo>
                  <a:lnTo>
                    <a:pt x="1918" y="1914"/>
                  </a:lnTo>
                  <a:lnTo>
                    <a:pt x="1918" y="1903"/>
                  </a:lnTo>
                  <a:lnTo>
                    <a:pt x="1918" y="1893"/>
                  </a:lnTo>
                  <a:lnTo>
                    <a:pt x="1918" y="1883"/>
                  </a:lnTo>
                  <a:lnTo>
                    <a:pt x="1927" y="1883"/>
                  </a:lnTo>
                  <a:lnTo>
                    <a:pt x="1927" y="1862"/>
                  </a:lnTo>
                  <a:lnTo>
                    <a:pt x="1949" y="1862"/>
                  </a:lnTo>
                  <a:lnTo>
                    <a:pt x="1960" y="1862"/>
                  </a:lnTo>
                  <a:close/>
                  <a:moveTo>
                    <a:pt x="1599" y="2047"/>
                  </a:moveTo>
                  <a:lnTo>
                    <a:pt x="1599" y="2026"/>
                  </a:lnTo>
                  <a:lnTo>
                    <a:pt x="1927" y="1862"/>
                  </a:lnTo>
                  <a:lnTo>
                    <a:pt x="1960" y="1914"/>
                  </a:lnTo>
                  <a:lnTo>
                    <a:pt x="1631" y="2078"/>
                  </a:lnTo>
                  <a:lnTo>
                    <a:pt x="1599" y="2047"/>
                  </a:lnTo>
                  <a:close/>
                  <a:moveTo>
                    <a:pt x="1599" y="2026"/>
                  </a:moveTo>
                  <a:lnTo>
                    <a:pt x="1631" y="2078"/>
                  </a:lnTo>
                  <a:lnTo>
                    <a:pt x="1621" y="2078"/>
                  </a:lnTo>
                  <a:lnTo>
                    <a:pt x="1599" y="2078"/>
                  </a:lnTo>
                  <a:lnTo>
                    <a:pt x="1589" y="2068"/>
                  </a:lnTo>
                  <a:lnTo>
                    <a:pt x="1589" y="2058"/>
                  </a:lnTo>
                  <a:lnTo>
                    <a:pt x="1589" y="2047"/>
                  </a:lnTo>
                  <a:lnTo>
                    <a:pt x="1599" y="2026"/>
                  </a:lnTo>
                  <a:close/>
                  <a:moveTo>
                    <a:pt x="1568" y="2151"/>
                  </a:moveTo>
                  <a:lnTo>
                    <a:pt x="1536" y="2099"/>
                  </a:lnTo>
                  <a:lnTo>
                    <a:pt x="1599" y="2047"/>
                  </a:lnTo>
                  <a:lnTo>
                    <a:pt x="1631" y="2078"/>
                  </a:lnTo>
                  <a:lnTo>
                    <a:pt x="1578" y="2130"/>
                  </a:lnTo>
                  <a:lnTo>
                    <a:pt x="1568" y="2151"/>
                  </a:lnTo>
                  <a:close/>
                  <a:moveTo>
                    <a:pt x="1536" y="2099"/>
                  </a:moveTo>
                  <a:lnTo>
                    <a:pt x="1578" y="2130"/>
                  </a:lnTo>
                  <a:lnTo>
                    <a:pt x="1568" y="2151"/>
                  </a:lnTo>
                  <a:lnTo>
                    <a:pt x="1546" y="2130"/>
                  </a:lnTo>
                  <a:lnTo>
                    <a:pt x="1536" y="2130"/>
                  </a:lnTo>
                  <a:lnTo>
                    <a:pt x="1536" y="2120"/>
                  </a:lnTo>
                  <a:lnTo>
                    <a:pt x="1536" y="2109"/>
                  </a:lnTo>
                  <a:lnTo>
                    <a:pt x="1536" y="2099"/>
                  </a:lnTo>
                  <a:close/>
                  <a:moveTo>
                    <a:pt x="1568" y="2078"/>
                  </a:moveTo>
                  <a:lnTo>
                    <a:pt x="1568" y="2109"/>
                  </a:lnTo>
                  <a:lnTo>
                    <a:pt x="1568" y="2078"/>
                  </a:lnTo>
                  <a:close/>
                  <a:moveTo>
                    <a:pt x="1536" y="2099"/>
                  </a:moveTo>
                  <a:lnTo>
                    <a:pt x="1578" y="2130"/>
                  </a:lnTo>
                  <a:lnTo>
                    <a:pt x="1568" y="2151"/>
                  </a:lnTo>
                  <a:lnTo>
                    <a:pt x="1546" y="2130"/>
                  </a:lnTo>
                  <a:lnTo>
                    <a:pt x="1536" y="2130"/>
                  </a:lnTo>
                  <a:lnTo>
                    <a:pt x="1536" y="2120"/>
                  </a:lnTo>
                  <a:lnTo>
                    <a:pt x="1536" y="2109"/>
                  </a:lnTo>
                  <a:lnTo>
                    <a:pt x="1536" y="2099"/>
                  </a:lnTo>
                  <a:close/>
                  <a:moveTo>
                    <a:pt x="1133" y="2367"/>
                  </a:moveTo>
                  <a:lnTo>
                    <a:pt x="1133" y="2294"/>
                  </a:lnTo>
                  <a:lnTo>
                    <a:pt x="1144" y="2294"/>
                  </a:lnTo>
                  <a:lnTo>
                    <a:pt x="1155" y="2294"/>
                  </a:lnTo>
                  <a:lnTo>
                    <a:pt x="1186" y="2294"/>
                  </a:lnTo>
                  <a:lnTo>
                    <a:pt x="1197" y="2294"/>
                  </a:lnTo>
                  <a:lnTo>
                    <a:pt x="1217" y="2284"/>
                  </a:lnTo>
                  <a:lnTo>
                    <a:pt x="1250" y="2274"/>
                  </a:lnTo>
                  <a:lnTo>
                    <a:pt x="1271" y="2263"/>
                  </a:lnTo>
                  <a:lnTo>
                    <a:pt x="1303" y="2233"/>
                  </a:lnTo>
                  <a:lnTo>
                    <a:pt x="1324" y="2223"/>
                  </a:lnTo>
                  <a:lnTo>
                    <a:pt x="1345" y="2202"/>
                  </a:lnTo>
                  <a:lnTo>
                    <a:pt x="1366" y="2182"/>
                  </a:lnTo>
                  <a:lnTo>
                    <a:pt x="1399" y="2161"/>
                  </a:lnTo>
                  <a:lnTo>
                    <a:pt x="1419" y="2151"/>
                  </a:lnTo>
                  <a:lnTo>
                    <a:pt x="1441" y="2120"/>
                  </a:lnTo>
                  <a:lnTo>
                    <a:pt x="1472" y="2109"/>
                  </a:lnTo>
                  <a:lnTo>
                    <a:pt x="1494" y="2099"/>
                  </a:lnTo>
                  <a:lnTo>
                    <a:pt x="1514" y="2099"/>
                  </a:lnTo>
                  <a:lnTo>
                    <a:pt x="1525" y="2099"/>
                  </a:lnTo>
                  <a:lnTo>
                    <a:pt x="1546" y="2078"/>
                  </a:lnTo>
                  <a:lnTo>
                    <a:pt x="1568" y="2078"/>
                  </a:lnTo>
                  <a:lnTo>
                    <a:pt x="1568" y="2151"/>
                  </a:lnTo>
                  <a:lnTo>
                    <a:pt x="1546" y="2151"/>
                  </a:lnTo>
                  <a:lnTo>
                    <a:pt x="1536" y="2151"/>
                  </a:lnTo>
                  <a:lnTo>
                    <a:pt x="1525" y="2151"/>
                  </a:lnTo>
                  <a:lnTo>
                    <a:pt x="1514" y="2151"/>
                  </a:lnTo>
                  <a:lnTo>
                    <a:pt x="1483" y="2161"/>
                  </a:lnTo>
                  <a:lnTo>
                    <a:pt x="1472" y="2171"/>
                  </a:lnTo>
                  <a:lnTo>
                    <a:pt x="1441" y="2182"/>
                  </a:lnTo>
                  <a:lnTo>
                    <a:pt x="1430" y="2202"/>
                  </a:lnTo>
                  <a:lnTo>
                    <a:pt x="1408" y="2223"/>
                  </a:lnTo>
                  <a:lnTo>
                    <a:pt x="1377" y="2253"/>
                  </a:lnTo>
                  <a:lnTo>
                    <a:pt x="1355" y="2263"/>
                  </a:lnTo>
                  <a:lnTo>
                    <a:pt x="1324" y="2284"/>
                  </a:lnTo>
                  <a:lnTo>
                    <a:pt x="1303" y="2294"/>
                  </a:lnTo>
                  <a:lnTo>
                    <a:pt x="1271" y="2325"/>
                  </a:lnTo>
                  <a:lnTo>
                    <a:pt x="1250" y="2336"/>
                  </a:lnTo>
                  <a:lnTo>
                    <a:pt x="1208" y="2346"/>
                  </a:lnTo>
                  <a:lnTo>
                    <a:pt x="1186" y="2346"/>
                  </a:lnTo>
                  <a:lnTo>
                    <a:pt x="1166" y="2367"/>
                  </a:lnTo>
                  <a:lnTo>
                    <a:pt x="1144" y="2367"/>
                  </a:lnTo>
                  <a:lnTo>
                    <a:pt x="1133" y="2367"/>
                  </a:lnTo>
                  <a:close/>
                  <a:moveTo>
                    <a:pt x="168" y="2130"/>
                  </a:moveTo>
                  <a:lnTo>
                    <a:pt x="212" y="2099"/>
                  </a:lnTo>
                  <a:lnTo>
                    <a:pt x="201" y="2078"/>
                  </a:lnTo>
                  <a:lnTo>
                    <a:pt x="232" y="2078"/>
                  </a:lnTo>
                  <a:lnTo>
                    <a:pt x="275" y="2078"/>
                  </a:lnTo>
                  <a:lnTo>
                    <a:pt x="317" y="2099"/>
                  </a:lnTo>
                  <a:lnTo>
                    <a:pt x="359" y="2099"/>
                  </a:lnTo>
                  <a:lnTo>
                    <a:pt x="423" y="2109"/>
                  </a:lnTo>
                  <a:lnTo>
                    <a:pt x="498" y="2120"/>
                  </a:lnTo>
                  <a:lnTo>
                    <a:pt x="550" y="2130"/>
                  </a:lnTo>
                  <a:lnTo>
                    <a:pt x="614" y="2161"/>
                  </a:lnTo>
                  <a:lnTo>
                    <a:pt x="667" y="2171"/>
                  </a:lnTo>
                  <a:lnTo>
                    <a:pt x="741" y="2202"/>
                  </a:lnTo>
                  <a:lnTo>
                    <a:pt x="836" y="2233"/>
                  </a:lnTo>
                  <a:lnTo>
                    <a:pt x="931" y="2274"/>
                  </a:lnTo>
                  <a:lnTo>
                    <a:pt x="984" y="2284"/>
                  </a:lnTo>
                  <a:lnTo>
                    <a:pt x="1027" y="2294"/>
                  </a:lnTo>
                  <a:lnTo>
                    <a:pt x="1048" y="2294"/>
                  </a:lnTo>
                  <a:lnTo>
                    <a:pt x="1080" y="2294"/>
                  </a:lnTo>
                  <a:lnTo>
                    <a:pt x="1102" y="2294"/>
                  </a:lnTo>
                  <a:lnTo>
                    <a:pt x="1133" y="2294"/>
                  </a:lnTo>
                  <a:lnTo>
                    <a:pt x="1133" y="2367"/>
                  </a:lnTo>
                  <a:lnTo>
                    <a:pt x="1102" y="2367"/>
                  </a:lnTo>
                  <a:lnTo>
                    <a:pt x="1080" y="2367"/>
                  </a:lnTo>
                  <a:lnTo>
                    <a:pt x="1048" y="2346"/>
                  </a:lnTo>
                  <a:lnTo>
                    <a:pt x="1027" y="2346"/>
                  </a:lnTo>
                  <a:lnTo>
                    <a:pt x="975" y="2336"/>
                  </a:lnTo>
                  <a:lnTo>
                    <a:pt x="922" y="2325"/>
                  </a:lnTo>
                  <a:lnTo>
                    <a:pt x="815" y="2284"/>
                  </a:lnTo>
                  <a:lnTo>
                    <a:pt x="709" y="2253"/>
                  </a:lnTo>
                  <a:lnTo>
                    <a:pt x="656" y="2223"/>
                  </a:lnTo>
                  <a:lnTo>
                    <a:pt x="603" y="2213"/>
                  </a:lnTo>
                  <a:lnTo>
                    <a:pt x="540" y="2182"/>
                  </a:lnTo>
                  <a:lnTo>
                    <a:pt x="487" y="2171"/>
                  </a:lnTo>
                  <a:lnTo>
                    <a:pt x="423" y="2161"/>
                  </a:lnTo>
                  <a:lnTo>
                    <a:pt x="339" y="2151"/>
                  </a:lnTo>
                  <a:lnTo>
                    <a:pt x="317" y="2151"/>
                  </a:lnTo>
                  <a:lnTo>
                    <a:pt x="275" y="2151"/>
                  </a:lnTo>
                  <a:lnTo>
                    <a:pt x="232" y="2151"/>
                  </a:lnTo>
                  <a:lnTo>
                    <a:pt x="201" y="2151"/>
                  </a:lnTo>
                  <a:lnTo>
                    <a:pt x="168" y="2130"/>
                  </a:lnTo>
                  <a:close/>
                  <a:moveTo>
                    <a:pt x="212" y="2099"/>
                  </a:moveTo>
                  <a:lnTo>
                    <a:pt x="201" y="2109"/>
                  </a:lnTo>
                  <a:lnTo>
                    <a:pt x="212" y="2099"/>
                  </a:lnTo>
                  <a:close/>
                  <a:moveTo>
                    <a:pt x="201" y="2078"/>
                  </a:moveTo>
                  <a:lnTo>
                    <a:pt x="201" y="2151"/>
                  </a:lnTo>
                  <a:lnTo>
                    <a:pt x="179" y="2130"/>
                  </a:lnTo>
                  <a:lnTo>
                    <a:pt x="168" y="2120"/>
                  </a:lnTo>
                  <a:lnTo>
                    <a:pt x="168" y="2109"/>
                  </a:lnTo>
                  <a:lnTo>
                    <a:pt x="179" y="2099"/>
                  </a:lnTo>
                  <a:lnTo>
                    <a:pt x="179" y="2078"/>
                  </a:lnTo>
                  <a:lnTo>
                    <a:pt x="201" y="2078"/>
                  </a:lnTo>
                  <a:close/>
                  <a:moveTo>
                    <a:pt x="10" y="1945"/>
                  </a:moveTo>
                  <a:lnTo>
                    <a:pt x="53" y="1924"/>
                  </a:lnTo>
                  <a:lnTo>
                    <a:pt x="212" y="2099"/>
                  </a:lnTo>
                  <a:lnTo>
                    <a:pt x="168" y="2130"/>
                  </a:lnTo>
                  <a:lnTo>
                    <a:pt x="10" y="1966"/>
                  </a:lnTo>
                  <a:lnTo>
                    <a:pt x="10" y="1945"/>
                  </a:lnTo>
                  <a:close/>
                  <a:moveTo>
                    <a:pt x="53" y="1924"/>
                  </a:moveTo>
                  <a:lnTo>
                    <a:pt x="10" y="1966"/>
                  </a:lnTo>
                  <a:lnTo>
                    <a:pt x="10" y="1955"/>
                  </a:lnTo>
                  <a:lnTo>
                    <a:pt x="0" y="1955"/>
                  </a:lnTo>
                  <a:lnTo>
                    <a:pt x="10" y="1945"/>
                  </a:lnTo>
                  <a:lnTo>
                    <a:pt x="10" y="1924"/>
                  </a:lnTo>
                  <a:lnTo>
                    <a:pt x="31" y="1924"/>
                  </a:lnTo>
                  <a:lnTo>
                    <a:pt x="31" y="1914"/>
                  </a:lnTo>
                  <a:lnTo>
                    <a:pt x="42" y="1924"/>
                  </a:lnTo>
                  <a:lnTo>
                    <a:pt x="53" y="1924"/>
                  </a:lnTo>
                  <a:close/>
                  <a:moveTo>
                    <a:pt x="53" y="1955"/>
                  </a:moveTo>
                  <a:lnTo>
                    <a:pt x="31" y="1955"/>
                  </a:lnTo>
                  <a:lnTo>
                    <a:pt x="53" y="1955"/>
                  </a:lnTo>
                  <a:close/>
                  <a:moveTo>
                    <a:pt x="53" y="1924"/>
                  </a:moveTo>
                  <a:lnTo>
                    <a:pt x="10" y="1966"/>
                  </a:lnTo>
                  <a:lnTo>
                    <a:pt x="10" y="1955"/>
                  </a:lnTo>
                  <a:lnTo>
                    <a:pt x="0" y="1955"/>
                  </a:lnTo>
                  <a:lnTo>
                    <a:pt x="10" y="1945"/>
                  </a:lnTo>
                  <a:lnTo>
                    <a:pt x="10" y="1924"/>
                  </a:lnTo>
                  <a:lnTo>
                    <a:pt x="31" y="1924"/>
                  </a:lnTo>
                  <a:lnTo>
                    <a:pt x="31" y="1914"/>
                  </a:lnTo>
                  <a:lnTo>
                    <a:pt x="42" y="1924"/>
                  </a:lnTo>
                  <a:lnTo>
                    <a:pt x="53" y="1924"/>
                  </a:lnTo>
                  <a:close/>
                  <a:moveTo>
                    <a:pt x="95" y="1533"/>
                  </a:moveTo>
                  <a:lnTo>
                    <a:pt x="95" y="1482"/>
                  </a:lnTo>
                  <a:lnTo>
                    <a:pt x="117" y="1513"/>
                  </a:lnTo>
                  <a:lnTo>
                    <a:pt x="117" y="1575"/>
                  </a:lnTo>
                  <a:lnTo>
                    <a:pt x="117" y="1636"/>
                  </a:lnTo>
                  <a:lnTo>
                    <a:pt x="106" y="1698"/>
                  </a:lnTo>
                  <a:lnTo>
                    <a:pt x="106" y="1749"/>
                  </a:lnTo>
                  <a:lnTo>
                    <a:pt x="106" y="1810"/>
                  </a:lnTo>
                  <a:lnTo>
                    <a:pt x="95" y="1862"/>
                  </a:lnTo>
                  <a:lnTo>
                    <a:pt x="84" y="1893"/>
                  </a:lnTo>
                  <a:lnTo>
                    <a:pt x="84" y="1914"/>
                  </a:lnTo>
                  <a:lnTo>
                    <a:pt x="63" y="1945"/>
                  </a:lnTo>
                  <a:lnTo>
                    <a:pt x="53" y="1955"/>
                  </a:lnTo>
                  <a:lnTo>
                    <a:pt x="10" y="1945"/>
                  </a:lnTo>
                  <a:lnTo>
                    <a:pt x="10" y="1914"/>
                  </a:lnTo>
                  <a:lnTo>
                    <a:pt x="31" y="1893"/>
                  </a:lnTo>
                  <a:lnTo>
                    <a:pt x="31" y="1883"/>
                  </a:lnTo>
                  <a:lnTo>
                    <a:pt x="42" y="1852"/>
                  </a:lnTo>
                  <a:lnTo>
                    <a:pt x="53" y="1800"/>
                  </a:lnTo>
                  <a:lnTo>
                    <a:pt x="53" y="1749"/>
                  </a:lnTo>
                  <a:lnTo>
                    <a:pt x="53" y="1687"/>
                  </a:lnTo>
                  <a:lnTo>
                    <a:pt x="63" y="1636"/>
                  </a:lnTo>
                  <a:lnTo>
                    <a:pt x="63" y="1575"/>
                  </a:lnTo>
                  <a:lnTo>
                    <a:pt x="63" y="1513"/>
                  </a:lnTo>
                  <a:lnTo>
                    <a:pt x="95" y="1533"/>
                  </a:lnTo>
                  <a:close/>
                  <a:moveTo>
                    <a:pt x="95" y="1482"/>
                  </a:moveTo>
                  <a:lnTo>
                    <a:pt x="95" y="1513"/>
                  </a:lnTo>
                  <a:lnTo>
                    <a:pt x="95" y="1482"/>
                  </a:lnTo>
                  <a:close/>
                  <a:moveTo>
                    <a:pt x="117" y="1513"/>
                  </a:moveTo>
                  <a:lnTo>
                    <a:pt x="63" y="1513"/>
                  </a:lnTo>
                  <a:lnTo>
                    <a:pt x="63" y="1492"/>
                  </a:lnTo>
                  <a:lnTo>
                    <a:pt x="84" y="1482"/>
                  </a:lnTo>
                  <a:lnTo>
                    <a:pt x="95" y="1482"/>
                  </a:lnTo>
                  <a:lnTo>
                    <a:pt x="106" y="1492"/>
                  </a:lnTo>
                  <a:lnTo>
                    <a:pt x="117" y="1492"/>
                  </a:lnTo>
                  <a:lnTo>
                    <a:pt x="117" y="1513"/>
                  </a:lnTo>
                  <a:close/>
                  <a:moveTo>
                    <a:pt x="10" y="1533"/>
                  </a:moveTo>
                  <a:lnTo>
                    <a:pt x="31" y="1482"/>
                  </a:lnTo>
                  <a:lnTo>
                    <a:pt x="95" y="1482"/>
                  </a:lnTo>
                  <a:lnTo>
                    <a:pt x="95" y="1533"/>
                  </a:lnTo>
                  <a:lnTo>
                    <a:pt x="31" y="1533"/>
                  </a:lnTo>
                  <a:lnTo>
                    <a:pt x="10" y="1533"/>
                  </a:lnTo>
                  <a:close/>
                  <a:moveTo>
                    <a:pt x="31" y="1482"/>
                  </a:moveTo>
                  <a:lnTo>
                    <a:pt x="31" y="1533"/>
                  </a:lnTo>
                  <a:lnTo>
                    <a:pt x="10" y="1533"/>
                  </a:lnTo>
                  <a:lnTo>
                    <a:pt x="10" y="1523"/>
                  </a:lnTo>
                  <a:lnTo>
                    <a:pt x="0" y="1513"/>
                  </a:lnTo>
                  <a:lnTo>
                    <a:pt x="10" y="1492"/>
                  </a:lnTo>
                  <a:lnTo>
                    <a:pt x="31" y="1482"/>
                  </a:lnTo>
                  <a:close/>
                  <a:moveTo>
                    <a:pt x="117" y="1564"/>
                  </a:moveTo>
                  <a:lnTo>
                    <a:pt x="63" y="1584"/>
                  </a:lnTo>
                  <a:lnTo>
                    <a:pt x="10" y="1533"/>
                  </a:lnTo>
                  <a:lnTo>
                    <a:pt x="53" y="1492"/>
                  </a:lnTo>
                  <a:lnTo>
                    <a:pt x="106" y="1544"/>
                  </a:lnTo>
                  <a:lnTo>
                    <a:pt x="117" y="1564"/>
                  </a:lnTo>
                  <a:close/>
                  <a:moveTo>
                    <a:pt x="63" y="1584"/>
                  </a:moveTo>
                  <a:lnTo>
                    <a:pt x="106" y="1544"/>
                  </a:lnTo>
                  <a:lnTo>
                    <a:pt x="117" y="1564"/>
                  </a:lnTo>
                  <a:lnTo>
                    <a:pt x="117" y="1575"/>
                  </a:lnTo>
                  <a:lnTo>
                    <a:pt x="106" y="1584"/>
                  </a:lnTo>
                  <a:lnTo>
                    <a:pt x="95" y="1584"/>
                  </a:lnTo>
                  <a:lnTo>
                    <a:pt x="95" y="1594"/>
                  </a:lnTo>
                  <a:lnTo>
                    <a:pt x="84" y="1584"/>
                  </a:lnTo>
                  <a:lnTo>
                    <a:pt x="63" y="1584"/>
                  </a:lnTo>
                  <a:close/>
                  <a:moveTo>
                    <a:pt x="117" y="1564"/>
                  </a:moveTo>
                  <a:lnTo>
                    <a:pt x="95" y="1564"/>
                  </a:lnTo>
                  <a:lnTo>
                    <a:pt x="117" y="1564"/>
                  </a:lnTo>
                  <a:close/>
                  <a:moveTo>
                    <a:pt x="63" y="1584"/>
                  </a:moveTo>
                  <a:lnTo>
                    <a:pt x="106" y="1544"/>
                  </a:lnTo>
                  <a:lnTo>
                    <a:pt x="117" y="1564"/>
                  </a:lnTo>
                  <a:lnTo>
                    <a:pt x="117" y="1575"/>
                  </a:lnTo>
                  <a:lnTo>
                    <a:pt x="106" y="1584"/>
                  </a:lnTo>
                  <a:lnTo>
                    <a:pt x="95" y="1584"/>
                  </a:lnTo>
                  <a:lnTo>
                    <a:pt x="95" y="1594"/>
                  </a:lnTo>
                  <a:lnTo>
                    <a:pt x="84" y="1584"/>
                  </a:lnTo>
                  <a:lnTo>
                    <a:pt x="63" y="1584"/>
                  </a:lnTo>
                  <a:close/>
                  <a:moveTo>
                    <a:pt x="445" y="874"/>
                  </a:moveTo>
                  <a:lnTo>
                    <a:pt x="487" y="833"/>
                  </a:lnTo>
                  <a:lnTo>
                    <a:pt x="487" y="874"/>
                  </a:lnTo>
                  <a:lnTo>
                    <a:pt x="455" y="906"/>
                  </a:lnTo>
                  <a:lnTo>
                    <a:pt x="423" y="935"/>
                  </a:lnTo>
                  <a:lnTo>
                    <a:pt x="392" y="966"/>
                  </a:lnTo>
                  <a:lnTo>
                    <a:pt x="370" y="1008"/>
                  </a:lnTo>
                  <a:lnTo>
                    <a:pt x="328" y="1049"/>
                  </a:lnTo>
                  <a:lnTo>
                    <a:pt x="307" y="1091"/>
                  </a:lnTo>
                  <a:lnTo>
                    <a:pt x="264" y="1141"/>
                  </a:lnTo>
                  <a:lnTo>
                    <a:pt x="232" y="1172"/>
                  </a:lnTo>
                  <a:lnTo>
                    <a:pt x="212" y="1224"/>
                  </a:lnTo>
                  <a:lnTo>
                    <a:pt x="179" y="1276"/>
                  </a:lnTo>
                  <a:lnTo>
                    <a:pt x="168" y="1317"/>
                  </a:lnTo>
                  <a:lnTo>
                    <a:pt x="148" y="1368"/>
                  </a:lnTo>
                  <a:lnTo>
                    <a:pt x="126" y="1419"/>
                  </a:lnTo>
                  <a:lnTo>
                    <a:pt x="117" y="1471"/>
                  </a:lnTo>
                  <a:lnTo>
                    <a:pt x="117" y="1492"/>
                  </a:lnTo>
                  <a:lnTo>
                    <a:pt x="117" y="1523"/>
                  </a:lnTo>
                  <a:lnTo>
                    <a:pt x="117" y="1544"/>
                  </a:lnTo>
                  <a:lnTo>
                    <a:pt x="117" y="1564"/>
                  </a:lnTo>
                  <a:lnTo>
                    <a:pt x="63" y="1564"/>
                  </a:lnTo>
                  <a:lnTo>
                    <a:pt x="63" y="1533"/>
                  </a:lnTo>
                  <a:lnTo>
                    <a:pt x="63" y="1513"/>
                  </a:lnTo>
                  <a:lnTo>
                    <a:pt x="63" y="1482"/>
                  </a:lnTo>
                  <a:lnTo>
                    <a:pt x="63" y="1461"/>
                  </a:lnTo>
                  <a:lnTo>
                    <a:pt x="84" y="1409"/>
                  </a:lnTo>
                  <a:lnTo>
                    <a:pt x="95" y="1357"/>
                  </a:lnTo>
                  <a:lnTo>
                    <a:pt x="117" y="1307"/>
                  </a:lnTo>
                  <a:lnTo>
                    <a:pt x="148" y="1255"/>
                  </a:lnTo>
                  <a:lnTo>
                    <a:pt x="168" y="1203"/>
                  </a:lnTo>
                  <a:lnTo>
                    <a:pt x="201" y="1152"/>
                  </a:lnTo>
                  <a:lnTo>
                    <a:pt x="222" y="1111"/>
                  </a:lnTo>
                  <a:lnTo>
                    <a:pt x="254" y="1060"/>
                  </a:lnTo>
                  <a:lnTo>
                    <a:pt x="286" y="1018"/>
                  </a:lnTo>
                  <a:lnTo>
                    <a:pt x="317" y="966"/>
                  </a:lnTo>
                  <a:lnTo>
                    <a:pt x="359" y="935"/>
                  </a:lnTo>
                  <a:lnTo>
                    <a:pt x="381" y="895"/>
                  </a:lnTo>
                  <a:lnTo>
                    <a:pt x="423" y="874"/>
                  </a:lnTo>
                  <a:lnTo>
                    <a:pt x="445" y="833"/>
                  </a:lnTo>
                  <a:lnTo>
                    <a:pt x="445" y="874"/>
                  </a:lnTo>
                  <a:close/>
                  <a:moveTo>
                    <a:pt x="487" y="874"/>
                  </a:moveTo>
                  <a:lnTo>
                    <a:pt x="445" y="833"/>
                  </a:lnTo>
                  <a:lnTo>
                    <a:pt x="455" y="833"/>
                  </a:lnTo>
                  <a:lnTo>
                    <a:pt x="476" y="823"/>
                  </a:lnTo>
                  <a:lnTo>
                    <a:pt x="476" y="833"/>
                  </a:lnTo>
                  <a:lnTo>
                    <a:pt x="487" y="833"/>
                  </a:lnTo>
                  <a:lnTo>
                    <a:pt x="498" y="843"/>
                  </a:lnTo>
                  <a:lnTo>
                    <a:pt x="498" y="854"/>
                  </a:lnTo>
                  <a:lnTo>
                    <a:pt x="487" y="874"/>
                  </a:lnTo>
                  <a:close/>
                  <a:moveTo>
                    <a:pt x="179" y="453"/>
                  </a:moveTo>
                  <a:lnTo>
                    <a:pt x="212" y="482"/>
                  </a:lnTo>
                  <a:lnTo>
                    <a:pt x="222" y="453"/>
                  </a:lnTo>
                  <a:lnTo>
                    <a:pt x="264" y="513"/>
                  </a:lnTo>
                  <a:lnTo>
                    <a:pt x="307" y="576"/>
                  </a:lnTo>
                  <a:lnTo>
                    <a:pt x="339" y="627"/>
                  </a:lnTo>
                  <a:lnTo>
                    <a:pt x="381" y="689"/>
                  </a:lnTo>
                  <a:lnTo>
                    <a:pt x="412" y="730"/>
                  </a:lnTo>
                  <a:lnTo>
                    <a:pt x="445" y="781"/>
                  </a:lnTo>
                  <a:lnTo>
                    <a:pt x="476" y="802"/>
                  </a:lnTo>
                  <a:lnTo>
                    <a:pt x="487" y="833"/>
                  </a:lnTo>
                  <a:lnTo>
                    <a:pt x="445" y="874"/>
                  </a:lnTo>
                  <a:lnTo>
                    <a:pt x="423" y="843"/>
                  </a:lnTo>
                  <a:lnTo>
                    <a:pt x="392" y="802"/>
                  </a:lnTo>
                  <a:lnTo>
                    <a:pt x="370" y="771"/>
                  </a:lnTo>
                  <a:lnTo>
                    <a:pt x="328" y="719"/>
                  </a:lnTo>
                  <a:lnTo>
                    <a:pt x="286" y="669"/>
                  </a:lnTo>
                  <a:lnTo>
                    <a:pt x="254" y="607"/>
                  </a:lnTo>
                  <a:lnTo>
                    <a:pt x="212" y="534"/>
                  </a:lnTo>
                  <a:lnTo>
                    <a:pt x="168" y="482"/>
                  </a:lnTo>
                  <a:lnTo>
                    <a:pt x="179" y="453"/>
                  </a:lnTo>
                  <a:close/>
                  <a:moveTo>
                    <a:pt x="212" y="482"/>
                  </a:moveTo>
                  <a:lnTo>
                    <a:pt x="201" y="463"/>
                  </a:lnTo>
                  <a:lnTo>
                    <a:pt x="212" y="482"/>
                  </a:lnTo>
                  <a:close/>
                  <a:moveTo>
                    <a:pt x="222" y="453"/>
                  </a:moveTo>
                  <a:lnTo>
                    <a:pt x="168" y="482"/>
                  </a:lnTo>
                  <a:lnTo>
                    <a:pt x="168" y="472"/>
                  </a:lnTo>
                  <a:lnTo>
                    <a:pt x="168" y="463"/>
                  </a:lnTo>
                  <a:lnTo>
                    <a:pt x="168" y="453"/>
                  </a:lnTo>
                  <a:lnTo>
                    <a:pt x="179" y="453"/>
                  </a:lnTo>
                  <a:lnTo>
                    <a:pt x="201" y="432"/>
                  </a:lnTo>
                  <a:lnTo>
                    <a:pt x="212" y="453"/>
                  </a:lnTo>
                  <a:lnTo>
                    <a:pt x="222" y="453"/>
                  </a:lnTo>
                  <a:close/>
                  <a:moveTo>
                    <a:pt x="455" y="287"/>
                  </a:moveTo>
                  <a:lnTo>
                    <a:pt x="487" y="318"/>
                  </a:lnTo>
                  <a:lnTo>
                    <a:pt x="212" y="482"/>
                  </a:lnTo>
                  <a:lnTo>
                    <a:pt x="179" y="453"/>
                  </a:lnTo>
                  <a:lnTo>
                    <a:pt x="455" y="287"/>
                  </a:lnTo>
                  <a:close/>
                  <a:moveTo>
                    <a:pt x="487" y="318"/>
                  </a:moveTo>
                  <a:lnTo>
                    <a:pt x="455" y="287"/>
                  </a:lnTo>
                  <a:lnTo>
                    <a:pt x="455" y="266"/>
                  </a:lnTo>
                  <a:lnTo>
                    <a:pt x="476" y="266"/>
                  </a:lnTo>
                  <a:lnTo>
                    <a:pt x="487" y="287"/>
                  </a:lnTo>
                  <a:lnTo>
                    <a:pt x="498" y="297"/>
                  </a:lnTo>
                  <a:lnTo>
                    <a:pt x="498" y="308"/>
                  </a:lnTo>
                  <a:lnTo>
                    <a:pt x="487" y="318"/>
                  </a:lnTo>
                  <a:close/>
                  <a:moveTo>
                    <a:pt x="858" y="164"/>
                  </a:moveTo>
                  <a:lnTo>
                    <a:pt x="858" y="216"/>
                  </a:lnTo>
                  <a:lnTo>
                    <a:pt x="476" y="328"/>
                  </a:lnTo>
                  <a:lnTo>
                    <a:pt x="455" y="287"/>
                  </a:lnTo>
                  <a:lnTo>
                    <a:pt x="836" y="164"/>
                  </a:lnTo>
                  <a:lnTo>
                    <a:pt x="858" y="164"/>
                  </a:lnTo>
                  <a:close/>
                  <a:moveTo>
                    <a:pt x="858" y="216"/>
                  </a:moveTo>
                  <a:lnTo>
                    <a:pt x="836" y="164"/>
                  </a:lnTo>
                  <a:lnTo>
                    <a:pt x="858" y="164"/>
                  </a:lnTo>
                  <a:lnTo>
                    <a:pt x="869" y="164"/>
                  </a:lnTo>
                  <a:lnTo>
                    <a:pt x="869" y="185"/>
                  </a:lnTo>
                  <a:lnTo>
                    <a:pt x="879" y="185"/>
                  </a:lnTo>
                  <a:lnTo>
                    <a:pt x="879" y="195"/>
                  </a:lnTo>
                  <a:lnTo>
                    <a:pt x="879" y="205"/>
                  </a:lnTo>
                  <a:lnTo>
                    <a:pt x="869" y="216"/>
                  </a:lnTo>
                  <a:lnTo>
                    <a:pt x="858" y="216"/>
                  </a:lnTo>
                  <a:close/>
                  <a:moveTo>
                    <a:pt x="1408" y="216"/>
                  </a:moveTo>
                  <a:lnTo>
                    <a:pt x="1399" y="266"/>
                  </a:lnTo>
                  <a:lnTo>
                    <a:pt x="858" y="216"/>
                  </a:lnTo>
                  <a:lnTo>
                    <a:pt x="858" y="164"/>
                  </a:lnTo>
                  <a:lnTo>
                    <a:pt x="1408" y="216"/>
                  </a:lnTo>
                  <a:close/>
                  <a:moveTo>
                    <a:pt x="1399" y="266"/>
                  </a:moveTo>
                  <a:lnTo>
                    <a:pt x="1408" y="216"/>
                  </a:lnTo>
                  <a:lnTo>
                    <a:pt x="1419" y="236"/>
                  </a:lnTo>
                  <a:lnTo>
                    <a:pt x="1419" y="247"/>
                  </a:lnTo>
                  <a:lnTo>
                    <a:pt x="1419" y="256"/>
                  </a:lnTo>
                  <a:lnTo>
                    <a:pt x="1419" y="266"/>
                  </a:lnTo>
                  <a:lnTo>
                    <a:pt x="1408" y="266"/>
                  </a:lnTo>
                  <a:lnTo>
                    <a:pt x="1399" y="266"/>
                  </a:lnTo>
                  <a:close/>
                  <a:moveTo>
                    <a:pt x="1896" y="380"/>
                  </a:moveTo>
                  <a:lnTo>
                    <a:pt x="1875" y="380"/>
                  </a:lnTo>
                  <a:lnTo>
                    <a:pt x="1399" y="266"/>
                  </a:lnTo>
                  <a:lnTo>
                    <a:pt x="1408" y="216"/>
                  </a:lnTo>
                  <a:lnTo>
                    <a:pt x="1896" y="328"/>
                  </a:lnTo>
                  <a:lnTo>
                    <a:pt x="1896" y="380"/>
                  </a:lnTo>
                  <a:close/>
                  <a:moveTo>
                    <a:pt x="1875" y="380"/>
                  </a:moveTo>
                  <a:lnTo>
                    <a:pt x="1896" y="328"/>
                  </a:lnTo>
                  <a:lnTo>
                    <a:pt x="1907" y="328"/>
                  </a:lnTo>
                  <a:lnTo>
                    <a:pt x="1907" y="349"/>
                  </a:lnTo>
                  <a:lnTo>
                    <a:pt x="1918" y="349"/>
                  </a:lnTo>
                  <a:lnTo>
                    <a:pt x="1918" y="359"/>
                  </a:lnTo>
                  <a:lnTo>
                    <a:pt x="1907" y="370"/>
                  </a:lnTo>
                  <a:lnTo>
                    <a:pt x="1907" y="380"/>
                  </a:lnTo>
                  <a:lnTo>
                    <a:pt x="1896" y="380"/>
                  </a:lnTo>
                  <a:lnTo>
                    <a:pt x="1875" y="380"/>
                  </a:lnTo>
                  <a:close/>
                  <a:moveTo>
                    <a:pt x="2277" y="328"/>
                  </a:moveTo>
                  <a:lnTo>
                    <a:pt x="2277" y="380"/>
                  </a:lnTo>
                  <a:lnTo>
                    <a:pt x="1896" y="380"/>
                  </a:lnTo>
                  <a:lnTo>
                    <a:pt x="1896" y="328"/>
                  </a:lnTo>
                  <a:lnTo>
                    <a:pt x="2277" y="328"/>
                  </a:lnTo>
                  <a:close/>
                  <a:moveTo>
                    <a:pt x="2277" y="380"/>
                  </a:moveTo>
                  <a:lnTo>
                    <a:pt x="2277" y="328"/>
                  </a:lnTo>
                  <a:lnTo>
                    <a:pt x="2288" y="328"/>
                  </a:lnTo>
                  <a:lnTo>
                    <a:pt x="2299" y="349"/>
                  </a:lnTo>
                  <a:lnTo>
                    <a:pt x="2299" y="359"/>
                  </a:lnTo>
                  <a:lnTo>
                    <a:pt x="2299" y="370"/>
                  </a:lnTo>
                  <a:lnTo>
                    <a:pt x="2288" y="370"/>
                  </a:lnTo>
                  <a:lnTo>
                    <a:pt x="2288" y="380"/>
                  </a:lnTo>
                  <a:lnTo>
                    <a:pt x="2277" y="380"/>
                  </a:lnTo>
                  <a:close/>
                  <a:moveTo>
                    <a:pt x="2659" y="380"/>
                  </a:moveTo>
                  <a:lnTo>
                    <a:pt x="2659" y="432"/>
                  </a:lnTo>
                  <a:lnTo>
                    <a:pt x="2277" y="380"/>
                  </a:lnTo>
                  <a:lnTo>
                    <a:pt x="2277" y="328"/>
                  </a:lnTo>
                  <a:lnTo>
                    <a:pt x="2659" y="380"/>
                  </a:lnTo>
                  <a:close/>
                  <a:moveTo>
                    <a:pt x="2659" y="432"/>
                  </a:moveTo>
                  <a:lnTo>
                    <a:pt x="2659" y="380"/>
                  </a:lnTo>
                  <a:lnTo>
                    <a:pt x="2670" y="380"/>
                  </a:lnTo>
                  <a:lnTo>
                    <a:pt x="2680" y="401"/>
                  </a:lnTo>
                  <a:lnTo>
                    <a:pt x="2680" y="411"/>
                  </a:lnTo>
                  <a:lnTo>
                    <a:pt x="2680" y="422"/>
                  </a:lnTo>
                  <a:lnTo>
                    <a:pt x="2670" y="432"/>
                  </a:lnTo>
                  <a:lnTo>
                    <a:pt x="2659" y="432"/>
                  </a:lnTo>
                  <a:close/>
                  <a:moveTo>
                    <a:pt x="3062" y="524"/>
                  </a:moveTo>
                  <a:lnTo>
                    <a:pt x="3020" y="555"/>
                  </a:lnTo>
                  <a:lnTo>
                    <a:pt x="2638" y="432"/>
                  </a:lnTo>
                  <a:lnTo>
                    <a:pt x="2659" y="380"/>
                  </a:lnTo>
                  <a:lnTo>
                    <a:pt x="3051" y="503"/>
                  </a:lnTo>
                  <a:lnTo>
                    <a:pt x="3062" y="524"/>
                  </a:lnTo>
                  <a:close/>
                  <a:moveTo>
                    <a:pt x="3020" y="555"/>
                  </a:moveTo>
                  <a:lnTo>
                    <a:pt x="3051" y="503"/>
                  </a:lnTo>
                  <a:lnTo>
                    <a:pt x="3062" y="513"/>
                  </a:lnTo>
                  <a:lnTo>
                    <a:pt x="3062" y="524"/>
                  </a:lnTo>
                  <a:lnTo>
                    <a:pt x="3062" y="534"/>
                  </a:lnTo>
                  <a:lnTo>
                    <a:pt x="3051" y="555"/>
                  </a:lnTo>
                  <a:lnTo>
                    <a:pt x="3029" y="555"/>
                  </a:lnTo>
                  <a:lnTo>
                    <a:pt x="3020" y="555"/>
                  </a:lnTo>
                  <a:close/>
                  <a:moveTo>
                    <a:pt x="3009" y="349"/>
                  </a:moveTo>
                  <a:lnTo>
                    <a:pt x="3062" y="359"/>
                  </a:lnTo>
                  <a:lnTo>
                    <a:pt x="3062" y="524"/>
                  </a:lnTo>
                  <a:lnTo>
                    <a:pt x="3009" y="524"/>
                  </a:lnTo>
                  <a:lnTo>
                    <a:pt x="3009" y="359"/>
                  </a:lnTo>
                  <a:lnTo>
                    <a:pt x="3009" y="349"/>
                  </a:lnTo>
                  <a:close/>
                  <a:moveTo>
                    <a:pt x="3062" y="359"/>
                  </a:moveTo>
                  <a:lnTo>
                    <a:pt x="3009" y="359"/>
                  </a:lnTo>
                  <a:lnTo>
                    <a:pt x="3009" y="349"/>
                  </a:lnTo>
                  <a:lnTo>
                    <a:pt x="3020" y="328"/>
                  </a:lnTo>
                  <a:lnTo>
                    <a:pt x="3029" y="328"/>
                  </a:lnTo>
                  <a:lnTo>
                    <a:pt x="3051" y="328"/>
                  </a:lnTo>
                  <a:lnTo>
                    <a:pt x="3062" y="349"/>
                  </a:lnTo>
                  <a:lnTo>
                    <a:pt x="3062" y="359"/>
                  </a:lnTo>
                  <a:close/>
                  <a:moveTo>
                    <a:pt x="3082" y="112"/>
                  </a:moveTo>
                  <a:lnTo>
                    <a:pt x="3115" y="143"/>
                  </a:lnTo>
                  <a:lnTo>
                    <a:pt x="3062" y="359"/>
                  </a:lnTo>
                  <a:lnTo>
                    <a:pt x="3009" y="349"/>
                  </a:lnTo>
                  <a:lnTo>
                    <a:pt x="3062" y="133"/>
                  </a:lnTo>
                  <a:lnTo>
                    <a:pt x="3082" y="112"/>
                  </a:lnTo>
                  <a:close/>
                  <a:moveTo>
                    <a:pt x="3115" y="143"/>
                  </a:moveTo>
                  <a:lnTo>
                    <a:pt x="3062" y="133"/>
                  </a:lnTo>
                  <a:lnTo>
                    <a:pt x="3072" y="112"/>
                  </a:lnTo>
                  <a:lnTo>
                    <a:pt x="3082" y="112"/>
                  </a:lnTo>
                  <a:lnTo>
                    <a:pt x="3104" y="112"/>
                  </a:lnTo>
                  <a:lnTo>
                    <a:pt x="3115" y="133"/>
                  </a:lnTo>
                  <a:lnTo>
                    <a:pt x="3115" y="143"/>
                  </a:lnTo>
                  <a:close/>
                  <a:moveTo>
                    <a:pt x="3358" y="164"/>
                  </a:moveTo>
                  <a:lnTo>
                    <a:pt x="3082" y="164"/>
                  </a:lnTo>
                  <a:lnTo>
                    <a:pt x="3082" y="112"/>
                  </a:lnTo>
                  <a:lnTo>
                    <a:pt x="3358" y="112"/>
                  </a:lnTo>
                  <a:lnTo>
                    <a:pt x="3358" y="164"/>
                  </a:lnTo>
                  <a:close/>
                  <a:moveTo>
                    <a:pt x="3358" y="164"/>
                  </a:moveTo>
                  <a:lnTo>
                    <a:pt x="3358" y="112"/>
                  </a:lnTo>
                  <a:lnTo>
                    <a:pt x="3379" y="112"/>
                  </a:lnTo>
                  <a:lnTo>
                    <a:pt x="3390" y="133"/>
                  </a:lnTo>
                  <a:lnTo>
                    <a:pt x="3390" y="143"/>
                  </a:lnTo>
                  <a:lnTo>
                    <a:pt x="3379" y="154"/>
                  </a:lnTo>
                  <a:lnTo>
                    <a:pt x="3379" y="164"/>
                  </a:lnTo>
                  <a:lnTo>
                    <a:pt x="3358" y="164"/>
                  </a:lnTo>
                  <a:close/>
                  <a:moveTo>
                    <a:pt x="3655" y="154"/>
                  </a:moveTo>
                  <a:lnTo>
                    <a:pt x="3644" y="164"/>
                  </a:lnTo>
                  <a:lnTo>
                    <a:pt x="3358" y="164"/>
                  </a:lnTo>
                  <a:lnTo>
                    <a:pt x="3358" y="112"/>
                  </a:lnTo>
                  <a:lnTo>
                    <a:pt x="3644" y="112"/>
                  </a:lnTo>
                  <a:lnTo>
                    <a:pt x="3655" y="154"/>
                  </a:lnTo>
                  <a:close/>
                  <a:moveTo>
                    <a:pt x="3644" y="164"/>
                  </a:moveTo>
                  <a:lnTo>
                    <a:pt x="3644" y="112"/>
                  </a:lnTo>
                  <a:lnTo>
                    <a:pt x="3655" y="112"/>
                  </a:lnTo>
                  <a:lnTo>
                    <a:pt x="3665" y="133"/>
                  </a:lnTo>
                  <a:lnTo>
                    <a:pt x="3665" y="143"/>
                  </a:lnTo>
                  <a:lnTo>
                    <a:pt x="3655" y="154"/>
                  </a:lnTo>
                  <a:lnTo>
                    <a:pt x="3644" y="164"/>
                  </a:lnTo>
                  <a:close/>
                  <a:moveTo>
                    <a:pt x="3792" y="0"/>
                  </a:moveTo>
                  <a:lnTo>
                    <a:pt x="3814" y="50"/>
                  </a:lnTo>
                  <a:lnTo>
                    <a:pt x="3655" y="154"/>
                  </a:lnTo>
                  <a:lnTo>
                    <a:pt x="3623" y="112"/>
                  </a:lnTo>
                  <a:lnTo>
                    <a:pt x="3782" y="0"/>
                  </a:lnTo>
                  <a:lnTo>
                    <a:pt x="3792" y="0"/>
                  </a:lnTo>
                  <a:close/>
                  <a:moveTo>
                    <a:pt x="3814" y="50"/>
                  </a:moveTo>
                  <a:lnTo>
                    <a:pt x="3782" y="0"/>
                  </a:lnTo>
                  <a:lnTo>
                    <a:pt x="3792" y="0"/>
                  </a:lnTo>
                  <a:lnTo>
                    <a:pt x="3814" y="0"/>
                  </a:lnTo>
                  <a:lnTo>
                    <a:pt x="3825" y="10"/>
                  </a:lnTo>
                  <a:lnTo>
                    <a:pt x="3825" y="29"/>
                  </a:lnTo>
                  <a:lnTo>
                    <a:pt x="3825" y="40"/>
                  </a:lnTo>
                  <a:lnTo>
                    <a:pt x="3814" y="50"/>
                  </a:lnTo>
                  <a:close/>
                  <a:moveTo>
                    <a:pt x="4142" y="0"/>
                  </a:moveTo>
                  <a:lnTo>
                    <a:pt x="4120" y="50"/>
                  </a:lnTo>
                  <a:lnTo>
                    <a:pt x="3792" y="50"/>
                  </a:lnTo>
                  <a:lnTo>
                    <a:pt x="3792" y="0"/>
                  </a:lnTo>
                  <a:lnTo>
                    <a:pt x="4120" y="0"/>
                  </a:lnTo>
                  <a:lnTo>
                    <a:pt x="4142" y="0"/>
                  </a:lnTo>
                  <a:close/>
                  <a:moveTo>
                    <a:pt x="4120" y="50"/>
                  </a:moveTo>
                  <a:lnTo>
                    <a:pt x="4120" y="0"/>
                  </a:lnTo>
                  <a:lnTo>
                    <a:pt x="4142" y="0"/>
                  </a:lnTo>
                  <a:lnTo>
                    <a:pt x="4153" y="10"/>
                  </a:lnTo>
                  <a:lnTo>
                    <a:pt x="4153" y="29"/>
                  </a:lnTo>
                  <a:lnTo>
                    <a:pt x="4153" y="40"/>
                  </a:lnTo>
                  <a:lnTo>
                    <a:pt x="4153" y="50"/>
                  </a:lnTo>
                  <a:lnTo>
                    <a:pt x="4142" y="50"/>
                  </a:lnTo>
                  <a:lnTo>
                    <a:pt x="4120" y="50"/>
                  </a:lnTo>
                  <a:close/>
                  <a:moveTo>
                    <a:pt x="4364" y="112"/>
                  </a:moveTo>
                  <a:lnTo>
                    <a:pt x="4333" y="164"/>
                  </a:lnTo>
                  <a:lnTo>
                    <a:pt x="4111" y="50"/>
                  </a:lnTo>
                  <a:lnTo>
                    <a:pt x="4142" y="0"/>
                  </a:lnTo>
                  <a:lnTo>
                    <a:pt x="4364" y="112"/>
                  </a:lnTo>
                  <a:close/>
                  <a:moveTo>
                    <a:pt x="4333" y="164"/>
                  </a:moveTo>
                  <a:lnTo>
                    <a:pt x="4364" y="112"/>
                  </a:lnTo>
                  <a:lnTo>
                    <a:pt x="4375" y="133"/>
                  </a:lnTo>
                  <a:lnTo>
                    <a:pt x="4375" y="143"/>
                  </a:lnTo>
                  <a:lnTo>
                    <a:pt x="4375" y="154"/>
                  </a:lnTo>
                  <a:lnTo>
                    <a:pt x="4364" y="154"/>
                  </a:lnTo>
                  <a:lnTo>
                    <a:pt x="4344" y="164"/>
                  </a:lnTo>
                  <a:lnTo>
                    <a:pt x="4333" y="164"/>
                  </a:lnTo>
                  <a:close/>
                  <a:moveTo>
                    <a:pt x="4535" y="308"/>
                  </a:moveTo>
                  <a:lnTo>
                    <a:pt x="4492" y="318"/>
                  </a:lnTo>
                  <a:lnTo>
                    <a:pt x="4322" y="154"/>
                  </a:lnTo>
                  <a:lnTo>
                    <a:pt x="4364" y="112"/>
                  </a:lnTo>
                  <a:lnTo>
                    <a:pt x="4535" y="287"/>
                  </a:lnTo>
                  <a:lnTo>
                    <a:pt x="4535" y="308"/>
                  </a:lnTo>
                  <a:close/>
                  <a:moveTo>
                    <a:pt x="4492" y="318"/>
                  </a:moveTo>
                  <a:lnTo>
                    <a:pt x="4535" y="287"/>
                  </a:lnTo>
                  <a:lnTo>
                    <a:pt x="4535" y="297"/>
                  </a:lnTo>
                  <a:lnTo>
                    <a:pt x="4535" y="308"/>
                  </a:lnTo>
                  <a:lnTo>
                    <a:pt x="4535" y="318"/>
                  </a:lnTo>
                  <a:lnTo>
                    <a:pt x="4524" y="328"/>
                  </a:lnTo>
                  <a:lnTo>
                    <a:pt x="4502" y="328"/>
                  </a:lnTo>
                  <a:lnTo>
                    <a:pt x="4492" y="328"/>
                  </a:lnTo>
                  <a:lnTo>
                    <a:pt x="4492" y="318"/>
                  </a:lnTo>
                  <a:close/>
                  <a:moveTo>
                    <a:pt x="4449" y="555"/>
                  </a:moveTo>
                  <a:lnTo>
                    <a:pt x="4428" y="513"/>
                  </a:lnTo>
                  <a:lnTo>
                    <a:pt x="4481" y="297"/>
                  </a:lnTo>
                  <a:lnTo>
                    <a:pt x="4535" y="308"/>
                  </a:lnTo>
                  <a:lnTo>
                    <a:pt x="4481" y="524"/>
                  </a:lnTo>
                  <a:lnTo>
                    <a:pt x="4449" y="555"/>
                  </a:lnTo>
                  <a:close/>
                  <a:moveTo>
                    <a:pt x="4428" y="513"/>
                  </a:moveTo>
                  <a:lnTo>
                    <a:pt x="4481" y="524"/>
                  </a:lnTo>
                  <a:lnTo>
                    <a:pt x="4481" y="534"/>
                  </a:lnTo>
                  <a:lnTo>
                    <a:pt x="4471" y="555"/>
                  </a:lnTo>
                  <a:lnTo>
                    <a:pt x="4449" y="555"/>
                  </a:lnTo>
                  <a:lnTo>
                    <a:pt x="4439" y="534"/>
                  </a:lnTo>
                  <a:lnTo>
                    <a:pt x="4428" y="534"/>
                  </a:lnTo>
                  <a:lnTo>
                    <a:pt x="4428" y="524"/>
                  </a:lnTo>
                  <a:lnTo>
                    <a:pt x="4428" y="513"/>
                  </a:lnTo>
                  <a:close/>
                  <a:moveTo>
                    <a:pt x="4863" y="565"/>
                  </a:moveTo>
                  <a:lnTo>
                    <a:pt x="4830" y="607"/>
                  </a:lnTo>
                  <a:lnTo>
                    <a:pt x="4449" y="555"/>
                  </a:lnTo>
                  <a:lnTo>
                    <a:pt x="4449" y="503"/>
                  </a:lnTo>
                  <a:lnTo>
                    <a:pt x="4830" y="555"/>
                  </a:lnTo>
                  <a:lnTo>
                    <a:pt x="4863" y="565"/>
                  </a:lnTo>
                  <a:close/>
                  <a:moveTo>
                    <a:pt x="4830" y="607"/>
                  </a:moveTo>
                  <a:lnTo>
                    <a:pt x="4830" y="555"/>
                  </a:lnTo>
                  <a:lnTo>
                    <a:pt x="4852" y="555"/>
                  </a:lnTo>
                  <a:lnTo>
                    <a:pt x="4863" y="565"/>
                  </a:lnTo>
                  <a:lnTo>
                    <a:pt x="4863" y="576"/>
                  </a:lnTo>
                  <a:lnTo>
                    <a:pt x="4863" y="586"/>
                  </a:lnTo>
                  <a:lnTo>
                    <a:pt x="4852" y="607"/>
                  </a:lnTo>
                  <a:lnTo>
                    <a:pt x="4830" y="607"/>
                  </a:lnTo>
                  <a:close/>
                  <a:moveTo>
                    <a:pt x="5000" y="987"/>
                  </a:moveTo>
                  <a:lnTo>
                    <a:pt x="4979" y="966"/>
                  </a:lnTo>
                  <a:lnTo>
                    <a:pt x="4810" y="586"/>
                  </a:lnTo>
                  <a:lnTo>
                    <a:pt x="4863" y="565"/>
                  </a:lnTo>
                  <a:lnTo>
                    <a:pt x="5021" y="946"/>
                  </a:lnTo>
                  <a:lnTo>
                    <a:pt x="5000" y="987"/>
                  </a:lnTo>
                  <a:close/>
                  <a:moveTo>
                    <a:pt x="4979" y="966"/>
                  </a:moveTo>
                  <a:lnTo>
                    <a:pt x="5021" y="946"/>
                  </a:lnTo>
                  <a:lnTo>
                    <a:pt x="5032" y="956"/>
                  </a:lnTo>
                  <a:lnTo>
                    <a:pt x="5021" y="966"/>
                  </a:lnTo>
                  <a:lnTo>
                    <a:pt x="5021" y="987"/>
                  </a:lnTo>
                  <a:lnTo>
                    <a:pt x="5000" y="987"/>
                  </a:lnTo>
                  <a:lnTo>
                    <a:pt x="4990" y="987"/>
                  </a:lnTo>
                  <a:lnTo>
                    <a:pt x="4979" y="987"/>
                  </a:lnTo>
                  <a:lnTo>
                    <a:pt x="4979" y="966"/>
                  </a:lnTo>
                  <a:close/>
                  <a:moveTo>
                    <a:pt x="5244" y="885"/>
                  </a:moveTo>
                  <a:lnTo>
                    <a:pt x="5233" y="935"/>
                  </a:lnTo>
                  <a:lnTo>
                    <a:pt x="5000" y="987"/>
                  </a:lnTo>
                  <a:lnTo>
                    <a:pt x="4990" y="935"/>
                  </a:lnTo>
                  <a:lnTo>
                    <a:pt x="5212" y="885"/>
                  </a:lnTo>
                  <a:lnTo>
                    <a:pt x="5244" y="885"/>
                  </a:lnTo>
                  <a:close/>
                  <a:moveTo>
                    <a:pt x="5233" y="935"/>
                  </a:moveTo>
                  <a:lnTo>
                    <a:pt x="5212" y="885"/>
                  </a:lnTo>
                  <a:lnTo>
                    <a:pt x="5233" y="885"/>
                  </a:lnTo>
                  <a:lnTo>
                    <a:pt x="5244" y="895"/>
                  </a:lnTo>
                  <a:lnTo>
                    <a:pt x="5244" y="906"/>
                  </a:lnTo>
                  <a:lnTo>
                    <a:pt x="5244" y="925"/>
                  </a:lnTo>
                  <a:lnTo>
                    <a:pt x="5233" y="935"/>
                  </a:lnTo>
                  <a:close/>
                  <a:moveTo>
                    <a:pt x="5382" y="1101"/>
                  </a:moveTo>
                  <a:lnTo>
                    <a:pt x="5360" y="1091"/>
                  </a:lnTo>
                  <a:lnTo>
                    <a:pt x="5202" y="925"/>
                  </a:lnTo>
                  <a:lnTo>
                    <a:pt x="5244" y="885"/>
                  </a:lnTo>
                  <a:lnTo>
                    <a:pt x="5402" y="1049"/>
                  </a:lnTo>
                  <a:lnTo>
                    <a:pt x="5382" y="1101"/>
                  </a:lnTo>
                  <a:close/>
                  <a:moveTo>
                    <a:pt x="5360" y="1091"/>
                  </a:moveTo>
                  <a:lnTo>
                    <a:pt x="5402" y="1049"/>
                  </a:lnTo>
                  <a:lnTo>
                    <a:pt x="5413" y="1060"/>
                  </a:lnTo>
                  <a:lnTo>
                    <a:pt x="5413" y="1070"/>
                  </a:lnTo>
                  <a:lnTo>
                    <a:pt x="5413" y="1091"/>
                  </a:lnTo>
                  <a:lnTo>
                    <a:pt x="5402" y="1091"/>
                  </a:lnTo>
                  <a:lnTo>
                    <a:pt x="5382" y="1101"/>
                  </a:lnTo>
                  <a:lnTo>
                    <a:pt x="5371" y="1101"/>
                  </a:lnTo>
                  <a:lnTo>
                    <a:pt x="5360" y="1091"/>
                  </a:lnTo>
                  <a:close/>
                  <a:moveTo>
                    <a:pt x="5657" y="998"/>
                  </a:moveTo>
                  <a:lnTo>
                    <a:pt x="5657" y="1049"/>
                  </a:lnTo>
                  <a:lnTo>
                    <a:pt x="5382" y="1101"/>
                  </a:lnTo>
                  <a:lnTo>
                    <a:pt x="5371" y="1049"/>
                  </a:lnTo>
                  <a:lnTo>
                    <a:pt x="5646" y="987"/>
                  </a:lnTo>
                  <a:lnTo>
                    <a:pt x="5657" y="998"/>
                  </a:lnTo>
                  <a:close/>
                  <a:moveTo>
                    <a:pt x="5657" y="1049"/>
                  </a:moveTo>
                  <a:lnTo>
                    <a:pt x="5646" y="987"/>
                  </a:lnTo>
                  <a:lnTo>
                    <a:pt x="5657" y="987"/>
                  </a:lnTo>
                  <a:lnTo>
                    <a:pt x="5679" y="998"/>
                  </a:lnTo>
                  <a:lnTo>
                    <a:pt x="5679" y="1008"/>
                  </a:lnTo>
                  <a:lnTo>
                    <a:pt x="5679" y="1018"/>
                  </a:lnTo>
                  <a:lnTo>
                    <a:pt x="5679" y="1039"/>
                  </a:lnTo>
                  <a:lnTo>
                    <a:pt x="5657" y="1049"/>
                  </a:lnTo>
                  <a:close/>
                  <a:moveTo>
                    <a:pt x="5923" y="1203"/>
                  </a:moveTo>
                  <a:lnTo>
                    <a:pt x="5912" y="1203"/>
                  </a:lnTo>
                  <a:lnTo>
                    <a:pt x="5637" y="1039"/>
                  </a:lnTo>
                  <a:lnTo>
                    <a:pt x="5657" y="998"/>
                  </a:lnTo>
                  <a:lnTo>
                    <a:pt x="5932" y="1162"/>
                  </a:lnTo>
                  <a:lnTo>
                    <a:pt x="5923" y="1203"/>
                  </a:lnTo>
                  <a:close/>
                  <a:moveTo>
                    <a:pt x="5912" y="1203"/>
                  </a:moveTo>
                  <a:lnTo>
                    <a:pt x="5932" y="1162"/>
                  </a:lnTo>
                  <a:lnTo>
                    <a:pt x="5954" y="1162"/>
                  </a:lnTo>
                  <a:lnTo>
                    <a:pt x="5954" y="1172"/>
                  </a:lnTo>
                  <a:lnTo>
                    <a:pt x="5954" y="1193"/>
                  </a:lnTo>
                  <a:lnTo>
                    <a:pt x="5932" y="1203"/>
                  </a:lnTo>
                  <a:lnTo>
                    <a:pt x="5923" y="1203"/>
                  </a:lnTo>
                  <a:lnTo>
                    <a:pt x="5912" y="1203"/>
                  </a:lnTo>
                  <a:close/>
                  <a:moveTo>
                    <a:pt x="6187" y="1172"/>
                  </a:moveTo>
                  <a:lnTo>
                    <a:pt x="6145" y="1203"/>
                  </a:lnTo>
                  <a:lnTo>
                    <a:pt x="5923" y="1203"/>
                  </a:lnTo>
                  <a:lnTo>
                    <a:pt x="5923" y="1152"/>
                  </a:lnTo>
                  <a:lnTo>
                    <a:pt x="6145" y="1152"/>
                  </a:lnTo>
                  <a:lnTo>
                    <a:pt x="6187" y="1172"/>
                  </a:lnTo>
                  <a:close/>
                  <a:moveTo>
                    <a:pt x="6145" y="1203"/>
                  </a:moveTo>
                  <a:lnTo>
                    <a:pt x="6145" y="1152"/>
                  </a:lnTo>
                  <a:lnTo>
                    <a:pt x="6165" y="1152"/>
                  </a:lnTo>
                  <a:lnTo>
                    <a:pt x="6176" y="1162"/>
                  </a:lnTo>
                  <a:lnTo>
                    <a:pt x="6176" y="1172"/>
                  </a:lnTo>
                  <a:lnTo>
                    <a:pt x="6187" y="1172"/>
                  </a:lnTo>
                  <a:lnTo>
                    <a:pt x="6176" y="1193"/>
                  </a:lnTo>
                  <a:lnTo>
                    <a:pt x="6176" y="1203"/>
                  </a:lnTo>
                  <a:lnTo>
                    <a:pt x="6165" y="1203"/>
                  </a:lnTo>
                  <a:lnTo>
                    <a:pt x="6145" y="1203"/>
                  </a:lnTo>
                  <a:close/>
                  <a:moveTo>
                    <a:pt x="6165" y="2666"/>
                  </a:moveTo>
                  <a:lnTo>
                    <a:pt x="6123" y="2645"/>
                  </a:lnTo>
                  <a:lnTo>
                    <a:pt x="6123" y="1172"/>
                  </a:lnTo>
                  <a:lnTo>
                    <a:pt x="6187" y="1172"/>
                  </a:lnTo>
                  <a:lnTo>
                    <a:pt x="6187" y="2645"/>
                  </a:lnTo>
                  <a:lnTo>
                    <a:pt x="6165" y="2666"/>
                  </a:lnTo>
                  <a:close/>
                  <a:moveTo>
                    <a:pt x="6123" y="2645"/>
                  </a:moveTo>
                  <a:lnTo>
                    <a:pt x="6187" y="2645"/>
                  </a:lnTo>
                  <a:lnTo>
                    <a:pt x="6176" y="2655"/>
                  </a:lnTo>
                  <a:lnTo>
                    <a:pt x="6165" y="2666"/>
                  </a:lnTo>
                  <a:lnTo>
                    <a:pt x="6145" y="2666"/>
                  </a:lnTo>
                  <a:lnTo>
                    <a:pt x="6134" y="2655"/>
                  </a:lnTo>
                  <a:lnTo>
                    <a:pt x="6123" y="2645"/>
                  </a:lnTo>
                  <a:close/>
                  <a:moveTo>
                    <a:pt x="6092" y="2685"/>
                  </a:moveTo>
                  <a:lnTo>
                    <a:pt x="6081" y="2635"/>
                  </a:lnTo>
                  <a:lnTo>
                    <a:pt x="6145" y="2614"/>
                  </a:lnTo>
                  <a:lnTo>
                    <a:pt x="6165" y="2666"/>
                  </a:lnTo>
                  <a:lnTo>
                    <a:pt x="6092" y="2685"/>
                  </a:lnTo>
                  <a:close/>
                  <a:moveTo>
                    <a:pt x="6081" y="2635"/>
                  </a:moveTo>
                  <a:lnTo>
                    <a:pt x="6092" y="2685"/>
                  </a:lnTo>
                  <a:lnTo>
                    <a:pt x="6081" y="2696"/>
                  </a:lnTo>
                  <a:lnTo>
                    <a:pt x="6081" y="2685"/>
                  </a:lnTo>
                  <a:lnTo>
                    <a:pt x="6070" y="2685"/>
                  </a:lnTo>
                  <a:lnTo>
                    <a:pt x="6070" y="2666"/>
                  </a:lnTo>
                  <a:lnTo>
                    <a:pt x="6070" y="2655"/>
                  </a:lnTo>
                  <a:lnTo>
                    <a:pt x="6070" y="2645"/>
                  </a:lnTo>
                  <a:lnTo>
                    <a:pt x="6081" y="2635"/>
                  </a:lnTo>
                  <a:close/>
                  <a:moveTo>
                    <a:pt x="6081" y="2635"/>
                  </a:moveTo>
                  <a:lnTo>
                    <a:pt x="6092" y="2655"/>
                  </a:lnTo>
                  <a:lnTo>
                    <a:pt x="6081" y="2635"/>
                  </a:lnTo>
                  <a:close/>
                  <a:moveTo>
                    <a:pt x="6081" y="2635"/>
                  </a:moveTo>
                  <a:lnTo>
                    <a:pt x="6092" y="2685"/>
                  </a:lnTo>
                  <a:lnTo>
                    <a:pt x="6081" y="2696"/>
                  </a:lnTo>
                  <a:lnTo>
                    <a:pt x="6081" y="2685"/>
                  </a:lnTo>
                  <a:lnTo>
                    <a:pt x="6070" y="2685"/>
                  </a:lnTo>
                  <a:lnTo>
                    <a:pt x="6070" y="2666"/>
                  </a:lnTo>
                  <a:lnTo>
                    <a:pt x="6070" y="2655"/>
                  </a:lnTo>
                  <a:lnTo>
                    <a:pt x="6070" y="2645"/>
                  </a:lnTo>
                  <a:lnTo>
                    <a:pt x="6081" y="2635"/>
                  </a:lnTo>
                  <a:close/>
                  <a:moveTo>
                    <a:pt x="5085" y="3159"/>
                  </a:moveTo>
                  <a:lnTo>
                    <a:pt x="5032" y="3159"/>
                  </a:lnTo>
                  <a:lnTo>
                    <a:pt x="5032" y="3119"/>
                  </a:lnTo>
                  <a:lnTo>
                    <a:pt x="5032" y="3088"/>
                  </a:lnTo>
                  <a:lnTo>
                    <a:pt x="5043" y="3067"/>
                  </a:lnTo>
                  <a:lnTo>
                    <a:pt x="5054" y="3026"/>
                  </a:lnTo>
                  <a:lnTo>
                    <a:pt x="5074" y="3005"/>
                  </a:lnTo>
                  <a:lnTo>
                    <a:pt x="5096" y="2974"/>
                  </a:lnTo>
                  <a:lnTo>
                    <a:pt x="5107" y="2953"/>
                  </a:lnTo>
                  <a:lnTo>
                    <a:pt x="5138" y="2922"/>
                  </a:lnTo>
                  <a:lnTo>
                    <a:pt x="5160" y="2903"/>
                  </a:lnTo>
                  <a:lnTo>
                    <a:pt x="5191" y="2892"/>
                  </a:lnTo>
                  <a:lnTo>
                    <a:pt x="5212" y="2861"/>
                  </a:lnTo>
                  <a:lnTo>
                    <a:pt x="5255" y="2851"/>
                  </a:lnTo>
                  <a:lnTo>
                    <a:pt x="5297" y="2820"/>
                  </a:lnTo>
                  <a:lnTo>
                    <a:pt x="5318" y="2809"/>
                  </a:lnTo>
                  <a:lnTo>
                    <a:pt x="5360" y="2799"/>
                  </a:lnTo>
                  <a:lnTo>
                    <a:pt x="5402" y="2789"/>
                  </a:lnTo>
                  <a:lnTo>
                    <a:pt x="5477" y="2758"/>
                  </a:lnTo>
                  <a:lnTo>
                    <a:pt x="5573" y="2737"/>
                  </a:lnTo>
                  <a:lnTo>
                    <a:pt x="5646" y="2706"/>
                  </a:lnTo>
                  <a:lnTo>
                    <a:pt x="5742" y="2696"/>
                  </a:lnTo>
                  <a:lnTo>
                    <a:pt x="5837" y="2666"/>
                  </a:lnTo>
                  <a:lnTo>
                    <a:pt x="5912" y="2655"/>
                  </a:lnTo>
                  <a:lnTo>
                    <a:pt x="6007" y="2645"/>
                  </a:lnTo>
                  <a:lnTo>
                    <a:pt x="6081" y="2635"/>
                  </a:lnTo>
                  <a:lnTo>
                    <a:pt x="6092" y="2685"/>
                  </a:lnTo>
                  <a:lnTo>
                    <a:pt x="6018" y="2696"/>
                  </a:lnTo>
                  <a:lnTo>
                    <a:pt x="5923" y="2706"/>
                  </a:lnTo>
                  <a:lnTo>
                    <a:pt x="5837" y="2716"/>
                  </a:lnTo>
                  <a:lnTo>
                    <a:pt x="5752" y="2747"/>
                  </a:lnTo>
                  <a:lnTo>
                    <a:pt x="5657" y="2758"/>
                  </a:lnTo>
                  <a:lnTo>
                    <a:pt x="5583" y="2789"/>
                  </a:lnTo>
                  <a:lnTo>
                    <a:pt x="5488" y="2809"/>
                  </a:lnTo>
                  <a:lnTo>
                    <a:pt x="5413" y="2840"/>
                  </a:lnTo>
                  <a:lnTo>
                    <a:pt x="5382" y="2851"/>
                  </a:lnTo>
                  <a:lnTo>
                    <a:pt x="5350" y="2861"/>
                  </a:lnTo>
                  <a:lnTo>
                    <a:pt x="5307" y="2871"/>
                  </a:lnTo>
                  <a:lnTo>
                    <a:pt x="5276" y="2892"/>
                  </a:lnTo>
                  <a:lnTo>
                    <a:pt x="5255" y="2912"/>
                  </a:lnTo>
                  <a:lnTo>
                    <a:pt x="5212" y="2922"/>
                  </a:lnTo>
                  <a:lnTo>
                    <a:pt x="5202" y="2953"/>
                  </a:lnTo>
                  <a:lnTo>
                    <a:pt x="5180" y="2963"/>
                  </a:lnTo>
                  <a:lnTo>
                    <a:pt x="5149" y="2984"/>
                  </a:lnTo>
                  <a:lnTo>
                    <a:pt x="5138" y="3015"/>
                  </a:lnTo>
                  <a:lnTo>
                    <a:pt x="5127" y="3026"/>
                  </a:lnTo>
                  <a:lnTo>
                    <a:pt x="5107" y="3057"/>
                  </a:lnTo>
                  <a:lnTo>
                    <a:pt x="5096" y="3077"/>
                  </a:lnTo>
                  <a:lnTo>
                    <a:pt x="5085" y="3108"/>
                  </a:lnTo>
                  <a:lnTo>
                    <a:pt x="5085" y="3128"/>
                  </a:lnTo>
                  <a:lnTo>
                    <a:pt x="5085" y="3159"/>
                  </a:lnTo>
                  <a:close/>
                  <a:moveTo>
                    <a:pt x="5212" y="3396"/>
                  </a:moveTo>
                  <a:lnTo>
                    <a:pt x="5212" y="3458"/>
                  </a:lnTo>
                  <a:lnTo>
                    <a:pt x="5191" y="3458"/>
                  </a:lnTo>
                  <a:lnTo>
                    <a:pt x="5180" y="3447"/>
                  </a:lnTo>
                  <a:lnTo>
                    <a:pt x="5149" y="3437"/>
                  </a:lnTo>
                  <a:lnTo>
                    <a:pt x="5127" y="3427"/>
                  </a:lnTo>
                  <a:lnTo>
                    <a:pt x="5107" y="3406"/>
                  </a:lnTo>
                  <a:lnTo>
                    <a:pt x="5096" y="3385"/>
                  </a:lnTo>
                  <a:lnTo>
                    <a:pt x="5085" y="3375"/>
                  </a:lnTo>
                  <a:lnTo>
                    <a:pt x="5074" y="3345"/>
                  </a:lnTo>
                  <a:lnTo>
                    <a:pt x="5054" y="3324"/>
                  </a:lnTo>
                  <a:lnTo>
                    <a:pt x="5054" y="3293"/>
                  </a:lnTo>
                  <a:lnTo>
                    <a:pt x="5043" y="3273"/>
                  </a:lnTo>
                  <a:lnTo>
                    <a:pt x="5032" y="3252"/>
                  </a:lnTo>
                  <a:lnTo>
                    <a:pt x="5032" y="3231"/>
                  </a:lnTo>
                  <a:lnTo>
                    <a:pt x="5032" y="3211"/>
                  </a:lnTo>
                  <a:lnTo>
                    <a:pt x="5032" y="3180"/>
                  </a:lnTo>
                  <a:lnTo>
                    <a:pt x="5032" y="3159"/>
                  </a:lnTo>
                  <a:lnTo>
                    <a:pt x="5085" y="3159"/>
                  </a:lnTo>
                  <a:lnTo>
                    <a:pt x="5085" y="3180"/>
                  </a:lnTo>
                  <a:lnTo>
                    <a:pt x="5085" y="3190"/>
                  </a:lnTo>
                  <a:lnTo>
                    <a:pt x="5085" y="3221"/>
                  </a:lnTo>
                  <a:lnTo>
                    <a:pt x="5085" y="3242"/>
                  </a:lnTo>
                  <a:lnTo>
                    <a:pt x="5096" y="3252"/>
                  </a:lnTo>
                  <a:lnTo>
                    <a:pt x="5096" y="3283"/>
                  </a:lnTo>
                  <a:lnTo>
                    <a:pt x="5107" y="3304"/>
                  </a:lnTo>
                  <a:lnTo>
                    <a:pt x="5127" y="3324"/>
                  </a:lnTo>
                  <a:lnTo>
                    <a:pt x="5127" y="3345"/>
                  </a:lnTo>
                  <a:lnTo>
                    <a:pt x="5138" y="3354"/>
                  </a:lnTo>
                  <a:lnTo>
                    <a:pt x="5149" y="3375"/>
                  </a:lnTo>
                  <a:lnTo>
                    <a:pt x="5160" y="3385"/>
                  </a:lnTo>
                  <a:lnTo>
                    <a:pt x="5180" y="3396"/>
                  </a:lnTo>
                  <a:lnTo>
                    <a:pt x="5191" y="3396"/>
                  </a:lnTo>
                  <a:lnTo>
                    <a:pt x="5202" y="3396"/>
                  </a:lnTo>
                  <a:lnTo>
                    <a:pt x="5212" y="3396"/>
                  </a:lnTo>
                  <a:close/>
                  <a:moveTo>
                    <a:pt x="5890" y="3396"/>
                  </a:moveTo>
                  <a:lnTo>
                    <a:pt x="5870" y="3345"/>
                  </a:lnTo>
                  <a:lnTo>
                    <a:pt x="5870" y="3396"/>
                  </a:lnTo>
                  <a:lnTo>
                    <a:pt x="5837" y="3396"/>
                  </a:lnTo>
                  <a:lnTo>
                    <a:pt x="5795" y="3385"/>
                  </a:lnTo>
                  <a:lnTo>
                    <a:pt x="5752" y="3385"/>
                  </a:lnTo>
                  <a:lnTo>
                    <a:pt x="5710" y="3385"/>
                  </a:lnTo>
                  <a:lnTo>
                    <a:pt x="5679" y="3385"/>
                  </a:lnTo>
                  <a:lnTo>
                    <a:pt x="5637" y="3396"/>
                  </a:lnTo>
                  <a:lnTo>
                    <a:pt x="5593" y="3396"/>
                  </a:lnTo>
                  <a:lnTo>
                    <a:pt x="5541" y="3406"/>
                  </a:lnTo>
                  <a:lnTo>
                    <a:pt x="5466" y="3427"/>
                  </a:lnTo>
                  <a:lnTo>
                    <a:pt x="5382" y="3437"/>
                  </a:lnTo>
                  <a:lnTo>
                    <a:pt x="5350" y="3447"/>
                  </a:lnTo>
                  <a:lnTo>
                    <a:pt x="5307" y="3447"/>
                  </a:lnTo>
                  <a:lnTo>
                    <a:pt x="5255" y="3458"/>
                  </a:lnTo>
                  <a:lnTo>
                    <a:pt x="5212" y="3458"/>
                  </a:lnTo>
                  <a:lnTo>
                    <a:pt x="5212" y="3396"/>
                  </a:lnTo>
                  <a:lnTo>
                    <a:pt x="5255" y="3396"/>
                  </a:lnTo>
                  <a:lnTo>
                    <a:pt x="5297" y="3396"/>
                  </a:lnTo>
                  <a:lnTo>
                    <a:pt x="5329" y="3396"/>
                  </a:lnTo>
                  <a:lnTo>
                    <a:pt x="5371" y="3385"/>
                  </a:lnTo>
                  <a:lnTo>
                    <a:pt x="5456" y="3375"/>
                  </a:lnTo>
                  <a:lnTo>
                    <a:pt x="5541" y="3354"/>
                  </a:lnTo>
                  <a:lnTo>
                    <a:pt x="5583" y="3345"/>
                  </a:lnTo>
                  <a:lnTo>
                    <a:pt x="5626" y="3345"/>
                  </a:lnTo>
                  <a:lnTo>
                    <a:pt x="5657" y="3335"/>
                  </a:lnTo>
                  <a:lnTo>
                    <a:pt x="5699" y="3335"/>
                  </a:lnTo>
                  <a:lnTo>
                    <a:pt x="5752" y="3335"/>
                  </a:lnTo>
                  <a:lnTo>
                    <a:pt x="5795" y="3335"/>
                  </a:lnTo>
                  <a:lnTo>
                    <a:pt x="5837" y="3345"/>
                  </a:lnTo>
                  <a:lnTo>
                    <a:pt x="5890" y="3345"/>
                  </a:lnTo>
                  <a:lnTo>
                    <a:pt x="5890" y="3396"/>
                  </a:lnTo>
                  <a:close/>
                  <a:moveTo>
                    <a:pt x="5870" y="3396"/>
                  </a:moveTo>
                  <a:lnTo>
                    <a:pt x="5890" y="3345"/>
                  </a:lnTo>
                  <a:lnTo>
                    <a:pt x="5890" y="3354"/>
                  </a:lnTo>
                  <a:lnTo>
                    <a:pt x="5901" y="3354"/>
                  </a:lnTo>
                  <a:lnTo>
                    <a:pt x="5901" y="3375"/>
                  </a:lnTo>
                  <a:lnTo>
                    <a:pt x="5901" y="3385"/>
                  </a:lnTo>
                  <a:lnTo>
                    <a:pt x="5901" y="3396"/>
                  </a:lnTo>
                  <a:lnTo>
                    <a:pt x="5890" y="3396"/>
                  </a:lnTo>
                  <a:lnTo>
                    <a:pt x="5870" y="3396"/>
                  </a:lnTo>
                  <a:close/>
                  <a:moveTo>
                    <a:pt x="5466" y="3767"/>
                  </a:moveTo>
                  <a:lnTo>
                    <a:pt x="5519" y="3757"/>
                  </a:lnTo>
                  <a:lnTo>
                    <a:pt x="5477" y="3746"/>
                  </a:lnTo>
                  <a:lnTo>
                    <a:pt x="5488" y="3715"/>
                  </a:lnTo>
                  <a:lnTo>
                    <a:pt x="5509" y="3705"/>
                  </a:lnTo>
                  <a:lnTo>
                    <a:pt x="5530" y="3674"/>
                  </a:lnTo>
                  <a:lnTo>
                    <a:pt x="5541" y="3643"/>
                  </a:lnTo>
                  <a:lnTo>
                    <a:pt x="5583" y="3591"/>
                  </a:lnTo>
                  <a:lnTo>
                    <a:pt x="5626" y="3530"/>
                  </a:lnTo>
                  <a:lnTo>
                    <a:pt x="5637" y="3499"/>
                  </a:lnTo>
                  <a:lnTo>
                    <a:pt x="5657" y="3479"/>
                  </a:lnTo>
                  <a:lnTo>
                    <a:pt x="5688" y="3447"/>
                  </a:lnTo>
                  <a:lnTo>
                    <a:pt x="5710" y="3427"/>
                  </a:lnTo>
                  <a:lnTo>
                    <a:pt x="5752" y="3396"/>
                  </a:lnTo>
                  <a:lnTo>
                    <a:pt x="5784" y="3385"/>
                  </a:lnTo>
                  <a:lnTo>
                    <a:pt x="5806" y="3375"/>
                  </a:lnTo>
                  <a:lnTo>
                    <a:pt x="5816" y="3354"/>
                  </a:lnTo>
                  <a:lnTo>
                    <a:pt x="5848" y="3354"/>
                  </a:lnTo>
                  <a:lnTo>
                    <a:pt x="5870" y="3345"/>
                  </a:lnTo>
                  <a:lnTo>
                    <a:pt x="5890" y="3396"/>
                  </a:lnTo>
                  <a:lnTo>
                    <a:pt x="5859" y="3406"/>
                  </a:lnTo>
                  <a:lnTo>
                    <a:pt x="5848" y="3406"/>
                  </a:lnTo>
                  <a:lnTo>
                    <a:pt x="5816" y="3427"/>
                  </a:lnTo>
                  <a:lnTo>
                    <a:pt x="5806" y="3427"/>
                  </a:lnTo>
                  <a:lnTo>
                    <a:pt x="5784" y="3447"/>
                  </a:lnTo>
                  <a:lnTo>
                    <a:pt x="5752" y="3458"/>
                  </a:lnTo>
                  <a:lnTo>
                    <a:pt x="5732" y="3489"/>
                  </a:lnTo>
                  <a:lnTo>
                    <a:pt x="5699" y="3510"/>
                  </a:lnTo>
                  <a:lnTo>
                    <a:pt x="5688" y="3541"/>
                  </a:lnTo>
                  <a:lnTo>
                    <a:pt x="5657" y="3561"/>
                  </a:lnTo>
                  <a:lnTo>
                    <a:pt x="5626" y="3612"/>
                  </a:lnTo>
                  <a:lnTo>
                    <a:pt x="5583" y="3674"/>
                  </a:lnTo>
                  <a:lnTo>
                    <a:pt x="5573" y="3705"/>
                  </a:lnTo>
                  <a:lnTo>
                    <a:pt x="5562" y="3726"/>
                  </a:lnTo>
                  <a:lnTo>
                    <a:pt x="5530" y="3757"/>
                  </a:lnTo>
                  <a:lnTo>
                    <a:pt x="5509" y="3777"/>
                  </a:lnTo>
                  <a:lnTo>
                    <a:pt x="5466" y="3767"/>
                  </a:lnTo>
                  <a:close/>
                  <a:moveTo>
                    <a:pt x="5477" y="3746"/>
                  </a:moveTo>
                  <a:lnTo>
                    <a:pt x="5509" y="3777"/>
                  </a:lnTo>
                  <a:lnTo>
                    <a:pt x="5488" y="3777"/>
                  </a:lnTo>
                  <a:lnTo>
                    <a:pt x="5477" y="3777"/>
                  </a:lnTo>
                  <a:lnTo>
                    <a:pt x="5466" y="3767"/>
                  </a:lnTo>
                  <a:lnTo>
                    <a:pt x="5466" y="3757"/>
                  </a:lnTo>
                  <a:lnTo>
                    <a:pt x="5477" y="3746"/>
                  </a:lnTo>
                  <a:close/>
                  <a:moveTo>
                    <a:pt x="5244" y="3489"/>
                  </a:moveTo>
                  <a:lnTo>
                    <a:pt x="5191" y="3489"/>
                  </a:lnTo>
                  <a:lnTo>
                    <a:pt x="5233" y="3458"/>
                  </a:lnTo>
                  <a:lnTo>
                    <a:pt x="5265" y="3479"/>
                  </a:lnTo>
                  <a:lnTo>
                    <a:pt x="5307" y="3499"/>
                  </a:lnTo>
                  <a:lnTo>
                    <a:pt x="5329" y="3499"/>
                  </a:lnTo>
                  <a:lnTo>
                    <a:pt x="5350" y="3510"/>
                  </a:lnTo>
                  <a:lnTo>
                    <a:pt x="5371" y="3530"/>
                  </a:lnTo>
                  <a:lnTo>
                    <a:pt x="5382" y="3541"/>
                  </a:lnTo>
                  <a:lnTo>
                    <a:pt x="5413" y="3551"/>
                  </a:lnTo>
                  <a:lnTo>
                    <a:pt x="5424" y="3572"/>
                  </a:lnTo>
                  <a:lnTo>
                    <a:pt x="5456" y="3591"/>
                  </a:lnTo>
                  <a:lnTo>
                    <a:pt x="5466" y="3612"/>
                  </a:lnTo>
                  <a:lnTo>
                    <a:pt x="5477" y="3643"/>
                  </a:lnTo>
                  <a:lnTo>
                    <a:pt x="5488" y="3674"/>
                  </a:lnTo>
                  <a:lnTo>
                    <a:pt x="5509" y="3715"/>
                  </a:lnTo>
                  <a:lnTo>
                    <a:pt x="5519" y="3757"/>
                  </a:lnTo>
                  <a:lnTo>
                    <a:pt x="5466" y="3767"/>
                  </a:lnTo>
                  <a:lnTo>
                    <a:pt x="5456" y="3726"/>
                  </a:lnTo>
                  <a:lnTo>
                    <a:pt x="5435" y="3695"/>
                  </a:lnTo>
                  <a:lnTo>
                    <a:pt x="5424" y="3664"/>
                  </a:lnTo>
                  <a:lnTo>
                    <a:pt x="5413" y="3643"/>
                  </a:lnTo>
                  <a:lnTo>
                    <a:pt x="5402" y="3622"/>
                  </a:lnTo>
                  <a:lnTo>
                    <a:pt x="5382" y="3612"/>
                  </a:lnTo>
                  <a:lnTo>
                    <a:pt x="5371" y="3591"/>
                  </a:lnTo>
                  <a:lnTo>
                    <a:pt x="5360" y="3572"/>
                  </a:lnTo>
                  <a:lnTo>
                    <a:pt x="5350" y="3572"/>
                  </a:lnTo>
                  <a:lnTo>
                    <a:pt x="5318" y="3561"/>
                  </a:lnTo>
                  <a:lnTo>
                    <a:pt x="5307" y="3551"/>
                  </a:lnTo>
                  <a:lnTo>
                    <a:pt x="5297" y="3551"/>
                  </a:lnTo>
                  <a:lnTo>
                    <a:pt x="5244" y="3530"/>
                  </a:lnTo>
                  <a:lnTo>
                    <a:pt x="5202" y="3510"/>
                  </a:lnTo>
                  <a:lnTo>
                    <a:pt x="5244" y="3489"/>
                  </a:lnTo>
                  <a:close/>
                  <a:moveTo>
                    <a:pt x="5233" y="3458"/>
                  </a:moveTo>
                  <a:lnTo>
                    <a:pt x="5202" y="3510"/>
                  </a:lnTo>
                  <a:lnTo>
                    <a:pt x="5202" y="3499"/>
                  </a:lnTo>
                  <a:lnTo>
                    <a:pt x="5191" y="3499"/>
                  </a:lnTo>
                  <a:lnTo>
                    <a:pt x="5191" y="3489"/>
                  </a:lnTo>
                  <a:lnTo>
                    <a:pt x="5191" y="3479"/>
                  </a:lnTo>
                  <a:lnTo>
                    <a:pt x="5202" y="3458"/>
                  </a:lnTo>
                  <a:lnTo>
                    <a:pt x="5212" y="3458"/>
                  </a:lnTo>
                  <a:lnTo>
                    <a:pt x="5233" y="3458"/>
                  </a:lnTo>
                  <a:close/>
                  <a:moveTo>
                    <a:pt x="4778" y="4014"/>
                  </a:moveTo>
                  <a:lnTo>
                    <a:pt x="4778" y="3942"/>
                  </a:lnTo>
                  <a:lnTo>
                    <a:pt x="4757" y="3973"/>
                  </a:lnTo>
                  <a:lnTo>
                    <a:pt x="4767" y="3963"/>
                  </a:lnTo>
                  <a:lnTo>
                    <a:pt x="4767" y="3942"/>
                  </a:lnTo>
                  <a:lnTo>
                    <a:pt x="4778" y="3932"/>
                  </a:lnTo>
                  <a:lnTo>
                    <a:pt x="4799" y="3921"/>
                  </a:lnTo>
                  <a:lnTo>
                    <a:pt x="4821" y="3890"/>
                  </a:lnTo>
                  <a:lnTo>
                    <a:pt x="4863" y="3869"/>
                  </a:lnTo>
                  <a:lnTo>
                    <a:pt x="4926" y="3807"/>
                  </a:lnTo>
                  <a:lnTo>
                    <a:pt x="5000" y="3757"/>
                  </a:lnTo>
                  <a:lnTo>
                    <a:pt x="5043" y="3715"/>
                  </a:lnTo>
                  <a:lnTo>
                    <a:pt x="5074" y="3695"/>
                  </a:lnTo>
                  <a:lnTo>
                    <a:pt x="5107" y="3653"/>
                  </a:lnTo>
                  <a:lnTo>
                    <a:pt x="5138" y="3622"/>
                  </a:lnTo>
                  <a:lnTo>
                    <a:pt x="5149" y="3602"/>
                  </a:lnTo>
                  <a:lnTo>
                    <a:pt x="5160" y="3591"/>
                  </a:lnTo>
                  <a:lnTo>
                    <a:pt x="5160" y="3572"/>
                  </a:lnTo>
                  <a:lnTo>
                    <a:pt x="5180" y="3551"/>
                  </a:lnTo>
                  <a:lnTo>
                    <a:pt x="5180" y="3541"/>
                  </a:lnTo>
                  <a:lnTo>
                    <a:pt x="5191" y="3530"/>
                  </a:lnTo>
                  <a:lnTo>
                    <a:pt x="5191" y="3499"/>
                  </a:lnTo>
                  <a:lnTo>
                    <a:pt x="5191" y="3489"/>
                  </a:lnTo>
                  <a:lnTo>
                    <a:pt x="5244" y="3489"/>
                  </a:lnTo>
                  <a:lnTo>
                    <a:pt x="5244" y="3510"/>
                  </a:lnTo>
                  <a:lnTo>
                    <a:pt x="5244" y="3530"/>
                  </a:lnTo>
                  <a:lnTo>
                    <a:pt x="5233" y="3551"/>
                  </a:lnTo>
                  <a:lnTo>
                    <a:pt x="5233" y="3572"/>
                  </a:lnTo>
                  <a:lnTo>
                    <a:pt x="5212" y="3602"/>
                  </a:lnTo>
                  <a:lnTo>
                    <a:pt x="5202" y="3612"/>
                  </a:lnTo>
                  <a:lnTo>
                    <a:pt x="5191" y="3643"/>
                  </a:lnTo>
                  <a:lnTo>
                    <a:pt x="5180" y="3653"/>
                  </a:lnTo>
                  <a:lnTo>
                    <a:pt x="5149" y="3695"/>
                  </a:lnTo>
                  <a:lnTo>
                    <a:pt x="5107" y="3726"/>
                  </a:lnTo>
                  <a:lnTo>
                    <a:pt x="5074" y="3767"/>
                  </a:lnTo>
                  <a:lnTo>
                    <a:pt x="5032" y="3797"/>
                  </a:lnTo>
                  <a:lnTo>
                    <a:pt x="4969" y="3859"/>
                  </a:lnTo>
                  <a:lnTo>
                    <a:pt x="4883" y="3911"/>
                  </a:lnTo>
                  <a:lnTo>
                    <a:pt x="4863" y="3932"/>
                  </a:lnTo>
                  <a:lnTo>
                    <a:pt x="4830" y="3963"/>
                  </a:lnTo>
                  <a:lnTo>
                    <a:pt x="4821" y="3963"/>
                  </a:lnTo>
                  <a:lnTo>
                    <a:pt x="4821" y="3973"/>
                  </a:lnTo>
                  <a:lnTo>
                    <a:pt x="4810" y="3983"/>
                  </a:lnTo>
                  <a:lnTo>
                    <a:pt x="4810" y="3994"/>
                  </a:lnTo>
                  <a:lnTo>
                    <a:pt x="4778" y="4014"/>
                  </a:lnTo>
                  <a:close/>
                  <a:moveTo>
                    <a:pt x="4757" y="3973"/>
                  </a:moveTo>
                  <a:lnTo>
                    <a:pt x="4810" y="3994"/>
                  </a:lnTo>
                  <a:lnTo>
                    <a:pt x="4799" y="3994"/>
                  </a:lnTo>
                  <a:lnTo>
                    <a:pt x="4799" y="4014"/>
                  </a:lnTo>
                  <a:lnTo>
                    <a:pt x="4778" y="4014"/>
                  </a:lnTo>
                  <a:lnTo>
                    <a:pt x="4767" y="3994"/>
                  </a:lnTo>
                  <a:lnTo>
                    <a:pt x="4757" y="3994"/>
                  </a:lnTo>
                  <a:lnTo>
                    <a:pt x="4757" y="3983"/>
                  </a:lnTo>
                  <a:lnTo>
                    <a:pt x="4757" y="3973"/>
                  </a:lnTo>
                  <a:close/>
                  <a:moveTo>
                    <a:pt x="4502" y="3510"/>
                  </a:moveTo>
                  <a:lnTo>
                    <a:pt x="4502" y="3458"/>
                  </a:lnTo>
                  <a:lnTo>
                    <a:pt x="4535" y="3489"/>
                  </a:lnTo>
                  <a:lnTo>
                    <a:pt x="4535" y="3561"/>
                  </a:lnTo>
                  <a:lnTo>
                    <a:pt x="4544" y="3643"/>
                  </a:lnTo>
                  <a:lnTo>
                    <a:pt x="4544" y="3674"/>
                  </a:lnTo>
                  <a:lnTo>
                    <a:pt x="4544" y="3715"/>
                  </a:lnTo>
                  <a:lnTo>
                    <a:pt x="4555" y="3757"/>
                  </a:lnTo>
                  <a:lnTo>
                    <a:pt x="4577" y="3777"/>
                  </a:lnTo>
                  <a:lnTo>
                    <a:pt x="4588" y="3818"/>
                  </a:lnTo>
                  <a:lnTo>
                    <a:pt x="4597" y="3849"/>
                  </a:lnTo>
                  <a:lnTo>
                    <a:pt x="4608" y="3859"/>
                  </a:lnTo>
                  <a:lnTo>
                    <a:pt x="4608" y="3869"/>
                  </a:lnTo>
                  <a:lnTo>
                    <a:pt x="4630" y="3880"/>
                  </a:lnTo>
                  <a:lnTo>
                    <a:pt x="4640" y="3880"/>
                  </a:lnTo>
                  <a:lnTo>
                    <a:pt x="4650" y="3890"/>
                  </a:lnTo>
                  <a:lnTo>
                    <a:pt x="4661" y="3911"/>
                  </a:lnTo>
                  <a:lnTo>
                    <a:pt x="4693" y="3921"/>
                  </a:lnTo>
                  <a:lnTo>
                    <a:pt x="4703" y="3921"/>
                  </a:lnTo>
                  <a:lnTo>
                    <a:pt x="4714" y="3932"/>
                  </a:lnTo>
                  <a:lnTo>
                    <a:pt x="4746" y="3942"/>
                  </a:lnTo>
                  <a:lnTo>
                    <a:pt x="4767" y="3942"/>
                  </a:lnTo>
                  <a:lnTo>
                    <a:pt x="4778" y="3942"/>
                  </a:lnTo>
                  <a:lnTo>
                    <a:pt x="4778" y="4014"/>
                  </a:lnTo>
                  <a:lnTo>
                    <a:pt x="4757" y="3994"/>
                  </a:lnTo>
                  <a:lnTo>
                    <a:pt x="4725" y="3994"/>
                  </a:lnTo>
                  <a:lnTo>
                    <a:pt x="4703" y="3983"/>
                  </a:lnTo>
                  <a:lnTo>
                    <a:pt x="4672" y="3973"/>
                  </a:lnTo>
                  <a:lnTo>
                    <a:pt x="4661" y="3973"/>
                  </a:lnTo>
                  <a:lnTo>
                    <a:pt x="4640" y="3963"/>
                  </a:lnTo>
                  <a:lnTo>
                    <a:pt x="4630" y="3942"/>
                  </a:lnTo>
                  <a:lnTo>
                    <a:pt x="4608" y="3932"/>
                  </a:lnTo>
                  <a:lnTo>
                    <a:pt x="4588" y="3921"/>
                  </a:lnTo>
                  <a:lnTo>
                    <a:pt x="4577" y="3911"/>
                  </a:lnTo>
                  <a:lnTo>
                    <a:pt x="4555" y="3880"/>
                  </a:lnTo>
                  <a:lnTo>
                    <a:pt x="4555" y="3869"/>
                  </a:lnTo>
                  <a:lnTo>
                    <a:pt x="4535" y="3849"/>
                  </a:lnTo>
                  <a:lnTo>
                    <a:pt x="4524" y="3807"/>
                  </a:lnTo>
                  <a:lnTo>
                    <a:pt x="4502" y="3767"/>
                  </a:lnTo>
                  <a:lnTo>
                    <a:pt x="4492" y="3726"/>
                  </a:lnTo>
                  <a:lnTo>
                    <a:pt x="4492" y="3695"/>
                  </a:lnTo>
                  <a:lnTo>
                    <a:pt x="4481" y="3653"/>
                  </a:lnTo>
                  <a:lnTo>
                    <a:pt x="4481" y="3561"/>
                  </a:lnTo>
                  <a:lnTo>
                    <a:pt x="4481" y="3489"/>
                  </a:lnTo>
                  <a:lnTo>
                    <a:pt x="4502" y="3510"/>
                  </a:lnTo>
                  <a:close/>
                  <a:moveTo>
                    <a:pt x="4535" y="3489"/>
                  </a:moveTo>
                  <a:lnTo>
                    <a:pt x="4481" y="3489"/>
                  </a:lnTo>
                  <a:lnTo>
                    <a:pt x="4481" y="3479"/>
                  </a:lnTo>
                  <a:lnTo>
                    <a:pt x="4492" y="3458"/>
                  </a:lnTo>
                  <a:lnTo>
                    <a:pt x="4502" y="3458"/>
                  </a:lnTo>
                  <a:lnTo>
                    <a:pt x="4524" y="3458"/>
                  </a:lnTo>
                  <a:lnTo>
                    <a:pt x="4535" y="3458"/>
                  </a:lnTo>
                  <a:lnTo>
                    <a:pt x="4535" y="3479"/>
                  </a:lnTo>
                  <a:lnTo>
                    <a:pt x="4535" y="3489"/>
                  </a:lnTo>
                  <a:close/>
                  <a:moveTo>
                    <a:pt x="4058" y="3293"/>
                  </a:moveTo>
                  <a:lnTo>
                    <a:pt x="4089" y="3345"/>
                  </a:lnTo>
                  <a:lnTo>
                    <a:pt x="4089" y="3293"/>
                  </a:lnTo>
                  <a:lnTo>
                    <a:pt x="4100" y="3304"/>
                  </a:lnTo>
                  <a:lnTo>
                    <a:pt x="4111" y="3324"/>
                  </a:lnTo>
                  <a:lnTo>
                    <a:pt x="4142" y="3335"/>
                  </a:lnTo>
                  <a:lnTo>
                    <a:pt x="4153" y="3345"/>
                  </a:lnTo>
                  <a:lnTo>
                    <a:pt x="4206" y="3375"/>
                  </a:lnTo>
                  <a:lnTo>
                    <a:pt x="4259" y="3396"/>
                  </a:lnTo>
                  <a:lnTo>
                    <a:pt x="4302" y="3406"/>
                  </a:lnTo>
                  <a:lnTo>
                    <a:pt x="4322" y="3427"/>
                  </a:lnTo>
                  <a:lnTo>
                    <a:pt x="4344" y="3437"/>
                  </a:lnTo>
                  <a:lnTo>
                    <a:pt x="4386" y="3437"/>
                  </a:lnTo>
                  <a:lnTo>
                    <a:pt x="4417" y="3447"/>
                  </a:lnTo>
                  <a:lnTo>
                    <a:pt x="4449" y="3447"/>
                  </a:lnTo>
                  <a:lnTo>
                    <a:pt x="4481" y="3458"/>
                  </a:lnTo>
                  <a:lnTo>
                    <a:pt x="4502" y="3458"/>
                  </a:lnTo>
                  <a:lnTo>
                    <a:pt x="4502" y="3510"/>
                  </a:lnTo>
                  <a:lnTo>
                    <a:pt x="4481" y="3510"/>
                  </a:lnTo>
                  <a:lnTo>
                    <a:pt x="4439" y="3510"/>
                  </a:lnTo>
                  <a:lnTo>
                    <a:pt x="4397" y="3499"/>
                  </a:lnTo>
                  <a:lnTo>
                    <a:pt x="4375" y="3499"/>
                  </a:lnTo>
                  <a:lnTo>
                    <a:pt x="4333" y="3489"/>
                  </a:lnTo>
                  <a:lnTo>
                    <a:pt x="4311" y="3479"/>
                  </a:lnTo>
                  <a:lnTo>
                    <a:pt x="4269" y="3458"/>
                  </a:lnTo>
                  <a:lnTo>
                    <a:pt x="4248" y="3447"/>
                  </a:lnTo>
                  <a:lnTo>
                    <a:pt x="4174" y="3427"/>
                  </a:lnTo>
                  <a:lnTo>
                    <a:pt x="4120" y="3396"/>
                  </a:lnTo>
                  <a:lnTo>
                    <a:pt x="4100" y="3385"/>
                  </a:lnTo>
                  <a:lnTo>
                    <a:pt x="4089" y="3354"/>
                  </a:lnTo>
                  <a:lnTo>
                    <a:pt x="4069" y="3345"/>
                  </a:lnTo>
                  <a:lnTo>
                    <a:pt x="4047" y="3335"/>
                  </a:lnTo>
                  <a:lnTo>
                    <a:pt x="4058" y="3293"/>
                  </a:lnTo>
                  <a:close/>
                  <a:moveTo>
                    <a:pt x="4089" y="3293"/>
                  </a:moveTo>
                  <a:lnTo>
                    <a:pt x="4047" y="3335"/>
                  </a:lnTo>
                  <a:lnTo>
                    <a:pt x="4047" y="3324"/>
                  </a:lnTo>
                  <a:lnTo>
                    <a:pt x="4047" y="3304"/>
                  </a:lnTo>
                  <a:lnTo>
                    <a:pt x="4047" y="3293"/>
                  </a:lnTo>
                  <a:lnTo>
                    <a:pt x="4058" y="3293"/>
                  </a:lnTo>
                  <a:lnTo>
                    <a:pt x="4069" y="3293"/>
                  </a:lnTo>
                  <a:lnTo>
                    <a:pt x="4089" y="3293"/>
                  </a:lnTo>
                  <a:close/>
                  <a:moveTo>
                    <a:pt x="4883" y="3180"/>
                  </a:moveTo>
                  <a:lnTo>
                    <a:pt x="4883" y="3128"/>
                  </a:lnTo>
                  <a:lnTo>
                    <a:pt x="4905" y="3180"/>
                  </a:lnTo>
                  <a:lnTo>
                    <a:pt x="4799" y="3211"/>
                  </a:lnTo>
                  <a:lnTo>
                    <a:pt x="4703" y="3221"/>
                  </a:lnTo>
                  <a:lnTo>
                    <a:pt x="4597" y="3231"/>
                  </a:lnTo>
                  <a:lnTo>
                    <a:pt x="4502" y="3242"/>
                  </a:lnTo>
                  <a:lnTo>
                    <a:pt x="4417" y="3252"/>
                  </a:lnTo>
                  <a:lnTo>
                    <a:pt x="4311" y="3283"/>
                  </a:lnTo>
                  <a:lnTo>
                    <a:pt x="4259" y="3293"/>
                  </a:lnTo>
                  <a:lnTo>
                    <a:pt x="4195" y="3304"/>
                  </a:lnTo>
                  <a:lnTo>
                    <a:pt x="4142" y="3324"/>
                  </a:lnTo>
                  <a:lnTo>
                    <a:pt x="4089" y="3345"/>
                  </a:lnTo>
                  <a:lnTo>
                    <a:pt x="4058" y="3293"/>
                  </a:lnTo>
                  <a:lnTo>
                    <a:pt x="4120" y="3273"/>
                  </a:lnTo>
                  <a:lnTo>
                    <a:pt x="4174" y="3252"/>
                  </a:lnTo>
                  <a:lnTo>
                    <a:pt x="4248" y="3242"/>
                  </a:lnTo>
                  <a:lnTo>
                    <a:pt x="4302" y="3231"/>
                  </a:lnTo>
                  <a:lnTo>
                    <a:pt x="4397" y="3211"/>
                  </a:lnTo>
                  <a:lnTo>
                    <a:pt x="4492" y="3190"/>
                  </a:lnTo>
                  <a:lnTo>
                    <a:pt x="4597" y="3180"/>
                  </a:lnTo>
                  <a:lnTo>
                    <a:pt x="4693" y="3169"/>
                  </a:lnTo>
                  <a:lnTo>
                    <a:pt x="4778" y="3138"/>
                  </a:lnTo>
                  <a:lnTo>
                    <a:pt x="4883" y="3128"/>
                  </a:lnTo>
                  <a:lnTo>
                    <a:pt x="4883" y="3180"/>
                  </a:lnTo>
                  <a:close/>
                  <a:moveTo>
                    <a:pt x="4883" y="3128"/>
                  </a:moveTo>
                  <a:lnTo>
                    <a:pt x="4883" y="3159"/>
                  </a:lnTo>
                  <a:lnTo>
                    <a:pt x="4883" y="3128"/>
                  </a:lnTo>
                  <a:close/>
                  <a:moveTo>
                    <a:pt x="4905" y="3180"/>
                  </a:moveTo>
                  <a:lnTo>
                    <a:pt x="4883" y="3128"/>
                  </a:lnTo>
                  <a:lnTo>
                    <a:pt x="4905" y="3128"/>
                  </a:lnTo>
                  <a:lnTo>
                    <a:pt x="4916" y="3138"/>
                  </a:lnTo>
                  <a:lnTo>
                    <a:pt x="4916" y="3159"/>
                  </a:lnTo>
                  <a:lnTo>
                    <a:pt x="4916" y="3169"/>
                  </a:lnTo>
                  <a:lnTo>
                    <a:pt x="4905" y="3180"/>
                  </a:lnTo>
                  <a:close/>
                  <a:moveTo>
                    <a:pt x="3994" y="3169"/>
                  </a:moveTo>
                  <a:lnTo>
                    <a:pt x="4015" y="3128"/>
                  </a:lnTo>
                  <a:lnTo>
                    <a:pt x="4883" y="3128"/>
                  </a:lnTo>
                  <a:lnTo>
                    <a:pt x="4883" y="3180"/>
                  </a:lnTo>
                  <a:lnTo>
                    <a:pt x="4015" y="3180"/>
                  </a:lnTo>
                  <a:lnTo>
                    <a:pt x="3994" y="3169"/>
                  </a:lnTo>
                  <a:close/>
                  <a:moveTo>
                    <a:pt x="4015" y="3128"/>
                  </a:moveTo>
                  <a:lnTo>
                    <a:pt x="4015" y="3180"/>
                  </a:lnTo>
                  <a:lnTo>
                    <a:pt x="4005" y="3180"/>
                  </a:lnTo>
                  <a:lnTo>
                    <a:pt x="3994" y="3180"/>
                  </a:lnTo>
                  <a:lnTo>
                    <a:pt x="3994" y="3169"/>
                  </a:lnTo>
                  <a:lnTo>
                    <a:pt x="3994" y="3159"/>
                  </a:lnTo>
                  <a:lnTo>
                    <a:pt x="3994" y="3138"/>
                  </a:lnTo>
                  <a:lnTo>
                    <a:pt x="4005" y="3128"/>
                  </a:lnTo>
                  <a:lnTo>
                    <a:pt x="4015" y="3128"/>
                  </a:lnTo>
                  <a:close/>
                  <a:moveTo>
                    <a:pt x="4036" y="3138"/>
                  </a:moveTo>
                  <a:lnTo>
                    <a:pt x="4015" y="3159"/>
                  </a:lnTo>
                  <a:lnTo>
                    <a:pt x="4036" y="3138"/>
                  </a:lnTo>
                  <a:close/>
                  <a:moveTo>
                    <a:pt x="4015" y="3128"/>
                  </a:moveTo>
                  <a:lnTo>
                    <a:pt x="4015" y="3180"/>
                  </a:lnTo>
                  <a:lnTo>
                    <a:pt x="4005" y="3180"/>
                  </a:lnTo>
                  <a:lnTo>
                    <a:pt x="3994" y="3180"/>
                  </a:lnTo>
                  <a:lnTo>
                    <a:pt x="3994" y="3169"/>
                  </a:lnTo>
                  <a:lnTo>
                    <a:pt x="3994" y="3159"/>
                  </a:lnTo>
                  <a:lnTo>
                    <a:pt x="3994" y="3138"/>
                  </a:lnTo>
                  <a:lnTo>
                    <a:pt x="4005" y="3128"/>
                  </a:lnTo>
                  <a:lnTo>
                    <a:pt x="4015" y="3128"/>
                  </a:lnTo>
                  <a:close/>
                  <a:moveTo>
                    <a:pt x="3337" y="2840"/>
                  </a:moveTo>
                  <a:lnTo>
                    <a:pt x="3284" y="2809"/>
                  </a:lnTo>
                  <a:lnTo>
                    <a:pt x="3315" y="2799"/>
                  </a:lnTo>
                  <a:lnTo>
                    <a:pt x="3390" y="2820"/>
                  </a:lnTo>
                  <a:lnTo>
                    <a:pt x="3464" y="2851"/>
                  </a:lnTo>
                  <a:lnTo>
                    <a:pt x="3570" y="2871"/>
                  </a:lnTo>
                  <a:lnTo>
                    <a:pt x="3665" y="2903"/>
                  </a:lnTo>
                  <a:lnTo>
                    <a:pt x="3719" y="2922"/>
                  </a:lnTo>
                  <a:lnTo>
                    <a:pt x="3772" y="2953"/>
                  </a:lnTo>
                  <a:lnTo>
                    <a:pt x="3825" y="2963"/>
                  </a:lnTo>
                  <a:lnTo>
                    <a:pt x="3878" y="3005"/>
                  </a:lnTo>
                  <a:lnTo>
                    <a:pt x="3898" y="3015"/>
                  </a:lnTo>
                  <a:lnTo>
                    <a:pt x="3920" y="3026"/>
                  </a:lnTo>
                  <a:lnTo>
                    <a:pt x="3941" y="3036"/>
                  </a:lnTo>
                  <a:lnTo>
                    <a:pt x="3973" y="3067"/>
                  </a:lnTo>
                  <a:lnTo>
                    <a:pt x="3983" y="3077"/>
                  </a:lnTo>
                  <a:lnTo>
                    <a:pt x="4005" y="3108"/>
                  </a:lnTo>
                  <a:lnTo>
                    <a:pt x="4015" y="3119"/>
                  </a:lnTo>
                  <a:lnTo>
                    <a:pt x="4036" y="3138"/>
                  </a:lnTo>
                  <a:lnTo>
                    <a:pt x="3994" y="3169"/>
                  </a:lnTo>
                  <a:lnTo>
                    <a:pt x="3983" y="3159"/>
                  </a:lnTo>
                  <a:lnTo>
                    <a:pt x="3973" y="3128"/>
                  </a:lnTo>
                  <a:lnTo>
                    <a:pt x="3941" y="3119"/>
                  </a:lnTo>
                  <a:lnTo>
                    <a:pt x="3930" y="3108"/>
                  </a:lnTo>
                  <a:lnTo>
                    <a:pt x="3920" y="3088"/>
                  </a:lnTo>
                  <a:lnTo>
                    <a:pt x="3888" y="3067"/>
                  </a:lnTo>
                  <a:lnTo>
                    <a:pt x="3867" y="3057"/>
                  </a:lnTo>
                  <a:lnTo>
                    <a:pt x="3845" y="3036"/>
                  </a:lnTo>
                  <a:lnTo>
                    <a:pt x="3792" y="3015"/>
                  </a:lnTo>
                  <a:lnTo>
                    <a:pt x="3761" y="2984"/>
                  </a:lnTo>
                  <a:lnTo>
                    <a:pt x="3708" y="2974"/>
                  </a:lnTo>
                  <a:lnTo>
                    <a:pt x="3655" y="2953"/>
                  </a:lnTo>
                  <a:lnTo>
                    <a:pt x="3548" y="2922"/>
                  </a:lnTo>
                  <a:lnTo>
                    <a:pt x="3453" y="2903"/>
                  </a:lnTo>
                  <a:lnTo>
                    <a:pt x="3379" y="2871"/>
                  </a:lnTo>
                  <a:lnTo>
                    <a:pt x="3295" y="2851"/>
                  </a:lnTo>
                  <a:lnTo>
                    <a:pt x="3337" y="2840"/>
                  </a:lnTo>
                  <a:close/>
                  <a:moveTo>
                    <a:pt x="3315" y="2799"/>
                  </a:moveTo>
                  <a:lnTo>
                    <a:pt x="3295" y="2851"/>
                  </a:lnTo>
                  <a:lnTo>
                    <a:pt x="3284" y="2851"/>
                  </a:lnTo>
                  <a:lnTo>
                    <a:pt x="3284" y="2840"/>
                  </a:lnTo>
                  <a:lnTo>
                    <a:pt x="3284" y="2820"/>
                  </a:lnTo>
                  <a:lnTo>
                    <a:pt x="3284" y="2809"/>
                  </a:lnTo>
                  <a:lnTo>
                    <a:pt x="3295" y="2799"/>
                  </a:lnTo>
                  <a:lnTo>
                    <a:pt x="3315" y="2799"/>
                  </a:lnTo>
                  <a:close/>
                  <a:moveTo>
                    <a:pt x="2934" y="3458"/>
                  </a:moveTo>
                  <a:lnTo>
                    <a:pt x="2934" y="3396"/>
                  </a:lnTo>
                  <a:lnTo>
                    <a:pt x="2903" y="3406"/>
                  </a:lnTo>
                  <a:lnTo>
                    <a:pt x="2934" y="3385"/>
                  </a:lnTo>
                  <a:lnTo>
                    <a:pt x="2967" y="3345"/>
                  </a:lnTo>
                  <a:lnTo>
                    <a:pt x="2998" y="3324"/>
                  </a:lnTo>
                  <a:lnTo>
                    <a:pt x="3020" y="3283"/>
                  </a:lnTo>
                  <a:lnTo>
                    <a:pt x="3051" y="3242"/>
                  </a:lnTo>
                  <a:lnTo>
                    <a:pt x="3062" y="3211"/>
                  </a:lnTo>
                  <a:lnTo>
                    <a:pt x="3082" y="3169"/>
                  </a:lnTo>
                  <a:lnTo>
                    <a:pt x="3115" y="3128"/>
                  </a:lnTo>
                  <a:lnTo>
                    <a:pt x="3157" y="3057"/>
                  </a:lnTo>
                  <a:lnTo>
                    <a:pt x="3210" y="2974"/>
                  </a:lnTo>
                  <a:lnTo>
                    <a:pt x="3242" y="2903"/>
                  </a:lnTo>
                  <a:lnTo>
                    <a:pt x="3284" y="2809"/>
                  </a:lnTo>
                  <a:lnTo>
                    <a:pt x="3337" y="2840"/>
                  </a:lnTo>
                  <a:lnTo>
                    <a:pt x="3284" y="2922"/>
                  </a:lnTo>
                  <a:lnTo>
                    <a:pt x="3242" y="3005"/>
                  </a:lnTo>
                  <a:lnTo>
                    <a:pt x="3210" y="3077"/>
                  </a:lnTo>
                  <a:lnTo>
                    <a:pt x="3167" y="3169"/>
                  </a:lnTo>
                  <a:lnTo>
                    <a:pt x="3136" y="3211"/>
                  </a:lnTo>
                  <a:lnTo>
                    <a:pt x="3115" y="3242"/>
                  </a:lnTo>
                  <a:lnTo>
                    <a:pt x="3082" y="3283"/>
                  </a:lnTo>
                  <a:lnTo>
                    <a:pt x="3062" y="3304"/>
                  </a:lnTo>
                  <a:lnTo>
                    <a:pt x="3029" y="3345"/>
                  </a:lnTo>
                  <a:lnTo>
                    <a:pt x="3009" y="3385"/>
                  </a:lnTo>
                  <a:lnTo>
                    <a:pt x="2967" y="3427"/>
                  </a:lnTo>
                  <a:lnTo>
                    <a:pt x="2945" y="3447"/>
                  </a:lnTo>
                  <a:lnTo>
                    <a:pt x="2934" y="3458"/>
                  </a:lnTo>
                  <a:close/>
                  <a:moveTo>
                    <a:pt x="2903" y="3406"/>
                  </a:moveTo>
                  <a:lnTo>
                    <a:pt x="2945" y="3447"/>
                  </a:lnTo>
                  <a:lnTo>
                    <a:pt x="2934" y="3458"/>
                  </a:lnTo>
                  <a:lnTo>
                    <a:pt x="2913" y="3458"/>
                  </a:lnTo>
                  <a:lnTo>
                    <a:pt x="2903" y="3447"/>
                  </a:lnTo>
                  <a:lnTo>
                    <a:pt x="2903" y="3437"/>
                  </a:lnTo>
                  <a:lnTo>
                    <a:pt x="2903" y="3427"/>
                  </a:lnTo>
                  <a:lnTo>
                    <a:pt x="2903" y="3406"/>
                  </a:lnTo>
                  <a:close/>
                  <a:moveTo>
                    <a:pt x="2404" y="3190"/>
                  </a:moveTo>
                  <a:lnTo>
                    <a:pt x="2457" y="3221"/>
                  </a:lnTo>
                  <a:lnTo>
                    <a:pt x="2457" y="3190"/>
                  </a:lnTo>
                  <a:lnTo>
                    <a:pt x="2479" y="3221"/>
                  </a:lnTo>
                  <a:lnTo>
                    <a:pt x="2499" y="3242"/>
                  </a:lnTo>
                  <a:lnTo>
                    <a:pt x="2521" y="3273"/>
                  </a:lnTo>
                  <a:lnTo>
                    <a:pt x="2552" y="3293"/>
                  </a:lnTo>
                  <a:lnTo>
                    <a:pt x="2563" y="3304"/>
                  </a:lnTo>
                  <a:lnTo>
                    <a:pt x="2585" y="3335"/>
                  </a:lnTo>
                  <a:lnTo>
                    <a:pt x="2627" y="3345"/>
                  </a:lnTo>
                  <a:lnTo>
                    <a:pt x="2659" y="3354"/>
                  </a:lnTo>
                  <a:lnTo>
                    <a:pt x="2680" y="3375"/>
                  </a:lnTo>
                  <a:lnTo>
                    <a:pt x="2701" y="3375"/>
                  </a:lnTo>
                  <a:lnTo>
                    <a:pt x="2743" y="3385"/>
                  </a:lnTo>
                  <a:lnTo>
                    <a:pt x="2776" y="3396"/>
                  </a:lnTo>
                  <a:lnTo>
                    <a:pt x="2807" y="3396"/>
                  </a:lnTo>
                  <a:lnTo>
                    <a:pt x="2849" y="3396"/>
                  </a:lnTo>
                  <a:lnTo>
                    <a:pt x="2892" y="3396"/>
                  </a:lnTo>
                  <a:lnTo>
                    <a:pt x="2934" y="3396"/>
                  </a:lnTo>
                  <a:lnTo>
                    <a:pt x="2934" y="3458"/>
                  </a:lnTo>
                  <a:lnTo>
                    <a:pt x="2892" y="3458"/>
                  </a:lnTo>
                  <a:lnTo>
                    <a:pt x="2849" y="3447"/>
                  </a:lnTo>
                  <a:lnTo>
                    <a:pt x="2807" y="3447"/>
                  </a:lnTo>
                  <a:lnTo>
                    <a:pt x="2776" y="3447"/>
                  </a:lnTo>
                  <a:lnTo>
                    <a:pt x="2734" y="3437"/>
                  </a:lnTo>
                  <a:lnTo>
                    <a:pt x="2690" y="3437"/>
                  </a:lnTo>
                  <a:lnTo>
                    <a:pt x="2670" y="3427"/>
                  </a:lnTo>
                  <a:lnTo>
                    <a:pt x="2627" y="3406"/>
                  </a:lnTo>
                  <a:lnTo>
                    <a:pt x="2606" y="3396"/>
                  </a:lnTo>
                  <a:lnTo>
                    <a:pt x="2563" y="3375"/>
                  </a:lnTo>
                  <a:lnTo>
                    <a:pt x="2532" y="3354"/>
                  </a:lnTo>
                  <a:lnTo>
                    <a:pt x="2510" y="3335"/>
                  </a:lnTo>
                  <a:lnTo>
                    <a:pt x="2479" y="3304"/>
                  </a:lnTo>
                  <a:lnTo>
                    <a:pt x="2457" y="3283"/>
                  </a:lnTo>
                  <a:lnTo>
                    <a:pt x="2426" y="3252"/>
                  </a:lnTo>
                  <a:lnTo>
                    <a:pt x="2415" y="3231"/>
                  </a:lnTo>
                  <a:lnTo>
                    <a:pt x="2404" y="3190"/>
                  </a:lnTo>
                  <a:close/>
                  <a:moveTo>
                    <a:pt x="2457" y="3221"/>
                  </a:moveTo>
                  <a:lnTo>
                    <a:pt x="2426" y="3211"/>
                  </a:lnTo>
                  <a:lnTo>
                    <a:pt x="2457" y="3221"/>
                  </a:lnTo>
                  <a:close/>
                  <a:moveTo>
                    <a:pt x="2457" y="3190"/>
                  </a:moveTo>
                  <a:lnTo>
                    <a:pt x="2415" y="3231"/>
                  </a:lnTo>
                  <a:lnTo>
                    <a:pt x="2404" y="3221"/>
                  </a:lnTo>
                  <a:lnTo>
                    <a:pt x="2404" y="3211"/>
                  </a:lnTo>
                  <a:lnTo>
                    <a:pt x="2415" y="3190"/>
                  </a:lnTo>
                  <a:lnTo>
                    <a:pt x="2426" y="3180"/>
                  </a:lnTo>
                  <a:lnTo>
                    <a:pt x="2447" y="3180"/>
                  </a:lnTo>
                  <a:lnTo>
                    <a:pt x="2447" y="3190"/>
                  </a:lnTo>
                  <a:lnTo>
                    <a:pt x="2457" y="3190"/>
                  </a:lnTo>
                  <a:close/>
                  <a:moveTo>
                    <a:pt x="2552" y="2963"/>
                  </a:moveTo>
                  <a:lnTo>
                    <a:pt x="2563" y="3005"/>
                  </a:lnTo>
                  <a:lnTo>
                    <a:pt x="2457" y="3221"/>
                  </a:lnTo>
                  <a:lnTo>
                    <a:pt x="2404" y="3190"/>
                  </a:lnTo>
                  <a:lnTo>
                    <a:pt x="2521" y="2974"/>
                  </a:lnTo>
                  <a:lnTo>
                    <a:pt x="2552" y="2963"/>
                  </a:lnTo>
                  <a:close/>
                  <a:moveTo>
                    <a:pt x="2563" y="3005"/>
                  </a:moveTo>
                  <a:lnTo>
                    <a:pt x="2521" y="2974"/>
                  </a:lnTo>
                  <a:lnTo>
                    <a:pt x="2532" y="2963"/>
                  </a:lnTo>
                  <a:lnTo>
                    <a:pt x="2552" y="2963"/>
                  </a:lnTo>
                  <a:lnTo>
                    <a:pt x="2563" y="2963"/>
                  </a:lnTo>
                  <a:lnTo>
                    <a:pt x="2563" y="2974"/>
                  </a:lnTo>
                  <a:lnTo>
                    <a:pt x="2574" y="2984"/>
                  </a:lnTo>
                  <a:lnTo>
                    <a:pt x="2563" y="3005"/>
                  </a:lnTo>
                  <a:close/>
                  <a:moveTo>
                    <a:pt x="2552" y="3015"/>
                  </a:moveTo>
                  <a:lnTo>
                    <a:pt x="2552" y="2984"/>
                  </a:lnTo>
                  <a:lnTo>
                    <a:pt x="2552" y="3015"/>
                  </a:lnTo>
                  <a:close/>
                  <a:moveTo>
                    <a:pt x="2563" y="3005"/>
                  </a:moveTo>
                  <a:lnTo>
                    <a:pt x="2521" y="2974"/>
                  </a:lnTo>
                  <a:lnTo>
                    <a:pt x="2532" y="2963"/>
                  </a:lnTo>
                  <a:lnTo>
                    <a:pt x="2552" y="2963"/>
                  </a:lnTo>
                  <a:lnTo>
                    <a:pt x="2563" y="2963"/>
                  </a:lnTo>
                  <a:lnTo>
                    <a:pt x="2563" y="2974"/>
                  </a:lnTo>
                  <a:lnTo>
                    <a:pt x="2574" y="2984"/>
                  </a:lnTo>
                  <a:lnTo>
                    <a:pt x="2563" y="3005"/>
                  </a:lnTo>
                  <a:close/>
                </a:path>
              </a:pathLst>
            </a:custGeom>
            <a:solidFill>
              <a:srgbClr val="FFFFFF"/>
            </a:solidFill>
            <a:ln w="9525">
              <a:noFill/>
              <a:round/>
              <a:headEnd/>
              <a:tailEnd/>
            </a:ln>
          </p:spPr>
          <p:txBody>
            <a:bodyPr/>
            <a:lstStyle/>
            <a:p>
              <a:endParaRPr lang="uk-UA"/>
            </a:p>
          </p:txBody>
        </p:sp>
        <p:sp>
          <p:nvSpPr>
            <p:cNvPr id="16483" name="Freeform 107"/>
            <p:cNvSpPr>
              <a:spLocks noEditPoints="1"/>
            </p:cNvSpPr>
            <p:nvPr/>
          </p:nvSpPr>
          <p:spPr bwMode="auto">
            <a:xfrm>
              <a:off x="7135813" y="987425"/>
              <a:ext cx="1800225" cy="3800475"/>
            </a:xfrm>
            <a:custGeom>
              <a:avLst/>
              <a:gdLst>
                <a:gd name="T0" fmla="*/ 2147483647 w 5669"/>
                <a:gd name="T1" fmla="*/ 2147483647 h 11971"/>
                <a:gd name="T2" fmla="*/ 2147483647 w 5669"/>
                <a:gd name="T3" fmla="*/ 2147483647 h 11971"/>
                <a:gd name="T4" fmla="*/ 2147483647 w 5669"/>
                <a:gd name="T5" fmla="*/ 2147483647 h 11971"/>
                <a:gd name="T6" fmla="*/ 2147483647 w 5669"/>
                <a:gd name="T7" fmla="*/ 2147483647 h 11971"/>
                <a:gd name="T8" fmla="*/ 2147483647 w 5669"/>
                <a:gd name="T9" fmla="*/ 2147483647 h 11971"/>
                <a:gd name="T10" fmla="*/ 2147483647 w 5669"/>
                <a:gd name="T11" fmla="*/ 2147483647 h 11971"/>
                <a:gd name="T12" fmla="*/ 2147483647 w 5669"/>
                <a:gd name="T13" fmla="*/ 2147483647 h 11971"/>
                <a:gd name="T14" fmla="*/ 2147483647 w 5669"/>
                <a:gd name="T15" fmla="*/ 2147483647 h 11971"/>
                <a:gd name="T16" fmla="*/ 2147483647 w 5669"/>
                <a:gd name="T17" fmla="*/ 2147483647 h 11971"/>
                <a:gd name="T18" fmla="*/ 2147483647 w 5669"/>
                <a:gd name="T19" fmla="*/ 2147483647 h 11971"/>
                <a:gd name="T20" fmla="*/ 2147483647 w 5669"/>
                <a:gd name="T21" fmla="*/ 2147483647 h 11971"/>
                <a:gd name="T22" fmla="*/ 2147483647 w 5669"/>
                <a:gd name="T23" fmla="*/ 2147483647 h 11971"/>
                <a:gd name="T24" fmla="*/ 2147483647 w 5669"/>
                <a:gd name="T25" fmla="*/ 2147483647 h 11971"/>
                <a:gd name="T26" fmla="*/ 2147483647 w 5669"/>
                <a:gd name="T27" fmla="*/ 2147483647 h 11971"/>
                <a:gd name="T28" fmla="*/ 2147483647 w 5669"/>
                <a:gd name="T29" fmla="*/ 2147483647 h 11971"/>
                <a:gd name="T30" fmla="*/ 2147483647 w 5669"/>
                <a:gd name="T31" fmla="*/ 2147483647 h 11971"/>
                <a:gd name="T32" fmla="*/ 2147483647 w 5669"/>
                <a:gd name="T33" fmla="*/ 2147483647 h 11971"/>
                <a:gd name="T34" fmla="*/ 2147483647 w 5669"/>
                <a:gd name="T35" fmla="*/ 2147483647 h 11971"/>
                <a:gd name="T36" fmla="*/ 2147483647 w 5669"/>
                <a:gd name="T37" fmla="*/ 2147483647 h 11971"/>
                <a:gd name="T38" fmla="*/ 2147483647 w 5669"/>
                <a:gd name="T39" fmla="*/ 2147483647 h 11971"/>
                <a:gd name="T40" fmla="*/ 2147483647 w 5669"/>
                <a:gd name="T41" fmla="*/ 2147483647 h 11971"/>
                <a:gd name="T42" fmla="*/ 2147483647 w 5669"/>
                <a:gd name="T43" fmla="*/ 2147483647 h 11971"/>
                <a:gd name="T44" fmla="*/ 2147483647 w 5669"/>
                <a:gd name="T45" fmla="*/ 2147483647 h 11971"/>
                <a:gd name="T46" fmla="*/ 2147483647 w 5669"/>
                <a:gd name="T47" fmla="*/ 2147483647 h 11971"/>
                <a:gd name="T48" fmla="*/ 2147483647 w 5669"/>
                <a:gd name="T49" fmla="*/ 2147483647 h 11971"/>
                <a:gd name="T50" fmla="*/ 2147483647 w 5669"/>
                <a:gd name="T51" fmla="*/ 2147483647 h 11971"/>
                <a:gd name="T52" fmla="*/ 2147483647 w 5669"/>
                <a:gd name="T53" fmla="*/ 2147483647 h 11971"/>
                <a:gd name="T54" fmla="*/ 2147483647 w 5669"/>
                <a:gd name="T55" fmla="*/ 2147483647 h 11971"/>
                <a:gd name="T56" fmla="*/ 2147483647 w 5669"/>
                <a:gd name="T57" fmla="*/ 2147483647 h 11971"/>
                <a:gd name="T58" fmla="*/ 2147483647 w 5669"/>
                <a:gd name="T59" fmla="*/ 2147483647 h 11971"/>
                <a:gd name="T60" fmla="*/ 2147483647 w 5669"/>
                <a:gd name="T61" fmla="*/ 2147483647 h 11971"/>
                <a:gd name="T62" fmla="*/ 2147483647 w 5669"/>
                <a:gd name="T63" fmla="*/ 2147483647 h 11971"/>
                <a:gd name="T64" fmla="*/ 2147483647 w 5669"/>
                <a:gd name="T65" fmla="*/ 2147483647 h 11971"/>
                <a:gd name="T66" fmla="*/ 2147483647 w 5669"/>
                <a:gd name="T67" fmla="*/ 2147483647 h 11971"/>
                <a:gd name="T68" fmla="*/ 2147483647 w 5669"/>
                <a:gd name="T69" fmla="*/ 2147483647 h 11971"/>
                <a:gd name="T70" fmla="*/ 2147483647 w 5669"/>
                <a:gd name="T71" fmla="*/ 2147483647 h 11971"/>
                <a:gd name="T72" fmla="*/ 2147483647 w 5669"/>
                <a:gd name="T73" fmla="*/ 2147483647 h 11971"/>
                <a:gd name="T74" fmla="*/ 2147483647 w 5669"/>
                <a:gd name="T75" fmla="*/ 2147483647 h 11971"/>
                <a:gd name="T76" fmla="*/ 2147483647 w 5669"/>
                <a:gd name="T77" fmla="*/ 2147483647 h 11971"/>
                <a:gd name="T78" fmla="*/ 2147483647 w 5669"/>
                <a:gd name="T79" fmla="*/ 2147483647 h 11971"/>
                <a:gd name="T80" fmla="*/ 2147483647 w 5669"/>
                <a:gd name="T81" fmla="*/ 2147483647 h 11971"/>
                <a:gd name="T82" fmla="*/ 2147483647 w 5669"/>
                <a:gd name="T83" fmla="*/ 2147483647 h 11971"/>
                <a:gd name="T84" fmla="*/ 2147483647 w 5669"/>
                <a:gd name="T85" fmla="*/ 2147483647 h 11971"/>
                <a:gd name="T86" fmla="*/ 2147483647 w 5669"/>
                <a:gd name="T87" fmla="*/ 2147483647 h 11971"/>
                <a:gd name="T88" fmla="*/ 2147483647 w 5669"/>
                <a:gd name="T89" fmla="*/ 2147483647 h 11971"/>
                <a:gd name="T90" fmla="*/ 2147483647 w 5669"/>
                <a:gd name="T91" fmla="*/ 2147483647 h 11971"/>
                <a:gd name="T92" fmla="*/ 2147483647 w 5669"/>
                <a:gd name="T93" fmla="*/ 2147483647 h 11971"/>
                <a:gd name="T94" fmla="*/ 2147483647 w 5669"/>
                <a:gd name="T95" fmla="*/ 2147483647 h 11971"/>
                <a:gd name="T96" fmla="*/ 2147483647 w 5669"/>
                <a:gd name="T97" fmla="*/ 2147483647 h 11971"/>
                <a:gd name="T98" fmla="*/ 2147483647 w 5669"/>
                <a:gd name="T99" fmla="*/ 2147483647 h 11971"/>
                <a:gd name="T100" fmla="*/ 2147483647 w 5669"/>
                <a:gd name="T101" fmla="*/ 2147483647 h 11971"/>
                <a:gd name="T102" fmla="*/ 2147483647 w 5669"/>
                <a:gd name="T103" fmla="*/ 2147483647 h 11971"/>
                <a:gd name="T104" fmla="*/ 2147483647 w 5669"/>
                <a:gd name="T105" fmla="*/ 2147483647 h 11971"/>
                <a:gd name="T106" fmla="*/ 2147483647 w 5669"/>
                <a:gd name="T107" fmla="*/ 2147483647 h 11971"/>
                <a:gd name="T108" fmla="*/ 2147483647 w 5669"/>
                <a:gd name="T109" fmla="*/ 2147483647 h 11971"/>
                <a:gd name="T110" fmla="*/ 2147483647 w 5669"/>
                <a:gd name="T111" fmla="*/ 2147483647 h 11971"/>
                <a:gd name="T112" fmla="*/ 2147483647 w 5669"/>
                <a:gd name="T113" fmla="*/ 2147483647 h 11971"/>
                <a:gd name="T114" fmla="*/ 2147483647 w 5669"/>
                <a:gd name="T115" fmla="*/ 2147483647 h 11971"/>
                <a:gd name="T116" fmla="*/ 2147483647 w 5669"/>
                <a:gd name="T117" fmla="*/ 2147483647 h 11971"/>
                <a:gd name="T118" fmla="*/ 2147483647 w 5669"/>
                <a:gd name="T119" fmla="*/ 2147483647 h 11971"/>
                <a:gd name="T120" fmla="*/ 2147483647 w 5669"/>
                <a:gd name="T121" fmla="*/ 2147483647 h 119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69"/>
                <a:gd name="T184" fmla="*/ 0 h 11971"/>
                <a:gd name="T185" fmla="*/ 5669 w 5669"/>
                <a:gd name="T186" fmla="*/ 11971 h 119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69" h="11971">
                  <a:moveTo>
                    <a:pt x="2839" y="8399"/>
                  </a:moveTo>
                  <a:lnTo>
                    <a:pt x="2882" y="8399"/>
                  </a:lnTo>
                  <a:lnTo>
                    <a:pt x="3168" y="8399"/>
                  </a:lnTo>
                  <a:lnTo>
                    <a:pt x="3316" y="8285"/>
                  </a:lnTo>
                  <a:lnTo>
                    <a:pt x="3644" y="8285"/>
                  </a:lnTo>
                  <a:lnTo>
                    <a:pt x="3868" y="8399"/>
                  </a:lnTo>
                  <a:lnTo>
                    <a:pt x="4026" y="8564"/>
                  </a:lnTo>
                  <a:lnTo>
                    <a:pt x="3973" y="8780"/>
                  </a:lnTo>
                  <a:lnTo>
                    <a:pt x="4354" y="8832"/>
                  </a:lnTo>
                  <a:lnTo>
                    <a:pt x="4524" y="9212"/>
                  </a:lnTo>
                  <a:lnTo>
                    <a:pt x="4736" y="9162"/>
                  </a:lnTo>
                  <a:lnTo>
                    <a:pt x="4906" y="9326"/>
                  </a:lnTo>
                  <a:lnTo>
                    <a:pt x="5170" y="9264"/>
                  </a:lnTo>
                  <a:lnTo>
                    <a:pt x="5447" y="9428"/>
                  </a:lnTo>
                  <a:lnTo>
                    <a:pt x="5669" y="9428"/>
                  </a:lnTo>
                  <a:lnTo>
                    <a:pt x="5669" y="1297"/>
                  </a:lnTo>
                  <a:lnTo>
                    <a:pt x="5616" y="1245"/>
                  </a:lnTo>
                  <a:lnTo>
                    <a:pt x="5563" y="1214"/>
                  </a:lnTo>
                  <a:lnTo>
                    <a:pt x="5563" y="926"/>
                  </a:lnTo>
                  <a:lnTo>
                    <a:pt x="5669" y="926"/>
                  </a:lnTo>
                  <a:lnTo>
                    <a:pt x="5669" y="679"/>
                  </a:lnTo>
                  <a:lnTo>
                    <a:pt x="5605" y="638"/>
                  </a:lnTo>
                  <a:lnTo>
                    <a:pt x="5509" y="607"/>
                  </a:lnTo>
                  <a:lnTo>
                    <a:pt x="5414" y="607"/>
                  </a:lnTo>
                  <a:lnTo>
                    <a:pt x="5287" y="596"/>
                  </a:lnTo>
                  <a:lnTo>
                    <a:pt x="5203" y="596"/>
                  </a:lnTo>
                  <a:lnTo>
                    <a:pt x="5117" y="586"/>
                  </a:lnTo>
                  <a:lnTo>
                    <a:pt x="5012" y="576"/>
                  </a:lnTo>
                  <a:lnTo>
                    <a:pt x="4906" y="596"/>
                  </a:lnTo>
                  <a:lnTo>
                    <a:pt x="4937" y="648"/>
                  </a:lnTo>
                  <a:lnTo>
                    <a:pt x="5012" y="689"/>
                  </a:lnTo>
                  <a:lnTo>
                    <a:pt x="5054" y="710"/>
                  </a:lnTo>
                  <a:lnTo>
                    <a:pt x="5097" y="750"/>
                  </a:lnTo>
                  <a:lnTo>
                    <a:pt x="5117" y="771"/>
                  </a:lnTo>
                  <a:lnTo>
                    <a:pt x="5117" y="813"/>
                  </a:lnTo>
                  <a:lnTo>
                    <a:pt x="5117" y="895"/>
                  </a:lnTo>
                  <a:lnTo>
                    <a:pt x="5097" y="957"/>
                  </a:lnTo>
                  <a:lnTo>
                    <a:pt x="5054" y="998"/>
                  </a:lnTo>
                  <a:lnTo>
                    <a:pt x="5012" y="1049"/>
                  </a:lnTo>
                  <a:lnTo>
                    <a:pt x="5054" y="1101"/>
                  </a:lnTo>
                  <a:lnTo>
                    <a:pt x="5117" y="1142"/>
                  </a:lnTo>
                  <a:lnTo>
                    <a:pt x="5161" y="1184"/>
                  </a:lnTo>
                  <a:lnTo>
                    <a:pt x="5212" y="1214"/>
                  </a:lnTo>
                  <a:lnTo>
                    <a:pt x="5266" y="1234"/>
                  </a:lnTo>
                  <a:lnTo>
                    <a:pt x="5340" y="1265"/>
                  </a:lnTo>
                  <a:lnTo>
                    <a:pt x="5340" y="1760"/>
                  </a:lnTo>
                  <a:lnTo>
                    <a:pt x="5287" y="1760"/>
                  </a:lnTo>
                  <a:lnTo>
                    <a:pt x="5234" y="1760"/>
                  </a:lnTo>
                  <a:lnTo>
                    <a:pt x="5170" y="1687"/>
                  </a:lnTo>
                  <a:lnTo>
                    <a:pt x="5117" y="1616"/>
                  </a:lnTo>
                  <a:lnTo>
                    <a:pt x="5065" y="1585"/>
                  </a:lnTo>
                  <a:lnTo>
                    <a:pt x="5001" y="1544"/>
                  </a:lnTo>
                  <a:lnTo>
                    <a:pt x="4884" y="1492"/>
                  </a:lnTo>
                  <a:lnTo>
                    <a:pt x="4736" y="1430"/>
                  </a:lnTo>
                  <a:lnTo>
                    <a:pt x="4704" y="1492"/>
                  </a:lnTo>
                  <a:lnTo>
                    <a:pt x="4620" y="1564"/>
                  </a:lnTo>
                  <a:lnTo>
                    <a:pt x="4514" y="1646"/>
                  </a:lnTo>
                  <a:lnTo>
                    <a:pt x="4398" y="1718"/>
                  </a:lnTo>
                  <a:lnTo>
                    <a:pt x="4281" y="1801"/>
                  </a:lnTo>
                  <a:lnTo>
                    <a:pt x="4185" y="1862"/>
                  </a:lnTo>
                  <a:lnTo>
                    <a:pt x="4112" y="1924"/>
                  </a:lnTo>
                  <a:lnTo>
                    <a:pt x="4079" y="1976"/>
                  </a:lnTo>
                  <a:lnTo>
                    <a:pt x="4101" y="2028"/>
                  </a:lnTo>
                  <a:lnTo>
                    <a:pt x="4121" y="2078"/>
                  </a:lnTo>
                  <a:lnTo>
                    <a:pt x="4164" y="2130"/>
                  </a:lnTo>
                  <a:lnTo>
                    <a:pt x="4196" y="2171"/>
                  </a:lnTo>
                  <a:lnTo>
                    <a:pt x="4249" y="2202"/>
                  </a:lnTo>
                  <a:lnTo>
                    <a:pt x="4291" y="2244"/>
                  </a:lnTo>
                  <a:lnTo>
                    <a:pt x="4334" y="2296"/>
                  </a:lnTo>
                  <a:lnTo>
                    <a:pt x="4354" y="2357"/>
                  </a:lnTo>
                  <a:lnTo>
                    <a:pt x="3698" y="2357"/>
                  </a:lnTo>
                  <a:lnTo>
                    <a:pt x="3677" y="2460"/>
                  </a:lnTo>
                  <a:lnTo>
                    <a:pt x="3635" y="2593"/>
                  </a:lnTo>
                  <a:lnTo>
                    <a:pt x="3613" y="2655"/>
                  </a:lnTo>
                  <a:lnTo>
                    <a:pt x="3582" y="2697"/>
                  </a:lnTo>
                  <a:lnTo>
                    <a:pt x="3539" y="2728"/>
                  </a:lnTo>
                  <a:lnTo>
                    <a:pt x="3497" y="2738"/>
                  </a:lnTo>
                  <a:lnTo>
                    <a:pt x="3296" y="2728"/>
                  </a:lnTo>
                  <a:lnTo>
                    <a:pt x="3094" y="2707"/>
                  </a:lnTo>
                  <a:lnTo>
                    <a:pt x="2988" y="2676"/>
                  </a:lnTo>
                  <a:lnTo>
                    <a:pt x="2882" y="2645"/>
                  </a:lnTo>
                  <a:lnTo>
                    <a:pt x="2797" y="2604"/>
                  </a:lnTo>
                  <a:lnTo>
                    <a:pt x="2702" y="2562"/>
                  </a:lnTo>
                  <a:lnTo>
                    <a:pt x="2606" y="2512"/>
                  </a:lnTo>
                  <a:lnTo>
                    <a:pt x="2533" y="2460"/>
                  </a:lnTo>
                  <a:lnTo>
                    <a:pt x="2469" y="2398"/>
                  </a:lnTo>
                  <a:lnTo>
                    <a:pt x="2405" y="2325"/>
                  </a:lnTo>
                  <a:lnTo>
                    <a:pt x="2353" y="2244"/>
                  </a:lnTo>
                  <a:lnTo>
                    <a:pt x="2320" y="2171"/>
                  </a:lnTo>
                  <a:lnTo>
                    <a:pt x="2300" y="2069"/>
                  </a:lnTo>
                  <a:lnTo>
                    <a:pt x="2278" y="1976"/>
                  </a:lnTo>
                  <a:lnTo>
                    <a:pt x="2258" y="1883"/>
                  </a:lnTo>
                  <a:lnTo>
                    <a:pt x="2225" y="1812"/>
                  </a:lnTo>
                  <a:lnTo>
                    <a:pt x="1981" y="1739"/>
                  </a:lnTo>
                  <a:lnTo>
                    <a:pt x="1621" y="1595"/>
                  </a:lnTo>
                  <a:lnTo>
                    <a:pt x="1473" y="1513"/>
                  </a:lnTo>
                  <a:lnTo>
                    <a:pt x="1324" y="1430"/>
                  </a:lnTo>
                  <a:lnTo>
                    <a:pt x="1271" y="1390"/>
                  </a:lnTo>
                  <a:lnTo>
                    <a:pt x="1229" y="1338"/>
                  </a:lnTo>
                  <a:lnTo>
                    <a:pt x="1209" y="1297"/>
                  </a:lnTo>
                  <a:lnTo>
                    <a:pt x="1198" y="1265"/>
                  </a:lnTo>
                  <a:lnTo>
                    <a:pt x="1431" y="1348"/>
                  </a:lnTo>
                  <a:lnTo>
                    <a:pt x="1918" y="1502"/>
                  </a:lnTo>
                  <a:lnTo>
                    <a:pt x="2183" y="1564"/>
                  </a:lnTo>
                  <a:lnTo>
                    <a:pt x="2427" y="1636"/>
                  </a:lnTo>
                  <a:lnTo>
                    <a:pt x="2606" y="1687"/>
                  </a:lnTo>
                  <a:lnTo>
                    <a:pt x="2713" y="1698"/>
                  </a:lnTo>
                  <a:lnTo>
                    <a:pt x="2914" y="1698"/>
                  </a:lnTo>
                  <a:lnTo>
                    <a:pt x="3083" y="1698"/>
                  </a:lnTo>
                  <a:lnTo>
                    <a:pt x="3263" y="1698"/>
                  </a:lnTo>
                  <a:lnTo>
                    <a:pt x="3497" y="1698"/>
                  </a:lnTo>
                  <a:lnTo>
                    <a:pt x="3613" y="1687"/>
                  </a:lnTo>
                  <a:lnTo>
                    <a:pt x="3719" y="1656"/>
                  </a:lnTo>
                  <a:lnTo>
                    <a:pt x="3826" y="1606"/>
                  </a:lnTo>
                  <a:lnTo>
                    <a:pt x="3910" y="1533"/>
                  </a:lnTo>
                  <a:lnTo>
                    <a:pt x="4112" y="1379"/>
                  </a:lnTo>
                  <a:lnTo>
                    <a:pt x="4302" y="1214"/>
                  </a:lnTo>
                  <a:lnTo>
                    <a:pt x="4249" y="1184"/>
                  </a:lnTo>
                  <a:lnTo>
                    <a:pt x="4196" y="1142"/>
                  </a:lnTo>
                  <a:lnTo>
                    <a:pt x="4164" y="1111"/>
                  </a:lnTo>
                  <a:lnTo>
                    <a:pt x="4121" y="1060"/>
                  </a:lnTo>
                  <a:lnTo>
                    <a:pt x="4059" y="967"/>
                  </a:lnTo>
                  <a:lnTo>
                    <a:pt x="3973" y="875"/>
                  </a:lnTo>
                  <a:lnTo>
                    <a:pt x="3941" y="854"/>
                  </a:lnTo>
                  <a:lnTo>
                    <a:pt x="3826" y="792"/>
                  </a:lnTo>
                  <a:lnTo>
                    <a:pt x="3613" y="700"/>
                  </a:lnTo>
                  <a:lnTo>
                    <a:pt x="3338" y="596"/>
                  </a:lnTo>
                  <a:lnTo>
                    <a:pt x="3168" y="534"/>
                  </a:lnTo>
                  <a:lnTo>
                    <a:pt x="2967" y="484"/>
                  </a:lnTo>
                  <a:lnTo>
                    <a:pt x="2755" y="432"/>
                  </a:lnTo>
                  <a:lnTo>
                    <a:pt x="2533" y="391"/>
                  </a:lnTo>
                  <a:lnTo>
                    <a:pt x="2278" y="339"/>
                  </a:lnTo>
                  <a:lnTo>
                    <a:pt x="2003" y="318"/>
                  </a:lnTo>
                  <a:lnTo>
                    <a:pt x="1717" y="288"/>
                  </a:lnTo>
                  <a:lnTo>
                    <a:pt x="1420" y="268"/>
                  </a:lnTo>
                  <a:lnTo>
                    <a:pt x="1346" y="268"/>
                  </a:lnTo>
                  <a:lnTo>
                    <a:pt x="1293" y="268"/>
                  </a:lnTo>
                  <a:lnTo>
                    <a:pt x="1229" y="257"/>
                  </a:lnTo>
                  <a:lnTo>
                    <a:pt x="1198" y="237"/>
                  </a:lnTo>
                  <a:lnTo>
                    <a:pt x="1145" y="205"/>
                  </a:lnTo>
                  <a:lnTo>
                    <a:pt x="1113" y="154"/>
                  </a:lnTo>
                  <a:lnTo>
                    <a:pt x="1092" y="92"/>
                  </a:lnTo>
                  <a:lnTo>
                    <a:pt x="1092" y="0"/>
                  </a:lnTo>
                  <a:lnTo>
                    <a:pt x="923" y="41"/>
                  </a:lnTo>
                  <a:lnTo>
                    <a:pt x="763" y="92"/>
                  </a:lnTo>
                  <a:lnTo>
                    <a:pt x="594" y="133"/>
                  </a:lnTo>
                  <a:lnTo>
                    <a:pt x="435" y="216"/>
                  </a:lnTo>
                  <a:lnTo>
                    <a:pt x="382" y="226"/>
                  </a:lnTo>
                  <a:lnTo>
                    <a:pt x="297" y="268"/>
                  </a:lnTo>
                  <a:lnTo>
                    <a:pt x="276" y="278"/>
                  </a:lnTo>
                  <a:lnTo>
                    <a:pt x="233" y="288"/>
                  </a:lnTo>
                  <a:lnTo>
                    <a:pt x="222" y="288"/>
                  </a:lnTo>
                  <a:lnTo>
                    <a:pt x="213" y="268"/>
                  </a:lnTo>
                  <a:lnTo>
                    <a:pt x="0" y="596"/>
                  </a:lnTo>
                  <a:lnTo>
                    <a:pt x="64" y="700"/>
                  </a:lnTo>
                  <a:lnTo>
                    <a:pt x="138" y="761"/>
                  </a:lnTo>
                  <a:lnTo>
                    <a:pt x="233" y="823"/>
                  </a:lnTo>
                  <a:lnTo>
                    <a:pt x="329" y="875"/>
                  </a:lnTo>
                  <a:lnTo>
                    <a:pt x="499" y="947"/>
                  </a:lnTo>
                  <a:lnTo>
                    <a:pt x="657" y="977"/>
                  </a:lnTo>
                  <a:lnTo>
                    <a:pt x="626" y="1060"/>
                  </a:lnTo>
                  <a:lnTo>
                    <a:pt x="594" y="1122"/>
                  </a:lnTo>
                  <a:lnTo>
                    <a:pt x="551" y="1174"/>
                  </a:lnTo>
                  <a:lnTo>
                    <a:pt x="519" y="1224"/>
                  </a:lnTo>
                  <a:lnTo>
                    <a:pt x="488" y="1276"/>
                  </a:lnTo>
                  <a:lnTo>
                    <a:pt x="455" y="1317"/>
                  </a:lnTo>
                  <a:lnTo>
                    <a:pt x="446" y="1369"/>
                  </a:lnTo>
                  <a:lnTo>
                    <a:pt x="435" y="1430"/>
                  </a:lnTo>
                  <a:lnTo>
                    <a:pt x="446" y="1492"/>
                  </a:lnTo>
                  <a:lnTo>
                    <a:pt x="466" y="1564"/>
                  </a:lnTo>
                  <a:lnTo>
                    <a:pt x="519" y="1636"/>
                  </a:lnTo>
                  <a:lnTo>
                    <a:pt x="572" y="1708"/>
                  </a:lnTo>
                  <a:lnTo>
                    <a:pt x="626" y="1770"/>
                  </a:lnTo>
                  <a:lnTo>
                    <a:pt x="679" y="1822"/>
                  </a:lnTo>
                  <a:lnTo>
                    <a:pt x="732" y="1853"/>
                  </a:lnTo>
                  <a:lnTo>
                    <a:pt x="763" y="1862"/>
                  </a:lnTo>
                  <a:lnTo>
                    <a:pt x="763" y="2007"/>
                  </a:lnTo>
                  <a:lnTo>
                    <a:pt x="785" y="2130"/>
                  </a:lnTo>
                  <a:lnTo>
                    <a:pt x="816" y="2234"/>
                  </a:lnTo>
                  <a:lnTo>
                    <a:pt x="848" y="2336"/>
                  </a:lnTo>
                  <a:lnTo>
                    <a:pt x="901" y="2419"/>
                  </a:lnTo>
                  <a:lnTo>
                    <a:pt x="954" y="2512"/>
                  </a:lnTo>
                  <a:lnTo>
                    <a:pt x="1018" y="2593"/>
                  </a:lnTo>
                  <a:lnTo>
                    <a:pt x="1092" y="2655"/>
                  </a:lnTo>
                  <a:lnTo>
                    <a:pt x="1229" y="2768"/>
                  </a:lnTo>
                  <a:lnTo>
                    <a:pt x="1399" y="2872"/>
                  </a:lnTo>
                  <a:lnTo>
                    <a:pt x="1579" y="2974"/>
                  </a:lnTo>
                  <a:lnTo>
                    <a:pt x="1748" y="3077"/>
                  </a:lnTo>
                  <a:lnTo>
                    <a:pt x="1442" y="3397"/>
                  </a:lnTo>
                  <a:lnTo>
                    <a:pt x="1145" y="3736"/>
                  </a:lnTo>
                  <a:lnTo>
                    <a:pt x="985" y="3901"/>
                  </a:lnTo>
                  <a:lnTo>
                    <a:pt x="837" y="4045"/>
                  </a:lnTo>
                  <a:lnTo>
                    <a:pt x="679" y="4168"/>
                  </a:lnTo>
                  <a:lnTo>
                    <a:pt x="541" y="4272"/>
                  </a:lnTo>
                  <a:lnTo>
                    <a:pt x="626" y="4364"/>
                  </a:lnTo>
                  <a:lnTo>
                    <a:pt x="741" y="4488"/>
                  </a:lnTo>
                  <a:lnTo>
                    <a:pt x="869" y="4632"/>
                  </a:lnTo>
                  <a:lnTo>
                    <a:pt x="923" y="4725"/>
                  </a:lnTo>
                  <a:lnTo>
                    <a:pt x="890" y="4775"/>
                  </a:lnTo>
                  <a:lnTo>
                    <a:pt x="869" y="4827"/>
                  </a:lnTo>
                  <a:lnTo>
                    <a:pt x="848" y="4879"/>
                  </a:lnTo>
                  <a:lnTo>
                    <a:pt x="848" y="4931"/>
                  </a:lnTo>
                  <a:lnTo>
                    <a:pt x="848" y="5023"/>
                  </a:lnTo>
                  <a:lnTo>
                    <a:pt x="879" y="5126"/>
                  </a:lnTo>
                  <a:lnTo>
                    <a:pt x="923" y="5249"/>
                  </a:lnTo>
                  <a:lnTo>
                    <a:pt x="943" y="5363"/>
                  </a:lnTo>
                  <a:lnTo>
                    <a:pt x="943" y="5414"/>
                  </a:lnTo>
                  <a:lnTo>
                    <a:pt x="943" y="5476"/>
                  </a:lnTo>
                  <a:lnTo>
                    <a:pt x="943" y="5538"/>
                  </a:lnTo>
                  <a:lnTo>
                    <a:pt x="923" y="5589"/>
                  </a:lnTo>
                  <a:lnTo>
                    <a:pt x="932" y="5661"/>
                  </a:lnTo>
                  <a:lnTo>
                    <a:pt x="943" y="5754"/>
                  </a:lnTo>
                  <a:lnTo>
                    <a:pt x="985" y="5856"/>
                  </a:lnTo>
                  <a:lnTo>
                    <a:pt x="1018" y="5960"/>
                  </a:lnTo>
                  <a:lnTo>
                    <a:pt x="1102" y="6176"/>
                  </a:lnTo>
                  <a:lnTo>
                    <a:pt x="1198" y="6371"/>
                  </a:lnTo>
                  <a:lnTo>
                    <a:pt x="1526" y="6475"/>
                  </a:lnTo>
                  <a:lnTo>
                    <a:pt x="1801" y="6475"/>
                  </a:lnTo>
                  <a:lnTo>
                    <a:pt x="1897" y="6691"/>
                  </a:lnTo>
                  <a:lnTo>
                    <a:pt x="2183" y="6587"/>
                  </a:lnTo>
                  <a:lnTo>
                    <a:pt x="2458" y="6691"/>
                  </a:lnTo>
                  <a:lnTo>
                    <a:pt x="2511" y="7133"/>
                  </a:lnTo>
                  <a:lnTo>
                    <a:pt x="2839" y="7400"/>
                  </a:lnTo>
                  <a:lnTo>
                    <a:pt x="3116" y="7616"/>
                  </a:lnTo>
                  <a:lnTo>
                    <a:pt x="3316" y="7730"/>
                  </a:lnTo>
                  <a:lnTo>
                    <a:pt x="3116" y="7905"/>
                  </a:lnTo>
                  <a:lnTo>
                    <a:pt x="2786" y="7782"/>
                  </a:lnTo>
                  <a:lnTo>
                    <a:pt x="2839" y="8019"/>
                  </a:lnTo>
                  <a:lnTo>
                    <a:pt x="2935" y="8121"/>
                  </a:lnTo>
                  <a:lnTo>
                    <a:pt x="2935" y="8399"/>
                  </a:lnTo>
                  <a:lnTo>
                    <a:pt x="2839" y="8399"/>
                  </a:lnTo>
                  <a:close/>
                  <a:moveTo>
                    <a:pt x="5669" y="11014"/>
                  </a:moveTo>
                  <a:lnTo>
                    <a:pt x="5594" y="11076"/>
                  </a:lnTo>
                  <a:lnTo>
                    <a:pt x="5499" y="11148"/>
                  </a:lnTo>
                  <a:lnTo>
                    <a:pt x="5552" y="11159"/>
                  </a:lnTo>
                  <a:lnTo>
                    <a:pt x="5669" y="11209"/>
                  </a:lnTo>
                  <a:lnTo>
                    <a:pt x="5669" y="11014"/>
                  </a:lnTo>
                  <a:close/>
                  <a:moveTo>
                    <a:pt x="5669" y="11539"/>
                  </a:moveTo>
                  <a:lnTo>
                    <a:pt x="5584" y="11610"/>
                  </a:lnTo>
                  <a:lnTo>
                    <a:pt x="5447" y="11693"/>
                  </a:lnTo>
                  <a:lnTo>
                    <a:pt x="5447" y="11755"/>
                  </a:lnTo>
                  <a:lnTo>
                    <a:pt x="5447" y="11807"/>
                  </a:lnTo>
                  <a:lnTo>
                    <a:pt x="5478" y="11847"/>
                  </a:lnTo>
                  <a:lnTo>
                    <a:pt x="5499" y="11878"/>
                  </a:lnTo>
                  <a:lnTo>
                    <a:pt x="5584" y="11930"/>
                  </a:lnTo>
                  <a:lnTo>
                    <a:pt x="5669" y="11971"/>
                  </a:lnTo>
                  <a:lnTo>
                    <a:pt x="5669" y="11539"/>
                  </a:lnTo>
                  <a:close/>
                </a:path>
              </a:pathLst>
            </a:custGeom>
            <a:solidFill>
              <a:srgbClr val="008EC8"/>
            </a:solidFill>
            <a:ln w="9525">
              <a:noFill/>
              <a:round/>
              <a:headEnd/>
              <a:tailEnd/>
            </a:ln>
          </p:spPr>
          <p:txBody>
            <a:bodyPr/>
            <a:lstStyle/>
            <a:p>
              <a:endParaRPr lang="uk-UA"/>
            </a:p>
          </p:txBody>
        </p:sp>
        <p:sp>
          <p:nvSpPr>
            <p:cNvPr id="16484" name="Freeform 108"/>
            <p:cNvSpPr>
              <a:spLocks noEditPoints="1"/>
            </p:cNvSpPr>
            <p:nvPr/>
          </p:nvSpPr>
          <p:spPr bwMode="auto">
            <a:xfrm>
              <a:off x="7126288" y="977900"/>
              <a:ext cx="1822450" cy="3819525"/>
            </a:xfrm>
            <a:custGeom>
              <a:avLst/>
              <a:gdLst>
                <a:gd name="T0" fmla="*/ 2147483647 w 5742"/>
                <a:gd name="T1" fmla="*/ 2147483647 h 12033"/>
                <a:gd name="T2" fmla="*/ 2147483647 w 5742"/>
                <a:gd name="T3" fmla="*/ 2147483647 h 12033"/>
                <a:gd name="T4" fmla="*/ 2147483647 w 5742"/>
                <a:gd name="T5" fmla="*/ 2147483647 h 12033"/>
                <a:gd name="T6" fmla="*/ 2147483647 w 5742"/>
                <a:gd name="T7" fmla="*/ 2147483647 h 12033"/>
                <a:gd name="T8" fmla="*/ 2147483647 w 5742"/>
                <a:gd name="T9" fmla="*/ 2147483647 h 12033"/>
                <a:gd name="T10" fmla="*/ 2147483647 w 5742"/>
                <a:gd name="T11" fmla="*/ 2147483647 h 12033"/>
                <a:gd name="T12" fmla="*/ 2147483647 w 5742"/>
                <a:gd name="T13" fmla="*/ 2147483647 h 12033"/>
                <a:gd name="T14" fmla="*/ 2147483647 w 5742"/>
                <a:gd name="T15" fmla="*/ 2147483647 h 12033"/>
                <a:gd name="T16" fmla="*/ 2147483647 w 5742"/>
                <a:gd name="T17" fmla="*/ 2147483647 h 12033"/>
                <a:gd name="T18" fmla="*/ 2147483647 w 5742"/>
                <a:gd name="T19" fmla="*/ 2147483647 h 12033"/>
                <a:gd name="T20" fmla="*/ 2147483647 w 5742"/>
                <a:gd name="T21" fmla="*/ 2147483647 h 12033"/>
                <a:gd name="T22" fmla="*/ 2147483647 w 5742"/>
                <a:gd name="T23" fmla="*/ 2147483647 h 12033"/>
                <a:gd name="T24" fmla="*/ 2147483647 w 5742"/>
                <a:gd name="T25" fmla="*/ 2147483647 h 12033"/>
                <a:gd name="T26" fmla="*/ 2147483647 w 5742"/>
                <a:gd name="T27" fmla="*/ 2147483647 h 12033"/>
                <a:gd name="T28" fmla="*/ 2147483647 w 5742"/>
                <a:gd name="T29" fmla="*/ 2147483647 h 12033"/>
                <a:gd name="T30" fmla="*/ 2147483647 w 5742"/>
                <a:gd name="T31" fmla="*/ 2147483647 h 12033"/>
                <a:gd name="T32" fmla="*/ 2147483647 w 5742"/>
                <a:gd name="T33" fmla="*/ 2147483647 h 12033"/>
                <a:gd name="T34" fmla="*/ 2147483647 w 5742"/>
                <a:gd name="T35" fmla="*/ 2147483647 h 12033"/>
                <a:gd name="T36" fmla="*/ 2147483647 w 5742"/>
                <a:gd name="T37" fmla="*/ 2147483647 h 12033"/>
                <a:gd name="T38" fmla="*/ 2147483647 w 5742"/>
                <a:gd name="T39" fmla="*/ 2147483647 h 12033"/>
                <a:gd name="T40" fmla="*/ 2147483647 w 5742"/>
                <a:gd name="T41" fmla="*/ 2147483647 h 12033"/>
                <a:gd name="T42" fmla="*/ 2147483647 w 5742"/>
                <a:gd name="T43" fmla="*/ 2147483647 h 12033"/>
                <a:gd name="T44" fmla="*/ 2147483647 w 5742"/>
                <a:gd name="T45" fmla="*/ 2147483647 h 12033"/>
                <a:gd name="T46" fmla="*/ 2147483647 w 5742"/>
                <a:gd name="T47" fmla="*/ 2147483647 h 12033"/>
                <a:gd name="T48" fmla="*/ 2147483647 w 5742"/>
                <a:gd name="T49" fmla="*/ 2147483647 h 12033"/>
                <a:gd name="T50" fmla="*/ 2147483647 w 5742"/>
                <a:gd name="T51" fmla="*/ 2147483647 h 12033"/>
                <a:gd name="T52" fmla="*/ 2147483647 w 5742"/>
                <a:gd name="T53" fmla="*/ 2147483647 h 12033"/>
                <a:gd name="T54" fmla="*/ 2147483647 w 5742"/>
                <a:gd name="T55" fmla="*/ 2147483647 h 12033"/>
                <a:gd name="T56" fmla="*/ 2147483647 w 5742"/>
                <a:gd name="T57" fmla="*/ 2147483647 h 12033"/>
                <a:gd name="T58" fmla="*/ 2147483647 w 5742"/>
                <a:gd name="T59" fmla="*/ 2147483647 h 12033"/>
                <a:gd name="T60" fmla="*/ 2147483647 w 5742"/>
                <a:gd name="T61" fmla="*/ 2147483647 h 12033"/>
                <a:gd name="T62" fmla="*/ 2147483647 w 5742"/>
                <a:gd name="T63" fmla="*/ 2147483647 h 12033"/>
                <a:gd name="T64" fmla="*/ 2147483647 w 5742"/>
                <a:gd name="T65" fmla="*/ 2147483647 h 12033"/>
                <a:gd name="T66" fmla="*/ 2147483647 w 5742"/>
                <a:gd name="T67" fmla="*/ 2147483647 h 12033"/>
                <a:gd name="T68" fmla="*/ 2147483647 w 5742"/>
                <a:gd name="T69" fmla="*/ 2147483647 h 12033"/>
                <a:gd name="T70" fmla="*/ 2147483647 w 5742"/>
                <a:gd name="T71" fmla="*/ 2147483647 h 12033"/>
                <a:gd name="T72" fmla="*/ 2147483647 w 5742"/>
                <a:gd name="T73" fmla="*/ 2147483647 h 12033"/>
                <a:gd name="T74" fmla="*/ 2147483647 w 5742"/>
                <a:gd name="T75" fmla="*/ 2147483647 h 12033"/>
                <a:gd name="T76" fmla="*/ 2147483647 w 5742"/>
                <a:gd name="T77" fmla="*/ 2147483647 h 12033"/>
                <a:gd name="T78" fmla="*/ 2147483647 w 5742"/>
                <a:gd name="T79" fmla="*/ 2147483647 h 12033"/>
                <a:gd name="T80" fmla="*/ 2147483647 w 5742"/>
                <a:gd name="T81" fmla="*/ 2147483647 h 12033"/>
                <a:gd name="T82" fmla="*/ 2147483647 w 5742"/>
                <a:gd name="T83" fmla="*/ 2147483647 h 12033"/>
                <a:gd name="T84" fmla="*/ 2147483647 w 5742"/>
                <a:gd name="T85" fmla="*/ 2147483647 h 12033"/>
                <a:gd name="T86" fmla="*/ 2147483647 w 5742"/>
                <a:gd name="T87" fmla="*/ 2147483647 h 12033"/>
                <a:gd name="T88" fmla="*/ 2147483647 w 5742"/>
                <a:gd name="T89" fmla="*/ 2147483647 h 12033"/>
                <a:gd name="T90" fmla="*/ 2147483647 w 5742"/>
                <a:gd name="T91" fmla="*/ 2147483647 h 12033"/>
                <a:gd name="T92" fmla="*/ 2147483647 w 5742"/>
                <a:gd name="T93" fmla="*/ 2147483647 h 12033"/>
                <a:gd name="T94" fmla="*/ 2147483647 w 5742"/>
                <a:gd name="T95" fmla="*/ 2147483647 h 12033"/>
                <a:gd name="T96" fmla="*/ 2147483647 w 5742"/>
                <a:gd name="T97" fmla="*/ 2147483647 h 12033"/>
                <a:gd name="T98" fmla="*/ 2147483647 w 5742"/>
                <a:gd name="T99" fmla="*/ 2147483647 h 12033"/>
                <a:gd name="T100" fmla="*/ 2147483647 w 5742"/>
                <a:gd name="T101" fmla="*/ 2147483647 h 12033"/>
                <a:gd name="T102" fmla="*/ 2147483647 w 5742"/>
                <a:gd name="T103" fmla="*/ 2147483647 h 12033"/>
                <a:gd name="T104" fmla="*/ 2147483647 w 5742"/>
                <a:gd name="T105" fmla="*/ 2147483647 h 12033"/>
                <a:gd name="T106" fmla="*/ 2147483647 w 5742"/>
                <a:gd name="T107" fmla="*/ 2147483647 h 12033"/>
                <a:gd name="T108" fmla="*/ 2147483647 w 5742"/>
                <a:gd name="T109" fmla="*/ 2147483647 h 12033"/>
                <a:gd name="T110" fmla="*/ 2147483647 w 5742"/>
                <a:gd name="T111" fmla="*/ 2147483647 h 12033"/>
                <a:gd name="T112" fmla="*/ 2147483647 w 5742"/>
                <a:gd name="T113" fmla="*/ 2147483647 h 12033"/>
                <a:gd name="T114" fmla="*/ 2147483647 w 5742"/>
                <a:gd name="T115" fmla="*/ 2147483647 h 12033"/>
                <a:gd name="T116" fmla="*/ 2147483647 w 5742"/>
                <a:gd name="T117" fmla="*/ 2147483647 h 12033"/>
                <a:gd name="T118" fmla="*/ 2147483647 w 5742"/>
                <a:gd name="T119" fmla="*/ 2147483647 h 12033"/>
                <a:gd name="T120" fmla="*/ 2147483647 w 5742"/>
                <a:gd name="T121" fmla="*/ 2147483647 h 12033"/>
                <a:gd name="T122" fmla="*/ 2147483647 w 5742"/>
                <a:gd name="T123" fmla="*/ 2147483647 h 120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42"/>
                <a:gd name="T187" fmla="*/ 0 h 12033"/>
                <a:gd name="T188" fmla="*/ 5742 w 5742"/>
                <a:gd name="T189" fmla="*/ 12033 h 1203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42" h="12033">
                  <a:moveTo>
                    <a:pt x="2913" y="8451"/>
                  </a:moveTo>
                  <a:lnTo>
                    <a:pt x="2870" y="8451"/>
                  </a:lnTo>
                  <a:lnTo>
                    <a:pt x="2870" y="8399"/>
                  </a:lnTo>
                  <a:lnTo>
                    <a:pt x="2913" y="8399"/>
                  </a:lnTo>
                  <a:lnTo>
                    <a:pt x="2913" y="8451"/>
                  </a:lnTo>
                  <a:close/>
                  <a:moveTo>
                    <a:pt x="2913" y="8451"/>
                  </a:moveTo>
                  <a:lnTo>
                    <a:pt x="2913" y="8399"/>
                  </a:lnTo>
                  <a:lnTo>
                    <a:pt x="2934" y="8399"/>
                  </a:lnTo>
                  <a:lnTo>
                    <a:pt x="2945" y="8420"/>
                  </a:lnTo>
                  <a:lnTo>
                    <a:pt x="2945" y="8430"/>
                  </a:lnTo>
                  <a:lnTo>
                    <a:pt x="2934" y="8441"/>
                  </a:lnTo>
                  <a:lnTo>
                    <a:pt x="2934" y="8451"/>
                  </a:lnTo>
                  <a:lnTo>
                    <a:pt x="2913" y="8451"/>
                  </a:lnTo>
                  <a:close/>
                  <a:moveTo>
                    <a:pt x="3210" y="8441"/>
                  </a:moveTo>
                  <a:lnTo>
                    <a:pt x="3199" y="8451"/>
                  </a:lnTo>
                  <a:lnTo>
                    <a:pt x="2913" y="8451"/>
                  </a:lnTo>
                  <a:lnTo>
                    <a:pt x="2913" y="8399"/>
                  </a:lnTo>
                  <a:lnTo>
                    <a:pt x="3199" y="8399"/>
                  </a:lnTo>
                  <a:lnTo>
                    <a:pt x="3210" y="8441"/>
                  </a:lnTo>
                  <a:close/>
                  <a:moveTo>
                    <a:pt x="3199" y="8451"/>
                  </a:moveTo>
                  <a:lnTo>
                    <a:pt x="3199" y="8399"/>
                  </a:lnTo>
                  <a:lnTo>
                    <a:pt x="3210" y="8399"/>
                  </a:lnTo>
                  <a:lnTo>
                    <a:pt x="3220" y="8420"/>
                  </a:lnTo>
                  <a:lnTo>
                    <a:pt x="3220" y="8430"/>
                  </a:lnTo>
                  <a:lnTo>
                    <a:pt x="3210" y="8441"/>
                  </a:lnTo>
                  <a:lnTo>
                    <a:pt x="3199" y="8451"/>
                  </a:lnTo>
                  <a:close/>
                  <a:moveTo>
                    <a:pt x="3347" y="8287"/>
                  </a:moveTo>
                  <a:lnTo>
                    <a:pt x="3369" y="8337"/>
                  </a:lnTo>
                  <a:lnTo>
                    <a:pt x="3210" y="8441"/>
                  </a:lnTo>
                  <a:lnTo>
                    <a:pt x="3178" y="8399"/>
                  </a:lnTo>
                  <a:lnTo>
                    <a:pt x="3337" y="8287"/>
                  </a:lnTo>
                  <a:lnTo>
                    <a:pt x="3347" y="8287"/>
                  </a:lnTo>
                  <a:close/>
                  <a:moveTo>
                    <a:pt x="3369" y="8337"/>
                  </a:moveTo>
                  <a:lnTo>
                    <a:pt x="3337" y="8287"/>
                  </a:lnTo>
                  <a:lnTo>
                    <a:pt x="3347" y="8287"/>
                  </a:lnTo>
                  <a:lnTo>
                    <a:pt x="3369" y="8287"/>
                  </a:lnTo>
                  <a:lnTo>
                    <a:pt x="3380" y="8297"/>
                  </a:lnTo>
                  <a:lnTo>
                    <a:pt x="3380" y="8316"/>
                  </a:lnTo>
                  <a:lnTo>
                    <a:pt x="3380" y="8327"/>
                  </a:lnTo>
                  <a:lnTo>
                    <a:pt x="3369" y="8337"/>
                  </a:lnTo>
                  <a:close/>
                  <a:moveTo>
                    <a:pt x="3697" y="8287"/>
                  </a:moveTo>
                  <a:lnTo>
                    <a:pt x="3675" y="8337"/>
                  </a:lnTo>
                  <a:lnTo>
                    <a:pt x="3347" y="8337"/>
                  </a:lnTo>
                  <a:lnTo>
                    <a:pt x="3347" y="8287"/>
                  </a:lnTo>
                  <a:lnTo>
                    <a:pt x="3675" y="8287"/>
                  </a:lnTo>
                  <a:lnTo>
                    <a:pt x="3697" y="8287"/>
                  </a:lnTo>
                  <a:close/>
                  <a:moveTo>
                    <a:pt x="3675" y="8337"/>
                  </a:moveTo>
                  <a:lnTo>
                    <a:pt x="3675" y="8287"/>
                  </a:lnTo>
                  <a:lnTo>
                    <a:pt x="3697" y="8287"/>
                  </a:lnTo>
                  <a:lnTo>
                    <a:pt x="3708" y="8297"/>
                  </a:lnTo>
                  <a:lnTo>
                    <a:pt x="3708" y="8316"/>
                  </a:lnTo>
                  <a:lnTo>
                    <a:pt x="3708" y="8327"/>
                  </a:lnTo>
                  <a:lnTo>
                    <a:pt x="3708" y="8337"/>
                  </a:lnTo>
                  <a:lnTo>
                    <a:pt x="3697" y="8337"/>
                  </a:lnTo>
                  <a:lnTo>
                    <a:pt x="3675" y="8337"/>
                  </a:lnTo>
                  <a:close/>
                  <a:moveTo>
                    <a:pt x="3919" y="8399"/>
                  </a:moveTo>
                  <a:lnTo>
                    <a:pt x="3888" y="8451"/>
                  </a:lnTo>
                  <a:lnTo>
                    <a:pt x="3666" y="8337"/>
                  </a:lnTo>
                  <a:lnTo>
                    <a:pt x="3697" y="8287"/>
                  </a:lnTo>
                  <a:lnTo>
                    <a:pt x="3919" y="8399"/>
                  </a:lnTo>
                  <a:close/>
                  <a:moveTo>
                    <a:pt x="3888" y="8451"/>
                  </a:moveTo>
                  <a:lnTo>
                    <a:pt x="3919" y="8399"/>
                  </a:lnTo>
                  <a:lnTo>
                    <a:pt x="3930" y="8420"/>
                  </a:lnTo>
                  <a:lnTo>
                    <a:pt x="3930" y="8430"/>
                  </a:lnTo>
                  <a:lnTo>
                    <a:pt x="3930" y="8441"/>
                  </a:lnTo>
                  <a:lnTo>
                    <a:pt x="3919" y="8441"/>
                  </a:lnTo>
                  <a:lnTo>
                    <a:pt x="3899" y="8451"/>
                  </a:lnTo>
                  <a:lnTo>
                    <a:pt x="3888" y="8451"/>
                  </a:lnTo>
                  <a:close/>
                  <a:moveTo>
                    <a:pt x="4090" y="8595"/>
                  </a:moveTo>
                  <a:lnTo>
                    <a:pt x="4047" y="8605"/>
                  </a:lnTo>
                  <a:lnTo>
                    <a:pt x="3877" y="8441"/>
                  </a:lnTo>
                  <a:lnTo>
                    <a:pt x="3919" y="8399"/>
                  </a:lnTo>
                  <a:lnTo>
                    <a:pt x="4090" y="8574"/>
                  </a:lnTo>
                  <a:lnTo>
                    <a:pt x="4090" y="8595"/>
                  </a:lnTo>
                  <a:close/>
                  <a:moveTo>
                    <a:pt x="4047" y="8605"/>
                  </a:moveTo>
                  <a:lnTo>
                    <a:pt x="4090" y="8574"/>
                  </a:lnTo>
                  <a:lnTo>
                    <a:pt x="4090" y="8584"/>
                  </a:lnTo>
                  <a:lnTo>
                    <a:pt x="4090" y="8595"/>
                  </a:lnTo>
                  <a:lnTo>
                    <a:pt x="4090" y="8605"/>
                  </a:lnTo>
                  <a:lnTo>
                    <a:pt x="4079" y="8615"/>
                  </a:lnTo>
                  <a:lnTo>
                    <a:pt x="4057" y="8615"/>
                  </a:lnTo>
                  <a:lnTo>
                    <a:pt x="4047" y="8615"/>
                  </a:lnTo>
                  <a:lnTo>
                    <a:pt x="4047" y="8605"/>
                  </a:lnTo>
                  <a:close/>
                  <a:moveTo>
                    <a:pt x="4004" y="8842"/>
                  </a:moveTo>
                  <a:lnTo>
                    <a:pt x="3983" y="8800"/>
                  </a:lnTo>
                  <a:lnTo>
                    <a:pt x="4036" y="8584"/>
                  </a:lnTo>
                  <a:lnTo>
                    <a:pt x="4090" y="8595"/>
                  </a:lnTo>
                  <a:lnTo>
                    <a:pt x="4036" y="8811"/>
                  </a:lnTo>
                  <a:lnTo>
                    <a:pt x="4004" y="8842"/>
                  </a:lnTo>
                  <a:close/>
                  <a:moveTo>
                    <a:pt x="3983" y="8800"/>
                  </a:moveTo>
                  <a:lnTo>
                    <a:pt x="4036" y="8811"/>
                  </a:lnTo>
                  <a:lnTo>
                    <a:pt x="4036" y="8821"/>
                  </a:lnTo>
                  <a:lnTo>
                    <a:pt x="4026" y="8842"/>
                  </a:lnTo>
                  <a:lnTo>
                    <a:pt x="4004" y="8842"/>
                  </a:lnTo>
                  <a:lnTo>
                    <a:pt x="3994" y="8821"/>
                  </a:lnTo>
                  <a:lnTo>
                    <a:pt x="3983" y="8821"/>
                  </a:lnTo>
                  <a:lnTo>
                    <a:pt x="3983" y="8811"/>
                  </a:lnTo>
                  <a:lnTo>
                    <a:pt x="3983" y="8800"/>
                  </a:lnTo>
                  <a:close/>
                  <a:moveTo>
                    <a:pt x="4418" y="8852"/>
                  </a:moveTo>
                  <a:lnTo>
                    <a:pt x="4385" y="8894"/>
                  </a:lnTo>
                  <a:lnTo>
                    <a:pt x="4004" y="8842"/>
                  </a:lnTo>
                  <a:lnTo>
                    <a:pt x="4004" y="8790"/>
                  </a:lnTo>
                  <a:lnTo>
                    <a:pt x="4385" y="8842"/>
                  </a:lnTo>
                  <a:lnTo>
                    <a:pt x="4418" y="8852"/>
                  </a:lnTo>
                  <a:close/>
                  <a:moveTo>
                    <a:pt x="4385" y="8894"/>
                  </a:moveTo>
                  <a:lnTo>
                    <a:pt x="4385" y="8842"/>
                  </a:lnTo>
                  <a:lnTo>
                    <a:pt x="4407" y="8842"/>
                  </a:lnTo>
                  <a:lnTo>
                    <a:pt x="4418" y="8852"/>
                  </a:lnTo>
                  <a:lnTo>
                    <a:pt x="4418" y="8863"/>
                  </a:lnTo>
                  <a:lnTo>
                    <a:pt x="4418" y="8873"/>
                  </a:lnTo>
                  <a:lnTo>
                    <a:pt x="4407" y="8894"/>
                  </a:lnTo>
                  <a:lnTo>
                    <a:pt x="4385" y="8894"/>
                  </a:lnTo>
                  <a:close/>
                  <a:moveTo>
                    <a:pt x="4555" y="9274"/>
                  </a:moveTo>
                  <a:lnTo>
                    <a:pt x="4534" y="9253"/>
                  </a:lnTo>
                  <a:lnTo>
                    <a:pt x="4365" y="8873"/>
                  </a:lnTo>
                  <a:lnTo>
                    <a:pt x="4418" y="8852"/>
                  </a:lnTo>
                  <a:lnTo>
                    <a:pt x="4576" y="9233"/>
                  </a:lnTo>
                  <a:lnTo>
                    <a:pt x="4555" y="9274"/>
                  </a:lnTo>
                  <a:close/>
                  <a:moveTo>
                    <a:pt x="4534" y="9253"/>
                  </a:moveTo>
                  <a:lnTo>
                    <a:pt x="4576" y="9233"/>
                  </a:lnTo>
                  <a:lnTo>
                    <a:pt x="4587" y="9243"/>
                  </a:lnTo>
                  <a:lnTo>
                    <a:pt x="4576" y="9253"/>
                  </a:lnTo>
                  <a:lnTo>
                    <a:pt x="4576" y="9274"/>
                  </a:lnTo>
                  <a:lnTo>
                    <a:pt x="4555" y="9274"/>
                  </a:lnTo>
                  <a:lnTo>
                    <a:pt x="4545" y="9274"/>
                  </a:lnTo>
                  <a:lnTo>
                    <a:pt x="4534" y="9274"/>
                  </a:lnTo>
                  <a:lnTo>
                    <a:pt x="4534" y="9253"/>
                  </a:lnTo>
                  <a:close/>
                  <a:moveTo>
                    <a:pt x="4799" y="9172"/>
                  </a:moveTo>
                  <a:lnTo>
                    <a:pt x="4788" y="9222"/>
                  </a:lnTo>
                  <a:lnTo>
                    <a:pt x="4555" y="9274"/>
                  </a:lnTo>
                  <a:lnTo>
                    <a:pt x="4545" y="9222"/>
                  </a:lnTo>
                  <a:lnTo>
                    <a:pt x="4767" y="9172"/>
                  </a:lnTo>
                  <a:lnTo>
                    <a:pt x="4799" y="9172"/>
                  </a:lnTo>
                  <a:close/>
                  <a:moveTo>
                    <a:pt x="4788" y="9222"/>
                  </a:moveTo>
                  <a:lnTo>
                    <a:pt x="4767" y="9172"/>
                  </a:lnTo>
                  <a:lnTo>
                    <a:pt x="4788" y="9172"/>
                  </a:lnTo>
                  <a:lnTo>
                    <a:pt x="4799" y="9182"/>
                  </a:lnTo>
                  <a:lnTo>
                    <a:pt x="4799" y="9193"/>
                  </a:lnTo>
                  <a:lnTo>
                    <a:pt x="4799" y="9212"/>
                  </a:lnTo>
                  <a:lnTo>
                    <a:pt x="4788" y="9222"/>
                  </a:lnTo>
                  <a:close/>
                  <a:moveTo>
                    <a:pt x="4937" y="9388"/>
                  </a:moveTo>
                  <a:lnTo>
                    <a:pt x="4915" y="9378"/>
                  </a:lnTo>
                  <a:lnTo>
                    <a:pt x="4757" y="9212"/>
                  </a:lnTo>
                  <a:lnTo>
                    <a:pt x="4799" y="9172"/>
                  </a:lnTo>
                  <a:lnTo>
                    <a:pt x="4957" y="9336"/>
                  </a:lnTo>
                  <a:lnTo>
                    <a:pt x="4937" y="9388"/>
                  </a:lnTo>
                  <a:close/>
                  <a:moveTo>
                    <a:pt x="4915" y="9378"/>
                  </a:moveTo>
                  <a:lnTo>
                    <a:pt x="4957" y="9336"/>
                  </a:lnTo>
                  <a:lnTo>
                    <a:pt x="4968" y="9347"/>
                  </a:lnTo>
                  <a:lnTo>
                    <a:pt x="4968" y="9357"/>
                  </a:lnTo>
                  <a:lnTo>
                    <a:pt x="4968" y="9378"/>
                  </a:lnTo>
                  <a:lnTo>
                    <a:pt x="4957" y="9378"/>
                  </a:lnTo>
                  <a:lnTo>
                    <a:pt x="4937" y="9388"/>
                  </a:lnTo>
                  <a:lnTo>
                    <a:pt x="4926" y="9388"/>
                  </a:lnTo>
                  <a:lnTo>
                    <a:pt x="4915" y="9378"/>
                  </a:lnTo>
                  <a:close/>
                  <a:moveTo>
                    <a:pt x="5212" y="9285"/>
                  </a:moveTo>
                  <a:lnTo>
                    <a:pt x="5212" y="9336"/>
                  </a:lnTo>
                  <a:lnTo>
                    <a:pt x="4937" y="9388"/>
                  </a:lnTo>
                  <a:lnTo>
                    <a:pt x="4926" y="9336"/>
                  </a:lnTo>
                  <a:lnTo>
                    <a:pt x="5201" y="9274"/>
                  </a:lnTo>
                  <a:lnTo>
                    <a:pt x="5212" y="9285"/>
                  </a:lnTo>
                  <a:close/>
                  <a:moveTo>
                    <a:pt x="5212" y="9336"/>
                  </a:moveTo>
                  <a:lnTo>
                    <a:pt x="5201" y="9274"/>
                  </a:lnTo>
                  <a:lnTo>
                    <a:pt x="5212" y="9274"/>
                  </a:lnTo>
                  <a:lnTo>
                    <a:pt x="5234" y="9285"/>
                  </a:lnTo>
                  <a:lnTo>
                    <a:pt x="5234" y="9295"/>
                  </a:lnTo>
                  <a:lnTo>
                    <a:pt x="5234" y="9305"/>
                  </a:lnTo>
                  <a:lnTo>
                    <a:pt x="5234" y="9326"/>
                  </a:lnTo>
                  <a:lnTo>
                    <a:pt x="5212" y="9336"/>
                  </a:lnTo>
                  <a:close/>
                  <a:moveTo>
                    <a:pt x="5478" y="9490"/>
                  </a:moveTo>
                  <a:lnTo>
                    <a:pt x="5467" y="9490"/>
                  </a:lnTo>
                  <a:lnTo>
                    <a:pt x="5192" y="9326"/>
                  </a:lnTo>
                  <a:lnTo>
                    <a:pt x="5212" y="9285"/>
                  </a:lnTo>
                  <a:lnTo>
                    <a:pt x="5487" y="9449"/>
                  </a:lnTo>
                  <a:lnTo>
                    <a:pt x="5478" y="9490"/>
                  </a:lnTo>
                  <a:close/>
                  <a:moveTo>
                    <a:pt x="5467" y="9490"/>
                  </a:moveTo>
                  <a:lnTo>
                    <a:pt x="5487" y="9449"/>
                  </a:lnTo>
                  <a:lnTo>
                    <a:pt x="5509" y="9449"/>
                  </a:lnTo>
                  <a:lnTo>
                    <a:pt x="5509" y="9459"/>
                  </a:lnTo>
                  <a:lnTo>
                    <a:pt x="5509" y="9480"/>
                  </a:lnTo>
                  <a:lnTo>
                    <a:pt x="5487" y="9490"/>
                  </a:lnTo>
                  <a:lnTo>
                    <a:pt x="5478" y="9490"/>
                  </a:lnTo>
                  <a:lnTo>
                    <a:pt x="5467" y="9490"/>
                  </a:lnTo>
                  <a:close/>
                  <a:moveTo>
                    <a:pt x="5742" y="9459"/>
                  </a:moveTo>
                  <a:lnTo>
                    <a:pt x="5700" y="9490"/>
                  </a:lnTo>
                  <a:lnTo>
                    <a:pt x="5478" y="9490"/>
                  </a:lnTo>
                  <a:lnTo>
                    <a:pt x="5478" y="9439"/>
                  </a:lnTo>
                  <a:lnTo>
                    <a:pt x="5700" y="9439"/>
                  </a:lnTo>
                  <a:lnTo>
                    <a:pt x="5742" y="9459"/>
                  </a:lnTo>
                  <a:close/>
                  <a:moveTo>
                    <a:pt x="5700" y="9490"/>
                  </a:moveTo>
                  <a:lnTo>
                    <a:pt x="5700" y="9439"/>
                  </a:lnTo>
                  <a:lnTo>
                    <a:pt x="5720" y="9439"/>
                  </a:lnTo>
                  <a:lnTo>
                    <a:pt x="5731" y="9449"/>
                  </a:lnTo>
                  <a:lnTo>
                    <a:pt x="5731" y="9459"/>
                  </a:lnTo>
                  <a:lnTo>
                    <a:pt x="5742" y="9459"/>
                  </a:lnTo>
                  <a:lnTo>
                    <a:pt x="5731" y="9480"/>
                  </a:lnTo>
                  <a:lnTo>
                    <a:pt x="5731" y="9490"/>
                  </a:lnTo>
                  <a:lnTo>
                    <a:pt x="5720" y="9490"/>
                  </a:lnTo>
                  <a:lnTo>
                    <a:pt x="5700" y="9490"/>
                  </a:lnTo>
                  <a:close/>
                  <a:moveTo>
                    <a:pt x="5731" y="1307"/>
                  </a:moveTo>
                  <a:lnTo>
                    <a:pt x="5742" y="1328"/>
                  </a:lnTo>
                  <a:lnTo>
                    <a:pt x="5742" y="9459"/>
                  </a:lnTo>
                  <a:lnTo>
                    <a:pt x="5678" y="9459"/>
                  </a:lnTo>
                  <a:lnTo>
                    <a:pt x="5678" y="1328"/>
                  </a:lnTo>
                  <a:lnTo>
                    <a:pt x="5731" y="1307"/>
                  </a:lnTo>
                  <a:close/>
                  <a:moveTo>
                    <a:pt x="5742" y="1328"/>
                  </a:moveTo>
                  <a:lnTo>
                    <a:pt x="5678" y="1328"/>
                  </a:lnTo>
                  <a:lnTo>
                    <a:pt x="5689" y="1317"/>
                  </a:lnTo>
                  <a:lnTo>
                    <a:pt x="5689" y="1307"/>
                  </a:lnTo>
                  <a:lnTo>
                    <a:pt x="5700" y="1307"/>
                  </a:lnTo>
                  <a:lnTo>
                    <a:pt x="5720" y="1307"/>
                  </a:lnTo>
                  <a:lnTo>
                    <a:pt x="5731" y="1307"/>
                  </a:lnTo>
                  <a:lnTo>
                    <a:pt x="5731" y="1317"/>
                  </a:lnTo>
                  <a:lnTo>
                    <a:pt x="5742" y="1328"/>
                  </a:lnTo>
                  <a:close/>
                  <a:moveTo>
                    <a:pt x="5562" y="1245"/>
                  </a:moveTo>
                  <a:lnTo>
                    <a:pt x="5625" y="1245"/>
                  </a:lnTo>
                  <a:lnTo>
                    <a:pt x="5615" y="1215"/>
                  </a:lnTo>
                  <a:lnTo>
                    <a:pt x="5636" y="1245"/>
                  </a:lnTo>
                  <a:lnTo>
                    <a:pt x="5668" y="1265"/>
                  </a:lnTo>
                  <a:lnTo>
                    <a:pt x="5689" y="1276"/>
                  </a:lnTo>
                  <a:lnTo>
                    <a:pt x="5731" y="1307"/>
                  </a:lnTo>
                  <a:lnTo>
                    <a:pt x="5689" y="1359"/>
                  </a:lnTo>
                  <a:lnTo>
                    <a:pt x="5668" y="1328"/>
                  </a:lnTo>
                  <a:lnTo>
                    <a:pt x="5625" y="1307"/>
                  </a:lnTo>
                  <a:lnTo>
                    <a:pt x="5594" y="1276"/>
                  </a:lnTo>
                  <a:lnTo>
                    <a:pt x="5573" y="1255"/>
                  </a:lnTo>
                  <a:lnTo>
                    <a:pt x="5562" y="1245"/>
                  </a:lnTo>
                  <a:close/>
                  <a:moveTo>
                    <a:pt x="5625" y="1245"/>
                  </a:moveTo>
                  <a:lnTo>
                    <a:pt x="5594" y="1245"/>
                  </a:lnTo>
                  <a:lnTo>
                    <a:pt x="5625" y="1245"/>
                  </a:lnTo>
                  <a:close/>
                  <a:moveTo>
                    <a:pt x="5615" y="1215"/>
                  </a:moveTo>
                  <a:lnTo>
                    <a:pt x="5573" y="1255"/>
                  </a:lnTo>
                  <a:lnTo>
                    <a:pt x="5573" y="1245"/>
                  </a:lnTo>
                  <a:lnTo>
                    <a:pt x="5562" y="1245"/>
                  </a:lnTo>
                  <a:lnTo>
                    <a:pt x="5573" y="1224"/>
                  </a:lnTo>
                  <a:lnTo>
                    <a:pt x="5573" y="1215"/>
                  </a:lnTo>
                  <a:lnTo>
                    <a:pt x="5583" y="1215"/>
                  </a:lnTo>
                  <a:lnTo>
                    <a:pt x="5583" y="1205"/>
                  </a:lnTo>
                  <a:lnTo>
                    <a:pt x="5594" y="1215"/>
                  </a:lnTo>
                  <a:lnTo>
                    <a:pt x="5615" y="1215"/>
                  </a:lnTo>
                  <a:close/>
                  <a:moveTo>
                    <a:pt x="5594" y="937"/>
                  </a:moveTo>
                  <a:lnTo>
                    <a:pt x="5625" y="957"/>
                  </a:lnTo>
                  <a:lnTo>
                    <a:pt x="5625" y="1245"/>
                  </a:lnTo>
                  <a:lnTo>
                    <a:pt x="5562" y="1245"/>
                  </a:lnTo>
                  <a:lnTo>
                    <a:pt x="5562" y="957"/>
                  </a:lnTo>
                  <a:lnTo>
                    <a:pt x="5594" y="937"/>
                  </a:lnTo>
                  <a:close/>
                  <a:moveTo>
                    <a:pt x="5625" y="957"/>
                  </a:moveTo>
                  <a:lnTo>
                    <a:pt x="5562" y="957"/>
                  </a:lnTo>
                  <a:lnTo>
                    <a:pt x="5573" y="947"/>
                  </a:lnTo>
                  <a:lnTo>
                    <a:pt x="5583" y="937"/>
                  </a:lnTo>
                  <a:lnTo>
                    <a:pt x="5594" y="937"/>
                  </a:lnTo>
                  <a:lnTo>
                    <a:pt x="5615" y="947"/>
                  </a:lnTo>
                  <a:lnTo>
                    <a:pt x="5625" y="957"/>
                  </a:lnTo>
                  <a:close/>
                  <a:moveTo>
                    <a:pt x="5594" y="988"/>
                  </a:moveTo>
                  <a:lnTo>
                    <a:pt x="5594" y="957"/>
                  </a:lnTo>
                  <a:lnTo>
                    <a:pt x="5594" y="988"/>
                  </a:lnTo>
                  <a:close/>
                  <a:moveTo>
                    <a:pt x="5625" y="957"/>
                  </a:moveTo>
                  <a:lnTo>
                    <a:pt x="5562" y="957"/>
                  </a:lnTo>
                  <a:lnTo>
                    <a:pt x="5573" y="947"/>
                  </a:lnTo>
                  <a:lnTo>
                    <a:pt x="5583" y="937"/>
                  </a:lnTo>
                  <a:lnTo>
                    <a:pt x="5594" y="937"/>
                  </a:lnTo>
                  <a:lnTo>
                    <a:pt x="5615" y="947"/>
                  </a:lnTo>
                  <a:lnTo>
                    <a:pt x="5625" y="957"/>
                  </a:lnTo>
                  <a:close/>
                  <a:moveTo>
                    <a:pt x="5742" y="957"/>
                  </a:moveTo>
                  <a:lnTo>
                    <a:pt x="5700" y="988"/>
                  </a:lnTo>
                  <a:lnTo>
                    <a:pt x="5594" y="988"/>
                  </a:lnTo>
                  <a:lnTo>
                    <a:pt x="5594" y="937"/>
                  </a:lnTo>
                  <a:lnTo>
                    <a:pt x="5700" y="937"/>
                  </a:lnTo>
                  <a:lnTo>
                    <a:pt x="5742" y="957"/>
                  </a:lnTo>
                  <a:close/>
                  <a:moveTo>
                    <a:pt x="5700" y="988"/>
                  </a:moveTo>
                  <a:lnTo>
                    <a:pt x="5700" y="937"/>
                  </a:lnTo>
                  <a:lnTo>
                    <a:pt x="5720" y="937"/>
                  </a:lnTo>
                  <a:lnTo>
                    <a:pt x="5731" y="947"/>
                  </a:lnTo>
                  <a:lnTo>
                    <a:pt x="5742" y="957"/>
                  </a:lnTo>
                  <a:lnTo>
                    <a:pt x="5731" y="978"/>
                  </a:lnTo>
                  <a:lnTo>
                    <a:pt x="5731" y="988"/>
                  </a:lnTo>
                  <a:lnTo>
                    <a:pt x="5720" y="988"/>
                  </a:lnTo>
                  <a:lnTo>
                    <a:pt x="5700" y="988"/>
                  </a:lnTo>
                  <a:close/>
                  <a:moveTo>
                    <a:pt x="5731" y="679"/>
                  </a:moveTo>
                  <a:lnTo>
                    <a:pt x="5742" y="710"/>
                  </a:lnTo>
                  <a:lnTo>
                    <a:pt x="5742" y="957"/>
                  </a:lnTo>
                  <a:lnTo>
                    <a:pt x="5678" y="957"/>
                  </a:lnTo>
                  <a:lnTo>
                    <a:pt x="5678" y="710"/>
                  </a:lnTo>
                  <a:lnTo>
                    <a:pt x="5731" y="679"/>
                  </a:lnTo>
                  <a:close/>
                  <a:moveTo>
                    <a:pt x="5742" y="710"/>
                  </a:moveTo>
                  <a:lnTo>
                    <a:pt x="5678" y="710"/>
                  </a:lnTo>
                  <a:lnTo>
                    <a:pt x="5689" y="689"/>
                  </a:lnTo>
                  <a:lnTo>
                    <a:pt x="5689" y="679"/>
                  </a:lnTo>
                  <a:lnTo>
                    <a:pt x="5700" y="679"/>
                  </a:lnTo>
                  <a:lnTo>
                    <a:pt x="5720" y="679"/>
                  </a:lnTo>
                  <a:lnTo>
                    <a:pt x="5731" y="679"/>
                  </a:lnTo>
                  <a:lnTo>
                    <a:pt x="5731" y="689"/>
                  </a:lnTo>
                  <a:lnTo>
                    <a:pt x="5742" y="710"/>
                  </a:lnTo>
                  <a:close/>
                  <a:moveTo>
                    <a:pt x="5318" y="658"/>
                  </a:moveTo>
                  <a:lnTo>
                    <a:pt x="5318" y="607"/>
                  </a:lnTo>
                  <a:lnTo>
                    <a:pt x="5392" y="607"/>
                  </a:lnTo>
                  <a:lnTo>
                    <a:pt x="5445" y="607"/>
                  </a:lnTo>
                  <a:lnTo>
                    <a:pt x="5487" y="617"/>
                  </a:lnTo>
                  <a:lnTo>
                    <a:pt x="5540" y="617"/>
                  </a:lnTo>
                  <a:lnTo>
                    <a:pt x="5594" y="627"/>
                  </a:lnTo>
                  <a:lnTo>
                    <a:pt x="5636" y="638"/>
                  </a:lnTo>
                  <a:lnTo>
                    <a:pt x="5668" y="658"/>
                  </a:lnTo>
                  <a:lnTo>
                    <a:pt x="5689" y="658"/>
                  </a:lnTo>
                  <a:lnTo>
                    <a:pt x="5700" y="669"/>
                  </a:lnTo>
                  <a:lnTo>
                    <a:pt x="5731" y="679"/>
                  </a:lnTo>
                  <a:lnTo>
                    <a:pt x="5689" y="731"/>
                  </a:lnTo>
                  <a:lnTo>
                    <a:pt x="5678" y="720"/>
                  </a:lnTo>
                  <a:lnTo>
                    <a:pt x="5668" y="710"/>
                  </a:lnTo>
                  <a:lnTo>
                    <a:pt x="5647" y="710"/>
                  </a:lnTo>
                  <a:lnTo>
                    <a:pt x="5625" y="689"/>
                  </a:lnTo>
                  <a:lnTo>
                    <a:pt x="5583" y="679"/>
                  </a:lnTo>
                  <a:lnTo>
                    <a:pt x="5540" y="669"/>
                  </a:lnTo>
                  <a:lnTo>
                    <a:pt x="5487" y="669"/>
                  </a:lnTo>
                  <a:lnTo>
                    <a:pt x="5445" y="669"/>
                  </a:lnTo>
                  <a:lnTo>
                    <a:pt x="5371" y="658"/>
                  </a:lnTo>
                  <a:lnTo>
                    <a:pt x="5318" y="658"/>
                  </a:lnTo>
                  <a:close/>
                  <a:moveTo>
                    <a:pt x="4968" y="627"/>
                  </a:moveTo>
                  <a:lnTo>
                    <a:pt x="4915" y="627"/>
                  </a:lnTo>
                  <a:lnTo>
                    <a:pt x="4926" y="607"/>
                  </a:lnTo>
                  <a:lnTo>
                    <a:pt x="4957" y="586"/>
                  </a:lnTo>
                  <a:lnTo>
                    <a:pt x="4990" y="586"/>
                  </a:lnTo>
                  <a:lnTo>
                    <a:pt x="5021" y="586"/>
                  </a:lnTo>
                  <a:lnTo>
                    <a:pt x="5043" y="576"/>
                  </a:lnTo>
                  <a:lnTo>
                    <a:pt x="5074" y="576"/>
                  </a:lnTo>
                  <a:lnTo>
                    <a:pt x="5096" y="576"/>
                  </a:lnTo>
                  <a:lnTo>
                    <a:pt x="5128" y="576"/>
                  </a:lnTo>
                  <a:lnTo>
                    <a:pt x="5148" y="586"/>
                  </a:lnTo>
                  <a:lnTo>
                    <a:pt x="5192" y="586"/>
                  </a:lnTo>
                  <a:lnTo>
                    <a:pt x="5243" y="607"/>
                  </a:lnTo>
                  <a:lnTo>
                    <a:pt x="5287" y="607"/>
                  </a:lnTo>
                  <a:lnTo>
                    <a:pt x="5318" y="607"/>
                  </a:lnTo>
                  <a:lnTo>
                    <a:pt x="5318" y="658"/>
                  </a:lnTo>
                  <a:lnTo>
                    <a:pt x="5265" y="658"/>
                  </a:lnTo>
                  <a:lnTo>
                    <a:pt x="5234" y="658"/>
                  </a:lnTo>
                  <a:lnTo>
                    <a:pt x="5192" y="638"/>
                  </a:lnTo>
                  <a:lnTo>
                    <a:pt x="5148" y="638"/>
                  </a:lnTo>
                  <a:lnTo>
                    <a:pt x="5128" y="638"/>
                  </a:lnTo>
                  <a:lnTo>
                    <a:pt x="5096" y="627"/>
                  </a:lnTo>
                  <a:lnTo>
                    <a:pt x="5074" y="627"/>
                  </a:lnTo>
                  <a:lnTo>
                    <a:pt x="5043" y="638"/>
                  </a:lnTo>
                  <a:lnTo>
                    <a:pt x="5032" y="638"/>
                  </a:lnTo>
                  <a:lnTo>
                    <a:pt x="5011" y="638"/>
                  </a:lnTo>
                  <a:lnTo>
                    <a:pt x="4968" y="658"/>
                  </a:lnTo>
                  <a:lnTo>
                    <a:pt x="4937" y="658"/>
                  </a:lnTo>
                  <a:lnTo>
                    <a:pt x="4968" y="627"/>
                  </a:lnTo>
                  <a:close/>
                  <a:moveTo>
                    <a:pt x="4926" y="607"/>
                  </a:moveTo>
                  <a:lnTo>
                    <a:pt x="4937" y="658"/>
                  </a:lnTo>
                  <a:lnTo>
                    <a:pt x="4926" y="658"/>
                  </a:lnTo>
                  <a:lnTo>
                    <a:pt x="4915" y="658"/>
                  </a:lnTo>
                  <a:lnTo>
                    <a:pt x="4915" y="638"/>
                  </a:lnTo>
                  <a:lnTo>
                    <a:pt x="4915" y="627"/>
                  </a:lnTo>
                  <a:lnTo>
                    <a:pt x="4915" y="617"/>
                  </a:lnTo>
                  <a:lnTo>
                    <a:pt x="4926" y="607"/>
                  </a:lnTo>
                  <a:close/>
                  <a:moveTo>
                    <a:pt x="5181" y="844"/>
                  </a:moveTo>
                  <a:lnTo>
                    <a:pt x="5128" y="844"/>
                  </a:lnTo>
                  <a:lnTo>
                    <a:pt x="5128" y="833"/>
                  </a:lnTo>
                  <a:lnTo>
                    <a:pt x="5128" y="823"/>
                  </a:lnTo>
                  <a:lnTo>
                    <a:pt x="5117" y="802"/>
                  </a:lnTo>
                  <a:lnTo>
                    <a:pt x="5096" y="792"/>
                  </a:lnTo>
                  <a:lnTo>
                    <a:pt x="5085" y="781"/>
                  </a:lnTo>
                  <a:lnTo>
                    <a:pt x="5074" y="772"/>
                  </a:lnTo>
                  <a:lnTo>
                    <a:pt x="5043" y="762"/>
                  </a:lnTo>
                  <a:lnTo>
                    <a:pt x="5032" y="741"/>
                  </a:lnTo>
                  <a:lnTo>
                    <a:pt x="4990" y="720"/>
                  </a:lnTo>
                  <a:lnTo>
                    <a:pt x="4957" y="689"/>
                  </a:lnTo>
                  <a:lnTo>
                    <a:pt x="4937" y="679"/>
                  </a:lnTo>
                  <a:lnTo>
                    <a:pt x="4926" y="669"/>
                  </a:lnTo>
                  <a:lnTo>
                    <a:pt x="4915" y="658"/>
                  </a:lnTo>
                  <a:lnTo>
                    <a:pt x="4915" y="627"/>
                  </a:lnTo>
                  <a:lnTo>
                    <a:pt x="4968" y="627"/>
                  </a:lnTo>
                  <a:lnTo>
                    <a:pt x="4968" y="638"/>
                  </a:lnTo>
                  <a:lnTo>
                    <a:pt x="4979" y="658"/>
                  </a:lnTo>
                  <a:lnTo>
                    <a:pt x="5021" y="679"/>
                  </a:lnTo>
                  <a:lnTo>
                    <a:pt x="5064" y="689"/>
                  </a:lnTo>
                  <a:lnTo>
                    <a:pt x="5085" y="720"/>
                  </a:lnTo>
                  <a:lnTo>
                    <a:pt x="5096" y="731"/>
                  </a:lnTo>
                  <a:lnTo>
                    <a:pt x="5128" y="741"/>
                  </a:lnTo>
                  <a:lnTo>
                    <a:pt x="5138" y="762"/>
                  </a:lnTo>
                  <a:lnTo>
                    <a:pt x="5148" y="781"/>
                  </a:lnTo>
                  <a:lnTo>
                    <a:pt x="5159" y="792"/>
                  </a:lnTo>
                  <a:lnTo>
                    <a:pt x="5181" y="802"/>
                  </a:lnTo>
                  <a:lnTo>
                    <a:pt x="5181" y="823"/>
                  </a:lnTo>
                  <a:lnTo>
                    <a:pt x="5181" y="833"/>
                  </a:lnTo>
                  <a:lnTo>
                    <a:pt x="5181" y="844"/>
                  </a:lnTo>
                  <a:close/>
                  <a:moveTo>
                    <a:pt x="5064" y="1049"/>
                  </a:moveTo>
                  <a:lnTo>
                    <a:pt x="5032" y="1091"/>
                  </a:lnTo>
                  <a:lnTo>
                    <a:pt x="5032" y="1049"/>
                  </a:lnTo>
                  <a:lnTo>
                    <a:pt x="5043" y="1039"/>
                  </a:lnTo>
                  <a:lnTo>
                    <a:pt x="5064" y="1008"/>
                  </a:lnTo>
                  <a:lnTo>
                    <a:pt x="5085" y="988"/>
                  </a:lnTo>
                  <a:lnTo>
                    <a:pt x="5096" y="978"/>
                  </a:lnTo>
                  <a:lnTo>
                    <a:pt x="5117" y="947"/>
                  </a:lnTo>
                  <a:lnTo>
                    <a:pt x="5128" y="926"/>
                  </a:lnTo>
                  <a:lnTo>
                    <a:pt x="5128" y="895"/>
                  </a:lnTo>
                  <a:lnTo>
                    <a:pt x="5128" y="885"/>
                  </a:lnTo>
                  <a:lnTo>
                    <a:pt x="5128" y="875"/>
                  </a:lnTo>
                  <a:lnTo>
                    <a:pt x="5128" y="844"/>
                  </a:lnTo>
                  <a:lnTo>
                    <a:pt x="5181" y="844"/>
                  </a:lnTo>
                  <a:lnTo>
                    <a:pt x="5181" y="875"/>
                  </a:lnTo>
                  <a:lnTo>
                    <a:pt x="5181" y="895"/>
                  </a:lnTo>
                  <a:lnTo>
                    <a:pt x="5181" y="906"/>
                  </a:lnTo>
                  <a:lnTo>
                    <a:pt x="5159" y="937"/>
                  </a:lnTo>
                  <a:lnTo>
                    <a:pt x="5159" y="957"/>
                  </a:lnTo>
                  <a:lnTo>
                    <a:pt x="5138" y="998"/>
                  </a:lnTo>
                  <a:lnTo>
                    <a:pt x="5128" y="1029"/>
                  </a:lnTo>
                  <a:lnTo>
                    <a:pt x="5117" y="1049"/>
                  </a:lnTo>
                  <a:lnTo>
                    <a:pt x="5085" y="1060"/>
                  </a:lnTo>
                  <a:lnTo>
                    <a:pt x="5064" y="1091"/>
                  </a:lnTo>
                  <a:lnTo>
                    <a:pt x="5064" y="1049"/>
                  </a:lnTo>
                  <a:close/>
                  <a:moveTo>
                    <a:pt x="5032" y="1049"/>
                  </a:moveTo>
                  <a:lnTo>
                    <a:pt x="5064" y="1091"/>
                  </a:lnTo>
                  <a:lnTo>
                    <a:pt x="5064" y="1101"/>
                  </a:lnTo>
                  <a:lnTo>
                    <a:pt x="5043" y="1101"/>
                  </a:lnTo>
                  <a:lnTo>
                    <a:pt x="5032" y="1101"/>
                  </a:lnTo>
                  <a:lnTo>
                    <a:pt x="5032" y="1091"/>
                  </a:lnTo>
                  <a:lnTo>
                    <a:pt x="5021" y="1080"/>
                  </a:lnTo>
                  <a:lnTo>
                    <a:pt x="5021" y="1060"/>
                  </a:lnTo>
                  <a:lnTo>
                    <a:pt x="5032" y="1049"/>
                  </a:lnTo>
                  <a:close/>
                  <a:moveTo>
                    <a:pt x="5403" y="1296"/>
                  </a:moveTo>
                  <a:lnTo>
                    <a:pt x="5350" y="1296"/>
                  </a:lnTo>
                  <a:lnTo>
                    <a:pt x="5361" y="1317"/>
                  </a:lnTo>
                  <a:lnTo>
                    <a:pt x="5318" y="1307"/>
                  </a:lnTo>
                  <a:lnTo>
                    <a:pt x="5297" y="1296"/>
                  </a:lnTo>
                  <a:lnTo>
                    <a:pt x="5254" y="1276"/>
                  </a:lnTo>
                  <a:lnTo>
                    <a:pt x="5234" y="1265"/>
                  </a:lnTo>
                  <a:lnTo>
                    <a:pt x="5201" y="1255"/>
                  </a:lnTo>
                  <a:lnTo>
                    <a:pt x="5181" y="1224"/>
                  </a:lnTo>
                  <a:lnTo>
                    <a:pt x="5148" y="1215"/>
                  </a:lnTo>
                  <a:lnTo>
                    <a:pt x="5128" y="1205"/>
                  </a:lnTo>
                  <a:lnTo>
                    <a:pt x="5074" y="1142"/>
                  </a:lnTo>
                  <a:lnTo>
                    <a:pt x="5032" y="1091"/>
                  </a:lnTo>
                  <a:lnTo>
                    <a:pt x="5064" y="1049"/>
                  </a:lnTo>
                  <a:lnTo>
                    <a:pt x="5117" y="1101"/>
                  </a:lnTo>
                  <a:lnTo>
                    <a:pt x="5159" y="1163"/>
                  </a:lnTo>
                  <a:lnTo>
                    <a:pt x="5181" y="1173"/>
                  </a:lnTo>
                  <a:lnTo>
                    <a:pt x="5201" y="1194"/>
                  </a:lnTo>
                  <a:lnTo>
                    <a:pt x="5234" y="1205"/>
                  </a:lnTo>
                  <a:lnTo>
                    <a:pt x="5243" y="1215"/>
                  </a:lnTo>
                  <a:lnTo>
                    <a:pt x="5287" y="1224"/>
                  </a:lnTo>
                  <a:lnTo>
                    <a:pt x="5307" y="1245"/>
                  </a:lnTo>
                  <a:lnTo>
                    <a:pt x="5339" y="1255"/>
                  </a:lnTo>
                  <a:lnTo>
                    <a:pt x="5371" y="1265"/>
                  </a:lnTo>
                  <a:lnTo>
                    <a:pt x="5403" y="1296"/>
                  </a:lnTo>
                  <a:close/>
                  <a:moveTo>
                    <a:pt x="5350" y="1296"/>
                  </a:moveTo>
                  <a:lnTo>
                    <a:pt x="5371" y="1296"/>
                  </a:lnTo>
                  <a:lnTo>
                    <a:pt x="5350" y="1296"/>
                  </a:lnTo>
                  <a:close/>
                  <a:moveTo>
                    <a:pt x="5361" y="1317"/>
                  </a:moveTo>
                  <a:lnTo>
                    <a:pt x="5371" y="1265"/>
                  </a:lnTo>
                  <a:lnTo>
                    <a:pt x="5392" y="1265"/>
                  </a:lnTo>
                  <a:lnTo>
                    <a:pt x="5403" y="1276"/>
                  </a:lnTo>
                  <a:lnTo>
                    <a:pt x="5403" y="1296"/>
                  </a:lnTo>
                  <a:lnTo>
                    <a:pt x="5403" y="1307"/>
                  </a:lnTo>
                  <a:lnTo>
                    <a:pt x="5392" y="1317"/>
                  </a:lnTo>
                  <a:lnTo>
                    <a:pt x="5371" y="1317"/>
                  </a:lnTo>
                  <a:lnTo>
                    <a:pt x="5361" y="1317"/>
                  </a:lnTo>
                  <a:close/>
                  <a:moveTo>
                    <a:pt x="5371" y="1812"/>
                  </a:moveTo>
                  <a:lnTo>
                    <a:pt x="5350" y="1791"/>
                  </a:lnTo>
                  <a:lnTo>
                    <a:pt x="5350" y="1296"/>
                  </a:lnTo>
                  <a:lnTo>
                    <a:pt x="5403" y="1296"/>
                  </a:lnTo>
                  <a:lnTo>
                    <a:pt x="5403" y="1791"/>
                  </a:lnTo>
                  <a:lnTo>
                    <a:pt x="5371" y="1812"/>
                  </a:lnTo>
                  <a:close/>
                  <a:moveTo>
                    <a:pt x="5350" y="1791"/>
                  </a:moveTo>
                  <a:lnTo>
                    <a:pt x="5403" y="1791"/>
                  </a:lnTo>
                  <a:lnTo>
                    <a:pt x="5392" y="1801"/>
                  </a:lnTo>
                  <a:lnTo>
                    <a:pt x="5371" y="1812"/>
                  </a:lnTo>
                  <a:lnTo>
                    <a:pt x="5361" y="1801"/>
                  </a:lnTo>
                  <a:lnTo>
                    <a:pt x="5350" y="1801"/>
                  </a:lnTo>
                  <a:lnTo>
                    <a:pt x="5350" y="1791"/>
                  </a:lnTo>
                  <a:close/>
                  <a:moveTo>
                    <a:pt x="5371" y="1749"/>
                  </a:moveTo>
                  <a:lnTo>
                    <a:pt x="5371" y="1791"/>
                  </a:lnTo>
                  <a:lnTo>
                    <a:pt x="5371" y="1749"/>
                  </a:lnTo>
                  <a:close/>
                  <a:moveTo>
                    <a:pt x="5350" y="1791"/>
                  </a:moveTo>
                  <a:lnTo>
                    <a:pt x="5403" y="1791"/>
                  </a:lnTo>
                  <a:lnTo>
                    <a:pt x="5392" y="1801"/>
                  </a:lnTo>
                  <a:lnTo>
                    <a:pt x="5371" y="1812"/>
                  </a:lnTo>
                  <a:lnTo>
                    <a:pt x="5361" y="1801"/>
                  </a:lnTo>
                  <a:lnTo>
                    <a:pt x="5350" y="1801"/>
                  </a:lnTo>
                  <a:lnTo>
                    <a:pt x="5350" y="1791"/>
                  </a:lnTo>
                  <a:close/>
                  <a:moveTo>
                    <a:pt x="5243" y="1801"/>
                  </a:moveTo>
                  <a:lnTo>
                    <a:pt x="5287" y="1770"/>
                  </a:lnTo>
                  <a:lnTo>
                    <a:pt x="5265" y="1749"/>
                  </a:lnTo>
                  <a:lnTo>
                    <a:pt x="5287" y="1749"/>
                  </a:lnTo>
                  <a:lnTo>
                    <a:pt x="5318" y="1749"/>
                  </a:lnTo>
                  <a:lnTo>
                    <a:pt x="5361" y="1749"/>
                  </a:lnTo>
                  <a:lnTo>
                    <a:pt x="5371" y="1749"/>
                  </a:lnTo>
                  <a:lnTo>
                    <a:pt x="5371" y="1812"/>
                  </a:lnTo>
                  <a:lnTo>
                    <a:pt x="5361" y="1812"/>
                  </a:lnTo>
                  <a:lnTo>
                    <a:pt x="5318" y="1812"/>
                  </a:lnTo>
                  <a:lnTo>
                    <a:pt x="5287" y="1812"/>
                  </a:lnTo>
                  <a:lnTo>
                    <a:pt x="5265" y="1812"/>
                  </a:lnTo>
                  <a:lnTo>
                    <a:pt x="5243" y="1801"/>
                  </a:lnTo>
                  <a:close/>
                  <a:moveTo>
                    <a:pt x="4799" y="1461"/>
                  </a:moveTo>
                  <a:lnTo>
                    <a:pt x="4746" y="1451"/>
                  </a:lnTo>
                  <a:lnTo>
                    <a:pt x="4788" y="1431"/>
                  </a:lnTo>
                  <a:lnTo>
                    <a:pt x="4862" y="1471"/>
                  </a:lnTo>
                  <a:lnTo>
                    <a:pt x="4926" y="1492"/>
                  </a:lnTo>
                  <a:lnTo>
                    <a:pt x="4990" y="1523"/>
                  </a:lnTo>
                  <a:lnTo>
                    <a:pt x="5043" y="1564"/>
                  </a:lnTo>
                  <a:lnTo>
                    <a:pt x="5085" y="1575"/>
                  </a:lnTo>
                  <a:lnTo>
                    <a:pt x="5117" y="1585"/>
                  </a:lnTo>
                  <a:lnTo>
                    <a:pt x="5138" y="1616"/>
                  </a:lnTo>
                  <a:lnTo>
                    <a:pt x="5159" y="1637"/>
                  </a:lnTo>
                  <a:lnTo>
                    <a:pt x="5192" y="1667"/>
                  </a:lnTo>
                  <a:lnTo>
                    <a:pt x="5234" y="1687"/>
                  </a:lnTo>
                  <a:lnTo>
                    <a:pt x="5254" y="1729"/>
                  </a:lnTo>
                  <a:lnTo>
                    <a:pt x="5287" y="1770"/>
                  </a:lnTo>
                  <a:lnTo>
                    <a:pt x="5243" y="1801"/>
                  </a:lnTo>
                  <a:lnTo>
                    <a:pt x="5212" y="1770"/>
                  </a:lnTo>
                  <a:lnTo>
                    <a:pt x="5192" y="1729"/>
                  </a:lnTo>
                  <a:lnTo>
                    <a:pt x="5148" y="1698"/>
                  </a:lnTo>
                  <a:lnTo>
                    <a:pt x="5128" y="1677"/>
                  </a:lnTo>
                  <a:lnTo>
                    <a:pt x="5096" y="1647"/>
                  </a:lnTo>
                  <a:lnTo>
                    <a:pt x="5074" y="1637"/>
                  </a:lnTo>
                  <a:lnTo>
                    <a:pt x="5043" y="1616"/>
                  </a:lnTo>
                  <a:lnTo>
                    <a:pt x="5021" y="1595"/>
                  </a:lnTo>
                  <a:lnTo>
                    <a:pt x="4968" y="1575"/>
                  </a:lnTo>
                  <a:lnTo>
                    <a:pt x="4905" y="1544"/>
                  </a:lnTo>
                  <a:lnTo>
                    <a:pt x="4831" y="1523"/>
                  </a:lnTo>
                  <a:lnTo>
                    <a:pt x="4757" y="1482"/>
                  </a:lnTo>
                  <a:lnTo>
                    <a:pt x="4799" y="1461"/>
                  </a:lnTo>
                  <a:close/>
                  <a:moveTo>
                    <a:pt x="4788" y="1431"/>
                  </a:moveTo>
                  <a:lnTo>
                    <a:pt x="4757" y="1482"/>
                  </a:lnTo>
                  <a:lnTo>
                    <a:pt x="4757" y="1471"/>
                  </a:lnTo>
                  <a:lnTo>
                    <a:pt x="4746" y="1461"/>
                  </a:lnTo>
                  <a:lnTo>
                    <a:pt x="4746" y="1451"/>
                  </a:lnTo>
                  <a:lnTo>
                    <a:pt x="4757" y="1431"/>
                  </a:lnTo>
                  <a:lnTo>
                    <a:pt x="4767" y="1431"/>
                  </a:lnTo>
                  <a:lnTo>
                    <a:pt x="4788" y="1431"/>
                  </a:lnTo>
                  <a:close/>
                  <a:moveTo>
                    <a:pt x="4143" y="2007"/>
                  </a:moveTo>
                  <a:lnTo>
                    <a:pt x="4090" y="2007"/>
                  </a:lnTo>
                  <a:lnTo>
                    <a:pt x="4099" y="1986"/>
                  </a:lnTo>
                  <a:lnTo>
                    <a:pt x="4099" y="1966"/>
                  </a:lnTo>
                  <a:lnTo>
                    <a:pt x="4110" y="1955"/>
                  </a:lnTo>
                  <a:lnTo>
                    <a:pt x="4132" y="1935"/>
                  </a:lnTo>
                  <a:lnTo>
                    <a:pt x="4152" y="1904"/>
                  </a:lnTo>
                  <a:lnTo>
                    <a:pt x="4195" y="1863"/>
                  </a:lnTo>
                  <a:lnTo>
                    <a:pt x="4301" y="1801"/>
                  </a:lnTo>
                  <a:lnTo>
                    <a:pt x="4418" y="1729"/>
                  </a:lnTo>
                  <a:lnTo>
                    <a:pt x="4471" y="1687"/>
                  </a:lnTo>
                  <a:lnTo>
                    <a:pt x="4524" y="1647"/>
                  </a:lnTo>
                  <a:lnTo>
                    <a:pt x="4587" y="1616"/>
                  </a:lnTo>
                  <a:lnTo>
                    <a:pt x="4629" y="1575"/>
                  </a:lnTo>
                  <a:lnTo>
                    <a:pt x="4682" y="1533"/>
                  </a:lnTo>
                  <a:lnTo>
                    <a:pt x="4704" y="1492"/>
                  </a:lnTo>
                  <a:lnTo>
                    <a:pt x="4715" y="1482"/>
                  </a:lnTo>
                  <a:lnTo>
                    <a:pt x="4735" y="1471"/>
                  </a:lnTo>
                  <a:lnTo>
                    <a:pt x="4746" y="1461"/>
                  </a:lnTo>
                  <a:lnTo>
                    <a:pt x="4746" y="1451"/>
                  </a:lnTo>
                  <a:lnTo>
                    <a:pt x="4799" y="1461"/>
                  </a:lnTo>
                  <a:lnTo>
                    <a:pt x="4788" y="1482"/>
                  </a:lnTo>
                  <a:lnTo>
                    <a:pt x="4788" y="1492"/>
                  </a:lnTo>
                  <a:lnTo>
                    <a:pt x="4767" y="1523"/>
                  </a:lnTo>
                  <a:lnTo>
                    <a:pt x="4746" y="1533"/>
                  </a:lnTo>
                  <a:lnTo>
                    <a:pt x="4704" y="1575"/>
                  </a:lnTo>
                  <a:lnTo>
                    <a:pt x="4662" y="1616"/>
                  </a:lnTo>
                  <a:lnTo>
                    <a:pt x="4609" y="1647"/>
                  </a:lnTo>
                  <a:lnTo>
                    <a:pt x="4555" y="1687"/>
                  </a:lnTo>
                  <a:lnTo>
                    <a:pt x="4491" y="1739"/>
                  </a:lnTo>
                  <a:lnTo>
                    <a:pt x="4438" y="1780"/>
                  </a:lnTo>
                  <a:lnTo>
                    <a:pt x="4322" y="1853"/>
                  </a:lnTo>
                  <a:lnTo>
                    <a:pt x="4227" y="1914"/>
                  </a:lnTo>
                  <a:lnTo>
                    <a:pt x="4195" y="1945"/>
                  </a:lnTo>
                  <a:lnTo>
                    <a:pt x="4163" y="1966"/>
                  </a:lnTo>
                  <a:lnTo>
                    <a:pt x="4152" y="1986"/>
                  </a:lnTo>
                  <a:lnTo>
                    <a:pt x="4152" y="1997"/>
                  </a:lnTo>
                  <a:lnTo>
                    <a:pt x="4143" y="1997"/>
                  </a:lnTo>
                  <a:lnTo>
                    <a:pt x="4143" y="2007"/>
                  </a:lnTo>
                  <a:close/>
                  <a:moveTo>
                    <a:pt x="4385" y="2419"/>
                  </a:moveTo>
                  <a:lnTo>
                    <a:pt x="4385" y="2367"/>
                  </a:lnTo>
                  <a:lnTo>
                    <a:pt x="4365" y="2388"/>
                  </a:lnTo>
                  <a:lnTo>
                    <a:pt x="4354" y="2367"/>
                  </a:lnTo>
                  <a:lnTo>
                    <a:pt x="4333" y="2336"/>
                  </a:lnTo>
                  <a:lnTo>
                    <a:pt x="4322" y="2327"/>
                  </a:lnTo>
                  <a:lnTo>
                    <a:pt x="4312" y="2306"/>
                  </a:lnTo>
                  <a:lnTo>
                    <a:pt x="4258" y="2265"/>
                  </a:lnTo>
                  <a:lnTo>
                    <a:pt x="4216" y="2213"/>
                  </a:lnTo>
                  <a:lnTo>
                    <a:pt x="4195" y="2202"/>
                  </a:lnTo>
                  <a:lnTo>
                    <a:pt x="4163" y="2171"/>
                  </a:lnTo>
                  <a:lnTo>
                    <a:pt x="4152" y="2151"/>
                  </a:lnTo>
                  <a:lnTo>
                    <a:pt x="4132" y="2120"/>
                  </a:lnTo>
                  <a:lnTo>
                    <a:pt x="4110" y="2100"/>
                  </a:lnTo>
                  <a:lnTo>
                    <a:pt x="4099" y="2069"/>
                  </a:lnTo>
                  <a:lnTo>
                    <a:pt x="4099" y="2059"/>
                  </a:lnTo>
                  <a:lnTo>
                    <a:pt x="4099" y="2038"/>
                  </a:lnTo>
                  <a:lnTo>
                    <a:pt x="4090" y="2017"/>
                  </a:lnTo>
                  <a:lnTo>
                    <a:pt x="4090" y="2007"/>
                  </a:lnTo>
                  <a:lnTo>
                    <a:pt x="4143" y="2007"/>
                  </a:lnTo>
                  <a:lnTo>
                    <a:pt x="4143" y="2017"/>
                  </a:lnTo>
                  <a:lnTo>
                    <a:pt x="4152" y="2038"/>
                  </a:lnTo>
                  <a:lnTo>
                    <a:pt x="4152" y="2048"/>
                  </a:lnTo>
                  <a:lnTo>
                    <a:pt x="4163" y="2069"/>
                  </a:lnTo>
                  <a:lnTo>
                    <a:pt x="4185" y="2100"/>
                  </a:lnTo>
                  <a:lnTo>
                    <a:pt x="4195" y="2109"/>
                  </a:lnTo>
                  <a:lnTo>
                    <a:pt x="4205" y="2130"/>
                  </a:lnTo>
                  <a:lnTo>
                    <a:pt x="4227" y="2161"/>
                  </a:lnTo>
                  <a:lnTo>
                    <a:pt x="4258" y="2171"/>
                  </a:lnTo>
                  <a:lnTo>
                    <a:pt x="4301" y="2213"/>
                  </a:lnTo>
                  <a:lnTo>
                    <a:pt x="4354" y="2265"/>
                  </a:lnTo>
                  <a:lnTo>
                    <a:pt x="4365" y="2285"/>
                  </a:lnTo>
                  <a:lnTo>
                    <a:pt x="4385" y="2316"/>
                  </a:lnTo>
                  <a:lnTo>
                    <a:pt x="4407" y="2356"/>
                  </a:lnTo>
                  <a:lnTo>
                    <a:pt x="4418" y="2377"/>
                  </a:lnTo>
                  <a:lnTo>
                    <a:pt x="4385" y="2419"/>
                  </a:lnTo>
                  <a:close/>
                  <a:moveTo>
                    <a:pt x="4385" y="2367"/>
                  </a:moveTo>
                  <a:lnTo>
                    <a:pt x="4385" y="2388"/>
                  </a:lnTo>
                  <a:lnTo>
                    <a:pt x="4385" y="2367"/>
                  </a:lnTo>
                  <a:close/>
                  <a:moveTo>
                    <a:pt x="4365" y="2388"/>
                  </a:moveTo>
                  <a:lnTo>
                    <a:pt x="4418" y="2377"/>
                  </a:lnTo>
                  <a:lnTo>
                    <a:pt x="4418" y="2388"/>
                  </a:lnTo>
                  <a:lnTo>
                    <a:pt x="4418" y="2408"/>
                  </a:lnTo>
                  <a:lnTo>
                    <a:pt x="4407" y="2408"/>
                  </a:lnTo>
                  <a:lnTo>
                    <a:pt x="4407" y="2419"/>
                  </a:lnTo>
                  <a:lnTo>
                    <a:pt x="4385" y="2419"/>
                  </a:lnTo>
                  <a:lnTo>
                    <a:pt x="4376" y="2419"/>
                  </a:lnTo>
                  <a:lnTo>
                    <a:pt x="4376" y="2408"/>
                  </a:lnTo>
                  <a:lnTo>
                    <a:pt x="4365" y="2388"/>
                  </a:lnTo>
                  <a:close/>
                  <a:moveTo>
                    <a:pt x="3708" y="2377"/>
                  </a:moveTo>
                  <a:lnTo>
                    <a:pt x="3729" y="2367"/>
                  </a:lnTo>
                  <a:lnTo>
                    <a:pt x="4385" y="2367"/>
                  </a:lnTo>
                  <a:lnTo>
                    <a:pt x="4385" y="2419"/>
                  </a:lnTo>
                  <a:lnTo>
                    <a:pt x="3729" y="2419"/>
                  </a:lnTo>
                  <a:lnTo>
                    <a:pt x="3708" y="2377"/>
                  </a:lnTo>
                  <a:close/>
                  <a:moveTo>
                    <a:pt x="3729" y="2367"/>
                  </a:moveTo>
                  <a:lnTo>
                    <a:pt x="3729" y="2419"/>
                  </a:lnTo>
                  <a:lnTo>
                    <a:pt x="3719" y="2419"/>
                  </a:lnTo>
                  <a:lnTo>
                    <a:pt x="3719" y="2408"/>
                  </a:lnTo>
                  <a:lnTo>
                    <a:pt x="3708" y="2408"/>
                  </a:lnTo>
                  <a:lnTo>
                    <a:pt x="3708" y="2388"/>
                  </a:lnTo>
                  <a:lnTo>
                    <a:pt x="3708" y="2377"/>
                  </a:lnTo>
                  <a:lnTo>
                    <a:pt x="3719" y="2367"/>
                  </a:lnTo>
                  <a:lnTo>
                    <a:pt x="3729" y="2367"/>
                  </a:lnTo>
                  <a:close/>
                  <a:moveTo>
                    <a:pt x="3708" y="2377"/>
                  </a:moveTo>
                  <a:lnTo>
                    <a:pt x="3729" y="2388"/>
                  </a:lnTo>
                  <a:lnTo>
                    <a:pt x="3708" y="2377"/>
                  </a:lnTo>
                  <a:close/>
                  <a:moveTo>
                    <a:pt x="3729" y="2367"/>
                  </a:moveTo>
                  <a:lnTo>
                    <a:pt x="3729" y="2419"/>
                  </a:lnTo>
                  <a:lnTo>
                    <a:pt x="3719" y="2419"/>
                  </a:lnTo>
                  <a:lnTo>
                    <a:pt x="3719" y="2408"/>
                  </a:lnTo>
                  <a:lnTo>
                    <a:pt x="3708" y="2408"/>
                  </a:lnTo>
                  <a:lnTo>
                    <a:pt x="3708" y="2388"/>
                  </a:lnTo>
                  <a:lnTo>
                    <a:pt x="3708" y="2377"/>
                  </a:lnTo>
                  <a:lnTo>
                    <a:pt x="3719" y="2367"/>
                  </a:lnTo>
                  <a:lnTo>
                    <a:pt x="3729" y="2367"/>
                  </a:lnTo>
                  <a:close/>
                  <a:moveTo>
                    <a:pt x="3528" y="2799"/>
                  </a:moveTo>
                  <a:lnTo>
                    <a:pt x="3528" y="2749"/>
                  </a:lnTo>
                  <a:lnTo>
                    <a:pt x="3538" y="2749"/>
                  </a:lnTo>
                  <a:lnTo>
                    <a:pt x="3549" y="2738"/>
                  </a:lnTo>
                  <a:lnTo>
                    <a:pt x="3560" y="2738"/>
                  </a:lnTo>
                  <a:lnTo>
                    <a:pt x="3570" y="2738"/>
                  </a:lnTo>
                  <a:lnTo>
                    <a:pt x="3570" y="2728"/>
                  </a:lnTo>
                  <a:lnTo>
                    <a:pt x="3591" y="2728"/>
                  </a:lnTo>
                  <a:lnTo>
                    <a:pt x="3591" y="2707"/>
                  </a:lnTo>
                  <a:lnTo>
                    <a:pt x="3602" y="2686"/>
                  </a:lnTo>
                  <a:lnTo>
                    <a:pt x="3613" y="2676"/>
                  </a:lnTo>
                  <a:lnTo>
                    <a:pt x="3624" y="2645"/>
                  </a:lnTo>
                  <a:lnTo>
                    <a:pt x="3644" y="2604"/>
                  </a:lnTo>
                  <a:lnTo>
                    <a:pt x="3655" y="2552"/>
                  </a:lnTo>
                  <a:lnTo>
                    <a:pt x="3675" y="2491"/>
                  </a:lnTo>
                  <a:lnTo>
                    <a:pt x="3675" y="2450"/>
                  </a:lnTo>
                  <a:lnTo>
                    <a:pt x="3697" y="2429"/>
                  </a:lnTo>
                  <a:lnTo>
                    <a:pt x="3708" y="2408"/>
                  </a:lnTo>
                  <a:lnTo>
                    <a:pt x="3708" y="2377"/>
                  </a:lnTo>
                  <a:lnTo>
                    <a:pt x="3761" y="2408"/>
                  </a:lnTo>
                  <a:lnTo>
                    <a:pt x="3750" y="2419"/>
                  </a:lnTo>
                  <a:lnTo>
                    <a:pt x="3750" y="2439"/>
                  </a:lnTo>
                  <a:lnTo>
                    <a:pt x="3729" y="2470"/>
                  </a:lnTo>
                  <a:lnTo>
                    <a:pt x="3729" y="2501"/>
                  </a:lnTo>
                  <a:lnTo>
                    <a:pt x="3708" y="2573"/>
                  </a:lnTo>
                  <a:lnTo>
                    <a:pt x="3697" y="2635"/>
                  </a:lnTo>
                  <a:lnTo>
                    <a:pt x="3675" y="2655"/>
                  </a:lnTo>
                  <a:lnTo>
                    <a:pt x="3666" y="2697"/>
                  </a:lnTo>
                  <a:lnTo>
                    <a:pt x="3655" y="2728"/>
                  </a:lnTo>
                  <a:lnTo>
                    <a:pt x="3624" y="2749"/>
                  </a:lnTo>
                  <a:lnTo>
                    <a:pt x="3624" y="2759"/>
                  </a:lnTo>
                  <a:lnTo>
                    <a:pt x="3613" y="2769"/>
                  </a:lnTo>
                  <a:lnTo>
                    <a:pt x="3602" y="2769"/>
                  </a:lnTo>
                  <a:lnTo>
                    <a:pt x="3591" y="2789"/>
                  </a:lnTo>
                  <a:lnTo>
                    <a:pt x="3560" y="2789"/>
                  </a:lnTo>
                  <a:lnTo>
                    <a:pt x="3549" y="2799"/>
                  </a:lnTo>
                  <a:lnTo>
                    <a:pt x="3538" y="2799"/>
                  </a:lnTo>
                  <a:lnTo>
                    <a:pt x="3528" y="2799"/>
                  </a:lnTo>
                  <a:close/>
                  <a:moveTo>
                    <a:pt x="2289" y="2007"/>
                  </a:moveTo>
                  <a:lnTo>
                    <a:pt x="2340" y="2007"/>
                  </a:lnTo>
                  <a:lnTo>
                    <a:pt x="2340" y="2059"/>
                  </a:lnTo>
                  <a:lnTo>
                    <a:pt x="2351" y="2100"/>
                  </a:lnTo>
                  <a:lnTo>
                    <a:pt x="2362" y="2151"/>
                  </a:lnTo>
                  <a:lnTo>
                    <a:pt x="2384" y="2182"/>
                  </a:lnTo>
                  <a:lnTo>
                    <a:pt x="2394" y="2223"/>
                  </a:lnTo>
                  <a:lnTo>
                    <a:pt x="2404" y="2265"/>
                  </a:lnTo>
                  <a:lnTo>
                    <a:pt x="2436" y="2306"/>
                  </a:lnTo>
                  <a:lnTo>
                    <a:pt x="2458" y="2336"/>
                  </a:lnTo>
                  <a:lnTo>
                    <a:pt x="2489" y="2377"/>
                  </a:lnTo>
                  <a:lnTo>
                    <a:pt x="2511" y="2408"/>
                  </a:lnTo>
                  <a:lnTo>
                    <a:pt x="2553" y="2439"/>
                  </a:lnTo>
                  <a:lnTo>
                    <a:pt x="2584" y="2470"/>
                  </a:lnTo>
                  <a:lnTo>
                    <a:pt x="2617" y="2491"/>
                  </a:lnTo>
                  <a:lnTo>
                    <a:pt x="2659" y="2522"/>
                  </a:lnTo>
                  <a:lnTo>
                    <a:pt x="2712" y="2543"/>
                  </a:lnTo>
                  <a:lnTo>
                    <a:pt x="2744" y="2573"/>
                  </a:lnTo>
                  <a:lnTo>
                    <a:pt x="2786" y="2593"/>
                  </a:lnTo>
                  <a:lnTo>
                    <a:pt x="2839" y="2604"/>
                  </a:lnTo>
                  <a:lnTo>
                    <a:pt x="2881" y="2635"/>
                  </a:lnTo>
                  <a:lnTo>
                    <a:pt x="2934" y="2645"/>
                  </a:lnTo>
                  <a:lnTo>
                    <a:pt x="2987" y="2655"/>
                  </a:lnTo>
                  <a:lnTo>
                    <a:pt x="3019" y="2686"/>
                  </a:lnTo>
                  <a:lnTo>
                    <a:pt x="3072" y="2697"/>
                  </a:lnTo>
                  <a:lnTo>
                    <a:pt x="3125" y="2697"/>
                  </a:lnTo>
                  <a:lnTo>
                    <a:pt x="3178" y="2707"/>
                  </a:lnTo>
                  <a:lnTo>
                    <a:pt x="3231" y="2728"/>
                  </a:lnTo>
                  <a:lnTo>
                    <a:pt x="3274" y="2738"/>
                  </a:lnTo>
                  <a:lnTo>
                    <a:pt x="3327" y="2738"/>
                  </a:lnTo>
                  <a:lnTo>
                    <a:pt x="3380" y="2738"/>
                  </a:lnTo>
                  <a:lnTo>
                    <a:pt x="3433" y="2749"/>
                  </a:lnTo>
                  <a:lnTo>
                    <a:pt x="3475" y="2749"/>
                  </a:lnTo>
                  <a:lnTo>
                    <a:pt x="3528" y="2749"/>
                  </a:lnTo>
                  <a:lnTo>
                    <a:pt x="3528" y="2799"/>
                  </a:lnTo>
                  <a:lnTo>
                    <a:pt x="3475" y="2799"/>
                  </a:lnTo>
                  <a:lnTo>
                    <a:pt x="3422" y="2799"/>
                  </a:lnTo>
                  <a:lnTo>
                    <a:pt x="3380" y="2799"/>
                  </a:lnTo>
                  <a:lnTo>
                    <a:pt x="3327" y="2789"/>
                  </a:lnTo>
                  <a:lnTo>
                    <a:pt x="3274" y="2789"/>
                  </a:lnTo>
                  <a:lnTo>
                    <a:pt x="3220" y="2769"/>
                  </a:lnTo>
                  <a:lnTo>
                    <a:pt x="3167" y="2759"/>
                  </a:lnTo>
                  <a:lnTo>
                    <a:pt x="3114" y="2759"/>
                  </a:lnTo>
                  <a:lnTo>
                    <a:pt x="3061" y="2749"/>
                  </a:lnTo>
                  <a:lnTo>
                    <a:pt x="3008" y="2738"/>
                  </a:lnTo>
                  <a:lnTo>
                    <a:pt x="2956" y="2707"/>
                  </a:lnTo>
                  <a:lnTo>
                    <a:pt x="2913" y="2697"/>
                  </a:lnTo>
                  <a:lnTo>
                    <a:pt x="2870" y="2686"/>
                  </a:lnTo>
                  <a:lnTo>
                    <a:pt x="2817" y="2655"/>
                  </a:lnTo>
                  <a:lnTo>
                    <a:pt x="2775" y="2645"/>
                  </a:lnTo>
                  <a:lnTo>
                    <a:pt x="2722" y="2624"/>
                  </a:lnTo>
                  <a:lnTo>
                    <a:pt x="2680" y="2593"/>
                  </a:lnTo>
                  <a:lnTo>
                    <a:pt x="2627" y="2573"/>
                  </a:lnTo>
                  <a:lnTo>
                    <a:pt x="2584" y="2543"/>
                  </a:lnTo>
                  <a:lnTo>
                    <a:pt x="2553" y="2501"/>
                  </a:lnTo>
                  <a:lnTo>
                    <a:pt x="2511" y="2481"/>
                  </a:lnTo>
                  <a:lnTo>
                    <a:pt x="2468" y="2439"/>
                  </a:lnTo>
                  <a:lnTo>
                    <a:pt x="2447" y="2408"/>
                  </a:lnTo>
                  <a:lnTo>
                    <a:pt x="2415" y="2377"/>
                  </a:lnTo>
                  <a:lnTo>
                    <a:pt x="2394" y="2327"/>
                  </a:lnTo>
                  <a:lnTo>
                    <a:pt x="2362" y="2285"/>
                  </a:lnTo>
                  <a:lnTo>
                    <a:pt x="2340" y="2254"/>
                  </a:lnTo>
                  <a:lnTo>
                    <a:pt x="2331" y="2202"/>
                  </a:lnTo>
                  <a:lnTo>
                    <a:pt x="2309" y="2161"/>
                  </a:lnTo>
                  <a:lnTo>
                    <a:pt x="2298" y="2109"/>
                  </a:lnTo>
                  <a:lnTo>
                    <a:pt x="2289" y="2059"/>
                  </a:lnTo>
                  <a:lnTo>
                    <a:pt x="2289" y="2007"/>
                  </a:lnTo>
                  <a:close/>
                  <a:moveTo>
                    <a:pt x="2256" y="1863"/>
                  </a:moveTo>
                  <a:lnTo>
                    <a:pt x="2278" y="1812"/>
                  </a:lnTo>
                  <a:lnTo>
                    <a:pt x="2289" y="1843"/>
                  </a:lnTo>
                  <a:lnTo>
                    <a:pt x="2289" y="1853"/>
                  </a:lnTo>
                  <a:lnTo>
                    <a:pt x="2298" y="1863"/>
                  </a:lnTo>
                  <a:lnTo>
                    <a:pt x="2298" y="1893"/>
                  </a:lnTo>
                  <a:lnTo>
                    <a:pt x="2309" y="1904"/>
                  </a:lnTo>
                  <a:lnTo>
                    <a:pt x="2331" y="1935"/>
                  </a:lnTo>
                  <a:lnTo>
                    <a:pt x="2331" y="1955"/>
                  </a:lnTo>
                  <a:lnTo>
                    <a:pt x="2340" y="1986"/>
                  </a:lnTo>
                  <a:lnTo>
                    <a:pt x="2340" y="2007"/>
                  </a:lnTo>
                  <a:lnTo>
                    <a:pt x="2289" y="2007"/>
                  </a:lnTo>
                  <a:lnTo>
                    <a:pt x="2289" y="1997"/>
                  </a:lnTo>
                  <a:lnTo>
                    <a:pt x="2289" y="1966"/>
                  </a:lnTo>
                  <a:lnTo>
                    <a:pt x="2278" y="1955"/>
                  </a:lnTo>
                  <a:lnTo>
                    <a:pt x="2256" y="1935"/>
                  </a:lnTo>
                  <a:lnTo>
                    <a:pt x="2256" y="1914"/>
                  </a:lnTo>
                  <a:lnTo>
                    <a:pt x="2245" y="1893"/>
                  </a:lnTo>
                  <a:lnTo>
                    <a:pt x="2235" y="1863"/>
                  </a:lnTo>
                  <a:lnTo>
                    <a:pt x="2235" y="1843"/>
                  </a:lnTo>
                  <a:lnTo>
                    <a:pt x="2256" y="1863"/>
                  </a:lnTo>
                  <a:close/>
                  <a:moveTo>
                    <a:pt x="2289" y="1843"/>
                  </a:moveTo>
                  <a:lnTo>
                    <a:pt x="2235" y="1843"/>
                  </a:lnTo>
                  <a:lnTo>
                    <a:pt x="2235" y="1832"/>
                  </a:lnTo>
                  <a:lnTo>
                    <a:pt x="2245" y="1812"/>
                  </a:lnTo>
                  <a:lnTo>
                    <a:pt x="2256" y="1812"/>
                  </a:lnTo>
                  <a:lnTo>
                    <a:pt x="2278" y="1812"/>
                  </a:lnTo>
                  <a:lnTo>
                    <a:pt x="2289" y="1812"/>
                  </a:lnTo>
                  <a:lnTo>
                    <a:pt x="2289" y="1832"/>
                  </a:lnTo>
                  <a:lnTo>
                    <a:pt x="2289" y="1843"/>
                  </a:lnTo>
                  <a:close/>
                  <a:moveTo>
                    <a:pt x="1249" y="1265"/>
                  </a:moveTo>
                  <a:lnTo>
                    <a:pt x="1207" y="1307"/>
                  </a:lnTo>
                  <a:lnTo>
                    <a:pt x="1249" y="1296"/>
                  </a:lnTo>
                  <a:lnTo>
                    <a:pt x="1249" y="1307"/>
                  </a:lnTo>
                  <a:lnTo>
                    <a:pt x="1249" y="1317"/>
                  </a:lnTo>
                  <a:lnTo>
                    <a:pt x="1260" y="1317"/>
                  </a:lnTo>
                  <a:lnTo>
                    <a:pt x="1260" y="1348"/>
                  </a:lnTo>
                  <a:lnTo>
                    <a:pt x="1282" y="1359"/>
                  </a:lnTo>
                  <a:lnTo>
                    <a:pt x="1302" y="1379"/>
                  </a:lnTo>
                  <a:lnTo>
                    <a:pt x="1313" y="1400"/>
                  </a:lnTo>
                  <a:lnTo>
                    <a:pt x="1345" y="1421"/>
                  </a:lnTo>
                  <a:lnTo>
                    <a:pt x="1366" y="1431"/>
                  </a:lnTo>
                  <a:lnTo>
                    <a:pt x="1409" y="1461"/>
                  </a:lnTo>
                  <a:lnTo>
                    <a:pt x="1430" y="1482"/>
                  </a:lnTo>
                  <a:lnTo>
                    <a:pt x="1473" y="1492"/>
                  </a:lnTo>
                  <a:lnTo>
                    <a:pt x="1515" y="1523"/>
                  </a:lnTo>
                  <a:lnTo>
                    <a:pt x="1588" y="1564"/>
                  </a:lnTo>
                  <a:lnTo>
                    <a:pt x="1673" y="1595"/>
                  </a:lnTo>
                  <a:lnTo>
                    <a:pt x="1759" y="1637"/>
                  </a:lnTo>
                  <a:lnTo>
                    <a:pt x="1854" y="1677"/>
                  </a:lnTo>
                  <a:lnTo>
                    <a:pt x="1928" y="1698"/>
                  </a:lnTo>
                  <a:lnTo>
                    <a:pt x="2012" y="1739"/>
                  </a:lnTo>
                  <a:lnTo>
                    <a:pt x="2087" y="1770"/>
                  </a:lnTo>
                  <a:lnTo>
                    <a:pt x="2161" y="1780"/>
                  </a:lnTo>
                  <a:lnTo>
                    <a:pt x="2225" y="1801"/>
                  </a:lnTo>
                  <a:lnTo>
                    <a:pt x="2278" y="1812"/>
                  </a:lnTo>
                  <a:lnTo>
                    <a:pt x="2256" y="1863"/>
                  </a:lnTo>
                  <a:lnTo>
                    <a:pt x="2214" y="1853"/>
                  </a:lnTo>
                  <a:lnTo>
                    <a:pt x="2140" y="1832"/>
                  </a:lnTo>
                  <a:lnTo>
                    <a:pt x="2076" y="1812"/>
                  </a:lnTo>
                  <a:lnTo>
                    <a:pt x="2002" y="1791"/>
                  </a:lnTo>
                  <a:lnTo>
                    <a:pt x="1917" y="1749"/>
                  </a:lnTo>
                  <a:lnTo>
                    <a:pt x="1832" y="1729"/>
                  </a:lnTo>
                  <a:lnTo>
                    <a:pt x="1737" y="1687"/>
                  </a:lnTo>
                  <a:lnTo>
                    <a:pt x="1652" y="1647"/>
                  </a:lnTo>
                  <a:lnTo>
                    <a:pt x="1568" y="1616"/>
                  </a:lnTo>
                  <a:lnTo>
                    <a:pt x="1482" y="1575"/>
                  </a:lnTo>
                  <a:lnTo>
                    <a:pt x="1451" y="1544"/>
                  </a:lnTo>
                  <a:lnTo>
                    <a:pt x="1409" y="1523"/>
                  </a:lnTo>
                  <a:lnTo>
                    <a:pt x="1366" y="1513"/>
                  </a:lnTo>
                  <a:lnTo>
                    <a:pt x="1345" y="1482"/>
                  </a:lnTo>
                  <a:lnTo>
                    <a:pt x="1313" y="1461"/>
                  </a:lnTo>
                  <a:lnTo>
                    <a:pt x="1291" y="1431"/>
                  </a:lnTo>
                  <a:lnTo>
                    <a:pt x="1260" y="1421"/>
                  </a:lnTo>
                  <a:lnTo>
                    <a:pt x="1240" y="1400"/>
                  </a:lnTo>
                  <a:lnTo>
                    <a:pt x="1229" y="1369"/>
                  </a:lnTo>
                  <a:lnTo>
                    <a:pt x="1207" y="1348"/>
                  </a:lnTo>
                  <a:lnTo>
                    <a:pt x="1207" y="1328"/>
                  </a:lnTo>
                  <a:lnTo>
                    <a:pt x="1196" y="1317"/>
                  </a:lnTo>
                  <a:lnTo>
                    <a:pt x="1196" y="1307"/>
                  </a:lnTo>
                  <a:lnTo>
                    <a:pt x="1196" y="1296"/>
                  </a:lnTo>
                  <a:lnTo>
                    <a:pt x="1249" y="1265"/>
                  </a:lnTo>
                  <a:close/>
                  <a:moveTo>
                    <a:pt x="1249" y="1296"/>
                  </a:moveTo>
                  <a:lnTo>
                    <a:pt x="1196" y="1296"/>
                  </a:lnTo>
                  <a:lnTo>
                    <a:pt x="1196" y="1276"/>
                  </a:lnTo>
                  <a:lnTo>
                    <a:pt x="1207" y="1265"/>
                  </a:lnTo>
                  <a:lnTo>
                    <a:pt x="1229" y="1265"/>
                  </a:lnTo>
                  <a:lnTo>
                    <a:pt x="1240" y="1265"/>
                  </a:lnTo>
                  <a:lnTo>
                    <a:pt x="1249" y="1265"/>
                  </a:lnTo>
                  <a:lnTo>
                    <a:pt x="1249" y="1276"/>
                  </a:lnTo>
                  <a:lnTo>
                    <a:pt x="1249" y="1296"/>
                  </a:lnTo>
                  <a:close/>
                  <a:moveTo>
                    <a:pt x="2744" y="1698"/>
                  </a:moveTo>
                  <a:lnTo>
                    <a:pt x="2744" y="1749"/>
                  </a:lnTo>
                  <a:lnTo>
                    <a:pt x="2733" y="1749"/>
                  </a:lnTo>
                  <a:lnTo>
                    <a:pt x="2712" y="1749"/>
                  </a:lnTo>
                  <a:lnTo>
                    <a:pt x="2670" y="1749"/>
                  </a:lnTo>
                  <a:lnTo>
                    <a:pt x="2637" y="1739"/>
                  </a:lnTo>
                  <a:lnTo>
                    <a:pt x="2553" y="1718"/>
                  </a:lnTo>
                  <a:lnTo>
                    <a:pt x="2447" y="1698"/>
                  </a:lnTo>
                  <a:lnTo>
                    <a:pt x="2331" y="1667"/>
                  </a:lnTo>
                  <a:lnTo>
                    <a:pt x="2214" y="1637"/>
                  </a:lnTo>
                  <a:lnTo>
                    <a:pt x="2076" y="1595"/>
                  </a:lnTo>
                  <a:lnTo>
                    <a:pt x="1949" y="1564"/>
                  </a:lnTo>
                  <a:lnTo>
                    <a:pt x="1684" y="1482"/>
                  </a:lnTo>
                  <a:lnTo>
                    <a:pt x="1462" y="1410"/>
                  </a:lnTo>
                  <a:lnTo>
                    <a:pt x="1366" y="1379"/>
                  </a:lnTo>
                  <a:lnTo>
                    <a:pt x="1291" y="1359"/>
                  </a:lnTo>
                  <a:lnTo>
                    <a:pt x="1260" y="1348"/>
                  </a:lnTo>
                  <a:lnTo>
                    <a:pt x="1240" y="1328"/>
                  </a:lnTo>
                  <a:lnTo>
                    <a:pt x="1229" y="1317"/>
                  </a:lnTo>
                  <a:lnTo>
                    <a:pt x="1207" y="1307"/>
                  </a:lnTo>
                  <a:lnTo>
                    <a:pt x="1249" y="1265"/>
                  </a:lnTo>
                  <a:lnTo>
                    <a:pt x="1260" y="1276"/>
                  </a:lnTo>
                  <a:lnTo>
                    <a:pt x="1282" y="1296"/>
                  </a:lnTo>
                  <a:lnTo>
                    <a:pt x="1313" y="1307"/>
                  </a:lnTo>
                  <a:lnTo>
                    <a:pt x="1377" y="1328"/>
                  </a:lnTo>
                  <a:lnTo>
                    <a:pt x="1473" y="1359"/>
                  </a:lnTo>
                  <a:lnTo>
                    <a:pt x="1695" y="1431"/>
                  </a:lnTo>
                  <a:lnTo>
                    <a:pt x="1959" y="1513"/>
                  </a:lnTo>
                  <a:lnTo>
                    <a:pt x="2087" y="1544"/>
                  </a:lnTo>
                  <a:lnTo>
                    <a:pt x="2225" y="1575"/>
                  </a:lnTo>
                  <a:lnTo>
                    <a:pt x="2340" y="1616"/>
                  </a:lnTo>
                  <a:lnTo>
                    <a:pt x="2458" y="1637"/>
                  </a:lnTo>
                  <a:lnTo>
                    <a:pt x="2564" y="1667"/>
                  </a:lnTo>
                  <a:lnTo>
                    <a:pt x="2637" y="1687"/>
                  </a:lnTo>
                  <a:lnTo>
                    <a:pt x="2680" y="1687"/>
                  </a:lnTo>
                  <a:lnTo>
                    <a:pt x="2712" y="1698"/>
                  </a:lnTo>
                  <a:lnTo>
                    <a:pt x="2733" y="1698"/>
                  </a:lnTo>
                  <a:lnTo>
                    <a:pt x="2744" y="1698"/>
                  </a:lnTo>
                  <a:close/>
                  <a:moveTo>
                    <a:pt x="3528" y="1698"/>
                  </a:moveTo>
                  <a:lnTo>
                    <a:pt x="3528" y="1749"/>
                  </a:lnTo>
                  <a:lnTo>
                    <a:pt x="3400" y="1749"/>
                  </a:lnTo>
                  <a:lnTo>
                    <a:pt x="3294" y="1749"/>
                  </a:lnTo>
                  <a:lnTo>
                    <a:pt x="3210" y="1749"/>
                  </a:lnTo>
                  <a:lnTo>
                    <a:pt x="3114" y="1749"/>
                  </a:lnTo>
                  <a:lnTo>
                    <a:pt x="3019" y="1749"/>
                  </a:lnTo>
                  <a:lnTo>
                    <a:pt x="2945" y="1749"/>
                  </a:lnTo>
                  <a:lnTo>
                    <a:pt x="2850" y="1749"/>
                  </a:lnTo>
                  <a:lnTo>
                    <a:pt x="2744" y="1749"/>
                  </a:lnTo>
                  <a:lnTo>
                    <a:pt x="2744" y="1698"/>
                  </a:lnTo>
                  <a:lnTo>
                    <a:pt x="2850" y="1698"/>
                  </a:lnTo>
                  <a:lnTo>
                    <a:pt x="2945" y="1698"/>
                  </a:lnTo>
                  <a:lnTo>
                    <a:pt x="3019" y="1698"/>
                  </a:lnTo>
                  <a:lnTo>
                    <a:pt x="3114" y="1698"/>
                  </a:lnTo>
                  <a:lnTo>
                    <a:pt x="3210" y="1698"/>
                  </a:lnTo>
                  <a:lnTo>
                    <a:pt x="3294" y="1698"/>
                  </a:lnTo>
                  <a:lnTo>
                    <a:pt x="3400" y="1698"/>
                  </a:lnTo>
                  <a:lnTo>
                    <a:pt x="3528" y="1698"/>
                  </a:lnTo>
                  <a:close/>
                  <a:moveTo>
                    <a:pt x="4322" y="1265"/>
                  </a:moveTo>
                  <a:lnTo>
                    <a:pt x="4354" y="1215"/>
                  </a:lnTo>
                  <a:lnTo>
                    <a:pt x="4354" y="1255"/>
                  </a:lnTo>
                  <a:lnTo>
                    <a:pt x="4258" y="1348"/>
                  </a:lnTo>
                  <a:lnTo>
                    <a:pt x="4152" y="1421"/>
                  </a:lnTo>
                  <a:lnTo>
                    <a:pt x="4110" y="1471"/>
                  </a:lnTo>
                  <a:lnTo>
                    <a:pt x="4057" y="1513"/>
                  </a:lnTo>
                  <a:lnTo>
                    <a:pt x="4004" y="1544"/>
                  </a:lnTo>
                  <a:lnTo>
                    <a:pt x="3972" y="1585"/>
                  </a:lnTo>
                  <a:lnTo>
                    <a:pt x="3919" y="1626"/>
                  </a:lnTo>
                  <a:lnTo>
                    <a:pt x="3866" y="1647"/>
                  </a:lnTo>
                  <a:lnTo>
                    <a:pt x="3814" y="1687"/>
                  </a:lnTo>
                  <a:lnTo>
                    <a:pt x="3761" y="1718"/>
                  </a:lnTo>
                  <a:lnTo>
                    <a:pt x="3729" y="1718"/>
                  </a:lnTo>
                  <a:lnTo>
                    <a:pt x="3697" y="1729"/>
                  </a:lnTo>
                  <a:lnTo>
                    <a:pt x="3666" y="1739"/>
                  </a:lnTo>
                  <a:lnTo>
                    <a:pt x="3644" y="1739"/>
                  </a:lnTo>
                  <a:lnTo>
                    <a:pt x="3613" y="1749"/>
                  </a:lnTo>
                  <a:lnTo>
                    <a:pt x="3570" y="1749"/>
                  </a:lnTo>
                  <a:lnTo>
                    <a:pt x="3549" y="1749"/>
                  </a:lnTo>
                  <a:lnTo>
                    <a:pt x="3528" y="1749"/>
                  </a:lnTo>
                  <a:lnTo>
                    <a:pt x="3528" y="1698"/>
                  </a:lnTo>
                  <a:lnTo>
                    <a:pt x="3549" y="1698"/>
                  </a:lnTo>
                  <a:lnTo>
                    <a:pt x="3570" y="1698"/>
                  </a:lnTo>
                  <a:lnTo>
                    <a:pt x="3602" y="1698"/>
                  </a:lnTo>
                  <a:lnTo>
                    <a:pt x="3624" y="1687"/>
                  </a:lnTo>
                  <a:lnTo>
                    <a:pt x="3655" y="1687"/>
                  </a:lnTo>
                  <a:lnTo>
                    <a:pt x="3675" y="1677"/>
                  </a:lnTo>
                  <a:lnTo>
                    <a:pt x="3708" y="1667"/>
                  </a:lnTo>
                  <a:lnTo>
                    <a:pt x="3729" y="1667"/>
                  </a:lnTo>
                  <a:lnTo>
                    <a:pt x="3782" y="1637"/>
                  </a:lnTo>
                  <a:lnTo>
                    <a:pt x="3835" y="1616"/>
                  </a:lnTo>
                  <a:lnTo>
                    <a:pt x="3877" y="1575"/>
                  </a:lnTo>
                  <a:lnTo>
                    <a:pt x="3930" y="1544"/>
                  </a:lnTo>
                  <a:lnTo>
                    <a:pt x="3983" y="1513"/>
                  </a:lnTo>
                  <a:lnTo>
                    <a:pt x="4026" y="1471"/>
                  </a:lnTo>
                  <a:lnTo>
                    <a:pt x="4079" y="1431"/>
                  </a:lnTo>
                  <a:lnTo>
                    <a:pt x="4132" y="1379"/>
                  </a:lnTo>
                  <a:lnTo>
                    <a:pt x="4216" y="1307"/>
                  </a:lnTo>
                  <a:lnTo>
                    <a:pt x="4322" y="1215"/>
                  </a:lnTo>
                  <a:lnTo>
                    <a:pt x="4322" y="1265"/>
                  </a:lnTo>
                  <a:close/>
                  <a:moveTo>
                    <a:pt x="4354" y="1255"/>
                  </a:moveTo>
                  <a:lnTo>
                    <a:pt x="4322" y="1215"/>
                  </a:lnTo>
                  <a:lnTo>
                    <a:pt x="4322" y="1205"/>
                  </a:lnTo>
                  <a:lnTo>
                    <a:pt x="4333" y="1205"/>
                  </a:lnTo>
                  <a:lnTo>
                    <a:pt x="4354" y="1215"/>
                  </a:lnTo>
                  <a:lnTo>
                    <a:pt x="4365" y="1215"/>
                  </a:lnTo>
                  <a:lnTo>
                    <a:pt x="4365" y="1224"/>
                  </a:lnTo>
                  <a:lnTo>
                    <a:pt x="4365" y="1245"/>
                  </a:lnTo>
                  <a:lnTo>
                    <a:pt x="4365" y="1255"/>
                  </a:lnTo>
                  <a:lnTo>
                    <a:pt x="4354" y="1255"/>
                  </a:lnTo>
                  <a:close/>
                  <a:moveTo>
                    <a:pt x="3994" y="937"/>
                  </a:moveTo>
                  <a:lnTo>
                    <a:pt x="4026" y="885"/>
                  </a:lnTo>
                  <a:lnTo>
                    <a:pt x="4047" y="906"/>
                  </a:lnTo>
                  <a:lnTo>
                    <a:pt x="4079" y="937"/>
                  </a:lnTo>
                  <a:lnTo>
                    <a:pt x="4090" y="957"/>
                  </a:lnTo>
                  <a:lnTo>
                    <a:pt x="4099" y="988"/>
                  </a:lnTo>
                  <a:lnTo>
                    <a:pt x="4143" y="1029"/>
                  </a:lnTo>
                  <a:lnTo>
                    <a:pt x="4185" y="1080"/>
                  </a:lnTo>
                  <a:lnTo>
                    <a:pt x="4195" y="1101"/>
                  </a:lnTo>
                  <a:lnTo>
                    <a:pt x="4205" y="1111"/>
                  </a:lnTo>
                  <a:lnTo>
                    <a:pt x="4227" y="1142"/>
                  </a:lnTo>
                  <a:lnTo>
                    <a:pt x="4248" y="1153"/>
                  </a:lnTo>
                  <a:lnTo>
                    <a:pt x="4269" y="1173"/>
                  </a:lnTo>
                  <a:lnTo>
                    <a:pt x="4301" y="1194"/>
                  </a:lnTo>
                  <a:lnTo>
                    <a:pt x="4322" y="1205"/>
                  </a:lnTo>
                  <a:lnTo>
                    <a:pt x="4354" y="1215"/>
                  </a:lnTo>
                  <a:lnTo>
                    <a:pt x="4322" y="1265"/>
                  </a:lnTo>
                  <a:lnTo>
                    <a:pt x="4301" y="1255"/>
                  </a:lnTo>
                  <a:lnTo>
                    <a:pt x="4269" y="1224"/>
                  </a:lnTo>
                  <a:lnTo>
                    <a:pt x="4248" y="1215"/>
                  </a:lnTo>
                  <a:lnTo>
                    <a:pt x="4216" y="1205"/>
                  </a:lnTo>
                  <a:lnTo>
                    <a:pt x="4195" y="1173"/>
                  </a:lnTo>
                  <a:lnTo>
                    <a:pt x="4163" y="1153"/>
                  </a:lnTo>
                  <a:lnTo>
                    <a:pt x="4152" y="1132"/>
                  </a:lnTo>
                  <a:lnTo>
                    <a:pt x="4132" y="1111"/>
                  </a:lnTo>
                  <a:lnTo>
                    <a:pt x="4099" y="1060"/>
                  </a:lnTo>
                  <a:lnTo>
                    <a:pt x="4057" y="1008"/>
                  </a:lnTo>
                  <a:lnTo>
                    <a:pt x="4047" y="988"/>
                  </a:lnTo>
                  <a:lnTo>
                    <a:pt x="4026" y="957"/>
                  </a:lnTo>
                  <a:lnTo>
                    <a:pt x="4004" y="947"/>
                  </a:lnTo>
                  <a:lnTo>
                    <a:pt x="3994" y="926"/>
                  </a:lnTo>
                  <a:lnTo>
                    <a:pt x="3994" y="937"/>
                  </a:lnTo>
                  <a:close/>
                  <a:moveTo>
                    <a:pt x="1451" y="339"/>
                  </a:moveTo>
                  <a:lnTo>
                    <a:pt x="1451" y="268"/>
                  </a:lnTo>
                  <a:lnTo>
                    <a:pt x="1610" y="288"/>
                  </a:lnTo>
                  <a:lnTo>
                    <a:pt x="1748" y="299"/>
                  </a:lnTo>
                  <a:lnTo>
                    <a:pt x="1896" y="309"/>
                  </a:lnTo>
                  <a:lnTo>
                    <a:pt x="2034" y="319"/>
                  </a:lnTo>
                  <a:lnTo>
                    <a:pt x="2182" y="339"/>
                  </a:lnTo>
                  <a:lnTo>
                    <a:pt x="2309" y="349"/>
                  </a:lnTo>
                  <a:lnTo>
                    <a:pt x="2447" y="370"/>
                  </a:lnTo>
                  <a:lnTo>
                    <a:pt x="2564" y="401"/>
                  </a:lnTo>
                  <a:lnTo>
                    <a:pt x="2680" y="411"/>
                  </a:lnTo>
                  <a:lnTo>
                    <a:pt x="2797" y="442"/>
                  </a:lnTo>
                  <a:lnTo>
                    <a:pt x="2903" y="463"/>
                  </a:lnTo>
                  <a:lnTo>
                    <a:pt x="3008" y="484"/>
                  </a:lnTo>
                  <a:lnTo>
                    <a:pt x="3103" y="515"/>
                  </a:lnTo>
                  <a:lnTo>
                    <a:pt x="3199" y="535"/>
                  </a:lnTo>
                  <a:lnTo>
                    <a:pt x="3284" y="576"/>
                  </a:lnTo>
                  <a:lnTo>
                    <a:pt x="3369" y="607"/>
                  </a:lnTo>
                  <a:lnTo>
                    <a:pt x="3443" y="627"/>
                  </a:lnTo>
                  <a:lnTo>
                    <a:pt x="3528" y="658"/>
                  </a:lnTo>
                  <a:lnTo>
                    <a:pt x="3591" y="679"/>
                  </a:lnTo>
                  <a:lnTo>
                    <a:pt x="3655" y="710"/>
                  </a:lnTo>
                  <a:lnTo>
                    <a:pt x="3761" y="762"/>
                  </a:lnTo>
                  <a:lnTo>
                    <a:pt x="3857" y="792"/>
                  </a:lnTo>
                  <a:lnTo>
                    <a:pt x="3930" y="833"/>
                  </a:lnTo>
                  <a:lnTo>
                    <a:pt x="3983" y="854"/>
                  </a:lnTo>
                  <a:lnTo>
                    <a:pt x="4004" y="875"/>
                  </a:lnTo>
                  <a:lnTo>
                    <a:pt x="4026" y="885"/>
                  </a:lnTo>
                  <a:lnTo>
                    <a:pt x="3994" y="937"/>
                  </a:lnTo>
                  <a:lnTo>
                    <a:pt x="3983" y="926"/>
                  </a:lnTo>
                  <a:lnTo>
                    <a:pt x="3952" y="906"/>
                  </a:lnTo>
                  <a:lnTo>
                    <a:pt x="3899" y="885"/>
                  </a:lnTo>
                  <a:lnTo>
                    <a:pt x="3835" y="844"/>
                  </a:lnTo>
                  <a:lnTo>
                    <a:pt x="3750" y="802"/>
                  </a:lnTo>
                  <a:lnTo>
                    <a:pt x="3624" y="762"/>
                  </a:lnTo>
                  <a:lnTo>
                    <a:pt x="3570" y="731"/>
                  </a:lnTo>
                  <a:lnTo>
                    <a:pt x="3496" y="710"/>
                  </a:lnTo>
                  <a:lnTo>
                    <a:pt x="3433" y="679"/>
                  </a:lnTo>
                  <a:lnTo>
                    <a:pt x="3347" y="658"/>
                  </a:lnTo>
                  <a:lnTo>
                    <a:pt x="3274" y="627"/>
                  </a:lnTo>
                  <a:lnTo>
                    <a:pt x="3178" y="607"/>
                  </a:lnTo>
                  <a:lnTo>
                    <a:pt x="3094" y="565"/>
                  </a:lnTo>
                  <a:lnTo>
                    <a:pt x="2998" y="535"/>
                  </a:lnTo>
                  <a:lnTo>
                    <a:pt x="2892" y="515"/>
                  </a:lnTo>
                  <a:lnTo>
                    <a:pt x="2786" y="484"/>
                  </a:lnTo>
                  <a:lnTo>
                    <a:pt x="2670" y="473"/>
                  </a:lnTo>
                  <a:lnTo>
                    <a:pt x="2553" y="453"/>
                  </a:lnTo>
                  <a:lnTo>
                    <a:pt x="2436" y="422"/>
                  </a:lnTo>
                  <a:lnTo>
                    <a:pt x="2298" y="411"/>
                  </a:lnTo>
                  <a:lnTo>
                    <a:pt x="2171" y="391"/>
                  </a:lnTo>
                  <a:lnTo>
                    <a:pt x="2034" y="370"/>
                  </a:lnTo>
                  <a:lnTo>
                    <a:pt x="1896" y="359"/>
                  </a:lnTo>
                  <a:lnTo>
                    <a:pt x="1748" y="349"/>
                  </a:lnTo>
                  <a:lnTo>
                    <a:pt x="1610" y="339"/>
                  </a:lnTo>
                  <a:lnTo>
                    <a:pt x="1451" y="339"/>
                  </a:lnTo>
                  <a:close/>
                  <a:moveTo>
                    <a:pt x="1451" y="268"/>
                  </a:moveTo>
                  <a:lnTo>
                    <a:pt x="1451" y="339"/>
                  </a:lnTo>
                  <a:lnTo>
                    <a:pt x="1430" y="319"/>
                  </a:lnTo>
                  <a:lnTo>
                    <a:pt x="1419" y="319"/>
                  </a:lnTo>
                  <a:lnTo>
                    <a:pt x="1419" y="309"/>
                  </a:lnTo>
                  <a:lnTo>
                    <a:pt x="1419" y="299"/>
                  </a:lnTo>
                  <a:lnTo>
                    <a:pt x="1419" y="288"/>
                  </a:lnTo>
                  <a:lnTo>
                    <a:pt x="1430" y="268"/>
                  </a:lnTo>
                  <a:lnTo>
                    <a:pt x="1451" y="268"/>
                  </a:lnTo>
                  <a:close/>
                  <a:moveTo>
                    <a:pt x="1123" y="51"/>
                  </a:moveTo>
                  <a:lnTo>
                    <a:pt x="1101" y="0"/>
                  </a:lnTo>
                  <a:lnTo>
                    <a:pt x="1144" y="31"/>
                  </a:lnTo>
                  <a:lnTo>
                    <a:pt x="1144" y="82"/>
                  </a:lnTo>
                  <a:lnTo>
                    <a:pt x="1144" y="123"/>
                  </a:lnTo>
                  <a:lnTo>
                    <a:pt x="1154" y="133"/>
                  </a:lnTo>
                  <a:lnTo>
                    <a:pt x="1154" y="143"/>
                  </a:lnTo>
                  <a:lnTo>
                    <a:pt x="1154" y="154"/>
                  </a:lnTo>
                  <a:lnTo>
                    <a:pt x="1176" y="185"/>
                  </a:lnTo>
                  <a:lnTo>
                    <a:pt x="1186" y="195"/>
                  </a:lnTo>
                  <a:lnTo>
                    <a:pt x="1186" y="205"/>
                  </a:lnTo>
                  <a:lnTo>
                    <a:pt x="1196" y="216"/>
                  </a:lnTo>
                  <a:lnTo>
                    <a:pt x="1207" y="236"/>
                  </a:lnTo>
                  <a:lnTo>
                    <a:pt x="1240" y="247"/>
                  </a:lnTo>
                  <a:lnTo>
                    <a:pt x="1249" y="257"/>
                  </a:lnTo>
                  <a:lnTo>
                    <a:pt x="1282" y="257"/>
                  </a:lnTo>
                  <a:lnTo>
                    <a:pt x="1302" y="268"/>
                  </a:lnTo>
                  <a:lnTo>
                    <a:pt x="1324" y="268"/>
                  </a:lnTo>
                  <a:lnTo>
                    <a:pt x="1377" y="268"/>
                  </a:lnTo>
                  <a:lnTo>
                    <a:pt x="1451" y="268"/>
                  </a:lnTo>
                  <a:lnTo>
                    <a:pt x="1451" y="339"/>
                  </a:lnTo>
                  <a:lnTo>
                    <a:pt x="1377" y="339"/>
                  </a:lnTo>
                  <a:lnTo>
                    <a:pt x="1313" y="319"/>
                  </a:lnTo>
                  <a:lnTo>
                    <a:pt x="1291" y="319"/>
                  </a:lnTo>
                  <a:lnTo>
                    <a:pt x="1260" y="309"/>
                  </a:lnTo>
                  <a:lnTo>
                    <a:pt x="1240" y="309"/>
                  </a:lnTo>
                  <a:lnTo>
                    <a:pt x="1207" y="299"/>
                  </a:lnTo>
                  <a:lnTo>
                    <a:pt x="1186" y="268"/>
                  </a:lnTo>
                  <a:lnTo>
                    <a:pt x="1154" y="257"/>
                  </a:lnTo>
                  <a:lnTo>
                    <a:pt x="1144" y="247"/>
                  </a:lnTo>
                  <a:lnTo>
                    <a:pt x="1133" y="236"/>
                  </a:lnTo>
                  <a:lnTo>
                    <a:pt x="1133" y="216"/>
                  </a:lnTo>
                  <a:lnTo>
                    <a:pt x="1123" y="195"/>
                  </a:lnTo>
                  <a:lnTo>
                    <a:pt x="1123" y="185"/>
                  </a:lnTo>
                  <a:lnTo>
                    <a:pt x="1101" y="164"/>
                  </a:lnTo>
                  <a:lnTo>
                    <a:pt x="1101" y="143"/>
                  </a:lnTo>
                  <a:lnTo>
                    <a:pt x="1091" y="123"/>
                  </a:lnTo>
                  <a:lnTo>
                    <a:pt x="1091" y="82"/>
                  </a:lnTo>
                  <a:lnTo>
                    <a:pt x="1091" y="31"/>
                  </a:lnTo>
                  <a:lnTo>
                    <a:pt x="1123" y="51"/>
                  </a:lnTo>
                  <a:close/>
                  <a:moveTo>
                    <a:pt x="1144" y="31"/>
                  </a:moveTo>
                  <a:lnTo>
                    <a:pt x="1091" y="31"/>
                  </a:lnTo>
                  <a:lnTo>
                    <a:pt x="1091" y="20"/>
                  </a:lnTo>
                  <a:lnTo>
                    <a:pt x="1091" y="0"/>
                  </a:lnTo>
                  <a:lnTo>
                    <a:pt x="1101" y="0"/>
                  </a:lnTo>
                  <a:lnTo>
                    <a:pt x="1123" y="0"/>
                  </a:lnTo>
                  <a:lnTo>
                    <a:pt x="1133" y="0"/>
                  </a:lnTo>
                  <a:lnTo>
                    <a:pt x="1144" y="20"/>
                  </a:lnTo>
                  <a:lnTo>
                    <a:pt x="1144" y="31"/>
                  </a:lnTo>
                  <a:close/>
                  <a:moveTo>
                    <a:pt x="466" y="268"/>
                  </a:moveTo>
                  <a:lnTo>
                    <a:pt x="466" y="216"/>
                  </a:lnTo>
                  <a:lnTo>
                    <a:pt x="444" y="216"/>
                  </a:lnTo>
                  <a:lnTo>
                    <a:pt x="530" y="185"/>
                  </a:lnTo>
                  <a:lnTo>
                    <a:pt x="625" y="143"/>
                  </a:lnTo>
                  <a:lnTo>
                    <a:pt x="699" y="123"/>
                  </a:lnTo>
                  <a:lnTo>
                    <a:pt x="772" y="93"/>
                  </a:lnTo>
                  <a:lnTo>
                    <a:pt x="868" y="72"/>
                  </a:lnTo>
                  <a:lnTo>
                    <a:pt x="954" y="41"/>
                  </a:lnTo>
                  <a:lnTo>
                    <a:pt x="1027" y="31"/>
                  </a:lnTo>
                  <a:lnTo>
                    <a:pt x="1101" y="0"/>
                  </a:lnTo>
                  <a:lnTo>
                    <a:pt x="1123" y="51"/>
                  </a:lnTo>
                  <a:lnTo>
                    <a:pt x="1038" y="82"/>
                  </a:lnTo>
                  <a:lnTo>
                    <a:pt x="963" y="93"/>
                  </a:lnTo>
                  <a:lnTo>
                    <a:pt x="879" y="123"/>
                  </a:lnTo>
                  <a:lnTo>
                    <a:pt x="794" y="143"/>
                  </a:lnTo>
                  <a:lnTo>
                    <a:pt x="710" y="164"/>
                  </a:lnTo>
                  <a:lnTo>
                    <a:pt x="635" y="195"/>
                  </a:lnTo>
                  <a:lnTo>
                    <a:pt x="550" y="236"/>
                  </a:lnTo>
                  <a:lnTo>
                    <a:pt x="477" y="268"/>
                  </a:lnTo>
                  <a:lnTo>
                    <a:pt x="466" y="268"/>
                  </a:lnTo>
                  <a:close/>
                  <a:moveTo>
                    <a:pt x="444" y="216"/>
                  </a:moveTo>
                  <a:lnTo>
                    <a:pt x="477" y="268"/>
                  </a:lnTo>
                  <a:lnTo>
                    <a:pt x="466" y="268"/>
                  </a:lnTo>
                  <a:lnTo>
                    <a:pt x="444" y="268"/>
                  </a:lnTo>
                  <a:lnTo>
                    <a:pt x="434" y="257"/>
                  </a:lnTo>
                  <a:lnTo>
                    <a:pt x="434" y="247"/>
                  </a:lnTo>
                  <a:lnTo>
                    <a:pt x="434" y="236"/>
                  </a:lnTo>
                  <a:lnTo>
                    <a:pt x="444" y="216"/>
                  </a:lnTo>
                  <a:close/>
                  <a:moveTo>
                    <a:pt x="264" y="319"/>
                  </a:moveTo>
                  <a:lnTo>
                    <a:pt x="222" y="288"/>
                  </a:lnTo>
                  <a:lnTo>
                    <a:pt x="264" y="299"/>
                  </a:lnTo>
                  <a:lnTo>
                    <a:pt x="296" y="288"/>
                  </a:lnTo>
                  <a:lnTo>
                    <a:pt x="317" y="268"/>
                  </a:lnTo>
                  <a:lnTo>
                    <a:pt x="360" y="257"/>
                  </a:lnTo>
                  <a:lnTo>
                    <a:pt x="391" y="236"/>
                  </a:lnTo>
                  <a:lnTo>
                    <a:pt x="413" y="236"/>
                  </a:lnTo>
                  <a:lnTo>
                    <a:pt x="424" y="216"/>
                  </a:lnTo>
                  <a:lnTo>
                    <a:pt x="444" y="216"/>
                  </a:lnTo>
                  <a:lnTo>
                    <a:pt x="466" y="216"/>
                  </a:lnTo>
                  <a:lnTo>
                    <a:pt x="466" y="268"/>
                  </a:lnTo>
                  <a:lnTo>
                    <a:pt x="444" y="268"/>
                  </a:lnTo>
                  <a:lnTo>
                    <a:pt x="444" y="288"/>
                  </a:lnTo>
                  <a:lnTo>
                    <a:pt x="434" y="288"/>
                  </a:lnTo>
                  <a:lnTo>
                    <a:pt x="413" y="288"/>
                  </a:lnTo>
                  <a:lnTo>
                    <a:pt x="381" y="309"/>
                  </a:lnTo>
                  <a:lnTo>
                    <a:pt x="339" y="319"/>
                  </a:lnTo>
                  <a:lnTo>
                    <a:pt x="307" y="339"/>
                  </a:lnTo>
                  <a:lnTo>
                    <a:pt x="275" y="349"/>
                  </a:lnTo>
                  <a:lnTo>
                    <a:pt x="253" y="349"/>
                  </a:lnTo>
                  <a:lnTo>
                    <a:pt x="244" y="349"/>
                  </a:lnTo>
                  <a:lnTo>
                    <a:pt x="222" y="339"/>
                  </a:lnTo>
                  <a:lnTo>
                    <a:pt x="222" y="319"/>
                  </a:lnTo>
                  <a:lnTo>
                    <a:pt x="211" y="309"/>
                  </a:lnTo>
                  <a:lnTo>
                    <a:pt x="211" y="299"/>
                  </a:lnTo>
                  <a:lnTo>
                    <a:pt x="264" y="319"/>
                  </a:lnTo>
                  <a:close/>
                  <a:moveTo>
                    <a:pt x="222" y="288"/>
                  </a:moveTo>
                  <a:lnTo>
                    <a:pt x="244" y="299"/>
                  </a:lnTo>
                  <a:lnTo>
                    <a:pt x="222" y="288"/>
                  </a:lnTo>
                  <a:close/>
                  <a:moveTo>
                    <a:pt x="264" y="299"/>
                  </a:moveTo>
                  <a:lnTo>
                    <a:pt x="211" y="299"/>
                  </a:lnTo>
                  <a:lnTo>
                    <a:pt x="222" y="288"/>
                  </a:lnTo>
                  <a:lnTo>
                    <a:pt x="244" y="288"/>
                  </a:lnTo>
                  <a:lnTo>
                    <a:pt x="244" y="268"/>
                  </a:lnTo>
                  <a:lnTo>
                    <a:pt x="253" y="288"/>
                  </a:lnTo>
                  <a:lnTo>
                    <a:pt x="264" y="288"/>
                  </a:lnTo>
                  <a:lnTo>
                    <a:pt x="264" y="299"/>
                  </a:lnTo>
                  <a:close/>
                  <a:moveTo>
                    <a:pt x="0" y="638"/>
                  </a:moveTo>
                  <a:lnTo>
                    <a:pt x="0" y="617"/>
                  </a:lnTo>
                  <a:lnTo>
                    <a:pt x="222" y="288"/>
                  </a:lnTo>
                  <a:lnTo>
                    <a:pt x="264" y="319"/>
                  </a:lnTo>
                  <a:lnTo>
                    <a:pt x="42" y="638"/>
                  </a:lnTo>
                  <a:lnTo>
                    <a:pt x="0" y="638"/>
                  </a:lnTo>
                  <a:close/>
                  <a:moveTo>
                    <a:pt x="0" y="617"/>
                  </a:moveTo>
                  <a:lnTo>
                    <a:pt x="42" y="638"/>
                  </a:lnTo>
                  <a:lnTo>
                    <a:pt x="42" y="658"/>
                  </a:lnTo>
                  <a:lnTo>
                    <a:pt x="31" y="658"/>
                  </a:lnTo>
                  <a:lnTo>
                    <a:pt x="10" y="658"/>
                  </a:lnTo>
                  <a:lnTo>
                    <a:pt x="0" y="638"/>
                  </a:lnTo>
                  <a:lnTo>
                    <a:pt x="0" y="627"/>
                  </a:lnTo>
                  <a:lnTo>
                    <a:pt x="0" y="617"/>
                  </a:lnTo>
                  <a:close/>
                  <a:moveTo>
                    <a:pt x="0" y="638"/>
                  </a:moveTo>
                  <a:lnTo>
                    <a:pt x="31" y="627"/>
                  </a:lnTo>
                  <a:lnTo>
                    <a:pt x="0" y="638"/>
                  </a:lnTo>
                  <a:close/>
                  <a:moveTo>
                    <a:pt x="0" y="617"/>
                  </a:moveTo>
                  <a:lnTo>
                    <a:pt x="42" y="638"/>
                  </a:lnTo>
                  <a:lnTo>
                    <a:pt x="42" y="658"/>
                  </a:lnTo>
                  <a:lnTo>
                    <a:pt x="31" y="658"/>
                  </a:lnTo>
                  <a:lnTo>
                    <a:pt x="10" y="658"/>
                  </a:lnTo>
                  <a:lnTo>
                    <a:pt x="0" y="638"/>
                  </a:lnTo>
                  <a:lnTo>
                    <a:pt x="0" y="627"/>
                  </a:lnTo>
                  <a:lnTo>
                    <a:pt x="0" y="617"/>
                  </a:lnTo>
                  <a:close/>
                  <a:moveTo>
                    <a:pt x="710" y="1029"/>
                  </a:moveTo>
                  <a:lnTo>
                    <a:pt x="657" y="1008"/>
                  </a:lnTo>
                  <a:lnTo>
                    <a:pt x="667" y="1039"/>
                  </a:lnTo>
                  <a:lnTo>
                    <a:pt x="603" y="1029"/>
                  </a:lnTo>
                  <a:lnTo>
                    <a:pt x="530" y="998"/>
                  </a:lnTo>
                  <a:lnTo>
                    <a:pt x="477" y="988"/>
                  </a:lnTo>
                  <a:lnTo>
                    <a:pt x="434" y="978"/>
                  </a:lnTo>
                  <a:lnTo>
                    <a:pt x="381" y="947"/>
                  </a:lnTo>
                  <a:lnTo>
                    <a:pt x="339" y="937"/>
                  </a:lnTo>
                  <a:lnTo>
                    <a:pt x="296" y="906"/>
                  </a:lnTo>
                  <a:lnTo>
                    <a:pt x="253" y="885"/>
                  </a:lnTo>
                  <a:lnTo>
                    <a:pt x="200" y="854"/>
                  </a:lnTo>
                  <a:lnTo>
                    <a:pt x="158" y="823"/>
                  </a:lnTo>
                  <a:lnTo>
                    <a:pt x="138" y="802"/>
                  </a:lnTo>
                  <a:lnTo>
                    <a:pt x="116" y="781"/>
                  </a:lnTo>
                  <a:lnTo>
                    <a:pt x="95" y="772"/>
                  </a:lnTo>
                  <a:lnTo>
                    <a:pt x="63" y="741"/>
                  </a:lnTo>
                  <a:lnTo>
                    <a:pt x="53" y="720"/>
                  </a:lnTo>
                  <a:lnTo>
                    <a:pt x="42" y="689"/>
                  </a:lnTo>
                  <a:lnTo>
                    <a:pt x="10" y="669"/>
                  </a:lnTo>
                  <a:lnTo>
                    <a:pt x="0" y="638"/>
                  </a:lnTo>
                  <a:lnTo>
                    <a:pt x="42" y="617"/>
                  </a:lnTo>
                  <a:lnTo>
                    <a:pt x="63" y="638"/>
                  </a:lnTo>
                  <a:lnTo>
                    <a:pt x="84" y="669"/>
                  </a:lnTo>
                  <a:lnTo>
                    <a:pt x="95" y="689"/>
                  </a:lnTo>
                  <a:lnTo>
                    <a:pt x="105" y="710"/>
                  </a:lnTo>
                  <a:lnTo>
                    <a:pt x="138" y="731"/>
                  </a:lnTo>
                  <a:lnTo>
                    <a:pt x="148" y="741"/>
                  </a:lnTo>
                  <a:lnTo>
                    <a:pt x="169" y="762"/>
                  </a:lnTo>
                  <a:lnTo>
                    <a:pt x="191" y="781"/>
                  </a:lnTo>
                  <a:lnTo>
                    <a:pt x="222" y="802"/>
                  </a:lnTo>
                  <a:lnTo>
                    <a:pt x="275" y="833"/>
                  </a:lnTo>
                  <a:lnTo>
                    <a:pt x="317" y="854"/>
                  </a:lnTo>
                  <a:lnTo>
                    <a:pt x="360" y="885"/>
                  </a:lnTo>
                  <a:lnTo>
                    <a:pt x="413" y="895"/>
                  </a:lnTo>
                  <a:lnTo>
                    <a:pt x="444" y="926"/>
                  </a:lnTo>
                  <a:lnTo>
                    <a:pt x="497" y="937"/>
                  </a:lnTo>
                  <a:lnTo>
                    <a:pt x="539" y="947"/>
                  </a:lnTo>
                  <a:lnTo>
                    <a:pt x="625" y="978"/>
                  </a:lnTo>
                  <a:lnTo>
                    <a:pt x="688" y="988"/>
                  </a:lnTo>
                  <a:lnTo>
                    <a:pt x="710" y="1029"/>
                  </a:lnTo>
                  <a:close/>
                  <a:moveTo>
                    <a:pt x="667" y="1039"/>
                  </a:moveTo>
                  <a:lnTo>
                    <a:pt x="688" y="988"/>
                  </a:lnTo>
                  <a:lnTo>
                    <a:pt x="699" y="998"/>
                  </a:lnTo>
                  <a:lnTo>
                    <a:pt x="710" y="1008"/>
                  </a:lnTo>
                  <a:lnTo>
                    <a:pt x="710" y="1029"/>
                  </a:lnTo>
                  <a:lnTo>
                    <a:pt x="699" y="1039"/>
                  </a:lnTo>
                  <a:lnTo>
                    <a:pt x="688" y="1039"/>
                  </a:lnTo>
                  <a:lnTo>
                    <a:pt x="667" y="1039"/>
                  </a:lnTo>
                  <a:close/>
                  <a:moveTo>
                    <a:pt x="486" y="1461"/>
                  </a:moveTo>
                  <a:lnTo>
                    <a:pt x="434" y="1461"/>
                  </a:lnTo>
                  <a:lnTo>
                    <a:pt x="434" y="1421"/>
                  </a:lnTo>
                  <a:lnTo>
                    <a:pt x="444" y="1400"/>
                  </a:lnTo>
                  <a:lnTo>
                    <a:pt x="444" y="1359"/>
                  </a:lnTo>
                  <a:lnTo>
                    <a:pt x="466" y="1328"/>
                  </a:lnTo>
                  <a:lnTo>
                    <a:pt x="477" y="1307"/>
                  </a:lnTo>
                  <a:lnTo>
                    <a:pt x="486" y="1296"/>
                  </a:lnTo>
                  <a:lnTo>
                    <a:pt x="519" y="1265"/>
                  </a:lnTo>
                  <a:lnTo>
                    <a:pt x="530" y="1245"/>
                  </a:lnTo>
                  <a:lnTo>
                    <a:pt x="572" y="1194"/>
                  </a:lnTo>
                  <a:lnTo>
                    <a:pt x="603" y="1142"/>
                  </a:lnTo>
                  <a:lnTo>
                    <a:pt x="625" y="1111"/>
                  </a:lnTo>
                  <a:lnTo>
                    <a:pt x="635" y="1080"/>
                  </a:lnTo>
                  <a:lnTo>
                    <a:pt x="646" y="1049"/>
                  </a:lnTo>
                  <a:lnTo>
                    <a:pt x="657" y="1008"/>
                  </a:lnTo>
                  <a:lnTo>
                    <a:pt x="710" y="1029"/>
                  </a:lnTo>
                  <a:lnTo>
                    <a:pt x="699" y="1060"/>
                  </a:lnTo>
                  <a:lnTo>
                    <a:pt x="688" y="1101"/>
                  </a:lnTo>
                  <a:lnTo>
                    <a:pt x="657" y="1142"/>
                  </a:lnTo>
                  <a:lnTo>
                    <a:pt x="646" y="1163"/>
                  </a:lnTo>
                  <a:lnTo>
                    <a:pt x="603" y="1224"/>
                  </a:lnTo>
                  <a:lnTo>
                    <a:pt x="572" y="1265"/>
                  </a:lnTo>
                  <a:lnTo>
                    <a:pt x="550" y="1296"/>
                  </a:lnTo>
                  <a:lnTo>
                    <a:pt x="539" y="1317"/>
                  </a:lnTo>
                  <a:lnTo>
                    <a:pt x="530" y="1348"/>
                  </a:lnTo>
                  <a:lnTo>
                    <a:pt x="519" y="1359"/>
                  </a:lnTo>
                  <a:lnTo>
                    <a:pt x="497" y="1379"/>
                  </a:lnTo>
                  <a:lnTo>
                    <a:pt x="486" y="1410"/>
                  </a:lnTo>
                  <a:lnTo>
                    <a:pt x="486" y="1431"/>
                  </a:lnTo>
                  <a:lnTo>
                    <a:pt x="486" y="1461"/>
                  </a:lnTo>
                  <a:close/>
                  <a:moveTo>
                    <a:pt x="816" y="1893"/>
                  </a:moveTo>
                  <a:lnTo>
                    <a:pt x="763" y="1893"/>
                  </a:lnTo>
                  <a:lnTo>
                    <a:pt x="794" y="1914"/>
                  </a:lnTo>
                  <a:lnTo>
                    <a:pt x="763" y="1914"/>
                  </a:lnTo>
                  <a:lnTo>
                    <a:pt x="752" y="1904"/>
                  </a:lnTo>
                  <a:lnTo>
                    <a:pt x="721" y="1893"/>
                  </a:lnTo>
                  <a:lnTo>
                    <a:pt x="699" y="1863"/>
                  </a:lnTo>
                  <a:lnTo>
                    <a:pt x="667" y="1843"/>
                  </a:lnTo>
                  <a:lnTo>
                    <a:pt x="646" y="1812"/>
                  </a:lnTo>
                  <a:lnTo>
                    <a:pt x="625" y="1791"/>
                  </a:lnTo>
                  <a:lnTo>
                    <a:pt x="582" y="1749"/>
                  </a:lnTo>
                  <a:lnTo>
                    <a:pt x="550" y="1718"/>
                  </a:lnTo>
                  <a:lnTo>
                    <a:pt x="530" y="1687"/>
                  </a:lnTo>
                  <a:lnTo>
                    <a:pt x="497" y="1647"/>
                  </a:lnTo>
                  <a:lnTo>
                    <a:pt x="477" y="1616"/>
                  </a:lnTo>
                  <a:lnTo>
                    <a:pt x="466" y="1575"/>
                  </a:lnTo>
                  <a:lnTo>
                    <a:pt x="444" y="1533"/>
                  </a:lnTo>
                  <a:lnTo>
                    <a:pt x="444" y="1513"/>
                  </a:lnTo>
                  <a:lnTo>
                    <a:pt x="434" y="1492"/>
                  </a:lnTo>
                  <a:lnTo>
                    <a:pt x="434" y="1471"/>
                  </a:lnTo>
                  <a:lnTo>
                    <a:pt x="434" y="1461"/>
                  </a:lnTo>
                  <a:lnTo>
                    <a:pt x="486" y="1461"/>
                  </a:lnTo>
                  <a:lnTo>
                    <a:pt x="486" y="1471"/>
                  </a:lnTo>
                  <a:lnTo>
                    <a:pt x="486" y="1482"/>
                  </a:lnTo>
                  <a:lnTo>
                    <a:pt x="486" y="1492"/>
                  </a:lnTo>
                  <a:lnTo>
                    <a:pt x="497" y="1513"/>
                  </a:lnTo>
                  <a:lnTo>
                    <a:pt x="519" y="1544"/>
                  </a:lnTo>
                  <a:lnTo>
                    <a:pt x="530" y="1585"/>
                  </a:lnTo>
                  <a:lnTo>
                    <a:pt x="550" y="1616"/>
                  </a:lnTo>
                  <a:lnTo>
                    <a:pt x="572" y="1647"/>
                  </a:lnTo>
                  <a:lnTo>
                    <a:pt x="593" y="1687"/>
                  </a:lnTo>
                  <a:lnTo>
                    <a:pt x="625" y="1718"/>
                  </a:lnTo>
                  <a:lnTo>
                    <a:pt x="657" y="1749"/>
                  </a:lnTo>
                  <a:lnTo>
                    <a:pt x="688" y="1780"/>
                  </a:lnTo>
                  <a:lnTo>
                    <a:pt x="710" y="1801"/>
                  </a:lnTo>
                  <a:lnTo>
                    <a:pt x="741" y="1832"/>
                  </a:lnTo>
                  <a:lnTo>
                    <a:pt x="752" y="1843"/>
                  </a:lnTo>
                  <a:lnTo>
                    <a:pt x="772" y="1853"/>
                  </a:lnTo>
                  <a:lnTo>
                    <a:pt x="794" y="1863"/>
                  </a:lnTo>
                  <a:lnTo>
                    <a:pt x="816" y="1893"/>
                  </a:lnTo>
                  <a:close/>
                  <a:moveTo>
                    <a:pt x="794" y="1914"/>
                  </a:moveTo>
                  <a:lnTo>
                    <a:pt x="794" y="1863"/>
                  </a:lnTo>
                  <a:lnTo>
                    <a:pt x="805" y="1863"/>
                  </a:lnTo>
                  <a:lnTo>
                    <a:pt x="805" y="1884"/>
                  </a:lnTo>
                  <a:lnTo>
                    <a:pt x="816" y="1884"/>
                  </a:lnTo>
                  <a:lnTo>
                    <a:pt x="816" y="1893"/>
                  </a:lnTo>
                  <a:lnTo>
                    <a:pt x="816" y="1904"/>
                  </a:lnTo>
                  <a:lnTo>
                    <a:pt x="805" y="1914"/>
                  </a:lnTo>
                  <a:lnTo>
                    <a:pt x="794" y="1914"/>
                  </a:lnTo>
                  <a:close/>
                  <a:moveTo>
                    <a:pt x="1790" y="3119"/>
                  </a:moveTo>
                  <a:lnTo>
                    <a:pt x="1748" y="3077"/>
                  </a:lnTo>
                  <a:lnTo>
                    <a:pt x="1759" y="3119"/>
                  </a:lnTo>
                  <a:lnTo>
                    <a:pt x="1588" y="3026"/>
                  </a:lnTo>
                  <a:lnTo>
                    <a:pt x="1419" y="2923"/>
                  </a:lnTo>
                  <a:lnTo>
                    <a:pt x="1345" y="2872"/>
                  </a:lnTo>
                  <a:lnTo>
                    <a:pt x="1249" y="2820"/>
                  </a:lnTo>
                  <a:lnTo>
                    <a:pt x="1207" y="2799"/>
                  </a:lnTo>
                  <a:lnTo>
                    <a:pt x="1176" y="2759"/>
                  </a:lnTo>
                  <a:lnTo>
                    <a:pt x="1133" y="2738"/>
                  </a:lnTo>
                  <a:lnTo>
                    <a:pt x="1091" y="2697"/>
                  </a:lnTo>
                  <a:lnTo>
                    <a:pt x="1069" y="2676"/>
                  </a:lnTo>
                  <a:lnTo>
                    <a:pt x="1027" y="2635"/>
                  </a:lnTo>
                  <a:lnTo>
                    <a:pt x="996" y="2593"/>
                  </a:lnTo>
                  <a:lnTo>
                    <a:pt x="963" y="2552"/>
                  </a:lnTo>
                  <a:lnTo>
                    <a:pt x="932" y="2522"/>
                  </a:lnTo>
                  <a:lnTo>
                    <a:pt x="910" y="2470"/>
                  </a:lnTo>
                  <a:lnTo>
                    <a:pt x="879" y="2429"/>
                  </a:lnTo>
                  <a:lnTo>
                    <a:pt x="858" y="2377"/>
                  </a:lnTo>
                  <a:lnTo>
                    <a:pt x="826" y="2327"/>
                  </a:lnTo>
                  <a:lnTo>
                    <a:pt x="816" y="2275"/>
                  </a:lnTo>
                  <a:lnTo>
                    <a:pt x="805" y="2223"/>
                  </a:lnTo>
                  <a:lnTo>
                    <a:pt x="794" y="2161"/>
                  </a:lnTo>
                  <a:lnTo>
                    <a:pt x="772" y="2100"/>
                  </a:lnTo>
                  <a:lnTo>
                    <a:pt x="763" y="2038"/>
                  </a:lnTo>
                  <a:lnTo>
                    <a:pt x="763" y="1966"/>
                  </a:lnTo>
                  <a:lnTo>
                    <a:pt x="763" y="1893"/>
                  </a:lnTo>
                  <a:lnTo>
                    <a:pt x="816" y="1893"/>
                  </a:lnTo>
                  <a:lnTo>
                    <a:pt x="816" y="1966"/>
                  </a:lnTo>
                  <a:lnTo>
                    <a:pt x="816" y="2038"/>
                  </a:lnTo>
                  <a:lnTo>
                    <a:pt x="826" y="2100"/>
                  </a:lnTo>
                  <a:lnTo>
                    <a:pt x="847" y="2151"/>
                  </a:lnTo>
                  <a:lnTo>
                    <a:pt x="858" y="2213"/>
                  </a:lnTo>
                  <a:lnTo>
                    <a:pt x="868" y="2265"/>
                  </a:lnTo>
                  <a:lnTo>
                    <a:pt x="879" y="2316"/>
                  </a:lnTo>
                  <a:lnTo>
                    <a:pt x="910" y="2356"/>
                  </a:lnTo>
                  <a:lnTo>
                    <a:pt x="921" y="2408"/>
                  </a:lnTo>
                  <a:lnTo>
                    <a:pt x="954" y="2439"/>
                  </a:lnTo>
                  <a:lnTo>
                    <a:pt x="974" y="2481"/>
                  </a:lnTo>
                  <a:lnTo>
                    <a:pt x="996" y="2532"/>
                  </a:lnTo>
                  <a:lnTo>
                    <a:pt x="1038" y="2552"/>
                  </a:lnTo>
                  <a:lnTo>
                    <a:pt x="1069" y="2593"/>
                  </a:lnTo>
                  <a:lnTo>
                    <a:pt x="1101" y="2635"/>
                  </a:lnTo>
                  <a:lnTo>
                    <a:pt x="1133" y="2655"/>
                  </a:lnTo>
                  <a:lnTo>
                    <a:pt x="1176" y="2697"/>
                  </a:lnTo>
                  <a:lnTo>
                    <a:pt x="1207" y="2728"/>
                  </a:lnTo>
                  <a:lnTo>
                    <a:pt x="1249" y="2749"/>
                  </a:lnTo>
                  <a:lnTo>
                    <a:pt x="1291" y="2769"/>
                  </a:lnTo>
                  <a:lnTo>
                    <a:pt x="1366" y="2841"/>
                  </a:lnTo>
                  <a:lnTo>
                    <a:pt x="1451" y="2872"/>
                  </a:lnTo>
                  <a:lnTo>
                    <a:pt x="1621" y="2975"/>
                  </a:lnTo>
                  <a:lnTo>
                    <a:pt x="1790" y="3077"/>
                  </a:lnTo>
                  <a:lnTo>
                    <a:pt x="1790" y="3119"/>
                  </a:lnTo>
                  <a:close/>
                  <a:moveTo>
                    <a:pt x="1759" y="3119"/>
                  </a:moveTo>
                  <a:lnTo>
                    <a:pt x="1790" y="3077"/>
                  </a:lnTo>
                  <a:lnTo>
                    <a:pt x="1801" y="3088"/>
                  </a:lnTo>
                  <a:lnTo>
                    <a:pt x="1801" y="3108"/>
                  </a:lnTo>
                  <a:lnTo>
                    <a:pt x="1790" y="3119"/>
                  </a:lnTo>
                  <a:lnTo>
                    <a:pt x="1779" y="3129"/>
                  </a:lnTo>
                  <a:lnTo>
                    <a:pt x="1759" y="3129"/>
                  </a:lnTo>
                  <a:lnTo>
                    <a:pt x="1759" y="3119"/>
                  </a:lnTo>
                  <a:close/>
                  <a:moveTo>
                    <a:pt x="593" y="4293"/>
                  </a:moveTo>
                  <a:lnTo>
                    <a:pt x="550" y="4333"/>
                  </a:lnTo>
                  <a:lnTo>
                    <a:pt x="550" y="4282"/>
                  </a:lnTo>
                  <a:lnTo>
                    <a:pt x="593" y="4272"/>
                  </a:lnTo>
                  <a:lnTo>
                    <a:pt x="635" y="4241"/>
                  </a:lnTo>
                  <a:lnTo>
                    <a:pt x="657" y="4220"/>
                  </a:lnTo>
                  <a:lnTo>
                    <a:pt x="699" y="4189"/>
                  </a:lnTo>
                  <a:lnTo>
                    <a:pt x="772" y="4127"/>
                  </a:lnTo>
                  <a:lnTo>
                    <a:pt x="847" y="4066"/>
                  </a:lnTo>
                  <a:lnTo>
                    <a:pt x="921" y="3983"/>
                  </a:lnTo>
                  <a:lnTo>
                    <a:pt x="996" y="3911"/>
                  </a:lnTo>
                  <a:lnTo>
                    <a:pt x="1080" y="3829"/>
                  </a:lnTo>
                  <a:lnTo>
                    <a:pt x="1144" y="3746"/>
                  </a:lnTo>
                  <a:lnTo>
                    <a:pt x="1302" y="3582"/>
                  </a:lnTo>
                  <a:lnTo>
                    <a:pt x="1462" y="3397"/>
                  </a:lnTo>
                  <a:lnTo>
                    <a:pt x="1526" y="3325"/>
                  </a:lnTo>
                  <a:lnTo>
                    <a:pt x="1610" y="3231"/>
                  </a:lnTo>
                  <a:lnTo>
                    <a:pt x="1684" y="3160"/>
                  </a:lnTo>
                  <a:lnTo>
                    <a:pt x="1748" y="3077"/>
                  </a:lnTo>
                  <a:lnTo>
                    <a:pt x="1790" y="3119"/>
                  </a:lnTo>
                  <a:lnTo>
                    <a:pt x="1726" y="3191"/>
                  </a:lnTo>
                  <a:lnTo>
                    <a:pt x="1642" y="3273"/>
                  </a:lnTo>
                  <a:lnTo>
                    <a:pt x="1568" y="3366"/>
                  </a:lnTo>
                  <a:lnTo>
                    <a:pt x="1504" y="3438"/>
                  </a:lnTo>
                  <a:lnTo>
                    <a:pt x="1345" y="3613"/>
                  </a:lnTo>
                  <a:lnTo>
                    <a:pt x="1186" y="3778"/>
                  </a:lnTo>
                  <a:lnTo>
                    <a:pt x="1123" y="3871"/>
                  </a:lnTo>
                  <a:lnTo>
                    <a:pt x="1038" y="3952"/>
                  </a:lnTo>
                  <a:lnTo>
                    <a:pt x="963" y="4025"/>
                  </a:lnTo>
                  <a:lnTo>
                    <a:pt x="879" y="4097"/>
                  </a:lnTo>
                  <a:lnTo>
                    <a:pt x="805" y="4168"/>
                  </a:lnTo>
                  <a:lnTo>
                    <a:pt x="741" y="4230"/>
                  </a:lnTo>
                  <a:lnTo>
                    <a:pt x="699" y="4251"/>
                  </a:lnTo>
                  <a:lnTo>
                    <a:pt x="657" y="4282"/>
                  </a:lnTo>
                  <a:lnTo>
                    <a:pt x="625" y="4303"/>
                  </a:lnTo>
                  <a:lnTo>
                    <a:pt x="582" y="4333"/>
                  </a:lnTo>
                  <a:lnTo>
                    <a:pt x="593" y="4293"/>
                  </a:lnTo>
                  <a:close/>
                  <a:moveTo>
                    <a:pt x="550" y="4282"/>
                  </a:moveTo>
                  <a:lnTo>
                    <a:pt x="582" y="4333"/>
                  </a:lnTo>
                  <a:lnTo>
                    <a:pt x="572" y="4333"/>
                  </a:lnTo>
                  <a:lnTo>
                    <a:pt x="550" y="4333"/>
                  </a:lnTo>
                  <a:lnTo>
                    <a:pt x="550" y="4324"/>
                  </a:lnTo>
                  <a:lnTo>
                    <a:pt x="539" y="4324"/>
                  </a:lnTo>
                  <a:lnTo>
                    <a:pt x="539" y="4303"/>
                  </a:lnTo>
                  <a:lnTo>
                    <a:pt x="550" y="4293"/>
                  </a:lnTo>
                  <a:lnTo>
                    <a:pt x="550" y="4282"/>
                  </a:lnTo>
                  <a:close/>
                  <a:moveTo>
                    <a:pt x="974" y="4766"/>
                  </a:moveTo>
                  <a:lnTo>
                    <a:pt x="932" y="4725"/>
                  </a:lnTo>
                  <a:lnTo>
                    <a:pt x="921" y="4756"/>
                  </a:lnTo>
                  <a:lnTo>
                    <a:pt x="921" y="4735"/>
                  </a:lnTo>
                  <a:lnTo>
                    <a:pt x="921" y="4725"/>
                  </a:lnTo>
                  <a:lnTo>
                    <a:pt x="900" y="4714"/>
                  </a:lnTo>
                  <a:lnTo>
                    <a:pt x="879" y="4673"/>
                  </a:lnTo>
                  <a:lnTo>
                    <a:pt x="826" y="4611"/>
                  </a:lnTo>
                  <a:lnTo>
                    <a:pt x="763" y="4549"/>
                  </a:lnTo>
                  <a:lnTo>
                    <a:pt x="699" y="4467"/>
                  </a:lnTo>
                  <a:lnTo>
                    <a:pt x="635" y="4405"/>
                  </a:lnTo>
                  <a:lnTo>
                    <a:pt x="582" y="4353"/>
                  </a:lnTo>
                  <a:lnTo>
                    <a:pt x="550" y="4333"/>
                  </a:lnTo>
                  <a:lnTo>
                    <a:pt x="593" y="4293"/>
                  </a:lnTo>
                  <a:lnTo>
                    <a:pt x="625" y="4324"/>
                  </a:lnTo>
                  <a:lnTo>
                    <a:pt x="667" y="4374"/>
                  </a:lnTo>
                  <a:lnTo>
                    <a:pt x="741" y="4436"/>
                  </a:lnTo>
                  <a:lnTo>
                    <a:pt x="805" y="4509"/>
                  </a:lnTo>
                  <a:lnTo>
                    <a:pt x="868" y="4590"/>
                  </a:lnTo>
                  <a:lnTo>
                    <a:pt x="921" y="4652"/>
                  </a:lnTo>
                  <a:lnTo>
                    <a:pt x="954" y="4673"/>
                  </a:lnTo>
                  <a:lnTo>
                    <a:pt x="963" y="4704"/>
                  </a:lnTo>
                  <a:lnTo>
                    <a:pt x="974" y="4725"/>
                  </a:lnTo>
                  <a:lnTo>
                    <a:pt x="974" y="4756"/>
                  </a:lnTo>
                  <a:lnTo>
                    <a:pt x="974" y="4766"/>
                  </a:lnTo>
                  <a:close/>
                  <a:moveTo>
                    <a:pt x="921" y="4756"/>
                  </a:moveTo>
                  <a:lnTo>
                    <a:pt x="974" y="4756"/>
                  </a:lnTo>
                  <a:lnTo>
                    <a:pt x="974" y="4766"/>
                  </a:lnTo>
                  <a:lnTo>
                    <a:pt x="963" y="4775"/>
                  </a:lnTo>
                  <a:lnTo>
                    <a:pt x="954" y="4775"/>
                  </a:lnTo>
                  <a:lnTo>
                    <a:pt x="932" y="4766"/>
                  </a:lnTo>
                  <a:lnTo>
                    <a:pt x="921" y="4756"/>
                  </a:lnTo>
                  <a:close/>
                  <a:moveTo>
                    <a:pt x="974" y="5620"/>
                  </a:moveTo>
                  <a:lnTo>
                    <a:pt x="921" y="5620"/>
                  </a:lnTo>
                  <a:lnTo>
                    <a:pt x="932" y="5600"/>
                  </a:lnTo>
                  <a:lnTo>
                    <a:pt x="954" y="5558"/>
                  </a:lnTo>
                  <a:lnTo>
                    <a:pt x="954" y="5527"/>
                  </a:lnTo>
                  <a:lnTo>
                    <a:pt x="954" y="5507"/>
                  </a:lnTo>
                  <a:lnTo>
                    <a:pt x="954" y="5476"/>
                  </a:lnTo>
                  <a:lnTo>
                    <a:pt x="954" y="5445"/>
                  </a:lnTo>
                  <a:lnTo>
                    <a:pt x="954" y="5415"/>
                  </a:lnTo>
                  <a:lnTo>
                    <a:pt x="954" y="5394"/>
                  </a:lnTo>
                  <a:lnTo>
                    <a:pt x="932" y="5342"/>
                  </a:lnTo>
                  <a:lnTo>
                    <a:pt x="921" y="5290"/>
                  </a:lnTo>
                  <a:lnTo>
                    <a:pt x="900" y="5228"/>
                  </a:lnTo>
                  <a:lnTo>
                    <a:pt x="879" y="5178"/>
                  </a:lnTo>
                  <a:lnTo>
                    <a:pt x="868" y="5126"/>
                  </a:lnTo>
                  <a:lnTo>
                    <a:pt x="858" y="5054"/>
                  </a:lnTo>
                  <a:lnTo>
                    <a:pt x="858" y="5033"/>
                  </a:lnTo>
                  <a:lnTo>
                    <a:pt x="858" y="5012"/>
                  </a:lnTo>
                  <a:lnTo>
                    <a:pt x="847" y="4982"/>
                  </a:lnTo>
                  <a:lnTo>
                    <a:pt x="847" y="4962"/>
                  </a:lnTo>
                  <a:lnTo>
                    <a:pt x="858" y="4931"/>
                  </a:lnTo>
                  <a:lnTo>
                    <a:pt x="858" y="4889"/>
                  </a:lnTo>
                  <a:lnTo>
                    <a:pt x="858" y="4869"/>
                  </a:lnTo>
                  <a:lnTo>
                    <a:pt x="868" y="4838"/>
                  </a:lnTo>
                  <a:lnTo>
                    <a:pt x="879" y="4817"/>
                  </a:lnTo>
                  <a:lnTo>
                    <a:pt x="900" y="4786"/>
                  </a:lnTo>
                  <a:lnTo>
                    <a:pt x="910" y="4756"/>
                  </a:lnTo>
                  <a:lnTo>
                    <a:pt x="932" y="4725"/>
                  </a:lnTo>
                  <a:lnTo>
                    <a:pt x="974" y="4766"/>
                  </a:lnTo>
                  <a:lnTo>
                    <a:pt x="963" y="4786"/>
                  </a:lnTo>
                  <a:lnTo>
                    <a:pt x="932" y="4817"/>
                  </a:lnTo>
                  <a:lnTo>
                    <a:pt x="932" y="4838"/>
                  </a:lnTo>
                  <a:lnTo>
                    <a:pt x="921" y="4858"/>
                  </a:lnTo>
                  <a:lnTo>
                    <a:pt x="910" y="4879"/>
                  </a:lnTo>
                  <a:lnTo>
                    <a:pt x="910" y="4910"/>
                  </a:lnTo>
                  <a:lnTo>
                    <a:pt x="910" y="4931"/>
                  </a:lnTo>
                  <a:lnTo>
                    <a:pt x="910" y="4962"/>
                  </a:lnTo>
                  <a:lnTo>
                    <a:pt x="910" y="4982"/>
                  </a:lnTo>
                  <a:lnTo>
                    <a:pt x="910" y="5012"/>
                  </a:lnTo>
                  <a:lnTo>
                    <a:pt x="910" y="5033"/>
                  </a:lnTo>
                  <a:lnTo>
                    <a:pt x="910" y="5054"/>
                  </a:lnTo>
                  <a:lnTo>
                    <a:pt x="921" y="5105"/>
                  </a:lnTo>
                  <a:lnTo>
                    <a:pt x="932" y="5157"/>
                  </a:lnTo>
                  <a:lnTo>
                    <a:pt x="954" y="5209"/>
                  </a:lnTo>
                  <a:lnTo>
                    <a:pt x="974" y="5259"/>
                  </a:lnTo>
                  <a:lnTo>
                    <a:pt x="985" y="5332"/>
                  </a:lnTo>
                  <a:lnTo>
                    <a:pt x="996" y="5373"/>
                  </a:lnTo>
                  <a:lnTo>
                    <a:pt x="996" y="5415"/>
                  </a:lnTo>
                  <a:lnTo>
                    <a:pt x="996" y="5445"/>
                  </a:lnTo>
                  <a:lnTo>
                    <a:pt x="996" y="5476"/>
                  </a:lnTo>
                  <a:lnTo>
                    <a:pt x="996" y="5507"/>
                  </a:lnTo>
                  <a:lnTo>
                    <a:pt x="996" y="5548"/>
                  </a:lnTo>
                  <a:lnTo>
                    <a:pt x="996" y="5569"/>
                  </a:lnTo>
                  <a:lnTo>
                    <a:pt x="985" y="5610"/>
                  </a:lnTo>
                  <a:lnTo>
                    <a:pt x="974" y="5631"/>
                  </a:lnTo>
                  <a:lnTo>
                    <a:pt x="974" y="5620"/>
                  </a:lnTo>
                  <a:close/>
                  <a:moveTo>
                    <a:pt x="921" y="5620"/>
                  </a:moveTo>
                  <a:lnTo>
                    <a:pt x="974" y="5631"/>
                  </a:lnTo>
                  <a:lnTo>
                    <a:pt x="974" y="5651"/>
                  </a:lnTo>
                  <a:lnTo>
                    <a:pt x="963" y="5651"/>
                  </a:lnTo>
                  <a:lnTo>
                    <a:pt x="963" y="5661"/>
                  </a:lnTo>
                  <a:lnTo>
                    <a:pt x="954" y="5651"/>
                  </a:lnTo>
                  <a:lnTo>
                    <a:pt x="932" y="5651"/>
                  </a:lnTo>
                  <a:lnTo>
                    <a:pt x="932" y="5631"/>
                  </a:lnTo>
                  <a:lnTo>
                    <a:pt x="921" y="5631"/>
                  </a:lnTo>
                  <a:lnTo>
                    <a:pt x="921" y="5620"/>
                  </a:lnTo>
                  <a:close/>
                  <a:moveTo>
                    <a:pt x="1240" y="6371"/>
                  </a:moveTo>
                  <a:lnTo>
                    <a:pt x="1207" y="6423"/>
                  </a:lnTo>
                  <a:lnTo>
                    <a:pt x="1196" y="6413"/>
                  </a:lnTo>
                  <a:lnTo>
                    <a:pt x="1154" y="6319"/>
                  </a:lnTo>
                  <a:lnTo>
                    <a:pt x="1123" y="6217"/>
                  </a:lnTo>
                  <a:lnTo>
                    <a:pt x="1069" y="6103"/>
                  </a:lnTo>
                  <a:lnTo>
                    <a:pt x="1027" y="6001"/>
                  </a:lnTo>
                  <a:lnTo>
                    <a:pt x="996" y="5939"/>
                  </a:lnTo>
                  <a:lnTo>
                    <a:pt x="985" y="5887"/>
                  </a:lnTo>
                  <a:lnTo>
                    <a:pt x="974" y="5837"/>
                  </a:lnTo>
                  <a:lnTo>
                    <a:pt x="954" y="5785"/>
                  </a:lnTo>
                  <a:lnTo>
                    <a:pt x="954" y="5743"/>
                  </a:lnTo>
                  <a:lnTo>
                    <a:pt x="932" y="5692"/>
                  </a:lnTo>
                  <a:lnTo>
                    <a:pt x="921" y="5661"/>
                  </a:lnTo>
                  <a:lnTo>
                    <a:pt x="921" y="5620"/>
                  </a:lnTo>
                  <a:lnTo>
                    <a:pt x="974" y="5620"/>
                  </a:lnTo>
                  <a:lnTo>
                    <a:pt x="985" y="5661"/>
                  </a:lnTo>
                  <a:lnTo>
                    <a:pt x="985" y="5692"/>
                  </a:lnTo>
                  <a:lnTo>
                    <a:pt x="996" y="5733"/>
                  </a:lnTo>
                  <a:lnTo>
                    <a:pt x="996" y="5775"/>
                  </a:lnTo>
                  <a:lnTo>
                    <a:pt x="1016" y="5826"/>
                  </a:lnTo>
                  <a:lnTo>
                    <a:pt x="1038" y="5877"/>
                  </a:lnTo>
                  <a:lnTo>
                    <a:pt x="1049" y="5929"/>
                  </a:lnTo>
                  <a:lnTo>
                    <a:pt x="1080" y="5980"/>
                  </a:lnTo>
                  <a:lnTo>
                    <a:pt x="1123" y="6094"/>
                  </a:lnTo>
                  <a:lnTo>
                    <a:pt x="1154" y="6196"/>
                  </a:lnTo>
                  <a:lnTo>
                    <a:pt x="1207" y="6300"/>
                  </a:lnTo>
                  <a:lnTo>
                    <a:pt x="1249" y="6382"/>
                  </a:lnTo>
                  <a:lnTo>
                    <a:pt x="1240" y="6371"/>
                  </a:lnTo>
                  <a:close/>
                  <a:moveTo>
                    <a:pt x="1207" y="6423"/>
                  </a:moveTo>
                  <a:lnTo>
                    <a:pt x="1229" y="6402"/>
                  </a:lnTo>
                  <a:lnTo>
                    <a:pt x="1207" y="6423"/>
                  </a:lnTo>
                  <a:close/>
                  <a:moveTo>
                    <a:pt x="1196" y="6413"/>
                  </a:moveTo>
                  <a:lnTo>
                    <a:pt x="1249" y="6382"/>
                  </a:lnTo>
                  <a:lnTo>
                    <a:pt x="1249" y="6402"/>
                  </a:lnTo>
                  <a:lnTo>
                    <a:pt x="1249" y="6413"/>
                  </a:lnTo>
                  <a:lnTo>
                    <a:pt x="1240" y="6413"/>
                  </a:lnTo>
                  <a:lnTo>
                    <a:pt x="1229" y="6423"/>
                  </a:lnTo>
                  <a:lnTo>
                    <a:pt x="1207" y="6423"/>
                  </a:lnTo>
                  <a:lnTo>
                    <a:pt x="1207" y="6413"/>
                  </a:lnTo>
                  <a:lnTo>
                    <a:pt x="1196" y="6413"/>
                  </a:lnTo>
                  <a:close/>
                  <a:moveTo>
                    <a:pt x="1557" y="6526"/>
                  </a:moveTo>
                  <a:lnTo>
                    <a:pt x="1535" y="6526"/>
                  </a:lnTo>
                  <a:lnTo>
                    <a:pt x="1207" y="6423"/>
                  </a:lnTo>
                  <a:lnTo>
                    <a:pt x="1240" y="6371"/>
                  </a:lnTo>
                  <a:lnTo>
                    <a:pt x="1568" y="6475"/>
                  </a:lnTo>
                  <a:lnTo>
                    <a:pt x="1557" y="6526"/>
                  </a:lnTo>
                  <a:close/>
                  <a:moveTo>
                    <a:pt x="1535" y="6526"/>
                  </a:moveTo>
                  <a:lnTo>
                    <a:pt x="1568" y="6475"/>
                  </a:lnTo>
                  <a:lnTo>
                    <a:pt x="1568" y="6485"/>
                  </a:lnTo>
                  <a:lnTo>
                    <a:pt x="1578" y="6485"/>
                  </a:lnTo>
                  <a:lnTo>
                    <a:pt x="1578" y="6506"/>
                  </a:lnTo>
                  <a:lnTo>
                    <a:pt x="1578" y="6516"/>
                  </a:lnTo>
                  <a:lnTo>
                    <a:pt x="1578" y="6526"/>
                  </a:lnTo>
                  <a:lnTo>
                    <a:pt x="1568" y="6526"/>
                  </a:lnTo>
                  <a:lnTo>
                    <a:pt x="1557" y="6526"/>
                  </a:lnTo>
                  <a:lnTo>
                    <a:pt x="1535" y="6526"/>
                  </a:lnTo>
                  <a:close/>
                  <a:moveTo>
                    <a:pt x="1854" y="6485"/>
                  </a:moveTo>
                  <a:lnTo>
                    <a:pt x="1832" y="6526"/>
                  </a:lnTo>
                  <a:lnTo>
                    <a:pt x="1557" y="6526"/>
                  </a:lnTo>
                  <a:lnTo>
                    <a:pt x="1557" y="6475"/>
                  </a:lnTo>
                  <a:lnTo>
                    <a:pt x="1832" y="6475"/>
                  </a:lnTo>
                  <a:lnTo>
                    <a:pt x="1854" y="6485"/>
                  </a:lnTo>
                  <a:close/>
                  <a:moveTo>
                    <a:pt x="1832" y="6526"/>
                  </a:moveTo>
                  <a:lnTo>
                    <a:pt x="1832" y="6475"/>
                  </a:lnTo>
                  <a:lnTo>
                    <a:pt x="1843" y="6475"/>
                  </a:lnTo>
                  <a:lnTo>
                    <a:pt x="1843" y="6485"/>
                  </a:lnTo>
                  <a:lnTo>
                    <a:pt x="1854" y="6485"/>
                  </a:lnTo>
                  <a:lnTo>
                    <a:pt x="1854" y="6506"/>
                  </a:lnTo>
                  <a:lnTo>
                    <a:pt x="1854" y="6516"/>
                  </a:lnTo>
                  <a:lnTo>
                    <a:pt x="1843" y="6526"/>
                  </a:lnTo>
                  <a:lnTo>
                    <a:pt x="1832" y="6526"/>
                  </a:lnTo>
                  <a:close/>
                  <a:moveTo>
                    <a:pt x="1949" y="6743"/>
                  </a:moveTo>
                  <a:lnTo>
                    <a:pt x="1907" y="6732"/>
                  </a:lnTo>
                  <a:lnTo>
                    <a:pt x="1801" y="6516"/>
                  </a:lnTo>
                  <a:lnTo>
                    <a:pt x="1854" y="6485"/>
                  </a:lnTo>
                  <a:lnTo>
                    <a:pt x="1959" y="6701"/>
                  </a:lnTo>
                  <a:lnTo>
                    <a:pt x="1949" y="6743"/>
                  </a:lnTo>
                  <a:close/>
                  <a:moveTo>
                    <a:pt x="1907" y="6732"/>
                  </a:moveTo>
                  <a:lnTo>
                    <a:pt x="1959" y="6701"/>
                  </a:lnTo>
                  <a:lnTo>
                    <a:pt x="1959" y="6722"/>
                  </a:lnTo>
                  <a:lnTo>
                    <a:pt x="1959" y="6732"/>
                  </a:lnTo>
                  <a:lnTo>
                    <a:pt x="1959" y="6743"/>
                  </a:lnTo>
                  <a:lnTo>
                    <a:pt x="1949" y="6743"/>
                  </a:lnTo>
                  <a:lnTo>
                    <a:pt x="1928" y="6753"/>
                  </a:lnTo>
                  <a:lnTo>
                    <a:pt x="1928" y="6743"/>
                  </a:lnTo>
                  <a:lnTo>
                    <a:pt x="1917" y="6743"/>
                  </a:lnTo>
                  <a:lnTo>
                    <a:pt x="1907" y="6732"/>
                  </a:lnTo>
                  <a:close/>
                  <a:moveTo>
                    <a:pt x="2225" y="6587"/>
                  </a:moveTo>
                  <a:lnTo>
                    <a:pt x="2225" y="6639"/>
                  </a:lnTo>
                  <a:lnTo>
                    <a:pt x="1949" y="6743"/>
                  </a:lnTo>
                  <a:lnTo>
                    <a:pt x="1917" y="6691"/>
                  </a:lnTo>
                  <a:lnTo>
                    <a:pt x="2193" y="6587"/>
                  </a:lnTo>
                  <a:lnTo>
                    <a:pt x="2225" y="6587"/>
                  </a:lnTo>
                  <a:close/>
                  <a:moveTo>
                    <a:pt x="2225" y="6639"/>
                  </a:moveTo>
                  <a:lnTo>
                    <a:pt x="2193" y="6587"/>
                  </a:lnTo>
                  <a:lnTo>
                    <a:pt x="2214" y="6587"/>
                  </a:lnTo>
                  <a:lnTo>
                    <a:pt x="2225" y="6587"/>
                  </a:lnTo>
                  <a:lnTo>
                    <a:pt x="2235" y="6608"/>
                  </a:lnTo>
                  <a:lnTo>
                    <a:pt x="2235" y="6618"/>
                  </a:lnTo>
                  <a:lnTo>
                    <a:pt x="2235" y="6629"/>
                  </a:lnTo>
                  <a:lnTo>
                    <a:pt x="2225" y="6629"/>
                  </a:lnTo>
                  <a:lnTo>
                    <a:pt x="2225" y="6639"/>
                  </a:lnTo>
                  <a:close/>
                  <a:moveTo>
                    <a:pt x="2511" y="6722"/>
                  </a:moveTo>
                  <a:lnTo>
                    <a:pt x="2468" y="6743"/>
                  </a:lnTo>
                  <a:lnTo>
                    <a:pt x="2193" y="6639"/>
                  </a:lnTo>
                  <a:lnTo>
                    <a:pt x="2225" y="6587"/>
                  </a:lnTo>
                  <a:lnTo>
                    <a:pt x="2489" y="6691"/>
                  </a:lnTo>
                  <a:lnTo>
                    <a:pt x="2511" y="6722"/>
                  </a:lnTo>
                  <a:close/>
                  <a:moveTo>
                    <a:pt x="2468" y="6743"/>
                  </a:moveTo>
                  <a:lnTo>
                    <a:pt x="2489" y="6691"/>
                  </a:lnTo>
                  <a:lnTo>
                    <a:pt x="2500" y="6701"/>
                  </a:lnTo>
                  <a:lnTo>
                    <a:pt x="2511" y="6722"/>
                  </a:lnTo>
                  <a:lnTo>
                    <a:pt x="2511" y="6732"/>
                  </a:lnTo>
                  <a:lnTo>
                    <a:pt x="2500" y="6743"/>
                  </a:lnTo>
                  <a:lnTo>
                    <a:pt x="2489" y="6743"/>
                  </a:lnTo>
                  <a:lnTo>
                    <a:pt x="2489" y="6753"/>
                  </a:lnTo>
                  <a:lnTo>
                    <a:pt x="2468" y="6743"/>
                  </a:lnTo>
                  <a:close/>
                  <a:moveTo>
                    <a:pt x="2522" y="7175"/>
                  </a:moveTo>
                  <a:lnTo>
                    <a:pt x="2511" y="7164"/>
                  </a:lnTo>
                  <a:lnTo>
                    <a:pt x="2458" y="6732"/>
                  </a:lnTo>
                  <a:lnTo>
                    <a:pt x="2511" y="6722"/>
                  </a:lnTo>
                  <a:lnTo>
                    <a:pt x="2564" y="7164"/>
                  </a:lnTo>
                  <a:lnTo>
                    <a:pt x="2522" y="7175"/>
                  </a:lnTo>
                  <a:close/>
                  <a:moveTo>
                    <a:pt x="2511" y="7164"/>
                  </a:moveTo>
                  <a:lnTo>
                    <a:pt x="2564" y="7164"/>
                  </a:lnTo>
                  <a:lnTo>
                    <a:pt x="2553" y="7175"/>
                  </a:lnTo>
                  <a:lnTo>
                    <a:pt x="2553" y="7196"/>
                  </a:lnTo>
                  <a:lnTo>
                    <a:pt x="2542" y="7196"/>
                  </a:lnTo>
                  <a:lnTo>
                    <a:pt x="2522" y="7196"/>
                  </a:lnTo>
                  <a:lnTo>
                    <a:pt x="2522" y="7175"/>
                  </a:lnTo>
                  <a:lnTo>
                    <a:pt x="2511" y="7175"/>
                  </a:lnTo>
                  <a:lnTo>
                    <a:pt x="2511" y="7164"/>
                  </a:lnTo>
                  <a:close/>
                  <a:moveTo>
                    <a:pt x="2850" y="7462"/>
                  </a:moveTo>
                  <a:lnTo>
                    <a:pt x="2839" y="7462"/>
                  </a:lnTo>
                  <a:lnTo>
                    <a:pt x="2522" y="7175"/>
                  </a:lnTo>
                  <a:lnTo>
                    <a:pt x="2553" y="7144"/>
                  </a:lnTo>
                  <a:lnTo>
                    <a:pt x="2881" y="7422"/>
                  </a:lnTo>
                  <a:lnTo>
                    <a:pt x="2850" y="7462"/>
                  </a:lnTo>
                  <a:close/>
                  <a:moveTo>
                    <a:pt x="2839" y="7462"/>
                  </a:moveTo>
                  <a:lnTo>
                    <a:pt x="2881" y="7422"/>
                  </a:lnTo>
                  <a:lnTo>
                    <a:pt x="2892" y="7422"/>
                  </a:lnTo>
                  <a:lnTo>
                    <a:pt x="2892" y="7431"/>
                  </a:lnTo>
                  <a:lnTo>
                    <a:pt x="2892" y="7442"/>
                  </a:lnTo>
                  <a:lnTo>
                    <a:pt x="2881" y="7462"/>
                  </a:lnTo>
                  <a:lnTo>
                    <a:pt x="2870" y="7462"/>
                  </a:lnTo>
                  <a:lnTo>
                    <a:pt x="2850" y="7462"/>
                  </a:lnTo>
                  <a:lnTo>
                    <a:pt x="2839" y="7462"/>
                  </a:lnTo>
                  <a:close/>
                  <a:moveTo>
                    <a:pt x="3125" y="7678"/>
                  </a:moveTo>
                  <a:lnTo>
                    <a:pt x="3114" y="7678"/>
                  </a:lnTo>
                  <a:lnTo>
                    <a:pt x="2850" y="7462"/>
                  </a:lnTo>
                  <a:lnTo>
                    <a:pt x="2881" y="7422"/>
                  </a:lnTo>
                  <a:lnTo>
                    <a:pt x="3156" y="7638"/>
                  </a:lnTo>
                  <a:lnTo>
                    <a:pt x="3125" y="7678"/>
                  </a:lnTo>
                  <a:close/>
                  <a:moveTo>
                    <a:pt x="3114" y="7678"/>
                  </a:moveTo>
                  <a:lnTo>
                    <a:pt x="3156" y="7638"/>
                  </a:lnTo>
                  <a:lnTo>
                    <a:pt x="3167" y="7647"/>
                  </a:lnTo>
                  <a:lnTo>
                    <a:pt x="3156" y="7658"/>
                  </a:lnTo>
                  <a:lnTo>
                    <a:pt x="3156" y="7678"/>
                  </a:lnTo>
                  <a:lnTo>
                    <a:pt x="3147" y="7689"/>
                  </a:lnTo>
                  <a:lnTo>
                    <a:pt x="3125" y="7689"/>
                  </a:lnTo>
                  <a:lnTo>
                    <a:pt x="3114" y="7678"/>
                  </a:lnTo>
                  <a:close/>
                  <a:moveTo>
                    <a:pt x="3369" y="7792"/>
                  </a:moveTo>
                  <a:lnTo>
                    <a:pt x="3337" y="7792"/>
                  </a:lnTo>
                  <a:lnTo>
                    <a:pt x="3125" y="7678"/>
                  </a:lnTo>
                  <a:lnTo>
                    <a:pt x="3147" y="7638"/>
                  </a:lnTo>
                  <a:lnTo>
                    <a:pt x="3369" y="7740"/>
                  </a:lnTo>
                  <a:lnTo>
                    <a:pt x="3369" y="7792"/>
                  </a:lnTo>
                  <a:close/>
                  <a:moveTo>
                    <a:pt x="3337" y="7792"/>
                  </a:moveTo>
                  <a:lnTo>
                    <a:pt x="3369" y="7740"/>
                  </a:lnTo>
                  <a:lnTo>
                    <a:pt x="3380" y="7751"/>
                  </a:lnTo>
                  <a:lnTo>
                    <a:pt x="3380" y="7761"/>
                  </a:lnTo>
                  <a:lnTo>
                    <a:pt x="3380" y="7782"/>
                  </a:lnTo>
                  <a:lnTo>
                    <a:pt x="3369" y="7792"/>
                  </a:lnTo>
                  <a:lnTo>
                    <a:pt x="3347" y="7792"/>
                  </a:lnTo>
                  <a:lnTo>
                    <a:pt x="3337" y="7792"/>
                  </a:lnTo>
                  <a:close/>
                  <a:moveTo>
                    <a:pt x="3125" y="7957"/>
                  </a:moveTo>
                  <a:lnTo>
                    <a:pt x="3114" y="7905"/>
                  </a:lnTo>
                  <a:lnTo>
                    <a:pt x="3337" y="7740"/>
                  </a:lnTo>
                  <a:lnTo>
                    <a:pt x="3369" y="7792"/>
                  </a:lnTo>
                  <a:lnTo>
                    <a:pt x="3156" y="7957"/>
                  </a:lnTo>
                  <a:lnTo>
                    <a:pt x="3125" y="7957"/>
                  </a:lnTo>
                  <a:close/>
                  <a:moveTo>
                    <a:pt x="3114" y="7905"/>
                  </a:moveTo>
                  <a:lnTo>
                    <a:pt x="3156" y="7957"/>
                  </a:lnTo>
                  <a:lnTo>
                    <a:pt x="3147" y="7957"/>
                  </a:lnTo>
                  <a:lnTo>
                    <a:pt x="3125" y="7957"/>
                  </a:lnTo>
                  <a:lnTo>
                    <a:pt x="3114" y="7946"/>
                  </a:lnTo>
                  <a:lnTo>
                    <a:pt x="3114" y="7936"/>
                  </a:lnTo>
                  <a:lnTo>
                    <a:pt x="3114" y="7915"/>
                  </a:lnTo>
                  <a:lnTo>
                    <a:pt x="3114" y="7905"/>
                  </a:lnTo>
                  <a:close/>
                  <a:moveTo>
                    <a:pt x="2786" y="7834"/>
                  </a:moveTo>
                  <a:lnTo>
                    <a:pt x="2817" y="7792"/>
                  </a:lnTo>
                  <a:lnTo>
                    <a:pt x="3147" y="7905"/>
                  </a:lnTo>
                  <a:lnTo>
                    <a:pt x="3125" y="7957"/>
                  </a:lnTo>
                  <a:lnTo>
                    <a:pt x="2797" y="7844"/>
                  </a:lnTo>
                  <a:lnTo>
                    <a:pt x="2786" y="7834"/>
                  </a:lnTo>
                  <a:close/>
                  <a:moveTo>
                    <a:pt x="2817" y="7792"/>
                  </a:moveTo>
                  <a:lnTo>
                    <a:pt x="2797" y="7844"/>
                  </a:lnTo>
                  <a:lnTo>
                    <a:pt x="2786" y="7844"/>
                  </a:lnTo>
                  <a:lnTo>
                    <a:pt x="2786" y="7834"/>
                  </a:lnTo>
                  <a:lnTo>
                    <a:pt x="2786" y="7813"/>
                  </a:lnTo>
                  <a:lnTo>
                    <a:pt x="2786" y="7803"/>
                  </a:lnTo>
                  <a:lnTo>
                    <a:pt x="2797" y="7792"/>
                  </a:lnTo>
                  <a:lnTo>
                    <a:pt x="2817" y="7792"/>
                  </a:lnTo>
                  <a:close/>
                  <a:moveTo>
                    <a:pt x="2839" y="8060"/>
                  </a:moveTo>
                  <a:lnTo>
                    <a:pt x="2839" y="8050"/>
                  </a:lnTo>
                  <a:lnTo>
                    <a:pt x="2786" y="7834"/>
                  </a:lnTo>
                  <a:lnTo>
                    <a:pt x="2839" y="7813"/>
                  </a:lnTo>
                  <a:lnTo>
                    <a:pt x="2892" y="8029"/>
                  </a:lnTo>
                  <a:lnTo>
                    <a:pt x="2839" y="8060"/>
                  </a:lnTo>
                  <a:close/>
                  <a:moveTo>
                    <a:pt x="2839" y="8050"/>
                  </a:moveTo>
                  <a:lnTo>
                    <a:pt x="2892" y="8029"/>
                  </a:lnTo>
                  <a:lnTo>
                    <a:pt x="2892" y="8050"/>
                  </a:lnTo>
                  <a:lnTo>
                    <a:pt x="2892" y="8060"/>
                  </a:lnTo>
                  <a:lnTo>
                    <a:pt x="2881" y="8060"/>
                  </a:lnTo>
                  <a:lnTo>
                    <a:pt x="2870" y="8070"/>
                  </a:lnTo>
                  <a:lnTo>
                    <a:pt x="2850" y="8070"/>
                  </a:lnTo>
                  <a:lnTo>
                    <a:pt x="2850" y="8060"/>
                  </a:lnTo>
                  <a:lnTo>
                    <a:pt x="2839" y="8060"/>
                  </a:lnTo>
                  <a:lnTo>
                    <a:pt x="2839" y="8050"/>
                  </a:lnTo>
                  <a:close/>
                  <a:moveTo>
                    <a:pt x="2998" y="8152"/>
                  </a:moveTo>
                  <a:lnTo>
                    <a:pt x="2956" y="8173"/>
                  </a:lnTo>
                  <a:lnTo>
                    <a:pt x="2839" y="8060"/>
                  </a:lnTo>
                  <a:lnTo>
                    <a:pt x="2881" y="8019"/>
                  </a:lnTo>
                  <a:lnTo>
                    <a:pt x="2998" y="8131"/>
                  </a:lnTo>
                  <a:lnTo>
                    <a:pt x="2998" y="8152"/>
                  </a:lnTo>
                  <a:close/>
                  <a:moveTo>
                    <a:pt x="2956" y="8173"/>
                  </a:moveTo>
                  <a:lnTo>
                    <a:pt x="2998" y="8131"/>
                  </a:lnTo>
                  <a:lnTo>
                    <a:pt x="2998" y="8152"/>
                  </a:lnTo>
                  <a:lnTo>
                    <a:pt x="2998" y="8162"/>
                  </a:lnTo>
                  <a:lnTo>
                    <a:pt x="2998" y="8173"/>
                  </a:lnTo>
                  <a:lnTo>
                    <a:pt x="2987" y="8173"/>
                  </a:lnTo>
                  <a:lnTo>
                    <a:pt x="2966" y="8173"/>
                  </a:lnTo>
                  <a:lnTo>
                    <a:pt x="2956" y="8173"/>
                  </a:lnTo>
                  <a:close/>
                  <a:moveTo>
                    <a:pt x="2966" y="8451"/>
                  </a:moveTo>
                  <a:lnTo>
                    <a:pt x="2945" y="8430"/>
                  </a:lnTo>
                  <a:lnTo>
                    <a:pt x="2945" y="8152"/>
                  </a:lnTo>
                  <a:lnTo>
                    <a:pt x="2998" y="8152"/>
                  </a:lnTo>
                  <a:lnTo>
                    <a:pt x="2998" y="8430"/>
                  </a:lnTo>
                  <a:lnTo>
                    <a:pt x="2966" y="8451"/>
                  </a:lnTo>
                  <a:close/>
                  <a:moveTo>
                    <a:pt x="2945" y="8430"/>
                  </a:moveTo>
                  <a:lnTo>
                    <a:pt x="2998" y="8430"/>
                  </a:lnTo>
                  <a:lnTo>
                    <a:pt x="2998" y="8441"/>
                  </a:lnTo>
                  <a:lnTo>
                    <a:pt x="2987" y="8451"/>
                  </a:lnTo>
                  <a:lnTo>
                    <a:pt x="2966" y="8451"/>
                  </a:lnTo>
                  <a:lnTo>
                    <a:pt x="2956" y="8451"/>
                  </a:lnTo>
                  <a:lnTo>
                    <a:pt x="2956" y="8441"/>
                  </a:lnTo>
                  <a:lnTo>
                    <a:pt x="2945" y="8430"/>
                  </a:lnTo>
                  <a:close/>
                  <a:moveTo>
                    <a:pt x="2870" y="8451"/>
                  </a:moveTo>
                  <a:lnTo>
                    <a:pt x="2870" y="8399"/>
                  </a:lnTo>
                  <a:lnTo>
                    <a:pt x="2966" y="8399"/>
                  </a:lnTo>
                  <a:lnTo>
                    <a:pt x="2966" y="8451"/>
                  </a:lnTo>
                  <a:lnTo>
                    <a:pt x="2870" y="8451"/>
                  </a:lnTo>
                  <a:close/>
                  <a:moveTo>
                    <a:pt x="2870" y="8399"/>
                  </a:moveTo>
                  <a:lnTo>
                    <a:pt x="2870" y="8451"/>
                  </a:lnTo>
                  <a:lnTo>
                    <a:pt x="2850" y="8451"/>
                  </a:lnTo>
                  <a:lnTo>
                    <a:pt x="2839" y="8441"/>
                  </a:lnTo>
                  <a:lnTo>
                    <a:pt x="2839" y="8430"/>
                  </a:lnTo>
                  <a:lnTo>
                    <a:pt x="2839" y="8420"/>
                  </a:lnTo>
                  <a:lnTo>
                    <a:pt x="2839" y="8399"/>
                  </a:lnTo>
                  <a:lnTo>
                    <a:pt x="2850" y="8399"/>
                  </a:lnTo>
                  <a:lnTo>
                    <a:pt x="2870" y="8399"/>
                  </a:lnTo>
                  <a:close/>
                  <a:moveTo>
                    <a:pt x="2870" y="8451"/>
                  </a:moveTo>
                  <a:lnTo>
                    <a:pt x="2870" y="8430"/>
                  </a:lnTo>
                  <a:lnTo>
                    <a:pt x="2870" y="8451"/>
                  </a:lnTo>
                  <a:close/>
                  <a:moveTo>
                    <a:pt x="2870" y="8399"/>
                  </a:moveTo>
                  <a:lnTo>
                    <a:pt x="2870" y="8451"/>
                  </a:lnTo>
                  <a:lnTo>
                    <a:pt x="2850" y="8451"/>
                  </a:lnTo>
                  <a:lnTo>
                    <a:pt x="2839" y="8441"/>
                  </a:lnTo>
                  <a:lnTo>
                    <a:pt x="2839" y="8430"/>
                  </a:lnTo>
                  <a:lnTo>
                    <a:pt x="2839" y="8420"/>
                  </a:lnTo>
                  <a:lnTo>
                    <a:pt x="2839" y="8399"/>
                  </a:lnTo>
                  <a:lnTo>
                    <a:pt x="2850" y="8399"/>
                  </a:lnTo>
                  <a:lnTo>
                    <a:pt x="2870" y="8399"/>
                  </a:lnTo>
                  <a:close/>
                  <a:moveTo>
                    <a:pt x="5540" y="11148"/>
                  </a:moveTo>
                  <a:lnTo>
                    <a:pt x="5530" y="11199"/>
                  </a:lnTo>
                  <a:lnTo>
                    <a:pt x="5520" y="11148"/>
                  </a:lnTo>
                  <a:lnTo>
                    <a:pt x="5573" y="11107"/>
                  </a:lnTo>
                  <a:lnTo>
                    <a:pt x="5615" y="11086"/>
                  </a:lnTo>
                  <a:lnTo>
                    <a:pt x="5647" y="11045"/>
                  </a:lnTo>
                  <a:lnTo>
                    <a:pt x="5689" y="11024"/>
                  </a:lnTo>
                  <a:lnTo>
                    <a:pt x="5731" y="11055"/>
                  </a:lnTo>
                  <a:lnTo>
                    <a:pt x="5689" y="11096"/>
                  </a:lnTo>
                  <a:lnTo>
                    <a:pt x="5636" y="11127"/>
                  </a:lnTo>
                  <a:lnTo>
                    <a:pt x="5594" y="11158"/>
                  </a:lnTo>
                  <a:lnTo>
                    <a:pt x="5540" y="11190"/>
                  </a:lnTo>
                  <a:lnTo>
                    <a:pt x="5540" y="11148"/>
                  </a:lnTo>
                  <a:close/>
                  <a:moveTo>
                    <a:pt x="5678" y="11240"/>
                  </a:moveTo>
                  <a:lnTo>
                    <a:pt x="5742" y="11240"/>
                  </a:lnTo>
                  <a:lnTo>
                    <a:pt x="5700" y="11261"/>
                  </a:lnTo>
                  <a:lnTo>
                    <a:pt x="5636" y="11240"/>
                  </a:lnTo>
                  <a:lnTo>
                    <a:pt x="5583" y="11209"/>
                  </a:lnTo>
                  <a:lnTo>
                    <a:pt x="5540" y="11199"/>
                  </a:lnTo>
                  <a:lnTo>
                    <a:pt x="5530" y="11199"/>
                  </a:lnTo>
                  <a:lnTo>
                    <a:pt x="5540" y="11148"/>
                  </a:lnTo>
                  <a:lnTo>
                    <a:pt x="5562" y="11148"/>
                  </a:lnTo>
                  <a:lnTo>
                    <a:pt x="5594" y="11158"/>
                  </a:lnTo>
                  <a:lnTo>
                    <a:pt x="5647" y="11190"/>
                  </a:lnTo>
                  <a:lnTo>
                    <a:pt x="5720" y="11209"/>
                  </a:lnTo>
                  <a:lnTo>
                    <a:pt x="5678" y="11240"/>
                  </a:lnTo>
                  <a:close/>
                  <a:moveTo>
                    <a:pt x="5700" y="11261"/>
                  </a:moveTo>
                  <a:lnTo>
                    <a:pt x="5720" y="11209"/>
                  </a:lnTo>
                  <a:lnTo>
                    <a:pt x="5731" y="11209"/>
                  </a:lnTo>
                  <a:lnTo>
                    <a:pt x="5731" y="11219"/>
                  </a:lnTo>
                  <a:lnTo>
                    <a:pt x="5742" y="11240"/>
                  </a:lnTo>
                  <a:lnTo>
                    <a:pt x="5731" y="11240"/>
                  </a:lnTo>
                  <a:lnTo>
                    <a:pt x="5731" y="11250"/>
                  </a:lnTo>
                  <a:lnTo>
                    <a:pt x="5720" y="11261"/>
                  </a:lnTo>
                  <a:lnTo>
                    <a:pt x="5700" y="11261"/>
                  </a:lnTo>
                  <a:close/>
                  <a:moveTo>
                    <a:pt x="5689" y="11024"/>
                  </a:moveTo>
                  <a:lnTo>
                    <a:pt x="5742" y="11045"/>
                  </a:lnTo>
                  <a:lnTo>
                    <a:pt x="5742" y="11240"/>
                  </a:lnTo>
                  <a:lnTo>
                    <a:pt x="5678" y="11240"/>
                  </a:lnTo>
                  <a:lnTo>
                    <a:pt x="5678" y="11045"/>
                  </a:lnTo>
                  <a:lnTo>
                    <a:pt x="5689" y="11024"/>
                  </a:lnTo>
                  <a:close/>
                  <a:moveTo>
                    <a:pt x="5742" y="11045"/>
                  </a:moveTo>
                  <a:lnTo>
                    <a:pt x="5678" y="11045"/>
                  </a:lnTo>
                  <a:lnTo>
                    <a:pt x="5689" y="11034"/>
                  </a:lnTo>
                  <a:lnTo>
                    <a:pt x="5689" y="11024"/>
                  </a:lnTo>
                  <a:lnTo>
                    <a:pt x="5700" y="11024"/>
                  </a:lnTo>
                  <a:lnTo>
                    <a:pt x="5700" y="11003"/>
                  </a:lnTo>
                  <a:lnTo>
                    <a:pt x="5720" y="11024"/>
                  </a:lnTo>
                  <a:lnTo>
                    <a:pt x="5731" y="11024"/>
                  </a:lnTo>
                  <a:lnTo>
                    <a:pt x="5731" y="11034"/>
                  </a:lnTo>
                  <a:lnTo>
                    <a:pt x="5742" y="11045"/>
                  </a:lnTo>
                  <a:close/>
                  <a:moveTo>
                    <a:pt x="5509" y="11724"/>
                  </a:moveTo>
                  <a:lnTo>
                    <a:pt x="5456" y="11714"/>
                  </a:lnTo>
                  <a:lnTo>
                    <a:pt x="5467" y="11693"/>
                  </a:lnTo>
                  <a:lnTo>
                    <a:pt x="5509" y="11672"/>
                  </a:lnTo>
                  <a:lnTo>
                    <a:pt x="5530" y="11662"/>
                  </a:lnTo>
                  <a:lnTo>
                    <a:pt x="5573" y="11641"/>
                  </a:lnTo>
                  <a:lnTo>
                    <a:pt x="5594" y="11622"/>
                  </a:lnTo>
                  <a:lnTo>
                    <a:pt x="5625" y="11611"/>
                  </a:lnTo>
                  <a:lnTo>
                    <a:pt x="5647" y="11580"/>
                  </a:lnTo>
                  <a:lnTo>
                    <a:pt x="5668" y="11570"/>
                  </a:lnTo>
                  <a:lnTo>
                    <a:pt x="5689" y="11539"/>
                  </a:lnTo>
                  <a:lnTo>
                    <a:pt x="5731" y="11580"/>
                  </a:lnTo>
                  <a:lnTo>
                    <a:pt x="5700" y="11611"/>
                  </a:lnTo>
                  <a:lnTo>
                    <a:pt x="5678" y="11632"/>
                  </a:lnTo>
                  <a:lnTo>
                    <a:pt x="5647" y="11641"/>
                  </a:lnTo>
                  <a:lnTo>
                    <a:pt x="5625" y="11672"/>
                  </a:lnTo>
                  <a:lnTo>
                    <a:pt x="5594" y="11683"/>
                  </a:lnTo>
                  <a:lnTo>
                    <a:pt x="5562" y="11714"/>
                  </a:lnTo>
                  <a:lnTo>
                    <a:pt x="5530" y="11724"/>
                  </a:lnTo>
                  <a:lnTo>
                    <a:pt x="5487" y="11734"/>
                  </a:lnTo>
                  <a:lnTo>
                    <a:pt x="5509" y="11724"/>
                  </a:lnTo>
                  <a:close/>
                  <a:moveTo>
                    <a:pt x="5467" y="11693"/>
                  </a:moveTo>
                  <a:lnTo>
                    <a:pt x="5487" y="11734"/>
                  </a:lnTo>
                  <a:lnTo>
                    <a:pt x="5478" y="11745"/>
                  </a:lnTo>
                  <a:lnTo>
                    <a:pt x="5467" y="11734"/>
                  </a:lnTo>
                  <a:lnTo>
                    <a:pt x="5456" y="11734"/>
                  </a:lnTo>
                  <a:lnTo>
                    <a:pt x="5456" y="11724"/>
                  </a:lnTo>
                  <a:lnTo>
                    <a:pt x="5456" y="11714"/>
                  </a:lnTo>
                  <a:lnTo>
                    <a:pt x="5467" y="11693"/>
                  </a:lnTo>
                  <a:close/>
                  <a:moveTo>
                    <a:pt x="5678" y="12002"/>
                  </a:moveTo>
                  <a:lnTo>
                    <a:pt x="5742" y="12002"/>
                  </a:lnTo>
                  <a:lnTo>
                    <a:pt x="5700" y="12033"/>
                  </a:lnTo>
                  <a:lnTo>
                    <a:pt x="5647" y="12002"/>
                  </a:lnTo>
                  <a:lnTo>
                    <a:pt x="5594" y="11992"/>
                  </a:lnTo>
                  <a:lnTo>
                    <a:pt x="5573" y="11982"/>
                  </a:lnTo>
                  <a:lnTo>
                    <a:pt x="5540" y="11961"/>
                  </a:lnTo>
                  <a:lnTo>
                    <a:pt x="5530" y="11940"/>
                  </a:lnTo>
                  <a:lnTo>
                    <a:pt x="5509" y="11930"/>
                  </a:lnTo>
                  <a:lnTo>
                    <a:pt x="5487" y="11909"/>
                  </a:lnTo>
                  <a:lnTo>
                    <a:pt x="5478" y="11889"/>
                  </a:lnTo>
                  <a:lnTo>
                    <a:pt x="5467" y="11859"/>
                  </a:lnTo>
                  <a:lnTo>
                    <a:pt x="5456" y="11838"/>
                  </a:lnTo>
                  <a:lnTo>
                    <a:pt x="5456" y="11817"/>
                  </a:lnTo>
                  <a:lnTo>
                    <a:pt x="5456" y="11786"/>
                  </a:lnTo>
                  <a:lnTo>
                    <a:pt x="5456" y="11745"/>
                  </a:lnTo>
                  <a:lnTo>
                    <a:pt x="5456" y="11714"/>
                  </a:lnTo>
                  <a:lnTo>
                    <a:pt x="5509" y="11724"/>
                  </a:lnTo>
                  <a:lnTo>
                    <a:pt x="5509" y="11745"/>
                  </a:lnTo>
                  <a:lnTo>
                    <a:pt x="5509" y="11786"/>
                  </a:lnTo>
                  <a:lnTo>
                    <a:pt x="5509" y="11797"/>
                  </a:lnTo>
                  <a:lnTo>
                    <a:pt x="5509" y="11828"/>
                  </a:lnTo>
                  <a:lnTo>
                    <a:pt x="5520" y="11848"/>
                  </a:lnTo>
                  <a:lnTo>
                    <a:pt x="5520" y="11859"/>
                  </a:lnTo>
                  <a:lnTo>
                    <a:pt x="5530" y="11878"/>
                  </a:lnTo>
                  <a:lnTo>
                    <a:pt x="5540" y="11889"/>
                  </a:lnTo>
                  <a:lnTo>
                    <a:pt x="5562" y="11899"/>
                  </a:lnTo>
                  <a:lnTo>
                    <a:pt x="5573" y="11909"/>
                  </a:lnTo>
                  <a:lnTo>
                    <a:pt x="5594" y="11930"/>
                  </a:lnTo>
                  <a:lnTo>
                    <a:pt x="5615" y="11940"/>
                  </a:lnTo>
                  <a:lnTo>
                    <a:pt x="5668" y="11951"/>
                  </a:lnTo>
                  <a:lnTo>
                    <a:pt x="5720" y="11982"/>
                  </a:lnTo>
                  <a:lnTo>
                    <a:pt x="5678" y="12002"/>
                  </a:lnTo>
                  <a:close/>
                  <a:moveTo>
                    <a:pt x="5700" y="12033"/>
                  </a:moveTo>
                  <a:lnTo>
                    <a:pt x="5720" y="11982"/>
                  </a:lnTo>
                  <a:lnTo>
                    <a:pt x="5731" y="11982"/>
                  </a:lnTo>
                  <a:lnTo>
                    <a:pt x="5731" y="11992"/>
                  </a:lnTo>
                  <a:lnTo>
                    <a:pt x="5731" y="12002"/>
                  </a:lnTo>
                  <a:lnTo>
                    <a:pt x="5731" y="12013"/>
                  </a:lnTo>
                  <a:lnTo>
                    <a:pt x="5720" y="12033"/>
                  </a:lnTo>
                  <a:lnTo>
                    <a:pt x="5700" y="12033"/>
                  </a:lnTo>
                  <a:close/>
                  <a:moveTo>
                    <a:pt x="5689" y="11539"/>
                  </a:moveTo>
                  <a:lnTo>
                    <a:pt x="5742" y="11570"/>
                  </a:lnTo>
                  <a:lnTo>
                    <a:pt x="5742" y="12002"/>
                  </a:lnTo>
                  <a:lnTo>
                    <a:pt x="5678" y="12002"/>
                  </a:lnTo>
                  <a:lnTo>
                    <a:pt x="5678" y="11570"/>
                  </a:lnTo>
                  <a:lnTo>
                    <a:pt x="5689" y="11539"/>
                  </a:lnTo>
                  <a:close/>
                  <a:moveTo>
                    <a:pt x="5742" y="11570"/>
                  </a:moveTo>
                  <a:lnTo>
                    <a:pt x="5678" y="11570"/>
                  </a:lnTo>
                  <a:lnTo>
                    <a:pt x="5689" y="11560"/>
                  </a:lnTo>
                  <a:lnTo>
                    <a:pt x="5689" y="11539"/>
                  </a:lnTo>
                  <a:lnTo>
                    <a:pt x="5700" y="11539"/>
                  </a:lnTo>
                  <a:lnTo>
                    <a:pt x="5720" y="11539"/>
                  </a:lnTo>
                  <a:lnTo>
                    <a:pt x="5731" y="11539"/>
                  </a:lnTo>
                  <a:lnTo>
                    <a:pt x="5731" y="11560"/>
                  </a:lnTo>
                  <a:lnTo>
                    <a:pt x="5742" y="11570"/>
                  </a:lnTo>
                  <a:close/>
                </a:path>
              </a:pathLst>
            </a:custGeom>
            <a:solidFill>
              <a:srgbClr val="FFFFFF"/>
            </a:solidFill>
            <a:ln w="9525">
              <a:noFill/>
              <a:round/>
              <a:headEnd/>
              <a:tailEnd/>
            </a:ln>
          </p:spPr>
          <p:txBody>
            <a:bodyPr/>
            <a:lstStyle/>
            <a:p>
              <a:endParaRPr lang="uk-UA"/>
            </a:p>
          </p:txBody>
        </p:sp>
        <p:sp>
          <p:nvSpPr>
            <p:cNvPr id="16485" name="Freeform 109"/>
            <p:cNvSpPr>
              <a:spLocks/>
            </p:cNvSpPr>
            <p:nvPr/>
          </p:nvSpPr>
          <p:spPr bwMode="auto">
            <a:xfrm>
              <a:off x="5921375" y="4451350"/>
              <a:ext cx="363538" cy="228600"/>
            </a:xfrm>
            <a:custGeom>
              <a:avLst/>
              <a:gdLst>
                <a:gd name="T0" fmla="*/ 2147483647 w 1144"/>
                <a:gd name="T1" fmla="*/ 2147483647 h 720"/>
                <a:gd name="T2" fmla="*/ 2147483647 w 1144"/>
                <a:gd name="T3" fmla="*/ 2147483647 h 720"/>
                <a:gd name="T4" fmla="*/ 2147483647 w 1144"/>
                <a:gd name="T5" fmla="*/ 2147483647 h 720"/>
                <a:gd name="T6" fmla="*/ 2147483647 w 1144"/>
                <a:gd name="T7" fmla="*/ 2147483647 h 720"/>
                <a:gd name="T8" fmla="*/ 2147483647 w 1144"/>
                <a:gd name="T9" fmla="*/ 2147483647 h 720"/>
                <a:gd name="T10" fmla="*/ 2147483647 w 1144"/>
                <a:gd name="T11" fmla="*/ 2147483647 h 720"/>
                <a:gd name="T12" fmla="*/ 2147483647 w 1144"/>
                <a:gd name="T13" fmla="*/ 2147483647 h 720"/>
                <a:gd name="T14" fmla="*/ 2147483647 w 1144"/>
                <a:gd name="T15" fmla="*/ 2147483647 h 720"/>
                <a:gd name="T16" fmla="*/ 2147483647 w 1144"/>
                <a:gd name="T17" fmla="*/ 2147483647 h 720"/>
                <a:gd name="T18" fmla="*/ 2147483647 w 1144"/>
                <a:gd name="T19" fmla="*/ 2147483647 h 720"/>
                <a:gd name="T20" fmla="*/ 2147483647 w 1144"/>
                <a:gd name="T21" fmla="*/ 2147483647 h 720"/>
                <a:gd name="T22" fmla="*/ 2147483647 w 1144"/>
                <a:gd name="T23" fmla="*/ 2147483647 h 720"/>
                <a:gd name="T24" fmla="*/ 2147483647 w 1144"/>
                <a:gd name="T25" fmla="*/ 2147483647 h 720"/>
                <a:gd name="T26" fmla="*/ 2147483647 w 1144"/>
                <a:gd name="T27" fmla="*/ 2147483647 h 720"/>
                <a:gd name="T28" fmla="*/ 0 w 1144"/>
                <a:gd name="T29" fmla="*/ 2147483647 h 720"/>
                <a:gd name="T30" fmla="*/ 0 w 1144"/>
                <a:gd name="T31" fmla="*/ 2147483647 h 720"/>
                <a:gd name="T32" fmla="*/ 0 w 1144"/>
                <a:gd name="T33" fmla="*/ 2147483647 h 720"/>
                <a:gd name="T34" fmla="*/ 0 w 1144"/>
                <a:gd name="T35" fmla="*/ 2147483647 h 720"/>
                <a:gd name="T36" fmla="*/ 0 w 1144"/>
                <a:gd name="T37" fmla="*/ 2147483647 h 720"/>
                <a:gd name="T38" fmla="*/ 2147483647 w 1144"/>
                <a:gd name="T39" fmla="*/ 2147483647 h 720"/>
                <a:gd name="T40" fmla="*/ 2147483647 w 1144"/>
                <a:gd name="T41" fmla="*/ 2147483647 h 720"/>
                <a:gd name="T42" fmla="*/ 2147483647 w 1144"/>
                <a:gd name="T43" fmla="*/ 2147483647 h 720"/>
                <a:gd name="T44" fmla="*/ 2147483647 w 1144"/>
                <a:gd name="T45" fmla="*/ 2147483647 h 720"/>
                <a:gd name="T46" fmla="*/ 2147483647 w 1144"/>
                <a:gd name="T47" fmla="*/ 2147483647 h 720"/>
                <a:gd name="T48" fmla="*/ 2147483647 w 1144"/>
                <a:gd name="T49" fmla="*/ 2147483647 h 720"/>
                <a:gd name="T50" fmla="*/ 2147483647 w 1144"/>
                <a:gd name="T51" fmla="*/ 2147483647 h 720"/>
                <a:gd name="T52" fmla="*/ 2147483647 w 1144"/>
                <a:gd name="T53" fmla="*/ 0 h 720"/>
                <a:gd name="T54" fmla="*/ 2147483647 w 1144"/>
                <a:gd name="T55" fmla="*/ 2147483647 h 720"/>
                <a:gd name="T56" fmla="*/ 2147483647 w 1144"/>
                <a:gd name="T57" fmla="*/ 2147483647 h 720"/>
                <a:gd name="T58" fmla="*/ 2147483647 w 1144"/>
                <a:gd name="T59" fmla="*/ 2147483647 h 7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4"/>
                <a:gd name="T91" fmla="*/ 0 h 720"/>
                <a:gd name="T92" fmla="*/ 1144 w 1144"/>
                <a:gd name="T93" fmla="*/ 720 h 7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4" h="720">
                  <a:moveTo>
                    <a:pt x="1144" y="237"/>
                  </a:moveTo>
                  <a:lnTo>
                    <a:pt x="1082" y="257"/>
                  </a:lnTo>
                  <a:lnTo>
                    <a:pt x="1028" y="298"/>
                  </a:lnTo>
                  <a:lnTo>
                    <a:pt x="986" y="350"/>
                  </a:lnTo>
                  <a:lnTo>
                    <a:pt x="944" y="402"/>
                  </a:lnTo>
                  <a:lnTo>
                    <a:pt x="869" y="504"/>
                  </a:lnTo>
                  <a:lnTo>
                    <a:pt x="805" y="587"/>
                  </a:lnTo>
                  <a:lnTo>
                    <a:pt x="753" y="628"/>
                  </a:lnTo>
                  <a:lnTo>
                    <a:pt x="700" y="669"/>
                  </a:lnTo>
                  <a:lnTo>
                    <a:pt x="614" y="690"/>
                  </a:lnTo>
                  <a:lnTo>
                    <a:pt x="541" y="720"/>
                  </a:lnTo>
                  <a:lnTo>
                    <a:pt x="435" y="720"/>
                  </a:lnTo>
                  <a:lnTo>
                    <a:pt x="319" y="720"/>
                  </a:lnTo>
                  <a:lnTo>
                    <a:pt x="170" y="699"/>
                  </a:lnTo>
                  <a:lnTo>
                    <a:pt x="0" y="669"/>
                  </a:lnTo>
                  <a:lnTo>
                    <a:pt x="0" y="576"/>
                  </a:lnTo>
                  <a:lnTo>
                    <a:pt x="0" y="464"/>
                  </a:lnTo>
                  <a:lnTo>
                    <a:pt x="0" y="350"/>
                  </a:lnTo>
                  <a:lnTo>
                    <a:pt x="0" y="237"/>
                  </a:lnTo>
                  <a:lnTo>
                    <a:pt x="181" y="237"/>
                  </a:lnTo>
                  <a:lnTo>
                    <a:pt x="328" y="237"/>
                  </a:lnTo>
                  <a:lnTo>
                    <a:pt x="424" y="216"/>
                  </a:lnTo>
                  <a:lnTo>
                    <a:pt x="499" y="206"/>
                  </a:lnTo>
                  <a:lnTo>
                    <a:pt x="572" y="185"/>
                  </a:lnTo>
                  <a:lnTo>
                    <a:pt x="658" y="154"/>
                  </a:lnTo>
                  <a:lnTo>
                    <a:pt x="805" y="92"/>
                  </a:lnTo>
                  <a:lnTo>
                    <a:pt x="986" y="0"/>
                  </a:lnTo>
                  <a:lnTo>
                    <a:pt x="1060" y="92"/>
                  </a:lnTo>
                  <a:lnTo>
                    <a:pt x="1144" y="165"/>
                  </a:lnTo>
                  <a:lnTo>
                    <a:pt x="1144" y="237"/>
                  </a:lnTo>
                  <a:close/>
                </a:path>
              </a:pathLst>
            </a:custGeom>
            <a:solidFill>
              <a:srgbClr val="008EC8"/>
            </a:solidFill>
            <a:ln w="9525">
              <a:noFill/>
              <a:round/>
              <a:headEnd/>
              <a:tailEnd/>
            </a:ln>
          </p:spPr>
          <p:txBody>
            <a:bodyPr/>
            <a:lstStyle/>
            <a:p>
              <a:endParaRPr lang="uk-UA"/>
            </a:p>
          </p:txBody>
        </p:sp>
        <p:sp>
          <p:nvSpPr>
            <p:cNvPr id="16486" name="Freeform 110"/>
            <p:cNvSpPr>
              <a:spLocks noEditPoints="1"/>
            </p:cNvSpPr>
            <p:nvPr/>
          </p:nvSpPr>
          <p:spPr bwMode="auto">
            <a:xfrm>
              <a:off x="5911850" y="4445000"/>
              <a:ext cx="379413" cy="241300"/>
            </a:xfrm>
            <a:custGeom>
              <a:avLst/>
              <a:gdLst>
                <a:gd name="T0" fmla="*/ 2147483647 w 1197"/>
                <a:gd name="T1" fmla="*/ 2147483647 h 761"/>
                <a:gd name="T2" fmla="*/ 2147483647 w 1197"/>
                <a:gd name="T3" fmla="*/ 2147483647 h 761"/>
                <a:gd name="T4" fmla="*/ 2147483647 w 1197"/>
                <a:gd name="T5" fmla="*/ 2147483647 h 761"/>
                <a:gd name="T6" fmla="*/ 2147483647 w 1197"/>
                <a:gd name="T7" fmla="*/ 2147483647 h 761"/>
                <a:gd name="T8" fmla="*/ 2147483647 w 1197"/>
                <a:gd name="T9" fmla="*/ 2147483647 h 761"/>
                <a:gd name="T10" fmla="*/ 2147483647 w 1197"/>
                <a:gd name="T11" fmla="*/ 2147483647 h 761"/>
                <a:gd name="T12" fmla="*/ 2147483647 w 1197"/>
                <a:gd name="T13" fmla="*/ 2147483647 h 761"/>
                <a:gd name="T14" fmla="*/ 2147483647 w 1197"/>
                <a:gd name="T15" fmla="*/ 2147483647 h 761"/>
                <a:gd name="T16" fmla="*/ 2147483647 w 1197"/>
                <a:gd name="T17" fmla="*/ 2147483647 h 761"/>
                <a:gd name="T18" fmla="*/ 2147483647 w 1197"/>
                <a:gd name="T19" fmla="*/ 2147483647 h 761"/>
                <a:gd name="T20" fmla="*/ 2147483647 w 1197"/>
                <a:gd name="T21" fmla="*/ 2147483647 h 761"/>
                <a:gd name="T22" fmla="*/ 2147483647 w 1197"/>
                <a:gd name="T23" fmla="*/ 2147483647 h 761"/>
                <a:gd name="T24" fmla="*/ 2147483647 w 1197"/>
                <a:gd name="T25" fmla="*/ 2147483647 h 761"/>
                <a:gd name="T26" fmla="*/ 2147483647 w 1197"/>
                <a:gd name="T27" fmla="*/ 2147483647 h 761"/>
                <a:gd name="T28" fmla="*/ 2147483647 w 1197"/>
                <a:gd name="T29" fmla="*/ 2147483647 h 761"/>
                <a:gd name="T30" fmla="*/ 2147483647 w 1197"/>
                <a:gd name="T31" fmla="*/ 2147483647 h 761"/>
                <a:gd name="T32" fmla="*/ 0 w 1197"/>
                <a:gd name="T33" fmla="*/ 2147483647 h 761"/>
                <a:gd name="T34" fmla="*/ 2147483647 w 1197"/>
                <a:gd name="T35" fmla="*/ 2147483647 h 761"/>
                <a:gd name="T36" fmla="*/ 2147483647 w 1197"/>
                <a:gd name="T37" fmla="*/ 2147483647 h 761"/>
                <a:gd name="T38" fmla="*/ 2147483647 w 1197"/>
                <a:gd name="T39" fmla="*/ 2147483647 h 761"/>
                <a:gd name="T40" fmla="*/ 0 w 1197"/>
                <a:gd name="T41" fmla="*/ 2147483647 h 761"/>
                <a:gd name="T42" fmla="*/ 0 w 1197"/>
                <a:gd name="T43" fmla="*/ 2147483647 h 761"/>
                <a:gd name="T44" fmla="*/ 0 w 1197"/>
                <a:gd name="T45" fmla="*/ 2147483647 h 761"/>
                <a:gd name="T46" fmla="*/ 0 w 1197"/>
                <a:gd name="T47" fmla="*/ 2147483647 h 761"/>
                <a:gd name="T48" fmla="*/ 2147483647 w 1197"/>
                <a:gd name="T49" fmla="*/ 2147483647 h 761"/>
                <a:gd name="T50" fmla="*/ 2147483647 w 1197"/>
                <a:gd name="T51" fmla="*/ 2147483647 h 761"/>
                <a:gd name="T52" fmla="*/ 2147483647 w 1197"/>
                <a:gd name="T53" fmla="*/ 2147483647 h 761"/>
                <a:gd name="T54" fmla="*/ 2147483647 w 1197"/>
                <a:gd name="T55" fmla="*/ 2147483647 h 761"/>
                <a:gd name="T56" fmla="*/ 2147483647 w 1197"/>
                <a:gd name="T57" fmla="*/ 2147483647 h 761"/>
                <a:gd name="T58" fmla="*/ 2147483647 w 1197"/>
                <a:gd name="T59" fmla="*/ 2147483647 h 761"/>
                <a:gd name="T60" fmla="*/ 2147483647 w 1197"/>
                <a:gd name="T61" fmla="*/ 2147483647 h 761"/>
                <a:gd name="T62" fmla="*/ 2147483647 w 1197"/>
                <a:gd name="T63" fmla="*/ 2147483647 h 761"/>
                <a:gd name="T64" fmla="*/ 2147483647 w 1197"/>
                <a:gd name="T65" fmla="*/ 2147483647 h 761"/>
                <a:gd name="T66" fmla="*/ 2147483647 w 1197"/>
                <a:gd name="T67" fmla="*/ 2147483647 h 761"/>
                <a:gd name="T68" fmla="*/ 2147483647 w 1197"/>
                <a:gd name="T69" fmla="*/ 2147483647 h 761"/>
                <a:gd name="T70" fmla="*/ 2147483647 w 1197"/>
                <a:gd name="T71" fmla="*/ 0 h 761"/>
                <a:gd name="T72" fmla="*/ 2147483647 w 1197"/>
                <a:gd name="T73" fmla="*/ 2147483647 h 761"/>
                <a:gd name="T74" fmla="*/ 2147483647 w 1197"/>
                <a:gd name="T75" fmla="*/ 2147483647 h 761"/>
                <a:gd name="T76" fmla="*/ 2147483647 w 1197"/>
                <a:gd name="T77" fmla="*/ 2147483647 h 761"/>
                <a:gd name="T78" fmla="*/ 2147483647 w 1197"/>
                <a:gd name="T79" fmla="*/ 2147483647 h 761"/>
                <a:gd name="T80" fmla="*/ 2147483647 w 1197"/>
                <a:gd name="T81" fmla="*/ 2147483647 h 761"/>
                <a:gd name="T82" fmla="*/ 2147483647 w 1197"/>
                <a:gd name="T83" fmla="*/ 2147483647 h 761"/>
                <a:gd name="T84" fmla="*/ 2147483647 w 1197"/>
                <a:gd name="T85" fmla="*/ 2147483647 h 761"/>
                <a:gd name="T86" fmla="*/ 2147483647 w 1197"/>
                <a:gd name="T87" fmla="*/ 2147483647 h 761"/>
                <a:gd name="T88" fmla="*/ 2147483647 w 1197"/>
                <a:gd name="T89" fmla="*/ 2147483647 h 761"/>
                <a:gd name="T90" fmla="*/ 2147483647 w 1197"/>
                <a:gd name="T91" fmla="*/ 2147483647 h 761"/>
                <a:gd name="T92" fmla="*/ 2147483647 w 1197"/>
                <a:gd name="T93" fmla="*/ 2147483647 h 761"/>
                <a:gd name="T94" fmla="*/ 2147483647 w 1197"/>
                <a:gd name="T95" fmla="*/ 2147483647 h 761"/>
                <a:gd name="T96" fmla="*/ 2147483647 w 1197"/>
                <a:gd name="T97" fmla="*/ 2147483647 h 7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7"/>
                <a:gd name="T148" fmla="*/ 0 h 761"/>
                <a:gd name="T149" fmla="*/ 1197 w 1197"/>
                <a:gd name="T150" fmla="*/ 761 h 7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7" h="761">
                  <a:moveTo>
                    <a:pt x="0" y="689"/>
                  </a:moveTo>
                  <a:lnTo>
                    <a:pt x="53" y="689"/>
                  </a:lnTo>
                  <a:lnTo>
                    <a:pt x="31" y="658"/>
                  </a:lnTo>
                  <a:lnTo>
                    <a:pt x="126" y="669"/>
                  </a:lnTo>
                  <a:lnTo>
                    <a:pt x="201" y="689"/>
                  </a:lnTo>
                  <a:lnTo>
                    <a:pt x="275" y="700"/>
                  </a:lnTo>
                  <a:lnTo>
                    <a:pt x="350" y="710"/>
                  </a:lnTo>
                  <a:lnTo>
                    <a:pt x="413" y="710"/>
                  </a:lnTo>
                  <a:lnTo>
                    <a:pt x="466" y="710"/>
                  </a:lnTo>
                  <a:lnTo>
                    <a:pt x="519" y="710"/>
                  </a:lnTo>
                  <a:lnTo>
                    <a:pt x="572" y="710"/>
                  </a:lnTo>
                  <a:lnTo>
                    <a:pt x="603" y="700"/>
                  </a:lnTo>
                  <a:lnTo>
                    <a:pt x="645" y="689"/>
                  </a:lnTo>
                  <a:lnTo>
                    <a:pt x="678" y="669"/>
                  </a:lnTo>
                  <a:lnTo>
                    <a:pt x="709" y="658"/>
                  </a:lnTo>
                  <a:lnTo>
                    <a:pt x="741" y="648"/>
                  </a:lnTo>
                  <a:lnTo>
                    <a:pt x="763" y="638"/>
                  </a:lnTo>
                  <a:lnTo>
                    <a:pt x="794" y="607"/>
                  </a:lnTo>
                  <a:lnTo>
                    <a:pt x="805" y="596"/>
                  </a:lnTo>
                  <a:lnTo>
                    <a:pt x="836" y="576"/>
                  </a:lnTo>
                  <a:lnTo>
                    <a:pt x="847" y="545"/>
                  </a:lnTo>
                  <a:lnTo>
                    <a:pt x="858" y="524"/>
                  </a:lnTo>
                  <a:lnTo>
                    <a:pt x="889" y="493"/>
                  </a:lnTo>
                  <a:lnTo>
                    <a:pt x="911" y="453"/>
                  </a:lnTo>
                  <a:lnTo>
                    <a:pt x="953" y="401"/>
                  </a:lnTo>
                  <a:lnTo>
                    <a:pt x="975" y="380"/>
                  </a:lnTo>
                  <a:lnTo>
                    <a:pt x="985" y="349"/>
                  </a:lnTo>
                  <a:lnTo>
                    <a:pt x="1017" y="328"/>
                  </a:lnTo>
                  <a:lnTo>
                    <a:pt x="1038" y="297"/>
                  </a:lnTo>
                  <a:lnTo>
                    <a:pt x="1070" y="277"/>
                  </a:lnTo>
                  <a:lnTo>
                    <a:pt x="1091" y="268"/>
                  </a:lnTo>
                  <a:lnTo>
                    <a:pt x="1133" y="236"/>
                  </a:lnTo>
                  <a:lnTo>
                    <a:pt x="1166" y="226"/>
                  </a:lnTo>
                  <a:lnTo>
                    <a:pt x="1186" y="277"/>
                  </a:lnTo>
                  <a:lnTo>
                    <a:pt x="1166" y="287"/>
                  </a:lnTo>
                  <a:lnTo>
                    <a:pt x="1122" y="297"/>
                  </a:lnTo>
                  <a:lnTo>
                    <a:pt x="1091" y="328"/>
                  </a:lnTo>
                  <a:lnTo>
                    <a:pt x="1070" y="339"/>
                  </a:lnTo>
                  <a:lnTo>
                    <a:pt x="1059" y="370"/>
                  </a:lnTo>
                  <a:lnTo>
                    <a:pt x="1027" y="380"/>
                  </a:lnTo>
                  <a:lnTo>
                    <a:pt x="1017" y="401"/>
                  </a:lnTo>
                  <a:lnTo>
                    <a:pt x="985" y="432"/>
                  </a:lnTo>
                  <a:lnTo>
                    <a:pt x="964" y="484"/>
                  </a:lnTo>
                  <a:lnTo>
                    <a:pt x="922" y="534"/>
                  </a:lnTo>
                  <a:lnTo>
                    <a:pt x="911" y="555"/>
                  </a:lnTo>
                  <a:lnTo>
                    <a:pt x="889" y="586"/>
                  </a:lnTo>
                  <a:lnTo>
                    <a:pt x="869" y="607"/>
                  </a:lnTo>
                  <a:lnTo>
                    <a:pt x="847" y="638"/>
                  </a:lnTo>
                  <a:lnTo>
                    <a:pt x="816" y="648"/>
                  </a:lnTo>
                  <a:lnTo>
                    <a:pt x="794" y="669"/>
                  </a:lnTo>
                  <a:lnTo>
                    <a:pt x="763" y="700"/>
                  </a:lnTo>
                  <a:lnTo>
                    <a:pt x="741" y="710"/>
                  </a:lnTo>
                  <a:lnTo>
                    <a:pt x="699" y="719"/>
                  </a:lnTo>
                  <a:lnTo>
                    <a:pt x="656" y="740"/>
                  </a:lnTo>
                  <a:lnTo>
                    <a:pt x="625" y="750"/>
                  </a:lnTo>
                  <a:lnTo>
                    <a:pt x="572" y="761"/>
                  </a:lnTo>
                  <a:lnTo>
                    <a:pt x="519" y="761"/>
                  </a:lnTo>
                  <a:lnTo>
                    <a:pt x="466" y="761"/>
                  </a:lnTo>
                  <a:lnTo>
                    <a:pt x="413" y="761"/>
                  </a:lnTo>
                  <a:lnTo>
                    <a:pt x="350" y="761"/>
                  </a:lnTo>
                  <a:lnTo>
                    <a:pt x="264" y="761"/>
                  </a:lnTo>
                  <a:lnTo>
                    <a:pt x="201" y="750"/>
                  </a:lnTo>
                  <a:lnTo>
                    <a:pt x="106" y="740"/>
                  </a:lnTo>
                  <a:lnTo>
                    <a:pt x="21" y="710"/>
                  </a:lnTo>
                  <a:lnTo>
                    <a:pt x="0" y="689"/>
                  </a:lnTo>
                  <a:close/>
                  <a:moveTo>
                    <a:pt x="31" y="658"/>
                  </a:moveTo>
                  <a:lnTo>
                    <a:pt x="21" y="710"/>
                  </a:lnTo>
                  <a:lnTo>
                    <a:pt x="0" y="700"/>
                  </a:lnTo>
                  <a:lnTo>
                    <a:pt x="0" y="689"/>
                  </a:lnTo>
                  <a:lnTo>
                    <a:pt x="0" y="669"/>
                  </a:lnTo>
                  <a:lnTo>
                    <a:pt x="21" y="658"/>
                  </a:lnTo>
                  <a:lnTo>
                    <a:pt x="31" y="658"/>
                  </a:lnTo>
                  <a:close/>
                  <a:moveTo>
                    <a:pt x="31" y="216"/>
                  </a:moveTo>
                  <a:lnTo>
                    <a:pt x="31" y="277"/>
                  </a:lnTo>
                  <a:lnTo>
                    <a:pt x="53" y="257"/>
                  </a:lnTo>
                  <a:lnTo>
                    <a:pt x="53" y="297"/>
                  </a:lnTo>
                  <a:lnTo>
                    <a:pt x="53" y="370"/>
                  </a:lnTo>
                  <a:lnTo>
                    <a:pt x="53" y="432"/>
                  </a:lnTo>
                  <a:lnTo>
                    <a:pt x="53" y="484"/>
                  </a:lnTo>
                  <a:lnTo>
                    <a:pt x="53" y="545"/>
                  </a:lnTo>
                  <a:lnTo>
                    <a:pt x="53" y="596"/>
                  </a:lnTo>
                  <a:lnTo>
                    <a:pt x="53" y="648"/>
                  </a:lnTo>
                  <a:lnTo>
                    <a:pt x="53" y="689"/>
                  </a:lnTo>
                  <a:lnTo>
                    <a:pt x="0" y="689"/>
                  </a:lnTo>
                  <a:lnTo>
                    <a:pt x="0" y="648"/>
                  </a:lnTo>
                  <a:lnTo>
                    <a:pt x="0" y="596"/>
                  </a:lnTo>
                  <a:lnTo>
                    <a:pt x="0" y="545"/>
                  </a:lnTo>
                  <a:lnTo>
                    <a:pt x="0" y="484"/>
                  </a:lnTo>
                  <a:lnTo>
                    <a:pt x="0" y="432"/>
                  </a:lnTo>
                  <a:lnTo>
                    <a:pt x="0" y="370"/>
                  </a:lnTo>
                  <a:lnTo>
                    <a:pt x="0" y="297"/>
                  </a:lnTo>
                  <a:lnTo>
                    <a:pt x="0" y="257"/>
                  </a:lnTo>
                  <a:lnTo>
                    <a:pt x="31" y="216"/>
                  </a:lnTo>
                  <a:close/>
                  <a:moveTo>
                    <a:pt x="53" y="257"/>
                  </a:moveTo>
                  <a:lnTo>
                    <a:pt x="0" y="257"/>
                  </a:lnTo>
                  <a:lnTo>
                    <a:pt x="0" y="236"/>
                  </a:lnTo>
                  <a:lnTo>
                    <a:pt x="0" y="226"/>
                  </a:lnTo>
                  <a:lnTo>
                    <a:pt x="21" y="226"/>
                  </a:lnTo>
                  <a:lnTo>
                    <a:pt x="31" y="216"/>
                  </a:lnTo>
                  <a:lnTo>
                    <a:pt x="42" y="226"/>
                  </a:lnTo>
                  <a:lnTo>
                    <a:pt x="53" y="236"/>
                  </a:lnTo>
                  <a:lnTo>
                    <a:pt x="53" y="257"/>
                  </a:lnTo>
                  <a:close/>
                  <a:moveTo>
                    <a:pt x="359" y="216"/>
                  </a:moveTo>
                  <a:lnTo>
                    <a:pt x="359" y="277"/>
                  </a:lnTo>
                  <a:lnTo>
                    <a:pt x="275" y="277"/>
                  </a:lnTo>
                  <a:lnTo>
                    <a:pt x="212" y="277"/>
                  </a:lnTo>
                  <a:lnTo>
                    <a:pt x="137" y="277"/>
                  </a:lnTo>
                  <a:lnTo>
                    <a:pt x="31" y="277"/>
                  </a:lnTo>
                  <a:lnTo>
                    <a:pt x="31" y="216"/>
                  </a:lnTo>
                  <a:lnTo>
                    <a:pt x="137" y="216"/>
                  </a:lnTo>
                  <a:lnTo>
                    <a:pt x="212" y="216"/>
                  </a:lnTo>
                  <a:lnTo>
                    <a:pt x="275" y="216"/>
                  </a:lnTo>
                  <a:lnTo>
                    <a:pt x="359" y="216"/>
                  </a:lnTo>
                  <a:close/>
                  <a:moveTo>
                    <a:pt x="1027" y="10"/>
                  </a:moveTo>
                  <a:lnTo>
                    <a:pt x="985" y="50"/>
                  </a:lnTo>
                  <a:lnTo>
                    <a:pt x="1017" y="50"/>
                  </a:lnTo>
                  <a:lnTo>
                    <a:pt x="922" y="102"/>
                  </a:lnTo>
                  <a:lnTo>
                    <a:pt x="847" y="133"/>
                  </a:lnTo>
                  <a:lnTo>
                    <a:pt x="763" y="174"/>
                  </a:lnTo>
                  <a:lnTo>
                    <a:pt x="699" y="205"/>
                  </a:lnTo>
                  <a:lnTo>
                    <a:pt x="656" y="216"/>
                  </a:lnTo>
                  <a:lnTo>
                    <a:pt x="625" y="226"/>
                  </a:lnTo>
                  <a:lnTo>
                    <a:pt x="583" y="236"/>
                  </a:lnTo>
                  <a:lnTo>
                    <a:pt x="540" y="257"/>
                  </a:lnTo>
                  <a:lnTo>
                    <a:pt x="508" y="268"/>
                  </a:lnTo>
                  <a:lnTo>
                    <a:pt x="455" y="268"/>
                  </a:lnTo>
                  <a:lnTo>
                    <a:pt x="413" y="277"/>
                  </a:lnTo>
                  <a:lnTo>
                    <a:pt x="359" y="277"/>
                  </a:lnTo>
                  <a:lnTo>
                    <a:pt x="359" y="216"/>
                  </a:lnTo>
                  <a:lnTo>
                    <a:pt x="403" y="216"/>
                  </a:lnTo>
                  <a:lnTo>
                    <a:pt x="455" y="216"/>
                  </a:lnTo>
                  <a:lnTo>
                    <a:pt x="487" y="216"/>
                  </a:lnTo>
                  <a:lnTo>
                    <a:pt x="530" y="205"/>
                  </a:lnTo>
                  <a:lnTo>
                    <a:pt x="572" y="185"/>
                  </a:lnTo>
                  <a:lnTo>
                    <a:pt x="603" y="174"/>
                  </a:lnTo>
                  <a:lnTo>
                    <a:pt x="636" y="164"/>
                  </a:lnTo>
                  <a:lnTo>
                    <a:pt x="678" y="154"/>
                  </a:lnTo>
                  <a:lnTo>
                    <a:pt x="741" y="123"/>
                  </a:lnTo>
                  <a:lnTo>
                    <a:pt x="816" y="81"/>
                  </a:lnTo>
                  <a:lnTo>
                    <a:pt x="911" y="50"/>
                  </a:lnTo>
                  <a:lnTo>
                    <a:pt x="1006" y="0"/>
                  </a:lnTo>
                  <a:lnTo>
                    <a:pt x="1027" y="10"/>
                  </a:lnTo>
                  <a:close/>
                  <a:moveTo>
                    <a:pt x="1017" y="50"/>
                  </a:moveTo>
                  <a:lnTo>
                    <a:pt x="1006" y="0"/>
                  </a:lnTo>
                  <a:lnTo>
                    <a:pt x="1017" y="0"/>
                  </a:lnTo>
                  <a:lnTo>
                    <a:pt x="1027" y="10"/>
                  </a:lnTo>
                  <a:lnTo>
                    <a:pt x="1038" y="20"/>
                  </a:lnTo>
                  <a:lnTo>
                    <a:pt x="1038" y="31"/>
                  </a:lnTo>
                  <a:lnTo>
                    <a:pt x="1027" y="50"/>
                  </a:lnTo>
                  <a:lnTo>
                    <a:pt x="1017" y="50"/>
                  </a:lnTo>
                  <a:close/>
                  <a:moveTo>
                    <a:pt x="1197" y="185"/>
                  </a:moveTo>
                  <a:lnTo>
                    <a:pt x="1144" y="185"/>
                  </a:lnTo>
                  <a:lnTo>
                    <a:pt x="1166" y="216"/>
                  </a:lnTo>
                  <a:lnTo>
                    <a:pt x="1122" y="174"/>
                  </a:lnTo>
                  <a:lnTo>
                    <a:pt x="1070" y="123"/>
                  </a:lnTo>
                  <a:lnTo>
                    <a:pt x="1027" y="81"/>
                  </a:lnTo>
                  <a:lnTo>
                    <a:pt x="985" y="50"/>
                  </a:lnTo>
                  <a:lnTo>
                    <a:pt x="1027" y="10"/>
                  </a:lnTo>
                  <a:lnTo>
                    <a:pt x="1070" y="50"/>
                  </a:lnTo>
                  <a:lnTo>
                    <a:pt x="1113" y="81"/>
                  </a:lnTo>
                  <a:lnTo>
                    <a:pt x="1144" y="133"/>
                  </a:lnTo>
                  <a:lnTo>
                    <a:pt x="1197" y="174"/>
                  </a:lnTo>
                  <a:lnTo>
                    <a:pt x="1197" y="185"/>
                  </a:lnTo>
                  <a:close/>
                  <a:moveTo>
                    <a:pt x="1144" y="185"/>
                  </a:moveTo>
                  <a:lnTo>
                    <a:pt x="1175" y="185"/>
                  </a:lnTo>
                  <a:lnTo>
                    <a:pt x="1144" y="185"/>
                  </a:lnTo>
                  <a:close/>
                  <a:moveTo>
                    <a:pt x="1166" y="216"/>
                  </a:moveTo>
                  <a:lnTo>
                    <a:pt x="1197" y="174"/>
                  </a:lnTo>
                  <a:lnTo>
                    <a:pt x="1197" y="185"/>
                  </a:lnTo>
                  <a:lnTo>
                    <a:pt x="1197" y="205"/>
                  </a:lnTo>
                  <a:lnTo>
                    <a:pt x="1197" y="216"/>
                  </a:lnTo>
                  <a:lnTo>
                    <a:pt x="1186" y="216"/>
                  </a:lnTo>
                  <a:lnTo>
                    <a:pt x="1175" y="216"/>
                  </a:lnTo>
                  <a:lnTo>
                    <a:pt x="1166" y="216"/>
                  </a:lnTo>
                  <a:close/>
                  <a:moveTo>
                    <a:pt x="1186" y="277"/>
                  </a:moveTo>
                  <a:lnTo>
                    <a:pt x="1144" y="257"/>
                  </a:lnTo>
                  <a:lnTo>
                    <a:pt x="1144" y="185"/>
                  </a:lnTo>
                  <a:lnTo>
                    <a:pt x="1197" y="185"/>
                  </a:lnTo>
                  <a:lnTo>
                    <a:pt x="1197" y="257"/>
                  </a:lnTo>
                  <a:lnTo>
                    <a:pt x="1186" y="277"/>
                  </a:lnTo>
                  <a:close/>
                  <a:moveTo>
                    <a:pt x="1144" y="257"/>
                  </a:moveTo>
                  <a:lnTo>
                    <a:pt x="1197" y="257"/>
                  </a:lnTo>
                  <a:lnTo>
                    <a:pt x="1197" y="268"/>
                  </a:lnTo>
                  <a:lnTo>
                    <a:pt x="1186" y="277"/>
                  </a:lnTo>
                  <a:lnTo>
                    <a:pt x="1175" y="277"/>
                  </a:lnTo>
                  <a:lnTo>
                    <a:pt x="1166" y="277"/>
                  </a:lnTo>
                  <a:lnTo>
                    <a:pt x="1166" y="268"/>
                  </a:lnTo>
                  <a:lnTo>
                    <a:pt x="1144" y="257"/>
                  </a:lnTo>
                  <a:close/>
                  <a:moveTo>
                    <a:pt x="1166" y="226"/>
                  </a:moveTo>
                  <a:lnTo>
                    <a:pt x="1175" y="257"/>
                  </a:lnTo>
                  <a:lnTo>
                    <a:pt x="1166" y="226"/>
                  </a:lnTo>
                  <a:close/>
                  <a:moveTo>
                    <a:pt x="1144" y="257"/>
                  </a:moveTo>
                  <a:lnTo>
                    <a:pt x="1197" y="257"/>
                  </a:lnTo>
                  <a:lnTo>
                    <a:pt x="1197" y="268"/>
                  </a:lnTo>
                  <a:lnTo>
                    <a:pt x="1186" y="277"/>
                  </a:lnTo>
                  <a:lnTo>
                    <a:pt x="1175" y="277"/>
                  </a:lnTo>
                  <a:lnTo>
                    <a:pt x="1166" y="277"/>
                  </a:lnTo>
                  <a:lnTo>
                    <a:pt x="1166" y="268"/>
                  </a:lnTo>
                  <a:lnTo>
                    <a:pt x="1144" y="257"/>
                  </a:lnTo>
                  <a:close/>
                </a:path>
              </a:pathLst>
            </a:custGeom>
            <a:solidFill>
              <a:srgbClr val="FFFFFF"/>
            </a:solidFill>
            <a:ln w="9525">
              <a:noFill/>
              <a:round/>
              <a:headEnd/>
              <a:tailEnd/>
            </a:ln>
          </p:spPr>
          <p:txBody>
            <a:bodyPr/>
            <a:lstStyle/>
            <a:p>
              <a:endParaRPr lang="uk-UA"/>
            </a:p>
          </p:txBody>
        </p:sp>
        <p:sp>
          <p:nvSpPr>
            <p:cNvPr id="16487" name="Freeform 111"/>
            <p:cNvSpPr>
              <a:spLocks/>
            </p:cNvSpPr>
            <p:nvPr/>
          </p:nvSpPr>
          <p:spPr bwMode="auto">
            <a:xfrm>
              <a:off x="5903913" y="4503738"/>
              <a:ext cx="709612" cy="614362"/>
            </a:xfrm>
            <a:custGeom>
              <a:avLst/>
              <a:gdLst>
                <a:gd name="T0" fmla="*/ 2147483647 w 2235"/>
                <a:gd name="T1" fmla="*/ 2147483647 h 1935"/>
                <a:gd name="T2" fmla="*/ 2147483647 w 2235"/>
                <a:gd name="T3" fmla="*/ 2147483647 h 1935"/>
                <a:gd name="T4" fmla="*/ 2147483647 w 2235"/>
                <a:gd name="T5" fmla="*/ 2147483647 h 1935"/>
                <a:gd name="T6" fmla="*/ 2147483647 w 2235"/>
                <a:gd name="T7" fmla="*/ 2147483647 h 1935"/>
                <a:gd name="T8" fmla="*/ 2147483647 w 2235"/>
                <a:gd name="T9" fmla="*/ 2147483647 h 1935"/>
                <a:gd name="T10" fmla="*/ 2147483647 w 2235"/>
                <a:gd name="T11" fmla="*/ 2147483647 h 1935"/>
                <a:gd name="T12" fmla="*/ 2147483647 w 2235"/>
                <a:gd name="T13" fmla="*/ 2147483647 h 1935"/>
                <a:gd name="T14" fmla="*/ 2147483647 w 2235"/>
                <a:gd name="T15" fmla="*/ 2147483647 h 1935"/>
                <a:gd name="T16" fmla="*/ 2147483647 w 2235"/>
                <a:gd name="T17" fmla="*/ 2147483647 h 1935"/>
                <a:gd name="T18" fmla="*/ 2147483647 w 2235"/>
                <a:gd name="T19" fmla="*/ 2147483647 h 1935"/>
                <a:gd name="T20" fmla="*/ 2147483647 w 2235"/>
                <a:gd name="T21" fmla="*/ 2147483647 h 1935"/>
                <a:gd name="T22" fmla="*/ 2147483647 w 2235"/>
                <a:gd name="T23" fmla="*/ 2147483647 h 1935"/>
                <a:gd name="T24" fmla="*/ 2147483647 w 2235"/>
                <a:gd name="T25" fmla="*/ 2147483647 h 1935"/>
                <a:gd name="T26" fmla="*/ 2147483647 w 2235"/>
                <a:gd name="T27" fmla="*/ 2147483647 h 1935"/>
                <a:gd name="T28" fmla="*/ 2147483647 w 2235"/>
                <a:gd name="T29" fmla="*/ 2147483647 h 1935"/>
                <a:gd name="T30" fmla="*/ 2147483647 w 2235"/>
                <a:gd name="T31" fmla="*/ 2147483647 h 1935"/>
                <a:gd name="T32" fmla="*/ 2147483647 w 2235"/>
                <a:gd name="T33" fmla="*/ 2147483647 h 1935"/>
                <a:gd name="T34" fmla="*/ 2147483647 w 2235"/>
                <a:gd name="T35" fmla="*/ 2147483647 h 1935"/>
                <a:gd name="T36" fmla="*/ 0 w 2235"/>
                <a:gd name="T37" fmla="*/ 2147483647 h 1935"/>
                <a:gd name="T38" fmla="*/ 2147483647 w 2235"/>
                <a:gd name="T39" fmla="*/ 2147483647 h 1935"/>
                <a:gd name="T40" fmla="*/ 2147483647 w 2235"/>
                <a:gd name="T41" fmla="*/ 2147483647 h 1935"/>
                <a:gd name="T42" fmla="*/ 2147483647 w 2235"/>
                <a:gd name="T43" fmla="*/ 2147483647 h 1935"/>
                <a:gd name="T44" fmla="*/ 2147483647 w 2235"/>
                <a:gd name="T45" fmla="*/ 2147483647 h 1935"/>
                <a:gd name="T46" fmla="*/ 2147483647 w 2235"/>
                <a:gd name="T47" fmla="*/ 2147483647 h 1935"/>
                <a:gd name="T48" fmla="*/ 2147483647 w 2235"/>
                <a:gd name="T49" fmla="*/ 2147483647 h 1935"/>
                <a:gd name="T50" fmla="*/ 2147483647 w 2235"/>
                <a:gd name="T51" fmla="*/ 0 h 1935"/>
                <a:gd name="T52" fmla="*/ 2147483647 w 2235"/>
                <a:gd name="T53" fmla="*/ 2147483647 h 1935"/>
                <a:gd name="T54" fmla="*/ 2147483647 w 2235"/>
                <a:gd name="T55" fmla="*/ 2147483647 h 1935"/>
                <a:gd name="T56" fmla="*/ 2147483647 w 2235"/>
                <a:gd name="T57" fmla="*/ 2147483647 h 1935"/>
                <a:gd name="T58" fmla="*/ 2147483647 w 2235"/>
                <a:gd name="T59" fmla="*/ 2147483647 h 1935"/>
                <a:gd name="T60" fmla="*/ 2147483647 w 2235"/>
                <a:gd name="T61" fmla="*/ 2147483647 h 1935"/>
                <a:gd name="T62" fmla="*/ 2147483647 w 2235"/>
                <a:gd name="T63" fmla="*/ 2147483647 h 1935"/>
                <a:gd name="T64" fmla="*/ 2147483647 w 2235"/>
                <a:gd name="T65" fmla="*/ 2147483647 h 19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35"/>
                <a:gd name="T100" fmla="*/ 0 h 1935"/>
                <a:gd name="T101" fmla="*/ 2235 w 2235"/>
                <a:gd name="T102" fmla="*/ 1935 h 19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35" h="1935">
                  <a:moveTo>
                    <a:pt x="2235" y="617"/>
                  </a:moveTo>
                  <a:lnTo>
                    <a:pt x="1960" y="833"/>
                  </a:lnTo>
                  <a:lnTo>
                    <a:pt x="1368" y="669"/>
                  </a:lnTo>
                  <a:lnTo>
                    <a:pt x="1250" y="690"/>
                  </a:lnTo>
                  <a:lnTo>
                    <a:pt x="1155" y="710"/>
                  </a:lnTo>
                  <a:lnTo>
                    <a:pt x="1060" y="690"/>
                  </a:lnTo>
                  <a:lnTo>
                    <a:pt x="986" y="669"/>
                  </a:lnTo>
                  <a:lnTo>
                    <a:pt x="986" y="833"/>
                  </a:lnTo>
                  <a:lnTo>
                    <a:pt x="1060" y="998"/>
                  </a:lnTo>
                  <a:lnTo>
                    <a:pt x="1155" y="1143"/>
                  </a:lnTo>
                  <a:lnTo>
                    <a:pt x="1240" y="1266"/>
                  </a:lnTo>
                  <a:lnTo>
                    <a:pt x="1325" y="1379"/>
                  </a:lnTo>
                  <a:lnTo>
                    <a:pt x="1421" y="1492"/>
                  </a:lnTo>
                  <a:lnTo>
                    <a:pt x="1494" y="1616"/>
                  </a:lnTo>
                  <a:lnTo>
                    <a:pt x="1568" y="1760"/>
                  </a:lnTo>
                  <a:lnTo>
                    <a:pt x="1632" y="1935"/>
                  </a:lnTo>
                  <a:lnTo>
                    <a:pt x="1516" y="1935"/>
                  </a:lnTo>
                  <a:lnTo>
                    <a:pt x="1388" y="1914"/>
                  </a:lnTo>
                  <a:lnTo>
                    <a:pt x="1261" y="1904"/>
                  </a:lnTo>
                  <a:lnTo>
                    <a:pt x="1144" y="1862"/>
                  </a:lnTo>
                  <a:lnTo>
                    <a:pt x="1102" y="1843"/>
                  </a:lnTo>
                  <a:lnTo>
                    <a:pt x="1060" y="1801"/>
                  </a:lnTo>
                  <a:lnTo>
                    <a:pt x="1039" y="1760"/>
                  </a:lnTo>
                  <a:lnTo>
                    <a:pt x="1007" y="1708"/>
                  </a:lnTo>
                  <a:lnTo>
                    <a:pt x="975" y="1616"/>
                  </a:lnTo>
                  <a:lnTo>
                    <a:pt x="922" y="1544"/>
                  </a:lnTo>
                  <a:lnTo>
                    <a:pt x="753" y="1297"/>
                  </a:lnTo>
                  <a:lnTo>
                    <a:pt x="552" y="1060"/>
                  </a:lnTo>
                  <a:lnTo>
                    <a:pt x="445" y="957"/>
                  </a:lnTo>
                  <a:lnTo>
                    <a:pt x="339" y="875"/>
                  </a:lnTo>
                  <a:lnTo>
                    <a:pt x="286" y="833"/>
                  </a:lnTo>
                  <a:lnTo>
                    <a:pt x="223" y="802"/>
                  </a:lnTo>
                  <a:lnTo>
                    <a:pt x="170" y="792"/>
                  </a:lnTo>
                  <a:lnTo>
                    <a:pt x="106" y="771"/>
                  </a:lnTo>
                  <a:lnTo>
                    <a:pt x="64" y="721"/>
                  </a:lnTo>
                  <a:lnTo>
                    <a:pt x="22" y="627"/>
                  </a:lnTo>
                  <a:lnTo>
                    <a:pt x="0" y="534"/>
                  </a:lnTo>
                  <a:lnTo>
                    <a:pt x="0" y="453"/>
                  </a:lnTo>
                  <a:lnTo>
                    <a:pt x="170" y="473"/>
                  </a:lnTo>
                  <a:lnTo>
                    <a:pt x="319" y="504"/>
                  </a:lnTo>
                  <a:lnTo>
                    <a:pt x="445" y="504"/>
                  </a:lnTo>
                  <a:lnTo>
                    <a:pt x="552" y="484"/>
                  </a:lnTo>
                  <a:lnTo>
                    <a:pt x="647" y="473"/>
                  </a:lnTo>
                  <a:lnTo>
                    <a:pt x="721" y="453"/>
                  </a:lnTo>
                  <a:lnTo>
                    <a:pt x="785" y="411"/>
                  </a:lnTo>
                  <a:lnTo>
                    <a:pt x="838" y="370"/>
                  </a:lnTo>
                  <a:lnTo>
                    <a:pt x="933" y="268"/>
                  </a:lnTo>
                  <a:lnTo>
                    <a:pt x="1007" y="185"/>
                  </a:lnTo>
                  <a:lnTo>
                    <a:pt x="1049" y="133"/>
                  </a:lnTo>
                  <a:lnTo>
                    <a:pt x="1092" y="83"/>
                  </a:lnTo>
                  <a:lnTo>
                    <a:pt x="1144" y="41"/>
                  </a:lnTo>
                  <a:lnTo>
                    <a:pt x="1197" y="0"/>
                  </a:lnTo>
                  <a:lnTo>
                    <a:pt x="1368" y="133"/>
                  </a:lnTo>
                  <a:lnTo>
                    <a:pt x="1526" y="237"/>
                  </a:lnTo>
                  <a:lnTo>
                    <a:pt x="1601" y="268"/>
                  </a:lnTo>
                  <a:lnTo>
                    <a:pt x="1696" y="308"/>
                  </a:lnTo>
                  <a:lnTo>
                    <a:pt x="1770" y="339"/>
                  </a:lnTo>
                  <a:lnTo>
                    <a:pt x="1854" y="339"/>
                  </a:lnTo>
                  <a:lnTo>
                    <a:pt x="2013" y="339"/>
                  </a:lnTo>
                  <a:lnTo>
                    <a:pt x="2130" y="339"/>
                  </a:lnTo>
                  <a:lnTo>
                    <a:pt x="2173" y="411"/>
                  </a:lnTo>
                  <a:lnTo>
                    <a:pt x="2193" y="453"/>
                  </a:lnTo>
                  <a:lnTo>
                    <a:pt x="2204" y="473"/>
                  </a:lnTo>
                  <a:lnTo>
                    <a:pt x="2226" y="473"/>
                  </a:lnTo>
                  <a:lnTo>
                    <a:pt x="2235" y="484"/>
                  </a:lnTo>
                  <a:lnTo>
                    <a:pt x="2235" y="617"/>
                  </a:lnTo>
                  <a:close/>
                </a:path>
              </a:pathLst>
            </a:custGeom>
            <a:solidFill>
              <a:srgbClr val="008EC8"/>
            </a:solidFill>
            <a:ln w="9525">
              <a:noFill/>
              <a:round/>
              <a:headEnd/>
              <a:tailEnd/>
            </a:ln>
          </p:spPr>
          <p:txBody>
            <a:bodyPr/>
            <a:lstStyle/>
            <a:p>
              <a:endParaRPr lang="uk-UA"/>
            </a:p>
          </p:txBody>
        </p:sp>
        <p:sp>
          <p:nvSpPr>
            <p:cNvPr id="16488" name="Freeform 112"/>
            <p:cNvSpPr>
              <a:spLocks noEditPoints="1"/>
            </p:cNvSpPr>
            <p:nvPr/>
          </p:nvSpPr>
          <p:spPr bwMode="auto">
            <a:xfrm>
              <a:off x="5894388" y="4497388"/>
              <a:ext cx="727075" cy="627062"/>
            </a:xfrm>
            <a:custGeom>
              <a:avLst/>
              <a:gdLst>
                <a:gd name="T0" fmla="*/ 2147483647 w 2288"/>
                <a:gd name="T1" fmla="*/ 2147483647 h 1976"/>
                <a:gd name="T2" fmla="*/ 2147483647 w 2288"/>
                <a:gd name="T3" fmla="*/ 2147483647 h 1976"/>
                <a:gd name="T4" fmla="*/ 2147483647 w 2288"/>
                <a:gd name="T5" fmla="*/ 2147483647 h 1976"/>
                <a:gd name="T6" fmla="*/ 2147483647 w 2288"/>
                <a:gd name="T7" fmla="*/ 2147483647 h 1976"/>
                <a:gd name="T8" fmla="*/ 2147483647 w 2288"/>
                <a:gd name="T9" fmla="*/ 2147483647 h 1976"/>
                <a:gd name="T10" fmla="*/ 2147483647 w 2288"/>
                <a:gd name="T11" fmla="*/ 2147483647 h 1976"/>
                <a:gd name="T12" fmla="*/ 2147483647 w 2288"/>
                <a:gd name="T13" fmla="*/ 2147483647 h 1976"/>
                <a:gd name="T14" fmla="*/ 2147483647 w 2288"/>
                <a:gd name="T15" fmla="*/ 2147483647 h 1976"/>
                <a:gd name="T16" fmla="*/ 2147483647 w 2288"/>
                <a:gd name="T17" fmla="*/ 2147483647 h 1976"/>
                <a:gd name="T18" fmla="*/ 2147483647 w 2288"/>
                <a:gd name="T19" fmla="*/ 2147483647 h 1976"/>
                <a:gd name="T20" fmla="*/ 2147483647 w 2288"/>
                <a:gd name="T21" fmla="*/ 2147483647 h 1976"/>
                <a:gd name="T22" fmla="*/ 2147483647 w 2288"/>
                <a:gd name="T23" fmla="*/ 2147483647 h 1976"/>
                <a:gd name="T24" fmla="*/ 2147483647 w 2288"/>
                <a:gd name="T25" fmla="*/ 2147483647 h 1976"/>
                <a:gd name="T26" fmla="*/ 2147483647 w 2288"/>
                <a:gd name="T27" fmla="*/ 2147483647 h 1976"/>
                <a:gd name="T28" fmla="*/ 2147483647 w 2288"/>
                <a:gd name="T29" fmla="*/ 2147483647 h 1976"/>
                <a:gd name="T30" fmla="*/ 2147483647 w 2288"/>
                <a:gd name="T31" fmla="*/ 2147483647 h 1976"/>
                <a:gd name="T32" fmla="*/ 2147483647 w 2288"/>
                <a:gd name="T33" fmla="*/ 2147483647 h 1976"/>
                <a:gd name="T34" fmla="*/ 2147483647 w 2288"/>
                <a:gd name="T35" fmla="*/ 2147483647 h 1976"/>
                <a:gd name="T36" fmla="*/ 2147483647 w 2288"/>
                <a:gd name="T37" fmla="*/ 2147483647 h 1976"/>
                <a:gd name="T38" fmla="*/ 2147483647 w 2288"/>
                <a:gd name="T39" fmla="*/ 2147483647 h 1976"/>
                <a:gd name="T40" fmla="*/ 2147483647 w 2288"/>
                <a:gd name="T41" fmla="*/ 2147483647 h 1976"/>
                <a:gd name="T42" fmla="*/ 2147483647 w 2288"/>
                <a:gd name="T43" fmla="*/ 2147483647 h 1976"/>
                <a:gd name="T44" fmla="*/ 2147483647 w 2288"/>
                <a:gd name="T45" fmla="*/ 2147483647 h 1976"/>
                <a:gd name="T46" fmla="*/ 2147483647 w 2288"/>
                <a:gd name="T47" fmla="*/ 2147483647 h 1976"/>
                <a:gd name="T48" fmla="*/ 2147483647 w 2288"/>
                <a:gd name="T49" fmla="*/ 2147483647 h 1976"/>
                <a:gd name="T50" fmla="*/ 2147483647 w 2288"/>
                <a:gd name="T51" fmla="*/ 2147483647 h 1976"/>
                <a:gd name="T52" fmla="*/ 2147483647 w 2288"/>
                <a:gd name="T53" fmla="*/ 2147483647 h 1976"/>
                <a:gd name="T54" fmla="*/ 2147483647 w 2288"/>
                <a:gd name="T55" fmla="*/ 2147483647 h 1976"/>
                <a:gd name="T56" fmla="*/ 2147483647 w 2288"/>
                <a:gd name="T57" fmla="*/ 2147483647 h 1976"/>
                <a:gd name="T58" fmla="*/ 2147483647 w 2288"/>
                <a:gd name="T59" fmla="*/ 2147483647 h 1976"/>
                <a:gd name="T60" fmla="*/ 2147483647 w 2288"/>
                <a:gd name="T61" fmla="*/ 2147483647 h 1976"/>
                <a:gd name="T62" fmla="*/ 2147483647 w 2288"/>
                <a:gd name="T63" fmla="*/ 2147483647 h 1976"/>
                <a:gd name="T64" fmla="*/ 2147483647 w 2288"/>
                <a:gd name="T65" fmla="*/ 2147483647 h 1976"/>
                <a:gd name="T66" fmla="*/ 2147483647 w 2288"/>
                <a:gd name="T67" fmla="*/ 2147483647 h 1976"/>
                <a:gd name="T68" fmla="*/ 2147483647 w 2288"/>
                <a:gd name="T69" fmla="*/ 2147483647 h 1976"/>
                <a:gd name="T70" fmla="*/ 2147483647 w 2288"/>
                <a:gd name="T71" fmla="*/ 2147483647 h 1976"/>
                <a:gd name="T72" fmla="*/ 2147483647 w 2288"/>
                <a:gd name="T73" fmla="*/ 2147483647 h 1976"/>
                <a:gd name="T74" fmla="*/ 2147483647 w 2288"/>
                <a:gd name="T75" fmla="*/ 2147483647 h 1976"/>
                <a:gd name="T76" fmla="*/ 2147483647 w 2288"/>
                <a:gd name="T77" fmla="*/ 2147483647 h 1976"/>
                <a:gd name="T78" fmla="*/ 2147483647 w 2288"/>
                <a:gd name="T79" fmla="*/ 2147483647 h 1976"/>
                <a:gd name="T80" fmla="*/ 2147483647 w 2288"/>
                <a:gd name="T81" fmla="*/ 2147483647 h 1976"/>
                <a:gd name="T82" fmla="*/ 2147483647 w 2288"/>
                <a:gd name="T83" fmla="*/ 2147483647 h 1976"/>
                <a:gd name="T84" fmla="*/ 2147483647 w 2288"/>
                <a:gd name="T85" fmla="*/ 2147483647 h 1976"/>
                <a:gd name="T86" fmla="*/ 2147483647 w 2288"/>
                <a:gd name="T87" fmla="*/ 2147483647 h 1976"/>
                <a:gd name="T88" fmla="*/ 2147483647 w 2288"/>
                <a:gd name="T89" fmla="*/ 2147483647 h 1976"/>
                <a:gd name="T90" fmla="*/ 2147483647 w 2288"/>
                <a:gd name="T91" fmla="*/ 2147483647 h 1976"/>
                <a:gd name="T92" fmla="*/ 2147483647 w 2288"/>
                <a:gd name="T93" fmla="*/ 2147483647 h 1976"/>
                <a:gd name="T94" fmla="*/ 2147483647 w 2288"/>
                <a:gd name="T95" fmla="*/ 0 h 1976"/>
                <a:gd name="T96" fmla="*/ 2147483647 w 2288"/>
                <a:gd name="T97" fmla="*/ 2147483647 h 1976"/>
                <a:gd name="T98" fmla="*/ 2147483647 w 2288"/>
                <a:gd name="T99" fmla="*/ 2147483647 h 1976"/>
                <a:gd name="T100" fmla="*/ 2147483647 w 2288"/>
                <a:gd name="T101" fmla="*/ 2147483647 h 1976"/>
                <a:gd name="T102" fmla="*/ 2147483647 w 2288"/>
                <a:gd name="T103" fmla="*/ 2147483647 h 1976"/>
                <a:gd name="T104" fmla="*/ 2147483647 w 2288"/>
                <a:gd name="T105" fmla="*/ 2147483647 h 1976"/>
                <a:gd name="T106" fmla="*/ 2147483647 w 2288"/>
                <a:gd name="T107" fmla="*/ 2147483647 h 1976"/>
                <a:gd name="T108" fmla="*/ 2147483647 w 2288"/>
                <a:gd name="T109" fmla="*/ 2147483647 h 1976"/>
                <a:gd name="T110" fmla="*/ 2147483647 w 2288"/>
                <a:gd name="T111" fmla="*/ 2147483647 h 1976"/>
                <a:gd name="T112" fmla="*/ 2147483647 w 2288"/>
                <a:gd name="T113" fmla="*/ 2147483647 h 1976"/>
                <a:gd name="T114" fmla="*/ 2147483647 w 2288"/>
                <a:gd name="T115" fmla="*/ 2147483647 h 1976"/>
                <a:gd name="T116" fmla="*/ 2147483647 w 2288"/>
                <a:gd name="T117" fmla="*/ 2147483647 h 1976"/>
                <a:gd name="T118" fmla="*/ 2147483647 w 2288"/>
                <a:gd name="T119" fmla="*/ 2147483647 h 1976"/>
                <a:gd name="T120" fmla="*/ 2147483647 w 2288"/>
                <a:gd name="T121" fmla="*/ 2147483647 h 1976"/>
                <a:gd name="T122" fmla="*/ 2147483647 w 2288"/>
                <a:gd name="T123" fmla="*/ 2147483647 h 19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88"/>
                <a:gd name="T187" fmla="*/ 0 h 1976"/>
                <a:gd name="T188" fmla="*/ 2288 w 2288"/>
                <a:gd name="T189" fmla="*/ 1976 h 19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88" h="1976">
                  <a:moveTo>
                    <a:pt x="1991" y="875"/>
                  </a:moveTo>
                  <a:lnTo>
                    <a:pt x="1971" y="823"/>
                  </a:lnTo>
                  <a:lnTo>
                    <a:pt x="2257" y="607"/>
                  </a:lnTo>
                  <a:lnTo>
                    <a:pt x="2277" y="648"/>
                  </a:lnTo>
                  <a:lnTo>
                    <a:pt x="2013" y="865"/>
                  </a:lnTo>
                  <a:lnTo>
                    <a:pt x="1991" y="875"/>
                  </a:lnTo>
                  <a:close/>
                  <a:moveTo>
                    <a:pt x="1971" y="823"/>
                  </a:moveTo>
                  <a:lnTo>
                    <a:pt x="2013" y="865"/>
                  </a:lnTo>
                  <a:lnTo>
                    <a:pt x="2002" y="875"/>
                  </a:lnTo>
                  <a:lnTo>
                    <a:pt x="1991" y="875"/>
                  </a:lnTo>
                  <a:lnTo>
                    <a:pt x="1971" y="875"/>
                  </a:lnTo>
                  <a:lnTo>
                    <a:pt x="1971" y="865"/>
                  </a:lnTo>
                  <a:lnTo>
                    <a:pt x="1960" y="854"/>
                  </a:lnTo>
                  <a:lnTo>
                    <a:pt x="1971" y="844"/>
                  </a:lnTo>
                  <a:lnTo>
                    <a:pt x="1971" y="823"/>
                  </a:lnTo>
                  <a:close/>
                  <a:moveTo>
                    <a:pt x="1388" y="659"/>
                  </a:moveTo>
                  <a:lnTo>
                    <a:pt x="1399" y="659"/>
                  </a:lnTo>
                  <a:lnTo>
                    <a:pt x="2002" y="823"/>
                  </a:lnTo>
                  <a:lnTo>
                    <a:pt x="1991" y="875"/>
                  </a:lnTo>
                  <a:lnTo>
                    <a:pt x="1388" y="711"/>
                  </a:lnTo>
                  <a:lnTo>
                    <a:pt x="1388" y="659"/>
                  </a:lnTo>
                  <a:close/>
                  <a:moveTo>
                    <a:pt x="1399" y="659"/>
                  </a:moveTo>
                  <a:lnTo>
                    <a:pt x="1388" y="711"/>
                  </a:lnTo>
                  <a:lnTo>
                    <a:pt x="1366" y="711"/>
                  </a:lnTo>
                  <a:lnTo>
                    <a:pt x="1366" y="700"/>
                  </a:lnTo>
                  <a:lnTo>
                    <a:pt x="1366" y="690"/>
                  </a:lnTo>
                  <a:lnTo>
                    <a:pt x="1366" y="680"/>
                  </a:lnTo>
                  <a:lnTo>
                    <a:pt x="1388" y="659"/>
                  </a:lnTo>
                  <a:lnTo>
                    <a:pt x="1399" y="659"/>
                  </a:lnTo>
                  <a:close/>
                  <a:moveTo>
                    <a:pt x="1388" y="659"/>
                  </a:moveTo>
                  <a:lnTo>
                    <a:pt x="1399" y="690"/>
                  </a:lnTo>
                  <a:lnTo>
                    <a:pt x="1388" y="659"/>
                  </a:lnTo>
                  <a:close/>
                  <a:moveTo>
                    <a:pt x="1399" y="659"/>
                  </a:moveTo>
                  <a:lnTo>
                    <a:pt x="1388" y="711"/>
                  </a:lnTo>
                  <a:lnTo>
                    <a:pt x="1366" y="711"/>
                  </a:lnTo>
                  <a:lnTo>
                    <a:pt x="1366" y="700"/>
                  </a:lnTo>
                  <a:lnTo>
                    <a:pt x="1366" y="690"/>
                  </a:lnTo>
                  <a:lnTo>
                    <a:pt x="1366" y="680"/>
                  </a:lnTo>
                  <a:lnTo>
                    <a:pt x="1388" y="659"/>
                  </a:lnTo>
                  <a:lnTo>
                    <a:pt x="1399" y="659"/>
                  </a:lnTo>
                  <a:close/>
                  <a:moveTo>
                    <a:pt x="1038" y="690"/>
                  </a:moveTo>
                  <a:lnTo>
                    <a:pt x="975" y="690"/>
                  </a:lnTo>
                  <a:lnTo>
                    <a:pt x="1017" y="659"/>
                  </a:lnTo>
                  <a:lnTo>
                    <a:pt x="1038" y="680"/>
                  </a:lnTo>
                  <a:lnTo>
                    <a:pt x="1059" y="680"/>
                  </a:lnTo>
                  <a:lnTo>
                    <a:pt x="1080" y="690"/>
                  </a:lnTo>
                  <a:lnTo>
                    <a:pt x="1091" y="690"/>
                  </a:lnTo>
                  <a:lnTo>
                    <a:pt x="1123" y="700"/>
                  </a:lnTo>
                  <a:lnTo>
                    <a:pt x="1133" y="700"/>
                  </a:lnTo>
                  <a:lnTo>
                    <a:pt x="1166" y="700"/>
                  </a:lnTo>
                  <a:lnTo>
                    <a:pt x="1186" y="700"/>
                  </a:lnTo>
                  <a:lnTo>
                    <a:pt x="1197" y="700"/>
                  </a:lnTo>
                  <a:lnTo>
                    <a:pt x="1228" y="700"/>
                  </a:lnTo>
                  <a:lnTo>
                    <a:pt x="1250" y="700"/>
                  </a:lnTo>
                  <a:lnTo>
                    <a:pt x="1281" y="690"/>
                  </a:lnTo>
                  <a:lnTo>
                    <a:pt x="1335" y="680"/>
                  </a:lnTo>
                  <a:lnTo>
                    <a:pt x="1388" y="659"/>
                  </a:lnTo>
                  <a:lnTo>
                    <a:pt x="1399" y="711"/>
                  </a:lnTo>
                  <a:lnTo>
                    <a:pt x="1345" y="731"/>
                  </a:lnTo>
                  <a:lnTo>
                    <a:pt x="1281" y="742"/>
                  </a:lnTo>
                  <a:lnTo>
                    <a:pt x="1250" y="752"/>
                  </a:lnTo>
                  <a:lnTo>
                    <a:pt x="1228" y="752"/>
                  </a:lnTo>
                  <a:lnTo>
                    <a:pt x="1197" y="752"/>
                  </a:lnTo>
                  <a:lnTo>
                    <a:pt x="1186" y="752"/>
                  </a:lnTo>
                  <a:lnTo>
                    <a:pt x="1166" y="752"/>
                  </a:lnTo>
                  <a:lnTo>
                    <a:pt x="1133" y="752"/>
                  </a:lnTo>
                  <a:lnTo>
                    <a:pt x="1112" y="752"/>
                  </a:lnTo>
                  <a:lnTo>
                    <a:pt x="1080" y="742"/>
                  </a:lnTo>
                  <a:lnTo>
                    <a:pt x="1070" y="742"/>
                  </a:lnTo>
                  <a:lnTo>
                    <a:pt x="1038" y="731"/>
                  </a:lnTo>
                  <a:lnTo>
                    <a:pt x="1017" y="731"/>
                  </a:lnTo>
                  <a:lnTo>
                    <a:pt x="1006" y="711"/>
                  </a:lnTo>
                  <a:lnTo>
                    <a:pt x="1038" y="690"/>
                  </a:lnTo>
                  <a:close/>
                  <a:moveTo>
                    <a:pt x="975" y="690"/>
                  </a:moveTo>
                  <a:lnTo>
                    <a:pt x="1017" y="690"/>
                  </a:lnTo>
                  <a:lnTo>
                    <a:pt x="975" y="690"/>
                  </a:lnTo>
                  <a:close/>
                  <a:moveTo>
                    <a:pt x="1017" y="659"/>
                  </a:moveTo>
                  <a:lnTo>
                    <a:pt x="1006" y="711"/>
                  </a:lnTo>
                  <a:lnTo>
                    <a:pt x="985" y="700"/>
                  </a:lnTo>
                  <a:lnTo>
                    <a:pt x="975" y="690"/>
                  </a:lnTo>
                  <a:lnTo>
                    <a:pt x="985" y="680"/>
                  </a:lnTo>
                  <a:lnTo>
                    <a:pt x="985" y="659"/>
                  </a:lnTo>
                  <a:lnTo>
                    <a:pt x="1006" y="659"/>
                  </a:lnTo>
                  <a:lnTo>
                    <a:pt x="1017" y="659"/>
                  </a:lnTo>
                  <a:close/>
                  <a:moveTo>
                    <a:pt x="985" y="865"/>
                  </a:moveTo>
                  <a:lnTo>
                    <a:pt x="975" y="854"/>
                  </a:lnTo>
                  <a:lnTo>
                    <a:pt x="975" y="690"/>
                  </a:lnTo>
                  <a:lnTo>
                    <a:pt x="1038" y="690"/>
                  </a:lnTo>
                  <a:lnTo>
                    <a:pt x="1038" y="854"/>
                  </a:lnTo>
                  <a:lnTo>
                    <a:pt x="985" y="865"/>
                  </a:lnTo>
                  <a:close/>
                  <a:moveTo>
                    <a:pt x="975" y="854"/>
                  </a:moveTo>
                  <a:lnTo>
                    <a:pt x="1038" y="854"/>
                  </a:lnTo>
                  <a:lnTo>
                    <a:pt x="1028" y="865"/>
                  </a:lnTo>
                  <a:lnTo>
                    <a:pt x="1017" y="875"/>
                  </a:lnTo>
                  <a:lnTo>
                    <a:pt x="1006" y="875"/>
                  </a:lnTo>
                  <a:lnTo>
                    <a:pt x="985" y="865"/>
                  </a:lnTo>
                  <a:lnTo>
                    <a:pt x="975" y="854"/>
                  </a:lnTo>
                  <a:close/>
                  <a:moveTo>
                    <a:pt x="985" y="865"/>
                  </a:moveTo>
                  <a:lnTo>
                    <a:pt x="1017" y="854"/>
                  </a:lnTo>
                  <a:lnTo>
                    <a:pt x="985" y="865"/>
                  </a:lnTo>
                  <a:close/>
                  <a:moveTo>
                    <a:pt x="975" y="854"/>
                  </a:moveTo>
                  <a:lnTo>
                    <a:pt x="1038" y="854"/>
                  </a:lnTo>
                  <a:lnTo>
                    <a:pt x="1028" y="865"/>
                  </a:lnTo>
                  <a:lnTo>
                    <a:pt x="1017" y="875"/>
                  </a:lnTo>
                  <a:lnTo>
                    <a:pt x="1006" y="875"/>
                  </a:lnTo>
                  <a:lnTo>
                    <a:pt x="985" y="865"/>
                  </a:lnTo>
                  <a:lnTo>
                    <a:pt x="975" y="854"/>
                  </a:lnTo>
                  <a:close/>
                  <a:moveTo>
                    <a:pt x="1663" y="1976"/>
                  </a:moveTo>
                  <a:lnTo>
                    <a:pt x="1663" y="1925"/>
                  </a:lnTo>
                  <a:lnTo>
                    <a:pt x="1632" y="1956"/>
                  </a:lnTo>
                  <a:lnTo>
                    <a:pt x="1621" y="1914"/>
                  </a:lnTo>
                  <a:lnTo>
                    <a:pt x="1610" y="1874"/>
                  </a:lnTo>
                  <a:lnTo>
                    <a:pt x="1599" y="1822"/>
                  </a:lnTo>
                  <a:lnTo>
                    <a:pt x="1568" y="1781"/>
                  </a:lnTo>
                  <a:lnTo>
                    <a:pt x="1547" y="1719"/>
                  </a:lnTo>
                  <a:lnTo>
                    <a:pt x="1504" y="1658"/>
                  </a:lnTo>
                  <a:lnTo>
                    <a:pt x="1461" y="1596"/>
                  </a:lnTo>
                  <a:lnTo>
                    <a:pt x="1419" y="1534"/>
                  </a:lnTo>
                  <a:lnTo>
                    <a:pt x="1388" y="1461"/>
                  </a:lnTo>
                  <a:lnTo>
                    <a:pt x="1335" y="1411"/>
                  </a:lnTo>
                  <a:lnTo>
                    <a:pt x="1292" y="1369"/>
                  </a:lnTo>
                  <a:lnTo>
                    <a:pt x="1250" y="1297"/>
                  </a:lnTo>
                  <a:lnTo>
                    <a:pt x="1197" y="1235"/>
                  </a:lnTo>
                  <a:lnTo>
                    <a:pt x="1166" y="1174"/>
                  </a:lnTo>
                  <a:lnTo>
                    <a:pt x="1112" y="1112"/>
                  </a:lnTo>
                  <a:lnTo>
                    <a:pt x="1070" y="1029"/>
                  </a:lnTo>
                  <a:lnTo>
                    <a:pt x="1038" y="998"/>
                  </a:lnTo>
                  <a:lnTo>
                    <a:pt x="1028" y="958"/>
                  </a:lnTo>
                  <a:lnTo>
                    <a:pt x="1006" y="906"/>
                  </a:lnTo>
                  <a:lnTo>
                    <a:pt x="985" y="865"/>
                  </a:lnTo>
                  <a:lnTo>
                    <a:pt x="1028" y="844"/>
                  </a:lnTo>
                  <a:lnTo>
                    <a:pt x="1059" y="875"/>
                  </a:lnTo>
                  <a:lnTo>
                    <a:pt x="1080" y="927"/>
                  </a:lnTo>
                  <a:lnTo>
                    <a:pt x="1091" y="968"/>
                  </a:lnTo>
                  <a:lnTo>
                    <a:pt x="1123" y="1008"/>
                  </a:lnTo>
                  <a:lnTo>
                    <a:pt x="1166" y="1081"/>
                  </a:lnTo>
                  <a:lnTo>
                    <a:pt x="1197" y="1143"/>
                  </a:lnTo>
                  <a:lnTo>
                    <a:pt x="1250" y="1215"/>
                  </a:lnTo>
                  <a:lnTo>
                    <a:pt x="1292" y="1276"/>
                  </a:lnTo>
                  <a:lnTo>
                    <a:pt x="1335" y="1328"/>
                  </a:lnTo>
                  <a:lnTo>
                    <a:pt x="1388" y="1380"/>
                  </a:lnTo>
                  <a:lnTo>
                    <a:pt x="1419" y="1441"/>
                  </a:lnTo>
                  <a:lnTo>
                    <a:pt x="1461" y="1503"/>
                  </a:lnTo>
                  <a:lnTo>
                    <a:pt x="1504" y="1554"/>
                  </a:lnTo>
                  <a:lnTo>
                    <a:pt x="1547" y="1617"/>
                  </a:lnTo>
                  <a:lnTo>
                    <a:pt x="1578" y="1698"/>
                  </a:lnTo>
                  <a:lnTo>
                    <a:pt x="1621" y="1771"/>
                  </a:lnTo>
                  <a:lnTo>
                    <a:pt x="1642" y="1812"/>
                  </a:lnTo>
                  <a:lnTo>
                    <a:pt x="1663" y="1853"/>
                  </a:lnTo>
                  <a:lnTo>
                    <a:pt x="1674" y="1883"/>
                  </a:lnTo>
                  <a:lnTo>
                    <a:pt x="1685" y="1935"/>
                  </a:lnTo>
                  <a:lnTo>
                    <a:pt x="1663" y="1976"/>
                  </a:lnTo>
                  <a:close/>
                  <a:moveTo>
                    <a:pt x="1632" y="1956"/>
                  </a:moveTo>
                  <a:lnTo>
                    <a:pt x="1685" y="1935"/>
                  </a:lnTo>
                  <a:lnTo>
                    <a:pt x="1685" y="1956"/>
                  </a:lnTo>
                  <a:lnTo>
                    <a:pt x="1685" y="1966"/>
                  </a:lnTo>
                  <a:lnTo>
                    <a:pt x="1674" y="1976"/>
                  </a:lnTo>
                  <a:lnTo>
                    <a:pt x="1663" y="1976"/>
                  </a:lnTo>
                  <a:lnTo>
                    <a:pt x="1642" y="1976"/>
                  </a:lnTo>
                  <a:lnTo>
                    <a:pt x="1642" y="1966"/>
                  </a:lnTo>
                  <a:lnTo>
                    <a:pt x="1632" y="1956"/>
                  </a:lnTo>
                  <a:close/>
                  <a:moveTo>
                    <a:pt x="1166" y="1914"/>
                  </a:moveTo>
                  <a:lnTo>
                    <a:pt x="1186" y="1874"/>
                  </a:lnTo>
                  <a:lnTo>
                    <a:pt x="1186" y="1864"/>
                  </a:lnTo>
                  <a:lnTo>
                    <a:pt x="1219" y="1874"/>
                  </a:lnTo>
                  <a:lnTo>
                    <a:pt x="1239" y="1883"/>
                  </a:lnTo>
                  <a:lnTo>
                    <a:pt x="1271" y="1883"/>
                  </a:lnTo>
                  <a:lnTo>
                    <a:pt x="1303" y="1904"/>
                  </a:lnTo>
                  <a:lnTo>
                    <a:pt x="1356" y="1914"/>
                  </a:lnTo>
                  <a:lnTo>
                    <a:pt x="1419" y="1914"/>
                  </a:lnTo>
                  <a:lnTo>
                    <a:pt x="1472" y="1914"/>
                  </a:lnTo>
                  <a:lnTo>
                    <a:pt x="1547" y="1925"/>
                  </a:lnTo>
                  <a:lnTo>
                    <a:pt x="1610" y="1925"/>
                  </a:lnTo>
                  <a:lnTo>
                    <a:pt x="1663" y="1925"/>
                  </a:lnTo>
                  <a:lnTo>
                    <a:pt x="1663" y="1976"/>
                  </a:lnTo>
                  <a:lnTo>
                    <a:pt x="1610" y="1976"/>
                  </a:lnTo>
                  <a:lnTo>
                    <a:pt x="1547" y="1976"/>
                  </a:lnTo>
                  <a:lnTo>
                    <a:pt x="1472" y="1976"/>
                  </a:lnTo>
                  <a:lnTo>
                    <a:pt x="1419" y="1966"/>
                  </a:lnTo>
                  <a:lnTo>
                    <a:pt x="1356" y="1966"/>
                  </a:lnTo>
                  <a:lnTo>
                    <a:pt x="1292" y="1956"/>
                  </a:lnTo>
                  <a:lnTo>
                    <a:pt x="1271" y="1935"/>
                  </a:lnTo>
                  <a:lnTo>
                    <a:pt x="1228" y="1935"/>
                  </a:lnTo>
                  <a:lnTo>
                    <a:pt x="1197" y="1925"/>
                  </a:lnTo>
                  <a:lnTo>
                    <a:pt x="1166" y="1914"/>
                  </a:lnTo>
                  <a:close/>
                  <a:moveTo>
                    <a:pt x="1186" y="1864"/>
                  </a:moveTo>
                  <a:lnTo>
                    <a:pt x="1166" y="1914"/>
                  </a:lnTo>
                  <a:lnTo>
                    <a:pt x="1144" y="1904"/>
                  </a:lnTo>
                  <a:lnTo>
                    <a:pt x="1144" y="1883"/>
                  </a:lnTo>
                  <a:lnTo>
                    <a:pt x="1144" y="1874"/>
                  </a:lnTo>
                  <a:lnTo>
                    <a:pt x="1166" y="1874"/>
                  </a:lnTo>
                  <a:lnTo>
                    <a:pt x="1175" y="1864"/>
                  </a:lnTo>
                  <a:lnTo>
                    <a:pt x="1186" y="1864"/>
                  </a:lnTo>
                  <a:close/>
                  <a:moveTo>
                    <a:pt x="942" y="1585"/>
                  </a:moveTo>
                  <a:lnTo>
                    <a:pt x="975" y="1544"/>
                  </a:lnTo>
                  <a:lnTo>
                    <a:pt x="985" y="1554"/>
                  </a:lnTo>
                  <a:lnTo>
                    <a:pt x="1006" y="1585"/>
                  </a:lnTo>
                  <a:lnTo>
                    <a:pt x="1017" y="1596"/>
                  </a:lnTo>
                  <a:lnTo>
                    <a:pt x="1017" y="1617"/>
                  </a:lnTo>
                  <a:lnTo>
                    <a:pt x="1038" y="1667"/>
                  </a:lnTo>
                  <a:lnTo>
                    <a:pt x="1070" y="1719"/>
                  </a:lnTo>
                  <a:lnTo>
                    <a:pt x="1080" y="1750"/>
                  </a:lnTo>
                  <a:lnTo>
                    <a:pt x="1091" y="1760"/>
                  </a:lnTo>
                  <a:lnTo>
                    <a:pt x="1112" y="1781"/>
                  </a:lnTo>
                  <a:lnTo>
                    <a:pt x="1123" y="1812"/>
                  </a:lnTo>
                  <a:lnTo>
                    <a:pt x="1133" y="1822"/>
                  </a:lnTo>
                  <a:lnTo>
                    <a:pt x="1144" y="1853"/>
                  </a:lnTo>
                  <a:lnTo>
                    <a:pt x="1175" y="1864"/>
                  </a:lnTo>
                  <a:lnTo>
                    <a:pt x="1186" y="1874"/>
                  </a:lnTo>
                  <a:lnTo>
                    <a:pt x="1166" y="1914"/>
                  </a:lnTo>
                  <a:lnTo>
                    <a:pt x="1133" y="1904"/>
                  </a:lnTo>
                  <a:lnTo>
                    <a:pt x="1123" y="1883"/>
                  </a:lnTo>
                  <a:lnTo>
                    <a:pt x="1091" y="1864"/>
                  </a:lnTo>
                  <a:lnTo>
                    <a:pt x="1080" y="1833"/>
                  </a:lnTo>
                  <a:lnTo>
                    <a:pt x="1070" y="1822"/>
                  </a:lnTo>
                  <a:lnTo>
                    <a:pt x="1038" y="1802"/>
                  </a:lnTo>
                  <a:lnTo>
                    <a:pt x="1028" y="1771"/>
                  </a:lnTo>
                  <a:lnTo>
                    <a:pt x="1017" y="1729"/>
                  </a:lnTo>
                  <a:lnTo>
                    <a:pt x="985" y="1688"/>
                  </a:lnTo>
                  <a:lnTo>
                    <a:pt x="975" y="1648"/>
                  </a:lnTo>
                  <a:lnTo>
                    <a:pt x="964" y="1617"/>
                  </a:lnTo>
                  <a:lnTo>
                    <a:pt x="953" y="1606"/>
                  </a:lnTo>
                  <a:lnTo>
                    <a:pt x="953" y="1596"/>
                  </a:lnTo>
                  <a:lnTo>
                    <a:pt x="942" y="1585"/>
                  </a:lnTo>
                  <a:close/>
                  <a:moveTo>
                    <a:pt x="975" y="1544"/>
                  </a:moveTo>
                  <a:lnTo>
                    <a:pt x="942" y="1585"/>
                  </a:lnTo>
                  <a:lnTo>
                    <a:pt x="922" y="1565"/>
                  </a:lnTo>
                  <a:lnTo>
                    <a:pt x="922" y="1554"/>
                  </a:lnTo>
                  <a:lnTo>
                    <a:pt x="942" y="1544"/>
                  </a:lnTo>
                  <a:lnTo>
                    <a:pt x="953" y="1544"/>
                  </a:lnTo>
                  <a:lnTo>
                    <a:pt x="964" y="1544"/>
                  </a:lnTo>
                  <a:lnTo>
                    <a:pt x="975" y="1544"/>
                  </a:lnTo>
                  <a:close/>
                  <a:moveTo>
                    <a:pt x="126" y="813"/>
                  </a:moveTo>
                  <a:lnTo>
                    <a:pt x="159" y="773"/>
                  </a:lnTo>
                  <a:lnTo>
                    <a:pt x="137" y="762"/>
                  </a:lnTo>
                  <a:lnTo>
                    <a:pt x="179" y="773"/>
                  </a:lnTo>
                  <a:lnTo>
                    <a:pt x="201" y="792"/>
                  </a:lnTo>
                  <a:lnTo>
                    <a:pt x="243" y="792"/>
                  </a:lnTo>
                  <a:lnTo>
                    <a:pt x="265" y="803"/>
                  </a:lnTo>
                  <a:lnTo>
                    <a:pt x="297" y="813"/>
                  </a:lnTo>
                  <a:lnTo>
                    <a:pt x="328" y="844"/>
                  </a:lnTo>
                  <a:lnTo>
                    <a:pt x="360" y="854"/>
                  </a:lnTo>
                  <a:lnTo>
                    <a:pt x="381" y="865"/>
                  </a:lnTo>
                  <a:lnTo>
                    <a:pt x="412" y="896"/>
                  </a:lnTo>
                  <a:lnTo>
                    <a:pt x="434" y="906"/>
                  </a:lnTo>
                  <a:lnTo>
                    <a:pt x="476" y="927"/>
                  </a:lnTo>
                  <a:lnTo>
                    <a:pt x="508" y="958"/>
                  </a:lnTo>
                  <a:lnTo>
                    <a:pt x="561" y="1008"/>
                  </a:lnTo>
                  <a:lnTo>
                    <a:pt x="614" y="1060"/>
                  </a:lnTo>
                  <a:lnTo>
                    <a:pt x="656" y="1112"/>
                  </a:lnTo>
                  <a:lnTo>
                    <a:pt x="709" y="1174"/>
                  </a:lnTo>
                  <a:lnTo>
                    <a:pt x="752" y="1235"/>
                  </a:lnTo>
                  <a:lnTo>
                    <a:pt x="805" y="1297"/>
                  </a:lnTo>
                  <a:lnTo>
                    <a:pt x="900" y="1431"/>
                  </a:lnTo>
                  <a:lnTo>
                    <a:pt x="975" y="1544"/>
                  </a:lnTo>
                  <a:lnTo>
                    <a:pt x="942" y="1585"/>
                  </a:lnTo>
                  <a:lnTo>
                    <a:pt x="847" y="1451"/>
                  </a:lnTo>
                  <a:lnTo>
                    <a:pt x="752" y="1328"/>
                  </a:lnTo>
                  <a:lnTo>
                    <a:pt x="709" y="1266"/>
                  </a:lnTo>
                  <a:lnTo>
                    <a:pt x="656" y="1215"/>
                  </a:lnTo>
                  <a:lnTo>
                    <a:pt x="625" y="1143"/>
                  </a:lnTo>
                  <a:lnTo>
                    <a:pt x="572" y="1091"/>
                  </a:lnTo>
                  <a:lnTo>
                    <a:pt x="519" y="1050"/>
                  </a:lnTo>
                  <a:lnTo>
                    <a:pt x="466" y="998"/>
                  </a:lnTo>
                  <a:lnTo>
                    <a:pt x="434" y="968"/>
                  </a:lnTo>
                  <a:lnTo>
                    <a:pt x="412" y="958"/>
                  </a:lnTo>
                  <a:lnTo>
                    <a:pt x="381" y="927"/>
                  </a:lnTo>
                  <a:lnTo>
                    <a:pt x="360" y="916"/>
                  </a:lnTo>
                  <a:lnTo>
                    <a:pt x="328" y="906"/>
                  </a:lnTo>
                  <a:lnTo>
                    <a:pt x="307" y="875"/>
                  </a:lnTo>
                  <a:lnTo>
                    <a:pt x="286" y="865"/>
                  </a:lnTo>
                  <a:lnTo>
                    <a:pt x="243" y="854"/>
                  </a:lnTo>
                  <a:lnTo>
                    <a:pt x="212" y="844"/>
                  </a:lnTo>
                  <a:lnTo>
                    <a:pt x="190" y="844"/>
                  </a:lnTo>
                  <a:lnTo>
                    <a:pt x="159" y="823"/>
                  </a:lnTo>
                  <a:lnTo>
                    <a:pt x="137" y="823"/>
                  </a:lnTo>
                  <a:lnTo>
                    <a:pt x="126" y="813"/>
                  </a:lnTo>
                  <a:close/>
                  <a:moveTo>
                    <a:pt x="137" y="762"/>
                  </a:moveTo>
                  <a:lnTo>
                    <a:pt x="137" y="823"/>
                  </a:lnTo>
                  <a:lnTo>
                    <a:pt x="126" y="813"/>
                  </a:lnTo>
                  <a:lnTo>
                    <a:pt x="106" y="813"/>
                  </a:lnTo>
                  <a:lnTo>
                    <a:pt x="106" y="803"/>
                  </a:lnTo>
                  <a:lnTo>
                    <a:pt x="106" y="792"/>
                  </a:lnTo>
                  <a:lnTo>
                    <a:pt x="106" y="773"/>
                  </a:lnTo>
                  <a:lnTo>
                    <a:pt x="126" y="773"/>
                  </a:lnTo>
                  <a:lnTo>
                    <a:pt x="137" y="762"/>
                  </a:lnTo>
                  <a:close/>
                  <a:moveTo>
                    <a:pt x="31" y="443"/>
                  </a:moveTo>
                  <a:lnTo>
                    <a:pt x="21" y="494"/>
                  </a:lnTo>
                  <a:lnTo>
                    <a:pt x="53" y="474"/>
                  </a:lnTo>
                  <a:lnTo>
                    <a:pt x="53" y="505"/>
                  </a:lnTo>
                  <a:lnTo>
                    <a:pt x="53" y="546"/>
                  </a:lnTo>
                  <a:lnTo>
                    <a:pt x="74" y="597"/>
                  </a:lnTo>
                  <a:lnTo>
                    <a:pt x="84" y="648"/>
                  </a:lnTo>
                  <a:lnTo>
                    <a:pt x="95" y="690"/>
                  </a:lnTo>
                  <a:lnTo>
                    <a:pt x="126" y="731"/>
                  </a:lnTo>
                  <a:lnTo>
                    <a:pt x="137" y="742"/>
                  </a:lnTo>
                  <a:lnTo>
                    <a:pt x="137" y="752"/>
                  </a:lnTo>
                  <a:lnTo>
                    <a:pt x="148" y="762"/>
                  </a:lnTo>
                  <a:lnTo>
                    <a:pt x="159" y="773"/>
                  </a:lnTo>
                  <a:lnTo>
                    <a:pt x="126" y="813"/>
                  </a:lnTo>
                  <a:lnTo>
                    <a:pt x="106" y="803"/>
                  </a:lnTo>
                  <a:lnTo>
                    <a:pt x="95" y="792"/>
                  </a:lnTo>
                  <a:lnTo>
                    <a:pt x="84" y="762"/>
                  </a:lnTo>
                  <a:lnTo>
                    <a:pt x="74" y="752"/>
                  </a:lnTo>
                  <a:lnTo>
                    <a:pt x="53" y="700"/>
                  </a:lnTo>
                  <a:lnTo>
                    <a:pt x="31" y="659"/>
                  </a:lnTo>
                  <a:lnTo>
                    <a:pt x="21" y="607"/>
                  </a:lnTo>
                  <a:lnTo>
                    <a:pt x="0" y="555"/>
                  </a:lnTo>
                  <a:lnTo>
                    <a:pt x="0" y="505"/>
                  </a:lnTo>
                  <a:lnTo>
                    <a:pt x="0" y="474"/>
                  </a:lnTo>
                  <a:lnTo>
                    <a:pt x="31" y="443"/>
                  </a:lnTo>
                  <a:close/>
                  <a:moveTo>
                    <a:pt x="53" y="474"/>
                  </a:moveTo>
                  <a:lnTo>
                    <a:pt x="0" y="474"/>
                  </a:lnTo>
                  <a:lnTo>
                    <a:pt x="0" y="453"/>
                  </a:lnTo>
                  <a:lnTo>
                    <a:pt x="0" y="443"/>
                  </a:lnTo>
                  <a:lnTo>
                    <a:pt x="21" y="443"/>
                  </a:lnTo>
                  <a:lnTo>
                    <a:pt x="31" y="443"/>
                  </a:lnTo>
                  <a:lnTo>
                    <a:pt x="42" y="443"/>
                  </a:lnTo>
                  <a:lnTo>
                    <a:pt x="53" y="453"/>
                  </a:lnTo>
                  <a:lnTo>
                    <a:pt x="53" y="474"/>
                  </a:lnTo>
                  <a:close/>
                  <a:moveTo>
                    <a:pt x="1239" y="10"/>
                  </a:moveTo>
                  <a:lnTo>
                    <a:pt x="1219" y="52"/>
                  </a:lnTo>
                  <a:lnTo>
                    <a:pt x="1239" y="52"/>
                  </a:lnTo>
                  <a:lnTo>
                    <a:pt x="1219" y="62"/>
                  </a:lnTo>
                  <a:lnTo>
                    <a:pt x="1186" y="93"/>
                  </a:lnTo>
                  <a:lnTo>
                    <a:pt x="1166" y="104"/>
                  </a:lnTo>
                  <a:lnTo>
                    <a:pt x="1144" y="123"/>
                  </a:lnTo>
                  <a:lnTo>
                    <a:pt x="1123" y="133"/>
                  </a:lnTo>
                  <a:lnTo>
                    <a:pt x="1091" y="164"/>
                  </a:lnTo>
                  <a:lnTo>
                    <a:pt x="1080" y="185"/>
                  </a:lnTo>
                  <a:lnTo>
                    <a:pt x="1059" y="216"/>
                  </a:lnTo>
                  <a:lnTo>
                    <a:pt x="1028" y="268"/>
                  </a:lnTo>
                  <a:lnTo>
                    <a:pt x="985" y="320"/>
                  </a:lnTo>
                  <a:lnTo>
                    <a:pt x="964" y="339"/>
                  </a:lnTo>
                  <a:lnTo>
                    <a:pt x="942" y="370"/>
                  </a:lnTo>
                  <a:lnTo>
                    <a:pt x="911" y="391"/>
                  </a:lnTo>
                  <a:lnTo>
                    <a:pt x="889" y="412"/>
                  </a:lnTo>
                  <a:lnTo>
                    <a:pt x="858" y="432"/>
                  </a:lnTo>
                  <a:lnTo>
                    <a:pt x="837" y="453"/>
                  </a:lnTo>
                  <a:lnTo>
                    <a:pt x="805" y="474"/>
                  </a:lnTo>
                  <a:lnTo>
                    <a:pt x="762" y="494"/>
                  </a:lnTo>
                  <a:lnTo>
                    <a:pt x="731" y="505"/>
                  </a:lnTo>
                  <a:lnTo>
                    <a:pt x="689" y="525"/>
                  </a:lnTo>
                  <a:lnTo>
                    <a:pt x="636" y="536"/>
                  </a:lnTo>
                  <a:lnTo>
                    <a:pt x="583" y="536"/>
                  </a:lnTo>
                  <a:lnTo>
                    <a:pt x="529" y="546"/>
                  </a:lnTo>
                  <a:lnTo>
                    <a:pt x="476" y="546"/>
                  </a:lnTo>
                  <a:lnTo>
                    <a:pt x="412" y="546"/>
                  </a:lnTo>
                  <a:lnTo>
                    <a:pt x="350" y="546"/>
                  </a:lnTo>
                  <a:lnTo>
                    <a:pt x="265" y="536"/>
                  </a:lnTo>
                  <a:lnTo>
                    <a:pt x="201" y="525"/>
                  </a:lnTo>
                  <a:lnTo>
                    <a:pt x="106" y="505"/>
                  </a:lnTo>
                  <a:lnTo>
                    <a:pt x="21" y="494"/>
                  </a:lnTo>
                  <a:lnTo>
                    <a:pt x="31" y="443"/>
                  </a:lnTo>
                  <a:lnTo>
                    <a:pt x="126" y="453"/>
                  </a:lnTo>
                  <a:lnTo>
                    <a:pt x="201" y="474"/>
                  </a:lnTo>
                  <a:lnTo>
                    <a:pt x="286" y="484"/>
                  </a:lnTo>
                  <a:lnTo>
                    <a:pt x="350" y="494"/>
                  </a:lnTo>
                  <a:lnTo>
                    <a:pt x="412" y="494"/>
                  </a:lnTo>
                  <a:lnTo>
                    <a:pt x="476" y="494"/>
                  </a:lnTo>
                  <a:lnTo>
                    <a:pt x="529" y="494"/>
                  </a:lnTo>
                  <a:lnTo>
                    <a:pt x="583" y="484"/>
                  </a:lnTo>
                  <a:lnTo>
                    <a:pt x="625" y="484"/>
                  </a:lnTo>
                  <a:lnTo>
                    <a:pt x="678" y="474"/>
                  </a:lnTo>
                  <a:lnTo>
                    <a:pt x="698" y="453"/>
                  </a:lnTo>
                  <a:lnTo>
                    <a:pt x="742" y="443"/>
                  </a:lnTo>
                  <a:lnTo>
                    <a:pt x="784" y="432"/>
                  </a:lnTo>
                  <a:lnTo>
                    <a:pt x="805" y="412"/>
                  </a:lnTo>
                  <a:lnTo>
                    <a:pt x="837" y="391"/>
                  </a:lnTo>
                  <a:lnTo>
                    <a:pt x="858" y="370"/>
                  </a:lnTo>
                  <a:lnTo>
                    <a:pt x="889" y="339"/>
                  </a:lnTo>
                  <a:lnTo>
                    <a:pt x="900" y="329"/>
                  </a:lnTo>
                  <a:lnTo>
                    <a:pt x="922" y="309"/>
                  </a:lnTo>
                  <a:lnTo>
                    <a:pt x="942" y="278"/>
                  </a:lnTo>
                  <a:lnTo>
                    <a:pt x="975" y="227"/>
                  </a:lnTo>
                  <a:lnTo>
                    <a:pt x="1017" y="175"/>
                  </a:lnTo>
                  <a:lnTo>
                    <a:pt x="1038" y="154"/>
                  </a:lnTo>
                  <a:lnTo>
                    <a:pt x="1059" y="123"/>
                  </a:lnTo>
                  <a:lnTo>
                    <a:pt x="1080" y="104"/>
                  </a:lnTo>
                  <a:lnTo>
                    <a:pt x="1112" y="93"/>
                  </a:lnTo>
                  <a:lnTo>
                    <a:pt x="1133" y="62"/>
                  </a:lnTo>
                  <a:lnTo>
                    <a:pt x="1166" y="41"/>
                  </a:lnTo>
                  <a:lnTo>
                    <a:pt x="1186" y="21"/>
                  </a:lnTo>
                  <a:lnTo>
                    <a:pt x="1219" y="0"/>
                  </a:lnTo>
                  <a:lnTo>
                    <a:pt x="1239" y="10"/>
                  </a:lnTo>
                  <a:close/>
                  <a:moveTo>
                    <a:pt x="1239" y="52"/>
                  </a:moveTo>
                  <a:lnTo>
                    <a:pt x="1219" y="0"/>
                  </a:lnTo>
                  <a:lnTo>
                    <a:pt x="1228" y="0"/>
                  </a:lnTo>
                  <a:lnTo>
                    <a:pt x="1239" y="0"/>
                  </a:lnTo>
                  <a:lnTo>
                    <a:pt x="1239" y="10"/>
                  </a:lnTo>
                  <a:lnTo>
                    <a:pt x="1250" y="10"/>
                  </a:lnTo>
                  <a:lnTo>
                    <a:pt x="1250" y="21"/>
                  </a:lnTo>
                  <a:lnTo>
                    <a:pt x="1250" y="41"/>
                  </a:lnTo>
                  <a:lnTo>
                    <a:pt x="1250" y="52"/>
                  </a:lnTo>
                  <a:lnTo>
                    <a:pt x="1239" y="52"/>
                  </a:lnTo>
                  <a:close/>
                  <a:moveTo>
                    <a:pt x="1885" y="329"/>
                  </a:moveTo>
                  <a:lnTo>
                    <a:pt x="1885" y="381"/>
                  </a:lnTo>
                  <a:lnTo>
                    <a:pt x="1843" y="381"/>
                  </a:lnTo>
                  <a:lnTo>
                    <a:pt x="1790" y="381"/>
                  </a:lnTo>
                  <a:lnTo>
                    <a:pt x="1747" y="370"/>
                  </a:lnTo>
                  <a:lnTo>
                    <a:pt x="1716" y="360"/>
                  </a:lnTo>
                  <a:lnTo>
                    <a:pt x="1674" y="339"/>
                  </a:lnTo>
                  <a:lnTo>
                    <a:pt x="1621" y="320"/>
                  </a:lnTo>
                  <a:lnTo>
                    <a:pt x="1578" y="309"/>
                  </a:lnTo>
                  <a:lnTo>
                    <a:pt x="1547" y="278"/>
                  </a:lnTo>
                  <a:lnTo>
                    <a:pt x="1504" y="258"/>
                  </a:lnTo>
                  <a:lnTo>
                    <a:pt x="1461" y="227"/>
                  </a:lnTo>
                  <a:lnTo>
                    <a:pt x="1419" y="206"/>
                  </a:lnTo>
                  <a:lnTo>
                    <a:pt x="1366" y="164"/>
                  </a:lnTo>
                  <a:lnTo>
                    <a:pt x="1292" y="113"/>
                  </a:lnTo>
                  <a:lnTo>
                    <a:pt x="1219" y="52"/>
                  </a:lnTo>
                  <a:lnTo>
                    <a:pt x="1239" y="10"/>
                  </a:lnTo>
                  <a:lnTo>
                    <a:pt x="1335" y="62"/>
                  </a:lnTo>
                  <a:lnTo>
                    <a:pt x="1408" y="123"/>
                  </a:lnTo>
                  <a:lnTo>
                    <a:pt x="1452" y="154"/>
                  </a:lnTo>
                  <a:lnTo>
                    <a:pt x="1494" y="175"/>
                  </a:lnTo>
                  <a:lnTo>
                    <a:pt x="1525" y="206"/>
                  </a:lnTo>
                  <a:lnTo>
                    <a:pt x="1568" y="227"/>
                  </a:lnTo>
                  <a:lnTo>
                    <a:pt x="1610" y="258"/>
                  </a:lnTo>
                  <a:lnTo>
                    <a:pt x="1642" y="268"/>
                  </a:lnTo>
                  <a:lnTo>
                    <a:pt x="1685" y="289"/>
                  </a:lnTo>
                  <a:lnTo>
                    <a:pt x="1727" y="309"/>
                  </a:lnTo>
                  <a:lnTo>
                    <a:pt x="1769" y="320"/>
                  </a:lnTo>
                  <a:lnTo>
                    <a:pt x="1801" y="320"/>
                  </a:lnTo>
                  <a:lnTo>
                    <a:pt x="1843" y="329"/>
                  </a:lnTo>
                  <a:lnTo>
                    <a:pt x="1885" y="329"/>
                  </a:lnTo>
                  <a:close/>
                  <a:moveTo>
                    <a:pt x="2182" y="339"/>
                  </a:moveTo>
                  <a:lnTo>
                    <a:pt x="2129" y="370"/>
                  </a:lnTo>
                  <a:lnTo>
                    <a:pt x="2161" y="381"/>
                  </a:lnTo>
                  <a:lnTo>
                    <a:pt x="2108" y="381"/>
                  </a:lnTo>
                  <a:lnTo>
                    <a:pt x="2044" y="381"/>
                  </a:lnTo>
                  <a:lnTo>
                    <a:pt x="1960" y="381"/>
                  </a:lnTo>
                  <a:lnTo>
                    <a:pt x="1885" y="381"/>
                  </a:lnTo>
                  <a:lnTo>
                    <a:pt x="1885" y="329"/>
                  </a:lnTo>
                  <a:lnTo>
                    <a:pt x="1960" y="329"/>
                  </a:lnTo>
                  <a:lnTo>
                    <a:pt x="2044" y="329"/>
                  </a:lnTo>
                  <a:lnTo>
                    <a:pt x="2108" y="329"/>
                  </a:lnTo>
                  <a:lnTo>
                    <a:pt x="2161" y="329"/>
                  </a:lnTo>
                  <a:lnTo>
                    <a:pt x="2182" y="339"/>
                  </a:lnTo>
                  <a:close/>
                  <a:moveTo>
                    <a:pt x="2161" y="381"/>
                  </a:moveTo>
                  <a:lnTo>
                    <a:pt x="2161" y="329"/>
                  </a:lnTo>
                  <a:lnTo>
                    <a:pt x="2171" y="329"/>
                  </a:lnTo>
                  <a:lnTo>
                    <a:pt x="2171" y="339"/>
                  </a:lnTo>
                  <a:lnTo>
                    <a:pt x="2182" y="339"/>
                  </a:lnTo>
                  <a:lnTo>
                    <a:pt x="2182" y="360"/>
                  </a:lnTo>
                  <a:lnTo>
                    <a:pt x="2182" y="370"/>
                  </a:lnTo>
                  <a:lnTo>
                    <a:pt x="2171" y="381"/>
                  </a:lnTo>
                  <a:lnTo>
                    <a:pt x="2161" y="381"/>
                  </a:lnTo>
                  <a:close/>
                  <a:moveTo>
                    <a:pt x="2277" y="648"/>
                  </a:moveTo>
                  <a:lnTo>
                    <a:pt x="2257" y="607"/>
                  </a:lnTo>
                  <a:lnTo>
                    <a:pt x="2235" y="638"/>
                  </a:lnTo>
                  <a:lnTo>
                    <a:pt x="2235" y="546"/>
                  </a:lnTo>
                  <a:lnTo>
                    <a:pt x="2235" y="505"/>
                  </a:lnTo>
                  <a:lnTo>
                    <a:pt x="2257" y="525"/>
                  </a:lnTo>
                  <a:lnTo>
                    <a:pt x="2235" y="525"/>
                  </a:lnTo>
                  <a:lnTo>
                    <a:pt x="2224" y="525"/>
                  </a:lnTo>
                  <a:lnTo>
                    <a:pt x="2215" y="505"/>
                  </a:lnTo>
                  <a:lnTo>
                    <a:pt x="2204" y="494"/>
                  </a:lnTo>
                  <a:lnTo>
                    <a:pt x="2182" y="474"/>
                  </a:lnTo>
                  <a:lnTo>
                    <a:pt x="2171" y="443"/>
                  </a:lnTo>
                  <a:lnTo>
                    <a:pt x="2151" y="412"/>
                  </a:lnTo>
                  <a:lnTo>
                    <a:pt x="2129" y="370"/>
                  </a:lnTo>
                  <a:lnTo>
                    <a:pt x="2182" y="339"/>
                  </a:lnTo>
                  <a:lnTo>
                    <a:pt x="2204" y="391"/>
                  </a:lnTo>
                  <a:lnTo>
                    <a:pt x="2215" y="422"/>
                  </a:lnTo>
                  <a:lnTo>
                    <a:pt x="2224" y="443"/>
                  </a:lnTo>
                  <a:lnTo>
                    <a:pt x="2235" y="453"/>
                  </a:lnTo>
                  <a:lnTo>
                    <a:pt x="2257" y="474"/>
                  </a:lnTo>
                  <a:lnTo>
                    <a:pt x="2266" y="474"/>
                  </a:lnTo>
                  <a:lnTo>
                    <a:pt x="2277" y="484"/>
                  </a:lnTo>
                  <a:lnTo>
                    <a:pt x="2288" y="494"/>
                  </a:lnTo>
                  <a:lnTo>
                    <a:pt x="2288" y="505"/>
                  </a:lnTo>
                  <a:lnTo>
                    <a:pt x="2288" y="546"/>
                  </a:lnTo>
                  <a:lnTo>
                    <a:pt x="2288" y="638"/>
                  </a:lnTo>
                  <a:lnTo>
                    <a:pt x="2277" y="648"/>
                  </a:lnTo>
                  <a:close/>
                  <a:moveTo>
                    <a:pt x="2257" y="607"/>
                  </a:moveTo>
                  <a:lnTo>
                    <a:pt x="2266" y="638"/>
                  </a:lnTo>
                  <a:lnTo>
                    <a:pt x="2257" y="607"/>
                  </a:lnTo>
                  <a:close/>
                  <a:moveTo>
                    <a:pt x="2235" y="638"/>
                  </a:moveTo>
                  <a:lnTo>
                    <a:pt x="2288" y="638"/>
                  </a:lnTo>
                  <a:lnTo>
                    <a:pt x="2288" y="648"/>
                  </a:lnTo>
                  <a:lnTo>
                    <a:pt x="2277" y="659"/>
                  </a:lnTo>
                  <a:lnTo>
                    <a:pt x="2266" y="659"/>
                  </a:lnTo>
                  <a:lnTo>
                    <a:pt x="2257" y="659"/>
                  </a:lnTo>
                  <a:lnTo>
                    <a:pt x="2257" y="648"/>
                  </a:lnTo>
                  <a:lnTo>
                    <a:pt x="2235" y="638"/>
                  </a:lnTo>
                  <a:close/>
                  <a:moveTo>
                    <a:pt x="2257" y="607"/>
                  </a:moveTo>
                  <a:lnTo>
                    <a:pt x="2266" y="638"/>
                  </a:lnTo>
                  <a:lnTo>
                    <a:pt x="2257" y="607"/>
                  </a:lnTo>
                  <a:close/>
                  <a:moveTo>
                    <a:pt x="2235" y="638"/>
                  </a:moveTo>
                  <a:lnTo>
                    <a:pt x="2288" y="638"/>
                  </a:lnTo>
                  <a:lnTo>
                    <a:pt x="2288" y="648"/>
                  </a:lnTo>
                  <a:lnTo>
                    <a:pt x="2277" y="659"/>
                  </a:lnTo>
                  <a:lnTo>
                    <a:pt x="2266" y="659"/>
                  </a:lnTo>
                  <a:lnTo>
                    <a:pt x="2257" y="659"/>
                  </a:lnTo>
                  <a:lnTo>
                    <a:pt x="2257" y="648"/>
                  </a:lnTo>
                  <a:lnTo>
                    <a:pt x="2235" y="638"/>
                  </a:lnTo>
                  <a:close/>
                </a:path>
              </a:pathLst>
            </a:custGeom>
            <a:solidFill>
              <a:srgbClr val="FFFFFF"/>
            </a:solidFill>
            <a:ln w="9525">
              <a:noFill/>
              <a:round/>
              <a:headEnd/>
              <a:tailEnd/>
            </a:ln>
          </p:spPr>
          <p:txBody>
            <a:bodyPr/>
            <a:lstStyle/>
            <a:p>
              <a:endParaRPr lang="uk-UA"/>
            </a:p>
          </p:txBody>
        </p:sp>
        <p:sp>
          <p:nvSpPr>
            <p:cNvPr id="16489" name="Freeform 113"/>
            <p:cNvSpPr>
              <a:spLocks/>
            </p:cNvSpPr>
            <p:nvPr/>
          </p:nvSpPr>
          <p:spPr bwMode="auto">
            <a:xfrm>
              <a:off x="6216650" y="4716463"/>
              <a:ext cx="431800" cy="454025"/>
            </a:xfrm>
            <a:custGeom>
              <a:avLst/>
              <a:gdLst>
                <a:gd name="T0" fmla="*/ 2147483647 w 1356"/>
                <a:gd name="T1" fmla="*/ 2147483647 h 1430"/>
                <a:gd name="T2" fmla="*/ 2147483647 w 1356"/>
                <a:gd name="T3" fmla="*/ 2147483647 h 1430"/>
                <a:gd name="T4" fmla="*/ 2147483647 w 1356"/>
                <a:gd name="T5" fmla="*/ 2147483647 h 1430"/>
                <a:gd name="T6" fmla="*/ 2147483647 w 1356"/>
                <a:gd name="T7" fmla="*/ 2147483647 h 1430"/>
                <a:gd name="T8" fmla="*/ 2147483647 w 1356"/>
                <a:gd name="T9" fmla="*/ 2147483647 h 1430"/>
                <a:gd name="T10" fmla="*/ 2147483647 w 1356"/>
                <a:gd name="T11" fmla="*/ 2147483647 h 1430"/>
                <a:gd name="T12" fmla="*/ 2147483647 w 1356"/>
                <a:gd name="T13" fmla="*/ 2147483647 h 1430"/>
                <a:gd name="T14" fmla="*/ 2147483647 w 1356"/>
                <a:gd name="T15" fmla="*/ 2147483647 h 1430"/>
                <a:gd name="T16" fmla="*/ 0 w 1356"/>
                <a:gd name="T17" fmla="*/ 2147483647 h 1430"/>
                <a:gd name="T18" fmla="*/ 0 w 1356"/>
                <a:gd name="T19" fmla="*/ 0 h 1430"/>
                <a:gd name="T20" fmla="*/ 2147483647 w 1356"/>
                <a:gd name="T21" fmla="*/ 2147483647 h 1430"/>
                <a:gd name="T22" fmla="*/ 2147483647 w 1356"/>
                <a:gd name="T23" fmla="*/ 2147483647 h 1430"/>
                <a:gd name="T24" fmla="*/ 2147483647 w 1356"/>
                <a:gd name="T25" fmla="*/ 2147483647 h 1430"/>
                <a:gd name="T26" fmla="*/ 2147483647 w 1356"/>
                <a:gd name="T27" fmla="*/ 0 h 1430"/>
                <a:gd name="T28" fmla="*/ 2147483647 w 1356"/>
                <a:gd name="T29" fmla="*/ 2147483647 h 1430"/>
                <a:gd name="T30" fmla="*/ 2147483647 w 1356"/>
                <a:gd name="T31" fmla="*/ 2147483647 h 1430"/>
                <a:gd name="T32" fmla="*/ 2147483647 w 1356"/>
                <a:gd name="T33" fmla="*/ 2147483647 h 1430"/>
                <a:gd name="T34" fmla="*/ 2147483647 w 1356"/>
                <a:gd name="T35" fmla="*/ 2147483647 h 1430"/>
                <a:gd name="T36" fmla="*/ 2147483647 w 1356"/>
                <a:gd name="T37" fmla="*/ 2147483647 h 1430"/>
                <a:gd name="T38" fmla="*/ 2147483647 w 1356"/>
                <a:gd name="T39" fmla="*/ 2147483647 h 1430"/>
                <a:gd name="T40" fmla="*/ 2147483647 w 1356"/>
                <a:gd name="T41" fmla="*/ 2147483647 h 1430"/>
                <a:gd name="T42" fmla="*/ 2147483647 w 1356"/>
                <a:gd name="T43" fmla="*/ 2147483647 h 1430"/>
                <a:gd name="T44" fmla="*/ 2147483647 w 1356"/>
                <a:gd name="T45" fmla="*/ 2147483647 h 1430"/>
                <a:gd name="T46" fmla="*/ 2147483647 w 1356"/>
                <a:gd name="T47" fmla="*/ 2147483647 h 1430"/>
                <a:gd name="T48" fmla="*/ 2147483647 w 1356"/>
                <a:gd name="T49" fmla="*/ 21474836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6"/>
                <a:gd name="T76" fmla="*/ 0 h 1430"/>
                <a:gd name="T77" fmla="*/ 1356 w 1356"/>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6" h="1430">
                  <a:moveTo>
                    <a:pt x="646" y="1266"/>
                  </a:moveTo>
                  <a:lnTo>
                    <a:pt x="582" y="1091"/>
                  </a:lnTo>
                  <a:lnTo>
                    <a:pt x="508" y="947"/>
                  </a:lnTo>
                  <a:lnTo>
                    <a:pt x="435" y="823"/>
                  </a:lnTo>
                  <a:lnTo>
                    <a:pt x="339" y="710"/>
                  </a:lnTo>
                  <a:lnTo>
                    <a:pt x="254" y="597"/>
                  </a:lnTo>
                  <a:lnTo>
                    <a:pt x="169" y="474"/>
                  </a:lnTo>
                  <a:lnTo>
                    <a:pt x="74" y="329"/>
                  </a:lnTo>
                  <a:lnTo>
                    <a:pt x="0" y="164"/>
                  </a:lnTo>
                  <a:lnTo>
                    <a:pt x="0" y="0"/>
                  </a:lnTo>
                  <a:lnTo>
                    <a:pt x="74" y="21"/>
                  </a:lnTo>
                  <a:lnTo>
                    <a:pt x="169" y="41"/>
                  </a:lnTo>
                  <a:lnTo>
                    <a:pt x="264" y="21"/>
                  </a:lnTo>
                  <a:lnTo>
                    <a:pt x="382" y="0"/>
                  </a:lnTo>
                  <a:lnTo>
                    <a:pt x="1027" y="102"/>
                  </a:lnTo>
                  <a:lnTo>
                    <a:pt x="1356" y="761"/>
                  </a:lnTo>
                  <a:lnTo>
                    <a:pt x="1313" y="864"/>
                  </a:lnTo>
                  <a:lnTo>
                    <a:pt x="1260" y="947"/>
                  </a:lnTo>
                  <a:lnTo>
                    <a:pt x="1207" y="1019"/>
                  </a:lnTo>
                  <a:lnTo>
                    <a:pt x="1144" y="1091"/>
                  </a:lnTo>
                  <a:lnTo>
                    <a:pt x="1091" y="1174"/>
                  </a:lnTo>
                  <a:lnTo>
                    <a:pt x="1038" y="1245"/>
                  </a:lnTo>
                  <a:lnTo>
                    <a:pt x="996" y="1328"/>
                  </a:lnTo>
                  <a:lnTo>
                    <a:pt x="974" y="1430"/>
                  </a:lnTo>
                  <a:lnTo>
                    <a:pt x="646" y="1266"/>
                  </a:lnTo>
                  <a:close/>
                </a:path>
              </a:pathLst>
            </a:custGeom>
            <a:solidFill>
              <a:srgbClr val="008EC8"/>
            </a:solidFill>
            <a:ln w="9525">
              <a:noFill/>
              <a:round/>
              <a:headEnd/>
              <a:tailEnd/>
            </a:ln>
          </p:spPr>
          <p:txBody>
            <a:bodyPr/>
            <a:lstStyle/>
            <a:p>
              <a:endParaRPr lang="uk-UA"/>
            </a:p>
          </p:txBody>
        </p:sp>
        <p:sp>
          <p:nvSpPr>
            <p:cNvPr id="16490" name="Freeform 114"/>
            <p:cNvSpPr>
              <a:spLocks noEditPoints="1"/>
            </p:cNvSpPr>
            <p:nvPr/>
          </p:nvSpPr>
          <p:spPr bwMode="auto">
            <a:xfrm>
              <a:off x="6203950" y="4706938"/>
              <a:ext cx="450850" cy="469900"/>
            </a:xfrm>
            <a:custGeom>
              <a:avLst/>
              <a:gdLst>
                <a:gd name="T0" fmla="*/ 2147483647 w 1419"/>
                <a:gd name="T1" fmla="*/ 2147483647 h 1482"/>
                <a:gd name="T2" fmla="*/ 2147483647 w 1419"/>
                <a:gd name="T3" fmla="*/ 2147483647 h 1482"/>
                <a:gd name="T4" fmla="*/ 2147483647 w 1419"/>
                <a:gd name="T5" fmla="*/ 2147483647 h 1482"/>
                <a:gd name="T6" fmla="*/ 2147483647 w 1419"/>
                <a:gd name="T7" fmla="*/ 2147483647 h 1482"/>
                <a:gd name="T8" fmla="*/ 2147483647 w 1419"/>
                <a:gd name="T9" fmla="*/ 2147483647 h 1482"/>
                <a:gd name="T10" fmla="*/ 2147483647 w 1419"/>
                <a:gd name="T11" fmla="*/ 2147483647 h 1482"/>
                <a:gd name="T12" fmla="*/ 2147483647 w 1419"/>
                <a:gd name="T13" fmla="*/ 2147483647 h 1482"/>
                <a:gd name="T14" fmla="*/ 2147483647 w 1419"/>
                <a:gd name="T15" fmla="*/ 2147483647 h 1482"/>
                <a:gd name="T16" fmla="*/ 2147483647 w 1419"/>
                <a:gd name="T17" fmla="*/ 2147483647 h 1482"/>
                <a:gd name="T18" fmla="*/ 2147483647 w 1419"/>
                <a:gd name="T19" fmla="*/ 2147483647 h 1482"/>
                <a:gd name="T20" fmla="*/ 2147483647 w 1419"/>
                <a:gd name="T21" fmla="*/ 2147483647 h 1482"/>
                <a:gd name="T22" fmla="*/ 2147483647 w 1419"/>
                <a:gd name="T23" fmla="*/ 2147483647 h 1482"/>
                <a:gd name="T24" fmla="*/ 2147483647 w 1419"/>
                <a:gd name="T25" fmla="*/ 2147483647 h 1482"/>
                <a:gd name="T26" fmla="*/ 2147483647 w 1419"/>
                <a:gd name="T27" fmla="*/ 2147483647 h 1482"/>
                <a:gd name="T28" fmla="*/ 2147483647 w 1419"/>
                <a:gd name="T29" fmla="*/ 2147483647 h 1482"/>
                <a:gd name="T30" fmla="*/ 2147483647 w 1419"/>
                <a:gd name="T31" fmla="*/ 2147483647 h 1482"/>
                <a:gd name="T32" fmla="*/ 2147483647 w 1419"/>
                <a:gd name="T33" fmla="*/ 0 h 1482"/>
                <a:gd name="T34" fmla="*/ 2147483647 w 1419"/>
                <a:gd name="T35" fmla="*/ 2147483647 h 1482"/>
                <a:gd name="T36" fmla="*/ 2147483647 w 1419"/>
                <a:gd name="T37" fmla="*/ 2147483647 h 1482"/>
                <a:gd name="T38" fmla="*/ 2147483647 w 1419"/>
                <a:gd name="T39" fmla="*/ 0 h 1482"/>
                <a:gd name="T40" fmla="*/ 2147483647 w 1419"/>
                <a:gd name="T41" fmla="*/ 2147483647 h 1482"/>
                <a:gd name="T42" fmla="*/ 2147483647 w 1419"/>
                <a:gd name="T43" fmla="*/ 2147483647 h 1482"/>
                <a:gd name="T44" fmla="*/ 2147483647 w 1419"/>
                <a:gd name="T45" fmla="*/ 2147483647 h 1482"/>
                <a:gd name="T46" fmla="*/ 2147483647 w 1419"/>
                <a:gd name="T47" fmla="*/ 2147483647 h 1482"/>
                <a:gd name="T48" fmla="*/ 2147483647 w 1419"/>
                <a:gd name="T49" fmla="*/ 2147483647 h 1482"/>
                <a:gd name="T50" fmla="*/ 2147483647 w 1419"/>
                <a:gd name="T51" fmla="*/ 2147483647 h 1482"/>
                <a:gd name="T52" fmla="*/ 2147483647 w 1419"/>
                <a:gd name="T53" fmla="*/ 2147483647 h 1482"/>
                <a:gd name="T54" fmla="*/ 2147483647 w 1419"/>
                <a:gd name="T55" fmla="*/ 2147483647 h 1482"/>
                <a:gd name="T56" fmla="*/ 2147483647 w 1419"/>
                <a:gd name="T57" fmla="*/ 0 h 1482"/>
                <a:gd name="T58" fmla="*/ 2147483647 w 1419"/>
                <a:gd name="T59" fmla="*/ 2147483647 h 1482"/>
                <a:gd name="T60" fmla="*/ 2147483647 w 1419"/>
                <a:gd name="T61" fmla="*/ 0 h 1482"/>
                <a:gd name="T62" fmla="*/ 2147483647 w 1419"/>
                <a:gd name="T63" fmla="*/ 2147483647 h 1482"/>
                <a:gd name="T64" fmla="*/ 2147483647 w 1419"/>
                <a:gd name="T65" fmla="*/ 0 h 1482"/>
                <a:gd name="T66" fmla="*/ 2147483647 w 1419"/>
                <a:gd name="T67" fmla="*/ 2147483647 h 1482"/>
                <a:gd name="T68" fmla="*/ 2147483647 w 1419"/>
                <a:gd name="T69" fmla="*/ 2147483647 h 1482"/>
                <a:gd name="T70" fmla="*/ 2147483647 w 1419"/>
                <a:gd name="T71" fmla="*/ 2147483647 h 1482"/>
                <a:gd name="T72" fmla="*/ 2147483647 w 1419"/>
                <a:gd name="T73" fmla="*/ 2147483647 h 1482"/>
                <a:gd name="T74" fmla="*/ 2147483647 w 1419"/>
                <a:gd name="T75" fmla="*/ 2147483647 h 1482"/>
                <a:gd name="T76" fmla="*/ 2147483647 w 1419"/>
                <a:gd name="T77" fmla="*/ 2147483647 h 1482"/>
                <a:gd name="T78" fmla="*/ 2147483647 w 1419"/>
                <a:gd name="T79" fmla="*/ 2147483647 h 1482"/>
                <a:gd name="T80" fmla="*/ 2147483647 w 1419"/>
                <a:gd name="T81" fmla="*/ 2147483647 h 1482"/>
                <a:gd name="T82" fmla="*/ 2147483647 w 1419"/>
                <a:gd name="T83" fmla="*/ 2147483647 h 1482"/>
                <a:gd name="T84" fmla="*/ 2147483647 w 1419"/>
                <a:gd name="T85" fmla="*/ 2147483647 h 1482"/>
                <a:gd name="T86" fmla="*/ 2147483647 w 1419"/>
                <a:gd name="T87" fmla="*/ 2147483647 h 1482"/>
                <a:gd name="T88" fmla="*/ 2147483647 w 1419"/>
                <a:gd name="T89" fmla="*/ 2147483647 h 1482"/>
                <a:gd name="T90" fmla="*/ 2147483647 w 1419"/>
                <a:gd name="T91" fmla="*/ 2147483647 h 1482"/>
                <a:gd name="T92" fmla="*/ 2147483647 w 1419"/>
                <a:gd name="T93" fmla="*/ 2147483647 h 1482"/>
                <a:gd name="T94" fmla="*/ 2147483647 w 1419"/>
                <a:gd name="T95" fmla="*/ 2147483647 h 1482"/>
                <a:gd name="T96" fmla="*/ 2147483647 w 1419"/>
                <a:gd name="T97" fmla="*/ 2147483647 h 1482"/>
                <a:gd name="T98" fmla="*/ 2147483647 w 1419"/>
                <a:gd name="T99" fmla="*/ 2147483647 h 1482"/>
                <a:gd name="T100" fmla="*/ 2147483647 w 1419"/>
                <a:gd name="T101" fmla="*/ 2147483647 h 1482"/>
                <a:gd name="T102" fmla="*/ 2147483647 w 1419"/>
                <a:gd name="T103" fmla="*/ 2147483647 h 1482"/>
                <a:gd name="T104" fmla="*/ 2147483647 w 1419"/>
                <a:gd name="T105" fmla="*/ 2147483647 h 1482"/>
                <a:gd name="T106" fmla="*/ 2147483647 w 1419"/>
                <a:gd name="T107" fmla="*/ 2147483647 h 1482"/>
                <a:gd name="T108" fmla="*/ 2147483647 w 1419"/>
                <a:gd name="T109" fmla="*/ 2147483647 h 1482"/>
                <a:gd name="T110" fmla="*/ 2147483647 w 1419"/>
                <a:gd name="T111" fmla="*/ 2147483647 h 1482"/>
                <a:gd name="T112" fmla="*/ 2147483647 w 1419"/>
                <a:gd name="T113" fmla="*/ 2147483647 h 1482"/>
                <a:gd name="T114" fmla="*/ 2147483647 w 1419"/>
                <a:gd name="T115" fmla="*/ 2147483647 h 1482"/>
                <a:gd name="T116" fmla="*/ 2147483647 w 1419"/>
                <a:gd name="T117" fmla="*/ 2147483647 h 14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19"/>
                <a:gd name="T178" fmla="*/ 0 h 1482"/>
                <a:gd name="T179" fmla="*/ 1419 w 1419"/>
                <a:gd name="T180" fmla="*/ 1482 h 14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19" h="1482">
                  <a:moveTo>
                    <a:pt x="0" y="195"/>
                  </a:moveTo>
                  <a:lnTo>
                    <a:pt x="63" y="195"/>
                  </a:lnTo>
                  <a:lnTo>
                    <a:pt x="53" y="185"/>
                  </a:lnTo>
                  <a:lnTo>
                    <a:pt x="84" y="216"/>
                  </a:lnTo>
                  <a:lnTo>
                    <a:pt x="105" y="268"/>
                  </a:lnTo>
                  <a:lnTo>
                    <a:pt x="116" y="309"/>
                  </a:lnTo>
                  <a:lnTo>
                    <a:pt x="148" y="349"/>
                  </a:lnTo>
                  <a:lnTo>
                    <a:pt x="191" y="422"/>
                  </a:lnTo>
                  <a:lnTo>
                    <a:pt x="222" y="484"/>
                  </a:lnTo>
                  <a:lnTo>
                    <a:pt x="275" y="556"/>
                  </a:lnTo>
                  <a:lnTo>
                    <a:pt x="317" y="617"/>
                  </a:lnTo>
                  <a:lnTo>
                    <a:pt x="360" y="669"/>
                  </a:lnTo>
                  <a:lnTo>
                    <a:pt x="413" y="721"/>
                  </a:lnTo>
                  <a:lnTo>
                    <a:pt x="444" y="782"/>
                  </a:lnTo>
                  <a:lnTo>
                    <a:pt x="486" y="844"/>
                  </a:lnTo>
                  <a:lnTo>
                    <a:pt x="529" y="895"/>
                  </a:lnTo>
                  <a:lnTo>
                    <a:pt x="572" y="958"/>
                  </a:lnTo>
                  <a:lnTo>
                    <a:pt x="603" y="1039"/>
                  </a:lnTo>
                  <a:lnTo>
                    <a:pt x="646" y="1112"/>
                  </a:lnTo>
                  <a:lnTo>
                    <a:pt x="667" y="1153"/>
                  </a:lnTo>
                  <a:lnTo>
                    <a:pt x="688" y="1194"/>
                  </a:lnTo>
                  <a:lnTo>
                    <a:pt x="699" y="1224"/>
                  </a:lnTo>
                  <a:lnTo>
                    <a:pt x="710" y="1276"/>
                  </a:lnTo>
                  <a:lnTo>
                    <a:pt x="657" y="1297"/>
                  </a:lnTo>
                  <a:lnTo>
                    <a:pt x="646" y="1255"/>
                  </a:lnTo>
                  <a:lnTo>
                    <a:pt x="635" y="1215"/>
                  </a:lnTo>
                  <a:lnTo>
                    <a:pt x="624" y="1163"/>
                  </a:lnTo>
                  <a:lnTo>
                    <a:pt x="593" y="1122"/>
                  </a:lnTo>
                  <a:lnTo>
                    <a:pt x="572" y="1060"/>
                  </a:lnTo>
                  <a:lnTo>
                    <a:pt x="529" y="999"/>
                  </a:lnTo>
                  <a:lnTo>
                    <a:pt x="486" y="937"/>
                  </a:lnTo>
                  <a:lnTo>
                    <a:pt x="444" y="875"/>
                  </a:lnTo>
                  <a:lnTo>
                    <a:pt x="413" y="802"/>
                  </a:lnTo>
                  <a:lnTo>
                    <a:pt x="360" y="752"/>
                  </a:lnTo>
                  <a:lnTo>
                    <a:pt x="317" y="710"/>
                  </a:lnTo>
                  <a:lnTo>
                    <a:pt x="275" y="638"/>
                  </a:lnTo>
                  <a:lnTo>
                    <a:pt x="222" y="576"/>
                  </a:lnTo>
                  <a:lnTo>
                    <a:pt x="191" y="515"/>
                  </a:lnTo>
                  <a:lnTo>
                    <a:pt x="137" y="453"/>
                  </a:lnTo>
                  <a:lnTo>
                    <a:pt x="95" y="370"/>
                  </a:lnTo>
                  <a:lnTo>
                    <a:pt x="63" y="339"/>
                  </a:lnTo>
                  <a:lnTo>
                    <a:pt x="53" y="299"/>
                  </a:lnTo>
                  <a:lnTo>
                    <a:pt x="31" y="247"/>
                  </a:lnTo>
                  <a:lnTo>
                    <a:pt x="10" y="206"/>
                  </a:lnTo>
                  <a:lnTo>
                    <a:pt x="0" y="195"/>
                  </a:lnTo>
                  <a:close/>
                  <a:moveTo>
                    <a:pt x="63" y="195"/>
                  </a:moveTo>
                  <a:lnTo>
                    <a:pt x="42" y="195"/>
                  </a:lnTo>
                  <a:lnTo>
                    <a:pt x="63" y="195"/>
                  </a:lnTo>
                  <a:close/>
                  <a:moveTo>
                    <a:pt x="53" y="185"/>
                  </a:moveTo>
                  <a:lnTo>
                    <a:pt x="10" y="206"/>
                  </a:lnTo>
                  <a:lnTo>
                    <a:pt x="0" y="195"/>
                  </a:lnTo>
                  <a:lnTo>
                    <a:pt x="10" y="185"/>
                  </a:lnTo>
                  <a:lnTo>
                    <a:pt x="10" y="164"/>
                  </a:lnTo>
                  <a:lnTo>
                    <a:pt x="31" y="164"/>
                  </a:lnTo>
                  <a:lnTo>
                    <a:pt x="42" y="164"/>
                  </a:lnTo>
                  <a:lnTo>
                    <a:pt x="53" y="164"/>
                  </a:lnTo>
                  <a:lnTo>
                    <a:pt x="53" y="185"/>
                  </a:lnTo>
                  <a:close/>
                  <a:moveTo>
                    <a:pt x="42" y="0"/>
                  </a:moveTo>
                  <a:lnTo>
                    <a:pt x="63" y="31"/>
                  </a:lnTo>
                  <a:lnTo>
                    <a:pt x="63" y="195"/>
                  </a:lnTo>
                  <a:lnTo>
                    <a:pt x="0" y="195"/>
                  </a:lnTo>
                  <a:lnTo>
                    <a:pt x="0" y="31"/>
                  </a:lnTo>
                  <a:lnTo>
                    <a:pt x="42" y="0"/>
                  </a:lnTo>
                  <a:close/>
                  <a:moveTo>
                    <a:pt x="63" y="31"/>
                  </a:moveTo>
                  <a:lnTo>
                    <a:pt x="0" y="31"/>
                  </a:lnTo>
                  <a:lnTo>
                    <a:pt x="10" y="21"/>
                  </a:lnTo>
                  <a:lnTo>
                    <a:pt x="10" y="0"/>
                  </a:lnTo>
                  <a:lnTo>
                    <a:pt x="31" y="0"/>
                  </a:lnTo>
                  <a:lnTo>
                    <a:pt x="42" y="0"/>
                  </a:lnTo>
                  <a:lnTo>
                    <a:pt x="53" y="0"/>
                  </a:lnTo>
                  <a:lnTo>
                    <a:pt x="53" y="21"/>
                  </a:lnTo>
                  <a:lnTo>
                    <a:pt x="63" y="31"/>
                  </a:lnTo>
                  <a:close/>
                  <a:moveTo>
                    <a:pt x="31" y="52"/>
                  </a:moveTo>
                  <a:lnTo>
                    <a:pt x="42" y="31"/>
                  </a:lnTo>
                  <a:lnTo>
                    <a:pt x="31" y="52"/>
                  </a:lnTo>
                  <a:close/>
                  <a:moveTo>
                    <a:pt x="63" y="31"/>
                  </a:moveTo>
                  <a:lnTo>
                    <a:pt x="0" y="31"/>
                  </a:lnTo>
                  <a:lnTo>
                    <a:pt x="10" y="21"/>
                  </a:lnTo>
                  <a:lnTo>
                    <a:pt x="10" y="0"/>
                  </a:lnTo>
                  <a:lnTo>
                    <a:pt x="31" y="0"/>
                  </a:lnTo>
                  <a:lnTo>
                    <a:pt x="42" y="0"/>
                  </a:lnTo>
                  <a:lnTo>
                    <a:pt x="53" y="0"/>
                  </a:lnTo>
                  <a:lnTo>
                    <a:pt x="53" y="21"/>
                  </a:lnTo>
                  <a:lnTo>
                    <a:pt x="63" y="31"/>
                  </a:lnTo>
                  <a:close/>
                  <a:moveTo>
                    <a:pt x="424" y="0"/>
                  </a:moveTo>
                  <a:lnTo>
                    <a:pt x="413" y="52"/>
                  </a:lnTo>
                  <a:lnTo>
                    <a:pt x="424" y="52"/>
                  </a:lnTo>
                  <a:lnTo>
                    <a:pt x="370" y="72"/>
                  </a:lnTo>
                  <a:lnTo>
                    <a:pt x="306" y="83"/>
                  </a:lnTo>
                  <a:lnTo>
                    <a:pt x="275" y="93"/>
                  </a:lnTo>
                  <a:lnTo>
                    <a:pt x="253" y="93"/>
                  </a:lnTo>
                  <a:lnTo>
                    <a:pt x="222" y="93"/>
                  </a:lnTo>
                  <a:lnTo>
                    <a:pt x="211" y="93"/>
                  </a:lnTo>
                  <a:lnTo>
                    <a:pt x="191" y="93"/>
                  </a:lnTo>
                  <a:lnTo>
                    <a:pt x="158" y="93"/>
                  </a:lnTo>
                  <a:lnTo>
                    <a:pt x="137" y="93"/>
                  </a:lnTo>
                  <a:lnTo>
                    <a:pt x="105" y="83"/>
                  </a:lnTo>
                  <a:lnTo>
                    <a:pt x="95" y="83"/>
                  </a:lnTo>
                  <a:lnTo>
                    <a:pt x="63" y="72"/>
                  </a:lnTo>
                  <a:lnTo>
                    <a:pt x="42" y="72"/>
                  </a:lnTo>
                  <a:lnTo>
                    <a:pt x="31" y="52"/>
                  </a:lnTo>
                  <a:lnTo>
                    <a:pt x="42" y="0"/>
                  </a:lnTo>
                  <a:lnTo>
                    <a:pt x="63" y="21"/>
                  </a:lnTo>
                  <a:lnTo>
                    <a:pt x="84" y="21"/>
                  </a:lnTo>
                  <a:lnTo>
                    <a:pt x="105" y="31"/>
                  </a:lnTo>
                  <a:lnTo>
                    <a:pt x="116" y="31"/>
                  </a:lnTo>
                  <a:lnTo>
                    <a:pt x="148" y="41"/>
                  </a:lnTo>
                  <a:lnTo>
                    <a:pt x="158" y="41"/>
                  </a:lnTo>
                  <a:lnTo>
                    <a:pt x="191" y="41"/>
                  </a:lnTo>
                  <a:lnTo>
                    <a:pt x="211" y="41"/>
                  </a:lnTo>
                  <a:lnTo>
                    <a:pt x="222" y="41"/>
                  </a:lnTo>
                  <a:lnTo>
                    <a:pt x="253" y="41"/>
                  </a:lnTo>
                  <a:lnTo>
                    <a:pt x="275" y="41"/>
                  </a:lnTo>
                  <a:lnTo>
                    <a:pt x="306" y="31"/>
                  </a:lnTo>
                  <a:lnTo>
                    <a:pt x="360" y="21"/>
                  </a:lnTo>
                  <a:lnTo>
                    <a:pt x="413" y="0"/>
                  </a:lnTo>
                  <a:lnTo>
                    <a:pt x="424" y="0"/>
                  </a:lnTo>
                  <a:close/>
                  <a:moveTo>
                    <a:pt x="413" y="52"/>
                  </a:moveTo>
                  <a:lnTo>
                    <a:pt x="424" y="31"/>
                  </a:lnTo>
                  <a:lnTo>
                    <a:pt x="413" y="52"/>
                  </a:lnTo>
                  <a:close/>
                  <a:moveTo>
                    <a:pt x="424" y="52"/>
                  </a:moveTo>
                  <a:lnTo>
                    <a:pt x="413" y="0"/>
                  </a:lnTo>
                  <a:lnTo>
                    <a:pt x="424" y="0"/>
                  </a:lnTo>
                  <a:lnTo>
                    <a:pt x="433" y="0"/>
                  </a:lnTo>
                  <a:lnTo>
                    <a:pt x="444" y="21"/>
                  </a:lnTo>
                  <a:lnTo>
                    <a:pt x="444" y="31"/>
                  </a:lnTo>
                  <a:lnTo>
                    <a:pt x="433" y="41"/>
                  </a:lnTo>
                  <a:lnTo>
                    <a:pt x="424" y="52"/>
                  </a:lnTo>
                  <a:close/>
                  <a:moveTo>
                    <a:pt x="1091" y="133"/>
                  </a:moveTo>
                  <a:lnTo>
                    <a:pt x="1069" y="164"/>
                  </a:lnTo>
                  <a:lnTo>
                    <a:pt x="413" y="52"/>
                  </a:lnTo>
                  <a:lnTo>
                    <a:pt x="424" y="0"/>
                  </a:lnTo>
                  <a:lnTo>
                    <a:pt x="1080" y="103"/>
                  </a:lnTo>
                  <a:lnTo>
                    <a:pt x="1091" y="133"/>
                  </a:lnTo>
                  <a:close/>
                  <a:moveTo>
                    <a:pt x="1069" y="164"/>
                  </a:moveTo>
                  <a:lnTo>
                    <a:pt x="1080" y="103"/>
                  </a:lnTo>
                  <a:lnTo>
                    <a:pt x="1091" y="114"/>
                  </a:lnTo>
                  <a:lnTo>
                    <a:pt x="1091" y="133"/>
                  </a:lnTo>
                  <a:lnTo>
                    <a:pt x="1091" y="144"/>
                  </a:lnTo>
                  <a:lnTo>
                    <a:pt x="1091" y="154"/>
                  </a:lnTo>
                  <a:lnTo>
                    <a:pt x="1080" y="164"/>
                  </a:lnTo>
                  <a:lnTo>
                    <a:pt x="1069" y="164"/>
                  </a:lnTo>
                  <a:close/>
                  <a:moveTo>
                    <a:pt x="1419" y="802"/>
                  </a:moveTo>
                  <a:lnTo>
                    <a:pt x="1377" y="802"/>
                  </a:lnTo>
                  <a:lnTo>
                    <a:pt x="1049" y="144"/>
                  </a:lnTo>
                  <a:lnTo>
                    <a:pt x="1091" y="133"/>
                  </a:lnTo>
                  <a:lnTo>
                    <a:pt x="1419" y="782"/>
                  </a:lnTo>
                  <a:lnTo>
                    <a:pt x="1419" y="802"/>
                  </a:lnTo>
                  <a:close/>
                  <a:moveTo>
                    <a:pt x="1377" y="802"/>
                  </a:moveTo>
                  <a:lnTo>
                    <a:pt x="1419" y="782"/>
                  </a:lnTo>
                  <a:lnTo>
                    <a:pt x="1419" y="792"/>
                  </a:lnTo>
                  <a:lnTo>
                    <a:pt x="1419" y="802"/>
                  </a:lnTo>
                  <a:lnTo>
                    <a:pt x="1409" y="823"/>
                  </a:lnTo>
                  <a:lnTo>
                    <a:pt x="1398" y="823"/>
                  </a:lnTo>
                  <a:lnTo>
                    <a:pt x="1377" y="823"/>
                  </a:lnTo>
                  <a:lnTo>
                    <a:pt x="1377" y="802"/>
                  </a:lnTo>
                  <a:close/>
                  <a:moveTo>
                    <a:pt x="1366" y="782"/>
                  </a:moveTo>
                  <a:lnTo>
                    <a:pt x="1398" y="792"/>
                  </a:lnTo>
                  <a:lnTo>
                    <a:pt x="1366" y="782"/>
                  </a:lnTo>
                  <a:close/>
                  <a:moveTo>
                    <a:pt x="1377" y="802"/>
                  </a:moveTo>
                  <a:lnTo>
                    <a:pt x="1419" y="782"/>
                  </a:lnTo>
                  <a:lnTo>
                    <a:pt x="1419" y="792"/>
                  </a:lnTo>
                  <a:lnTo>
                    <a:pt x="1419" y="802"/>
                  </a:lnTo>
                  <a:lnTo>
                    <a:pt x="1409" y="823"/>
                  </a:lnTo>
                  <a:lnTo>
                    <a:pt x="1398" y="823"/>
                  </a:lnTo>
                  <a:lnTo>
                    <a:pt x="1377" y="823"/>
                  </a:lnTo>
                  <a:lnTo>
                    <a:pt x="1377" y="802"/>
                  </a:lnTo>
                  <a:close/>
                  <a:moveTo>
                    <a:pt x="996" y="1482"/>
                  </a:moveTo>
                  <a:lnTo>
                    <a:pt x="1027" y="1431"/>
                  </a:lnTo>
                  <a:lnTo>
                    <a:pt x="985" y="1442"/>
                  </a:lnTo>
                  <a:lnTo>
                    <a:pt x="996" y="1390"/>
                  </a:lnTo>
                  <a:lnTo>
                    <a:pt x="1016" y="1348"/>
                  </a:lnTo>
                  <a:lnTo>
                    <a:pt x="1038" y="1307"/>
                  </a:lnTo>
                  <a:lnTo>
                    <a:pt x="1069" y="1255"/>
                  </a:lnTo>
                  <a:lnTo>
                    <a:pt x="1080" y="1215"/>
                  </a:lnTo>
                  <a:lnTo>
                    <a:pt x="1101" y="1174"/>
                  </a:lnTo>
                  <a:lnTo>
                    <a:pt x="1144" y="1143"/>
                  </a:lnTo>
                  <a:lnTo>
                    <a:pt x="1176" y="1112"/>
                  </a:lnTo>
                  <a:lnTo>
                    <a:pt x="1229" y="1039"/>
                  </a:lnTo>
                  <a:lnTo>
                    <a:pt x="1282" y="958"/>
                  </a:lnTo>
                  <a:lnTo>
                    <a:pt x="1302" y="926"/>
                  </a:lnTo>
                  <a:lnTo>
                    <a:pt x="1324" y="885"/>
                  </a:lnTo>
                  <a:lnTo>
                    <a:pt x="1355" y="833"/>
                  </a:lnTo>
                  <a:lnTo>
                    <a:pt x="1366" y="782"/>
                  </a:lnTo>
                  <a:lnTo>
                    <a:pt x="1419" y="802"/>
                  </a:lnTo>
                  <a:lnTo>
                    <a:pt x="1409" y="854"/>
                  </a:lnTo>
                  <a:lnTo>
                    <a:pt x="1377" y="906"/>
                  </a:lnTo>
                  <a:lnTo>
                    <a:pt x="1355" y="947"/>
                  </a:lnTo>
                  <a:lnTo>
                    <a:pt x="1324" y="989"/>
                  </a:lnTo>
                  <a:lnTo>
                    <a:pt x="1260" y="1060"/>
                  </a:lnTo>
                  <a:lnTo>
                    <a:pt x="1207" y="1143"/>
                  </a:lnTo>
                  <a:lnTo>
                    <a:pt x="1186" y="1174"/>
                  </a:lnTo>
                  <a:lnTo>
                    <a:pt x="1154" y="1215"/>
                  </a:lnTo>
                  <a:lnTo>
                    <a:pt x="1133" y="1255"/>
                  </a:lnTo>
                  <a:lnTo>
                    <a:pt x="1101" y="1297"/>
                  </a:lnTo>
                  <a:lnTo>
                    <a:pt x="1091" y="1328"/>
                  </a:lnTo>
                  <a:lnTo>
                    <a:pt x="1069" y="1369"/>
                  </a:lnTo>
                  <a:lnTo>
                    <a:pt x="1049" y="1411"/>
                  </a:lnTo>
                  <a:lnTo>
                    <a:pt x="1038" y="1461"/>
                  </a:lnTo>
                  <a:lnTo>
                    <a:pt x="996" y="1482"/>
                  </a:lnTo>
                  <a:close/>
                  <a:moveTo>
                    <a:pt x="1027" y="1431"/>
                  </a:moveTo>
                  <a:lnTo>
                    <a:pt x="1016" y="1461"/>
                  </a:lnTo>
                  <a:lnTo>
                    <a:pt x="1027" y="1431"/>
                  </a:lnTo>
                  <a:close/>
                  <a:moveTo>
                    <a:pt x="985" y="1442"/>
                  </a:moveTo>
                  <a:lnTo>
                    <a:pt x="1038" y="1461"/>
                  </a:lnTo>
                  <a:lnTo>
                    <a:pt x="1038" y="1471"/>
                  </a:lnTo>
                  <a:lnTo>
                    <a:pt x="1027" y="1471"/>
                  </a:lnTo>
                  <a:lnTo>
                    <a:pt x="1027" y="1482"/>
                  </a:lnTo>
                  <a:lnTo>
                    <a:pt x="1016" y="1482"/>
                  </a:lnTo>
                  <a:lnTo>
                    <a:pt x="996" y="1471"/>
                  </a:lnTo>
                  <a:lnTo>
                    <a:pt x="985" y="1461"/>
                  </a:lnTo>
                  <a:lnTo>
                    <a:pt x="985" y="1442"/>
                  </a:lnTo>
                  <a:close/>
                  <a:moveTo>
                    <a:pt x="657" y="1297"/>
                  </a:moveTo>
                  <a:lnTo>
                    <a:pt x="699" y="1266"/>
                  </a:lnTo>
                  <a:lnTo>
                    <a:pt x="1027" y="1431"/>
                  </a:lnTo>
                  <a:lnTo>
                    <a:pt x="996" y="1482"/>
                  </a:lnTo>
                  <a:lnTo>
                    <a:pt x="667" y="1317"/>
                  </a:lnTo>
                  <a:lnTo>
                    <a:pt x="657" y="1297"/>
                  </a:lnTo>
                  <a:close/>
                  <a:moveTo>
                    <a:pt x="699" y="1266"/>
                  </a:moveTo>
                  <a:lnTo>
                    <a:pt x="667" y="1317"/>
                  </a:lnTo>
                  <a:lnTo>
                    <a:pt x="667" y="1307"/>
                  </a:lnTo>
                  <a:lnTo>
                    <a:pt x="657" y="1297"/>
                  </a:lnTo>
                  <a:lnTo>
                    <a:pt x="667" y="1276"/>
                  </a:lnTo>
                  <a:lnTo>
                    <a:pt x="667" y="1266"/>
                  </a:lnTo>
                  <a:lnTo>
                    <a:pt x="688" y="1266"/>
                  </a:lnTo>
                  <a:lnTo>
                    <a:pt x="699" y="1266"/>
                  </a:lnTo>
                  <a:close/>
                  <a:moveTo>
                    <a:pt x="710" y="1276"/>
                  </a:moveTo>
                  <a:lnTo>
                    <a:pt x="688" y="1297"/>
                  </a:lnTo>
                  <a:lnTo>
                    <a:pt x="710" y="1276"/>
                  </a:lnTo>
                  <a:close/>
                  <a:moveTo>
                    <a:pt x="699" y="1266"/>
                  </a:moveTo>
                  <a:lnTo>
                    <a:pt x="667" y="1317"/>
                  </a:lnTo>
                  <a:lnTo>
                    <a:pt x="667" y="1307"/>
                  </a:lnTo>
                  <a:lnTo>
                    <a:pt x="657" y="1297"/>
                  </a:lnTo>
                  <a:lnTo>
                    <a:pt x="667" y="1276"/>
                  </a:lnTo>
                  <a:lnTo>
                    <a:pt x="667" y="1266"/>
                  </a:lnTo>
                  <a:lnTo>
                    <a:pt x="688" y="1266"/>
                  </a:lnTo>
                  <a:lnTo>
                    <a:pt x="699" y="1266"/>
                  </a:lnTo>
                  <a:close/>
                </a:path>
              </a:pathLst>
            </a:custGeom>
            <a:solidFill>
              <a:srgbClr val="FFFFFF"/>
            </a:solidFill>
            <a:ln w="9525">
              <a:noFill/>
              <a:round/>
              <a:headEnd/>
              <a:tailEnd/>
            </a:ln>
          </p:spPr>
          <p:txBody>
            <a:bodyPr/>
            <a:lstStyle/>
            <a:p>
              <a:endParaRPr lang="uk-UA"/>
            </a:p>
          </p:txBody>
        </p:sp>
        <p:sp>
          <p:nvSpPr>
            <p:cNvPr id="16491" name="Freeform 115"/>
            <p:cNvSpPr>
              <a:spLocks/>
            </p:cNvSpPr>
            <p:nvPr/>
          </p:nvSpPr>
          <p:spPr bwMode="auto">
            <a:xfrm>
              <a:off x="6526213" y="4595813"/>
              <a:ext cx="625475" cy="763587"/>
            </a:xfrm>
            <a:custGeom>
              <a:avLst/>
              <a:gdLst>
                <a:gd name="T0" fmla="*/ 2147483647 w 1971"/>
                <a:gd name="T1" fmla="*/ 2147483647 h 2409"/>
                <a:gd name="T2" fmla="*/ 2147483647 w 1971"/>
                <a:gd name="T3" fmla="*/ 2147483647 h 2409"/>
                <a:gd name="T4" fmla="*/ 2147483647 w 1971"/>
                <a:gd name="T5" fmla="*/ 2147483647 h 2409"/>
                <a:gd name="T6" fmla="*/ 2147483647 w 1971"/>
                <a:gd name="T7" fmla="*/ 2147483647 h 2409"/>
                <a:gd name="T8" fmla="*/ 2147483647 w 1971"/>
                <a:gd name="T9" fmla="*/ 0 h 2409"/>
                <a:gd name="T10" fmla="*/ 2147483647 w 1971"/>
                <a:gd name="T11" fmla="*/ 2147483647 h 2409"/>
                <a:gd name="T12" fmla="*/ 2147483647 w 1971"/>
                <a:gd name="T13" fmla="*/ 2147483647 h 2409"/>
                <a:gd name="T14" fmla="*/ 2147483647 w 1971"/>
                <a:gd name="T15" fmla="*/ 2147483647 h 2409"/>
                <a:gd name="T16" fmla="*/ 2147483647 w 1971"/>
                <a:gd name="T17" fmla="*/ 2147483647 h 2409"/>
                <a:gd name="T18" fmla="*/ 2147483647 w 1971"/>
                <a:gd name="T19" fmla="*/ 2147483647 h 2409"/>
                <a:gd name="T20" fmla="*/ 2147483647 w 1971"/>
                <a:gd name="T21" fmla="*/ 2147483647 h 2409"/>
                <a:gd name="T22" fmla="*/ 2147483647 w 1971"/>
                <a:gd name="T23" fmla="*/ 2147483647 h 2409"/>
                <a:gd name="T24" fmla="*/ 2147483647 w 1971"/>
                <a:gd name="T25" fmla="*/ 2147483647 h 2409"/>
                <a:gd name="T26" fmla="*/ 2147483647 w 1971"/>
                <a:gd name="T27" fmla="*/ 2147483647 h 2409"/>
                <a:gd name="T28" fmla="*/ 2147483647 w 1971"/>
                <a:gd name="T29" fmla="*/ 2147483647 h 2409"/>
                <a:gd name="T30" fmla="*/ 2147483647 w 1971"/>
                <a:gd name="T31" fmla="*/ 2147483647 h 2409"/>
                <a:gd name="T32" fmla="*/ 2147483647 w 1971"/>
                <a:gd name="T33" fmla="*/ 2147483647 h 2409"/>
                <a:gd name="T34" fmla="*/ 2147483647 w 1971"/>
                <a:gd name="T35" fmla="*/ 2147483647 h 2409"/>
                <a:gd name="T36" fmla="*/ 2147483647 w 1971"/>
                <a:gd name="T37" fmla="*/ 2147483647 h 2409"/>
                <a:gd name="T38" fmla="*/ 2147483647 w 1971"/>
                <a:gd name="T39" fmla="*/ 2147483647 h 2409"/>
                <a:gd name="T40" fmla="*/ 2147483647 w 1971"/>
                <a:gd name="T41" fmla="*/ 2147483647 h 2409"/>
                <a:gd name="T42" fmla="*/ 2147483647 w 1971"/>
                <a:gd name="T43" fmla="*/ 2147483647 h 2409"/>
                <a:gd name="T44" fmla="*/ 2147483647 w 1971"/>
                <a:gd name="T45" fmla="*/ 2147483647 h 2409"/>
                <a:gd name="T46" fmla="*/ 2147483647 w 1971"/>
                <a:gd name="T47" fmla="*/ 2147483647 h 2409"/>
                <a:gd name="T48" fmla="*/ 2147483647 w 1971"/>
                <a:gd name="T49" fmla="*/ 2147483647 h 2409"/>
                <a:gd name="T50" fmla="*/ 2147483647 w 1971"/>
                <a:gd name="T51" fmla="*/ 2147483647 h 2409"/>
                <a:gd name="T52" fmla="*/ 2147483647 w 1971"/>
                <a:gd name="T53" fmla="*/ 2147483647 h 2409"/>
                <a:gd name="T54" fmla="*/ 2147483647 w 1971"/>
                <a:gd name="T55" fmla="*/ 2147483647 h 2409"/>
                <a:gd name="T56" fmla="*/ 2147483647 w 1971"/>
                <a:gd name="T57" fmla="*/ 2147483647 h 2409"/>
                <a:gd name="T58" fmla="*/ 2147483647 w 1971"/>
                <a:gd name="T59" fmla="*/ 2147483647 h 2409"/>
                <a:gd name="T60" fmla="*/ 2147483647 w 1971"/>
                <a:gd name="T61" fmla="*/ 2147483647 h 2409"/>
                <a:gd name="T62" fmla="*/ 2147483647 w 1971"/>
                <a:gd name="T63" fmla="*/ 2147483647 h 2409"/>
                <a:gd name="T64" fmla="*/ 2147483647 w 1971"/>
                <a:gd name="T65" fmla="*/ 2147483647 h 2409"/>
                <a:gd name="T66" fmla="*/ 2147483647 w 1971"/>
                <a:gd name="T67" fmla="*/ 2147483647 h 2409"/>
                <a:gd name="T68" fmla="*/ 2147483647 w 1971"/>
                <a:gd name="T69" fmla="*/ 2147483647 h 2409"/>
                <a:gd name="T70" fmla="*/ 0 w 1971"/>
                <a:gd name="T71" fmla="*/ 2147483647 h 2409"/>
                <a:gd name="T72" fmla="*/ 2147483647 w 1971"/>
                <a:gd name="T73" fmla="*/ 2147483647 h 2409"/>
                <a:gd name="T74" fmla="*/ 2147483647 w 1971"/>
                <a:gd name="T75" fmla="*/ 2147483647 h 2409"/>
                <a:gd name="T76" fmla="*/ 2147483647 w 1971"/>
                <a:gd name="T77" fmla="*/ 2147483647 h 2409"/>
                <a:gd name="T78" fmla="*/ 2147483647 w 1971"/>
                <a:gd name="T79" fmla="*/ 2147483647 h 2409"/>
                <a:gd name="T80" fmla="*/ 2147483647 w 1971"/>
                <a:gd name="T81" fmla="*/ 2147483647 h 24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71"/>
                <a:gd name="T124" fmla="*/ 0 h 2409"/>
                <a:gd name="T125" fmla="*/ 1971 w 1971"/>
                <a:gd name="T126" fmla="*/ 2409 h 24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71" h="2409">
                  <a:moveTo>
                    <a:pt x="275" y="329"/>
                  </a:moveTo>
                  <a:lnTo>
                    <a:pt x="275" y="196"/>
                  </a:lnTo>
                  <a:lnTo>
                    <a:pt x="266" y="185"/>
                  </a:lnTo>
                  <a:lnTo>
                    <a:pt x="244" y="185"/>
                  </a:lnTo>
                  <a:lnTo>
                    <a:pt x="233" y="165"/>
                  </a:lnTo>
                  <a:lnTo>
                    <a:pt x="213" y="123"/>
                  </a:lnTo>
                  <a:lnTo>
                    <a:pt x="170" y="51"/>
                  </a:lnTo>
                  <a:lnTo>
                    <a:pt x="308" y="20"/>
                  </a:lnTo>
                  <a:lnTo>
                    <a:pt x="446" y="0"/>
                  </a:lnTo>
                  <a:lnTo>
                    <a:pt x="562" y="0"/>
                  </a:lnTo>
                  <a:lnTo>
                    <a:pt x="710" y="0"/>
                  </a:lnTo>
                  <a:lnTo>
                    <a:pt x="986" y="51"/>
                  </a:lnTo>
                  <a:lnTo>
                    <a:pt x="996" y="134"/>
                  </a:lnTo>
                  <a:lnTo>
                    <a:pt x="1018" y="216"/>
                  </a:lnTo>
                  <a:lnTo>
                    <a:pt x="1060" y="277"/>
                  </a:lnTo>
                  <a:lnTo>
                    <a:pt x="1102" y="339"/>
                  </a:lnTo>
                  <a:lnTo>
                    <a:pt x="1209" y="443"/>
                  </a:lnTo>
                  <a:lnTo>
                    <a:pt x="1324" y="535"/>
                  </a:lnTo>
                  <a:lnTo>
                    <a:pt x="1431" y="618"/>
                  </a:lnTo>
                  <a:lnTo>
                    <a:pt x="1548" y="720"/>
                  </a:lnTo>
                  <a:lnTo>
                    <a:pt x="1590" y="772"/>
                  </a:lnTo>
                  <a:lnTo>
                    <a:pt x="1643" y="834"/>
                  </a:lnTo>
                  <a:lnTo>
                    <a:pt x="1664" y="906"/>
                  </a:lnTo>
                  <a:lnTo>
                    <a:pt x="1696" y="978"/>
                  </a:lnTo>
                  <a:lnTo>
                    <a:pt x="1770" y="978"/>
                  </a:lnTo>
                  <a:lnTo>
                    <a:pt x="1801" y="978"/>
                  </a:lnTo>
                  <a:lnTo>
                    <a:pt x="1781" y="1009"/>
                  </a:lnTo>
                  <a:lnTo>
                    <a:pt x="1759" y="1029"/>
                  </a:lnTo>
                  <a:lnTo>
                    <a:pt x="1759" y="1060"/>
                  </a:lnTo>
                  <a:lnTo>
                    <a:pt x="1759" y="1081"/>
                  </a:lnTo>
                  <a:lnTo>
                    <a:pt x="1781" y="1122"/>
                  </a:lnTo>
                  <a:lnTo>
                    <a:pt x="1823" y="1152"/>
                  </a:lnTo>
                  <a:lnTo>
                    <a:pt x="1876" y="1204"/>
                  </a:lnTo>
                  <a:lnTo>
                    <a:pt x="1918" y="1256"/>
                  </a:lnTo>
                  <a:lnTo>
                    <a:pt x="1950" y="1328"/>
                  </a:lnTo>
                  <a:lnTo>
                    <a:pt x="1971" y="1420"/>
                  </a:lnTo>
                  <a:lnTo>
                    <a:pt x="1950" y="1472"/>
                  </a:lnTo>
                  <a:lnTo>
                    <a:pt x="1929" y="1524"/>
                  </a:lnTo>
                  <a:lnTo>
                    <a:pt x="1897" y="1565"/>
                  </a:lnTo>
                  <a:lnTo>
                    <a:pt x="1865" y="1605"/>
                  </a:lnTo>
                  <a:lnTo>
                    <a:pt x="1781" y="1657"/>
                  </a:lnTo>
                  <a:lnTo>
                    <a:pt x="1749" y="1698"/>
                  </a:lnTo>
                  <a:lnTo>
                    <a:pt x="1621" y="1740"/>
                  </a:lnTo>
                  <a:lnTo>
                    <a:pt x="1526" y="1792"/>
                  </a:lnTo>
                  <a:lnTo>
                    <a:pt x="1431" y="1863"/>
                  </a:lnTo>
                  <a:lnTo>
                    <a:pt x="1335" y="1925"/>
                  </a:lnTo>
                  <a:lnTo>
                    <a:pt x="1229" y="1987"/>
                  </a:lnTo>
                  <a:lnTo>
                    <a:pt x="1124" y="2048"/>
                  </a:lnTo>
                  <a:lnTo>
                    <a:pt x="1007" y="2131"/>
                  </a:lnTo>
                  <a:lnTo>
                    <a:pt x="880" y="2193"/>
                  </a:lnTo>
                  <a:lnTo>
                    <a:pt x="796" y="2038"/>
                  </a:lnTo>
                  <a:lnTo>
                    <a:pt x="721" y="1915"/>
                  </a:lnTo>
                  <a:lnTo>
                    <a:pt x="679" y="1873"/>
                  </a:lnTo>
                  <a:lnTo>
                    <a:pt x="657" y="1832"/>
                  </a:lnTo>
                  <a:lnTo>
                    <a:pt x="626" y="1811"/>
                  </a:lnTo>
                  <a:lnTo>
                    <a:pt x="605" y="1811"/>
                  </a:lnTo>
                  <a:lnTo>
                    <a:pt x="552" y="1811"/>
                  </a:lnTo>
                  <a:lnTo>
                    <a:pt x="510" y="1811"/>
                  </a:lnTo>
                  <a:lnTo>
                    <a:pt x="466" y="1821"/>
                  </a:lnTo>
                  <a:lnTo>
                    <a:pt x="457" y="1842"/>
                  </a:lnTo>
                  <a:lnTo>
                    <a:pt x="435" y="1894"/>
                  </a:lnTo>
                  <a:lnTo>
                    <a:pt x="435" y="1966"/>
                  </a:lnTo>
                  <a:lnTo>
                    <a:pt x="435" y="2048"/>
                  </a:lnTo>
                  <a:lnTo>
                    <a:pt x="414" y="2151"/>
                  </a:lnTo>
                  <a:lnTo>
                    <a:pt x="393" y="2264"/>
                  </a:lnTo>
                  <a:lnTo>
                    <a:pt x="329" y="2409"/>
                  </a:lnTo>
                  <a:lnTo>
                    <a:pt x="275" y="2193"/>
                  </a:lnTo>
                  <a:lnTo>
                    <a:pt x="244" y="2017"/>
                  </a:lnTo>
                  <a:lnTo>
                    <a:pt x="224" y="1946"/>
                  </a:lnTo>
                  <a:lnTo>
                    <a:pt x="180" y="1873"/>
                  </a:lnTo>
                  <a:lnTo>
                    <a:pt x="106" y="1811"/>
                  </a:lnTo>
                  <a:lnTo>
                    <a:pt x="0" y="1740"/>
                  </a:lnTo>
                  <a:lnTo>
                    <a:pt x="22" y="1657"/>
                  </a:lnTo>
                  <a:lnTo>
                    <a:pt x="64" y="1574"/>
                  </a:lnTo>
                  <a:lnTo>
                    <a:pt x="117" y="1513"/>
                  </a:lnTo>
                  <a:lnTo>
                    <a:pt x="170" y="1451"/>
                  </a:lnTo>
                  <a:lnTo>
                    <a:pt x="233" y="1389"/>
                  </a:lnTo>
                  <a:lnTo>
                    <a:pt x="286" y="1308"/>
                  </a:lnTo>
                  <a:lnTo>
                    <a:pt x="339" y="1235"/>
                  </a:lnTo>
                  <a:lnTo>
                    <a:pt x="382" y="1142"/>
                  </a:lnTo>
                  <a:lnTo>
                    <a:pt x="53" y="483"/>
                  </a:lnTo>
                  <a:lnTo>
                    <a:pt x="275" y="329"/>
                  </a:lnTo>
                  <a:close/>
                </a:path>
              </a:pathLst>
            </a:custGeom>
            <a:solidFill>
              <a:srgbClr val="008EC8"/>
            </a:solidFill>
            <a:ln w="9525">
              <a:noFill/>
              <a:round/>
              <a:headEnd/>
              <a:tailEnd/>
            </a:ln>
          </p:spPr>
          <p:txBody>
            <a:bodyPr/>
            <a:lstStyle/>
            <a:p>
              <a:endParaRPr lang="uk-UA"/>
            </a:p>
          </p:txBody>
        </p:sp>
        <p:sp>
          <p:nvSpPr>
            <p:cNvPr id="16492" name="Freeform 116"/>
            <p:cNvSpPr>
              <a:spLocks noEditPoints="1"/>
            </p:cNvSpPr>
            <p:nvPr/>
          </p:nvSpPr>
          <p:spPr bwMode="auto">
            <a:xfrm>
              <a:off x="6516688" y="4584700"/>
              <a:ext cx="642937" cy="782638"/>
            </a:xfrm>
            <a:custGeom>
              <a:avLst/>
              <a:gdLst>
                <a:gd name="T0" fmla="*/ 2147483647 w 2023"/>
                <a:gd name="T1" fmla="*/ 2147483647 h 2461"/>
                <a:gd name="T2" fmla="*/ 2147483647 w 2023"/>
                <a:gd name="T3" fmla="*/ 2147483647 h 2461"/>
                <a:gd name="T4" fmla="*/ 2147483647 w 2023"/>
                <a:gd name="T5" fmla="*/ 2147483647 h 2461"/>
                <a:gd name="T6" fmla="*/ 2147483647 w 2023"/>
                <a:gd name="T7" fmla="*/ 2147483647 h 2461"/>
                <a:gd name="T8" fmla="*/ 2147483647 w 2023"/>
                <a:gd name="T9" fmla="*/ 2147483647 h 2461"/>
                <a:gd name="T10" fmla="*/ 2147483647 w 2023"/>
                <a:gd name="T11" fmla="*/ 0 h 2461"/>
                <a:gd name="T12" fmla="*/ 2147483647 w 2023"/>
                <a:gd name="T13" fmla="*/ 0 h 2461"/>
                <a:gd name="T14" fmla="*/ 2147483647 w 2023"/>
                <a:gd name="T15" fmla="*/ 0 h 2461"/>
                <a:gd name="T16" fmla="*/ 2147483647 w 2023"/>
                <a:gd name="T17" fmla="*/ 2147483647 h 2461"/>
                <a:gd name="T18" fmla="*/ 2147483647 w 2023"/>
                <a:gd name="T19" fmla="*/ 2147483647 h 2461"/>
                <a:gd name="T20" fmla="*/ 2147483647 w 2023"/>
                <a:gd name="T21" fmla="*/ 2147483647 h 2461"/>
                <a:gd name="T22" fmla="*/ 2147483647 w 2023"/>
                <a:gd name="T23" fmla="*/ 2147483647 h 2461"/>
                <a:gd name="T24" fmla="*/ 2147483647 w 2023"/>
                <a:gd name="T25" fmla="*/ 2147483647 h 2461"/>
                <a:gd name="T26" fmla="*/ 2147483647 w 2023"/>
                <a:gd name="T27" fmla="*/ 2147483647 h 2461"/>
                <a:gd name="T28" fmla="*/ 2147483647 w 2023"/>
                <a:gd name="T29" fmla="*/ 2147483647 h 2461"/>
                <a:gd name="T30" fmla="*/ 2147483647 w 2023"/>
                <a:gd name="T31" fmla="*/ 2147483647 h 2461"/>
                <a:gd name="T32" fmla="*/ 2147483647 w 2023"/>
                <a:gd name="T33" fmla="*/ 2147483647 h 2461"/>
                <a:gd name="T34" fmla="*/ 2147483647 w 2023"/>
                <a:gd name="T35" fmla="*/ 2147483647 h 2461"/>
                <a:gd name="T36" fmla="*/ 2147483647 w 2023"/>
                <a:gd name="T37" fmla="*/ 2147483647 h 2461"/>
                <a:gd name="T38" fmla="*/ 2147483647 w 2023"/>
                <a:gd name="T39" fmla="*/ 2147483647 h 2461"/>
                <a:gd name="T40" fmla="*/ 2147483647 w 2023"/>
                <a:gd name="T41" fmla="*/ 2147483647 h 2461"/>
                <a:gd name="T42" fmla="*/ 2147483647 w 2023"/>
                <a:gd name="T43" fmla="*/ 2147483647 h 2461"/>
                <a:gd name="T44" fmla="*/ 2147483647 w 2023"/>
                <a:gd name="T45" fmla="*/ 2147483647 h 2461"/>
                <a:gd name="T46" fmla="*/ 2147483647 w 2023"/>
                <a:gd name="T47" fmla="*/ 2147483647 h 2461"/>
                <a:gd name="T48" fmla="*/ 2147483647 w 2023"/>
                <a:gd name="T49" fmla="*/ 2147483647 h 2461"/>
                <a:gd name="T50" fmla="*/ 2147483647 w 2023"/>
                <a:gd name="T51" fmla="*/ 2147483647 h 2461"/>
                <a:gd name="T52" fmla="*/ 2147483647 w 2023"/>
                <a:gd name="T53" fmla="*/ 2147483647 h 2461"/>
                <a:gd name="T54" fmla="*/ 2147483647 w 2023"/>
                <a:gd name="T55" fmla="*/ 2147483647 h 2461"/>
                <a:gd name="T56" fmla="*/ 2147483647 w 2023"/>
                <a:gd name="T57" fmla="*/ 2147483647 h 2461"/>
                <a:gd name="T58" fmla="*/ 2147483647 w 2023"/>
                <a:gd name="T59" fmla="*/ 2147483647 h 2461"/>
                <a:gd name="T60" fmla="*/ 2147483647 w 2023"/>
                <a:gd name="T61" fmla="*/ 2147483647 h 2461"/>
                <a:gd name="T62" fmla="*/ 2147483647 w 2023"/>
                <a:gd name="T63" fmla="*/ 2147483647 h 2461"/>
                <a:gd name="T64" fmla="*/ 2147483647 w 2023"/>
                <a:gd name="T65" fmla="*/ 2147483647 h 2461"/>
                <a:gd name="T66" fmla="*/ 2147483647 w 2023"/>
                <a:gd name="T67" fmla="*/ 2147483647 h 2461"/>
                <a:gd name="T68" fmla="*/ 2147483647 w 2023"/>
                <a:gd name="T69" fmla="*/ 2147483647 h 2461"/>
                <a:gd name="T70" fmla="*/ 2147483647 w 2023"/>
                <a:gd name="T71" fmla="*/ 2147483647 h 2461"/>
                <a:gd name="T72" fmla="*/ 2147483647 w 2023"/>
                <a:gd name="T73" fmla="*/ 2147483647 h 2461"/>
                <a:gd name="T74" fmla="*/ 2147483647 w 2023"/>
                <a:gd name="T75" fmla="*/ 2147483647 h 2461"/>
                <a:gd name="T76" fmla="*/ 2147483647 w 2023"/>
                <a:gd name="T77" fmla="*/ 2147483647 h 2461"/>
                <a:gd name="T78" fmla="*/ 2147483647 w 2023"/>
                <a:gd name="T79" fmla="*/ 2147483647 h 2461"/>
                <a:gd name="T80" fmla="*/ 2147483647 w 2023"/>
                <a:gd name="T81" fmla="*/ 2147483647 h 2461"/>
                <a:gd name="T82" fmla="*/ 2147483647 w 2023"/>
                <a:gd name="T83" fmla="*/ 2147483647 h 2461"/>
                <a:gd name="T84" fmla="*/ 2147483647 w 2023"/>
                <a:gd name="T85" fmla="*/ 2147483647 h 2461"/>
                <a:gd name="T86" fmla="*/ 2147483647 w 2023"/>
                <a:gd name="T87" fmla="*/ 2147483647 h 2461"/>
                <a:gd name="T88" fmla="*/ 2147483647 w 2023"/>
                <a:gd name="T89" fmla="*/ 2147483647 h 2461"/>
                <a:gd name="T90" fmla="*/ 2147483647 w 2023"/>
                <a:gd name="T91" fmla="*/ 2147483647 h 2461"/>
                <a:gd name="T92" fmla="*/ 2147483647 w 2023"/>
                <a:gd name="T93" fmla="*/ 2147483647 h 2461"/>
                <a:gd name="T94" fmla="*/ 2147483647 w 2023"/>
                <a:gd name="T95" fmla="*/ 2147483647 h 2461"/>
                <a:gd name="T96" fmla="*/ 2147483647 w 2023"/>
                <a:gd name="T97" fmla="*/ 2147483647 h 2461"/>
                <a:gd name="T98" fmla="*/ 0 w 2023"/>
                <a:gd name="T99" fmla="*/ 2147483647 h 2461"/>
                <a:gd name="T100" fmla="*/ 2147483647 w 2023"/>
                <a:gd name="T101" fmla="*/ 2147483647 h 2461"/>
                <a:gd name="T102" fmla="*/ 2147483647 w 2023"/>
                <a:gd name="T103" fmla="*/ 2147483647 h 2461"/>
                <a:gd name="T104" fmla="*/ 2147483647 w 2023"/>
                <a:gd name="T105" fmla="*/ 2147483647 h 2461"/>
                <a:gd name="T106" fmla="*/ 2147483647 w 2023"/>
                <a:gd name="T107" fmla="*/ 2147483647 h 2461"/>
                <a:gd name="T108" fmla="*/ 2147483647 w 2023"/>
                <a:gd name="T109" fmla="*/ 2147483647 h 2461"/>
                <a:gd name="T110" fmla="*/ 2147483647 w 2023"/>
                <a:gd name="T111" fmla="*/ 2147483647 h 2461"/>
                <a:gd name="T112" fmla="*/ 2147483647 w 2023"/>
                <a:gd name="T113" fmla="*/ 2147483647 h 2461"/>
                <a:gd name="T114" fmla="*/ 2147483647 w 2023"/>
                <a:gd name="T115" fmla="*/ 2147483647 h 2461"/>
                <a:gd name="T116" fmla="*/ 2147483647 w 2023"/>
                <a:gd name="T117" fmla="*/ 2147483647 h 2461"/>
                <a:gd name="T118" fmla="*/ 2147483647 w 2023"/>
                <a:gd name="T119" fmla="*/ 2147483647 h 24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23"/>
                <a:gd name="T181" fmla="*/ 0 h 2461"/>
                <a:gd name="T182" fmla="*/ 2023 w 2023"/>
                <a:gd name="T183" fmla="*/ 2461 h 24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23" h="2461">
                  <a:moveTo>
                    <a:pt x="191" y="51"/>
                  </a:moveTo>
                  <a:lnTo>
                    <a:pt x="201" y="103"/>
                  </a:lnTo>
                  <a:lnTo>
                    <a:pt x="222" y="61"/>
                  </a:lnTo>
                  <a:lnTo>
                    <a:pt x="244" y="113"/>
                  </a:lnTo>
                  <a:lnTo>
                    <a:pt x="255" y="144"/>
                  </a:lnTo>
                  <a:lnTo>
                    <a:pt x="264" y="165"/>
                  </a:lnTo>
                  <a:lnTo>
                    <a:pt x="275" y="175"/>
                  </a:lnTo>
                  <a:lnTo>
                    <a:pt x="297" y="196"/>
                  </a:lnTo>
                  <a:lnTo>
                    <a:pt x="306" y="196"/>
                  </a:lnTo>
                  <a:lnTo>
                    <a:pt x="317" y="206"/>
                  </a:lnTo>
                  <a:lnTo>
                    <a:pt x="328" y="216"/>
                  </a:lnTo>
                  <a:lnTo>
                    <a:pt x="328" y="227"/>
                  </a:lnTo>
                  <a:lnTo>
                    <a:pt x="328" y="268"/>
                  </a:lnTo>
                  <a:lnTo>
                    <a:pt x="328" y="360"/>
                  </a:lnTo>
                  <a:lnTo>
                    <a:pt x="275" y="360"/>
                  </a:lnTo>
                  <a:lnTo>
                    <a:pt x="275" y="268"/>
                  </a:lnTo>
                  <a:lnTo>
                    <a:pt x="275" y="227"/>
                  </a:lnTo>
                  <a:lnTo>
                    <a:pt x="297" y="247"/>
                  </a:lnTo>
                  <a:lnTo>
                    <a:pt x="275" y="247"/>
                  </a:lnTo>
                  <a:lnTo>
                    <a:pt x="264" y="247"/>
                  </a:lnTo>
                  <a:lnTo>
                    <a:pt x="255" y="227"/>
                  </a:lnTo>
                  <a:lnTo>
                    <a:pt x="244" y="216"/>
                  </a:lnTo>
                  <a:lnTo>
                    <a:pt x="222" y="196"/>
                  </a:lnTo>
                  <a:lnTo>
                    <a:pt x="211" y="165"/>
                  </a:lnTo>
                  <a:lnTo>
                    <a:pt x="191" y="134"/>
                  </a:lnTo>
                  <a:lnTo>
                    <a:pt x="169" y="92"/>
                  </a:lnTo>
                  <a:lnTo>
                    <a:pt x="191" y="51"/>
                  </a:lnTo>
                  <a:close/>
                  <a:moveTo>
                    <a:pt x="222" y="61"/>
                  </a:moveTo>
                  <a:lnTo>
                    <a:pt x="169" y="92"/>
                  </a:lnTo>
                  <a:lnTo>
                    <a:pt x="169" y="82"/>
                  </a:lnTo>
                  <a:lnTo>
                    <a:pt x="169" y="61"/>
                  </a:lnTo>
                  <a:lnTo>
                    <a:pt x="191" y="51"/>
                  </a:lnTo>
                  <a:lnTo>
                    <a:pt x="201" y="51"/>
                  </a:lnTo>
                  <a:lnTo>
                    <a:pt x="211" y="51"/>
                  </a:lnTo>
                  <a:lnTo>
                    <a:pt x="211" y="61"/>
                  </a:lnTo>
                  <a:lnTo>
                    <a:pt x="222" y="61"/>
                  </a:lnTo>
                  <a:close/>
                  <a:moveTo>
                    <a:pt x="752" y="0"/>
                  </a:moveTo>
                  <a:lnTo>
                    <a:pt x="741" y="51"/>
                  </a:lnTo>
                  <a:lnTo>
                    <a:pt x="657" y="51"/>
                  </a:lnTo>
                  <a:lnTo>
                    <a:pt x="593" y="51"/>
                  </a:lnTo>
                  <a:lnTo>
                    <a:pt x="530" y="51"/>
                  </a:lnTo>
                  <a:lnTo>
                    <a:pt x="477" y="51"/>
                  </a:lnTo>
                  <a:lnTo>
                    <a:pt x="413" y="61"/>
                  </a:lnTo>
                  <a:lnTo>
                    <a:pt x="339" y="82"/>
                  </a:lnTo>
                  <a:lnTo>
                    <a:pt x="275" y="92"/>
                  </a:lnTo>
                  <a:lnTo>
                    <a:pt x="201" y="103"/>
                  </a:lnTo>
                  <a:lnTo>
                    <a:pt x="191" y="51"/>
                  </a:lnTo>
                  <a:lnTo>
                    <a:pt x="264" y="42"/>
                  </a:lnTo>
                  <a:lnTo>
                    <a:pt x="339" y="31"/>
                  </a:lnTo>
                  <a:lnTo>
                    <a:pt x="413" y="11"/>
                  </a:lnTo>
                  <a:lnTo>
                    <a:pt x="466" y="0"/>
                  </a:lnTo>
                  <a:lnTo>
                    <a:pt x="530" y="0"/>
                  </a:lnTo>
                  <a:lnTo>
                    <a:pt x="593" y="0"/>
                  </a:lnTo>
                  <a:lnTo>
                    <a:pt x="657" y="0"/>
                  </a:lnTo>
                  <a:lnTo>
                    <a:pt x="741" y="0"/>
                  </a:lnTo>
                  <a:lnTo>
                    <a:pt x="752" y="0"/>
                  </a:lnTo>
                  <a:close/>
                  <a:moveTo>
                    <a:pt x="741" y="51"/>
                  </a:moveTo>
                  <a:lnTo>
                    <a:pt x="741" y="31"/>
                  </a:lnTo>
                  <a:lnTo>
                    <a:pt x="741" y="51"/>
                  </a:lnTo>
                  <a:close/>
                  <a:moveTo>
                    <a:pt x="741" y="51"/>
                  </a:moveTo>
                  <a:lnTo>
                    <a:pt x="741" y="0"/>
                  </a:lnTo>
                  <a:lnTo>
                    <a:pt x="752" y="0"/>
                  </a:lnTo>
                  <a:lnTo>
                    <a:pt x="763" y="0"/>
                  </a:lnTo>
                  <a:lnTo>
                    <a:pt x="763" y="11"/>
                  </a:lnTo>
                  <a:lnTo>
                    <a:pt x="763" y="31"/>
                  </a:lnTo>
                  <a:lnTo>
                    <a:pt x="763" y="42"/>
                  </a:lnTo>
                  <a:lnTo>
                    <a:pt x="752" y="51"/>
                  </a:lnTo>
                  <a:lnTo>
                    <a:pt x="741" y="51"/>
                  </a:lnTo>
                  <a:close/>
                  <a:moveTo>
                    <a:pt x="1038" y="82"/>
                  </a:moveTo>
                  <a:lnTo>
                    <a:pt x="1017" y="103"/>
                  </a:lnTo>
                  <a:lnTo>
                    <a:pt x="741" y="51"/>
                  </a:lnTo>
                  <a:lnTo>
                    <a:pt x="752" y="0"/>
                  </a:lnTo>
                  <a:lnTo>
                    <a:pt x="1017" y="51"/>
                  </a:lnTo>
                  <a:lnTo>
                    <a:pt x="1038" y="82"/>
                  </a:lnTo>
                  <a:close/>
                  <a:moveTo>
                    <a:pt x="1017" y="103"/>
                  </a:moveTo>
                  <a:lnTo>
                    <a:pt x="1017" y="51"/>
                  </a:lnTo>
                  <a:lnTo>
                    <a:pt x="1027" y="51"/>
                  </a:lnTo>
                  <a:lnTo>
                    <a:pt x="1038" y="61"/>
                  </a:lnTo>
                  <a:lnTo>
                    <a:pt x="1038" y="82"/>
                  </a:lnTo>
                  <a:lnTo>
                    <a:pt x="1038" y="92"/>
                  </a:lnTo>
                  <a:lnTo>
                    <a:pt x="1027" y="103"/>
                  </a:lnTo>
                  <a:lnTo>
                    <a:pt x="1017" y="103"/>
                  </a:lnTo>
                  <a:close/>
                  <a:moveTo>
                    <a:pt x="985" y="82"/>
                  </a:moveTo>
                  <a:lnTo>
                    <a:pt x="1017" y="82"/>
                  </a:lnTo>
                  <a:lnTo>
                    <a:pt x="985" y="82"/>
                  </a:lnTo>
                  <a:close/>
                  <a:moveTo>
                    <a:pt x="1017" y="103"/>
                  </a:moveTo>
                  <a:lnTo>
                    <a:pt x="1017" y="51"/>
                  </a:lnTo>
                  <a:lnTo>
                    <a:pt x="1027" y="51"/>
                  </a:lnTo>
                  <a:lnTo>
                    <a:pt x="1038" y="61"/>
                  </a:lnTo>
                  <a:lnTo>
                    <a:pt x="1038" y="82"/>
                  </a:lnTo>
                  <a:lnTo>
                    <a:pt x="1038" y="92"/>
                  </a:lnTo>
                  <a:lnTo>
                    <a:pt x="1027" y="103"/>
                  </a:lnTo>
                  <a:lnTo>
                    <a:pt x="1017" y="103"/>
                  </a:lnTo>
                  <a:close/>
                  <a:moveTo>
                    <a:pt x="1727" y="988"/>
                  </a:moveTo>
                  <a:lnTo>
                    <a:pt x="1727" y="1040"/>
                  </a:lnTo>
                  <a:lnTo>
                    <a:pt x="1695" y="1019"/>
                  </a:lnTo>
                  <a:lnTo>
                    <a:pt x="1685" y="988"/>
                  </a:lnTo>
                  <a:lnTo>
                    <a:pt x="1674" y="946"/>
                  </a:lnTo>
                  <a:lnTo>
                    <a:pt x="1652" y="906"/>
                  </a:lnTo>
                  <a:lnTo>
                    <a:pt x="1641" y="886"/>
                  </a:lnTo>
                  <a:lnTo>
                    <a:pt x="1621" y="844"/>
                  </a:lnTo>
                  <a:lnTo>
                    <a:pt x="1599" y="813"/>
                  </a:lnTo>
                  <a:lnTo>
                    <a:pt x="1579" y="792"/>
                  </a:lnTo>
                  <a:lnTo>
                    <a:pt x="1557" y="772"/>
                  </a:lnTo>
                  <a:lnTo>
                    <a:pt x="1526" y="741"/>
                  </a:lnTo>
                  <a:lnTo>
                    <a:pt x="1504" y="720"/>
                  </a:lnTo>
                  <a:lnTo>
                    <a:pt x="1473" y="700"/>
                  </a:lnTo>
                  <a:lnTo>
                    <a:pt x="1451" y="680"/>
                  </a:lnTo>
                  <a:lnTo>
                    <a:pt x="1399" y="628"/>
                  </a:lnTo>
                  <a:lnTo>
                    <a:pt x="1324" y="587"/>
                  </a:lnTo>
                  <a:lnTo>
                    <a:pt x="1271" y="535"/>
                  </a:lnTo>
                  <a:lnTo>
                    <a:pt x="1208" y="495"/>
                  </a:lnTo>
                  <a:lnTo>
                    <a:pt x="1186" y="474"/>
                  </a:lnTo>
                  <a:lnTo>
                    <a:pt x="1155" y="453"/>
                  </a:lnTo>
                  <a:lnTo>
                    <a:pt x="1133" y="422"/>
                  </a:lnTo>
                  <a:lnTo>
                    <a:pt x="1122" y="381"/>
                  </a:lnTo>
                  <a:lnTo>
                    <a:pt x="1091" y="360"/>
                  </a:lnTo>
                  <a:lnTo>
                    <a:pt x="1069" y="319"/>
                  </a:lnTo>
                  <a:lnTo>
                    <a:pt x="1049" y="298"/>
                  </a:lnTo>
                  <a:lnTo>
                    <a:pt x="1027" y="258"/>
                  </a:lnTo>
                  <a:lnTo>
                    <a:pt x="1017" y="216"/>
                  </a:lnTo>
                  <a:lnTo>
                    <a:pt x="996" y="165"/>
                  </a:lnTo>
                  <a:lnTo>
                    <a:pt x="996" y="134"/>
                  </a:lnTo>
                  <a:lnTo>
                    <a:pt x="985" y="82"/>
                  </a:lnTo>
                  <a:lnTo>
                    <a:pt x="1038" y="82"/>
                  </a:lnTo>
                  <a:lnTo>
                    <a:pt x="1049" y="113"/>
                  </a:lnTo>
                  <a:lnTo>
                    <a:pt x="1049" y="154"/>
                  </a:lnTo>
                  <a:lnTo>
                    <a:pt x="1069" y="196"/>
                  </a:lnTo>
                  <a:lnTo>
                    <a:pt x="1080" y="227"/>
                  </a:lnTo>
                  <a:lnTo>
                    <a:pt x="1091" y="268"/>
                  </a:lnTo>
                  <a:lnTo>
                    <a:pt x="1122" y="298"/>
                  </a:lnTo>
                  <a:lnTo>
                    <a:pt x="1133" y="319"/>
                  </a:lnTo>
                  <a:lnTo>
                    <a:pt x="1155" y="360"/>
                  </a:lnTo>
                  <a:lnTo>
                    <a:pt x="1176" y="381"/>
                  </a:lnTo>
                  <a:lnTo>
                    <a:pt x="1197" y="412"/>
                  </a:lnTo>
                  <a:lnTo>
                    <a:pt x="1229" y="433"/>
                  </a:lnTo>
                  <a:lnTo>
                    <a:pt x="1250" y="464"/>
                  </a:lnTo>
                  <a:lnTo>
                    <a:pt x="1304" y="495"/>
                  </a:lnTo>
                  <a:lnTo>
                    <a:pt x="1366" y="545"/>
                  </a:lnTo>
                  <a:lnTo>
                    <a:pt x="1419" y="587"/>
                  </a:lnTo>
                  <a:lnTo>
                    <a:pt x="1483" y="628"/>
                  </a:lnTo>
                  <a:lnTo>
                    <a:pt x="1515" y="649"/>
                  </a:lnTo>
                  <a:lnTo>
                    <a:pt x="1536" y="680"/>
                  </a:lnTo>
                  <a:lnTo>
                    <a:pt x="1568" y="700"/>
                  </a:lnTo>
                  <a:lnTo>
                    <a:pt x="1590" y="730"/>
                  </a:lnTo>
                  <a:lnTo>
                    <a:pt x="1621" y="751"/>
                  </a:lnTo>
                  <a:lnTo>
                    <a:pt x="1641" y="792"/>
                  </a:lnTo>
                  <a:lnTo>
                    <a:pt x="1674" y="813"/>
                  </a:lnTo>
                  <a:lnTo>
                    <a:pt x="1685" y="855"/>
                  </a:lnTo>
                  <a:lnTo>
                    <a:pt x="1705" y="886"/>
                  </a:lnTo>
                  <a:lnTo>
                    <a:pt x="1727" y="917"/>
                  </a:lnTo>
                  <a:lnTo>
                    <a:pt x="1737" y="957"/>
                  </a:lnTo>
                  <a:lnTo>
                    <a:pt x="1748" y="1009"/>
                  </a:lnTo>
                  <a:lnTo>
                    <a:pt x="1727" y="988"/>
                  </a:lnTo>
                  <a:close/>
                  <a:moveTo>
                    <a:pt x="1695" y="1019"/>
                  </a:moveTo>
                  <a:lnTo>
                    <a:pt x="1748" y="1009"/>
                  </a:lnTo>
                  <a:lnTo>
                    <a:pt x="1748" y="1019"/>
                  </a:lnTo>
                  <a:lnTo>
                    <a:pt x="1737" y="1040"/>
                  </a:lnTo>
                  <a:lnTo>
                    <a:pt x="1727" y="1040"/>
                  </a:lnTo>
                  <a:lnTo>
                    <a:pt x="1705" y="1040"/>
                  </a:lnTo>
                  <a:lnTo>
                    <a:pt x="1695" y="1019"/>
                  </a:lnTo>
                  <a:close/>
                  <a:moveTo>
                    <a:pt x="1854" y="1040"/>
                  </a:moveTo>
                  <a:lnTo>
                    <a:pt x="1812" y="998"/>
                  </a:lnTo>
                  <a:lnTo>
                    <a:pt x="1832" y="1040"/>
                  </a:lnTo>
                  <a:lnTo>
                    <a:pt x="1801" y="1040"/>
                  </a:lnTo>
                  <a:lnTo>
                    <a:pt x="1759" y="1040"/>
                  </a:lnTo>
                  <a:lnTo>
                    <a:pt x="1727" y="1040"/>
                  </a:lnTo>
                  <a:lnTo>
                    <a:pt x="1727" y="988"/>
                  </a:lnTo>
                  <a:lnTo>
                    <a:pt x="1759" y="988"/>
                  </a:lnTo>
                  <a:lnTo>
                    <a:pt x="1801" y="988"/>
                  </a:lnTo>
                  <a:lnTo>
                    <a:pt x="1832" y="988"/>
                  </a:lnTo>
                  <a:lnTo>
                    <a:pt x="1854" y="1040"/>
                  </a:lnTo>
                  <a:close/>
                  <a:moveTo>
                    <a:pt x="2023" y="1451"/>
                  </a:moveTo>
                  <a:lnTo>
                    <a:pt x="1971" y="1451"/>
                  </a:lnTo>
                  <a:lnTo>
                    <a:pt x="1971" y="1431"/>
                  </a:lnTo>
                  <a:lnTo>
                    <a:pt x="1971" y="1410"/>
                  </a:lnTo>
                  <a:lnTo>
                    <a:pt x="1960" y="1389"/>
                  </a:lnTo>
                  <a:lnTo>
                    <a:pt x="1960" y="1370"/>
                  </a:lnTo>
                  <a:lnTo>
                    <a:pt x="1949" y="1359"/>
                  </a:lnTo>
                  <a:lnTo>
                    <a:pt x="1949" y="1328"/>
                  </a:lnTo>
                  <a:lnTo>
                    <a:pt x="1928" y="1318"/>
                  </a:lnTo>
                  <a:lnTo>
                    <a:pt x="1928" y="1307"/>
                  </a:lnTo>
                  <a:lnTo>
                    <a:pt x="1907" y="1276"/>
                  </a:lnTo>
                  <a:lnTo>
                    <a:pt x="1885" y="1256"/>
                  </a:lnTo>
                  <a:lnTo>
                    <a:pt x="1854" y="1225"/>
                  </a:lnTo>
                  <a:lnTo>
                    <a:pt x="1843" y="1214"/>
                  </a:lnTo>
                  <a:lnTo>
                    <a:pt x="1812" y="1183"/>
                  </a:lnTo>
                  <a:lnTo>
                    <a:pt x="1790" y="1163"/>
                  </a:lnTo>
                  <a:lnTo>
                    <a:pt x="1780" y="1153"/>
                  </a:lnTo>
                  <a:lnTo>
                    <a:pt x="1780" y="1133"/>
                  </a:lnTo>
                  <a:lnTo>
                    <a:pt x="1759" y="1122"/>
                  </a:lnTo>
                  <a:lnTo>
                    <a:pt x="1759" y="1102"/>
                  </a:lnTo>
                  <a:lnTo>
                    <a:pt x="1759" y="1091"/>
                  </a:lnTo>
                  <a:lnTo>
                    <a:pt x="1759" y="1071"/>
                  </a:lnTo>
                  <a:lnTo>
                    <a:pt x="1759" y="1060"/>
                  </a:lnTo>
                  <a:lnTo>
                    <a:pt x="1780" y="1040"/>
                  </a:lnTo>
                  <a:lnTo>
                    <a:pt x="1790" y="1019"/>
                  </a:lnTo>
                  <a:lnTo>
                    <a:pt x="1801" y="1009"/>
                  </a:lnTo>
                  <a:lnTo>
                    <a:pt x="1812" y="998"/>
                  </a:lnTo>
                  <a:lnTo>
                    <a:pt x="1854" y="1040"/>
                  </a:lnTo>
                  <a:lnTo>
                    <a:pt x="1843" y="1050"/>
                  </a:lnTo>
                  <a:lnTo>
                    <a:pt x="1832" y="1060"/>
                  </a:lnTo>
                  <a:lnTo>
                    <a:pt x="1832" y="1071"/>
                  </a:lnTo>
                  <a:lnTo>
                    <a:pt x="1812" y="1071"/>
                  </a:lnTo>
                  <a:lnTo>
                    <a:pt x="1812" y="1091"/>
                  </a:lnTo>
                  <a:lnTo>
                    <a:pt x="1812" y="1102"/>
                  </a:lnTo>
                  <a:lnTo>
                    <a:pt x="1812" y="1112"/>
                  </a:lnTo>
                  <a:lnTo>
                    <a:pt x="1832" y="1112"/>
                  </a:lnTo>
                  <a:lnTo>
                    <a:pt x="1832" y="1122"/>
                  </a:lnTo>
                  <a:lnTo>
                    <a:pt x="1832" y="1133"/>
                  </a:lnTo>
                  <a:lnTo>
                    <a:pt x="1854" y="1153"/>
                  </a:lnTo>
                  <a:lnTo>
                    <a:pt x="1865" y="1173"/>
                  </a:lnTo>
                  <a:lnTo>
                    <a:pt x="1896" y="1183"/>
                  </a:lnTo>
                  <a:lnTo>
                    <a:pt x="1918" y="1214"/>
                  </a:lnTo>
                  <a:lnTo>
                    <a:pt x="1949" y="1235"/>
                  </a:lnTo>
                  <a:lnTo>
                    <a:pt x="1971" y="1276"/>
                  </a:lnTo>
                  <a:lnTo>
                    <a:pt x="1981" y="1287"/>
                  </a:lnTo>
                  <a:lnTo>
                    <a:pt x="1981" y="1318"/>
                  </a:lnTo>
                  <a:lnTo>
                    <a:pt x="2002" y="1328"/>
                  </a:lnTo>
                  <a:lnTo>
                    <a:pt x="2013" y="1359"/>
                  </a:lnTo>
                  <a:lnTo>
                    <a:pt x="2013" y="1380"/>
                  </a:lnTo>
                  <a:lnTo>
                    <a:pt x="2023" y="1389"/>
                  </a:lnTo>
                  <a:lnTo>
                    <a:pt x="2023" y="1420"/>
                  </a:lnTo>
                  <a:lnTo>
                    <a:pt x="2023" y="1451"/>
                  </a:lnTo>
                  <a:close/>
                  <a:moveTo>
                    <a:pt x="1790" y="1750"/>
                  </a:moveTo>
                  <a:lnTo>
                    <a:pt x="1780" y="1698"/>
                  </a:lnTo>
                  <a:lnTo>
                    <a:pt x="1748" y="1729"/>
                  </a:lnTo>
                  <a:lnTo>
                    <a:pt x="1759" y="1698"/>
                  </a:lnTo>
                  <a:lnTo>
                    <a:pt x="1759" y="1688"/>
                  </a:lnTo>
                  <a:lnTo>
                    <a:pt x="1780" y="1678"/>
                  </a:lnTo>
                  <a:lnTo>
                    <a:pt x="1801" y="1657"/>
                  </a:lnTo>
                  <a:lnTo>
                    <a:pt x="1832" y="1636"/>
                  </a:lnTo>
                  <a:lnTo>
                    <a:pt x="1865" y="1605"/>
                  </a:lnTo>
                  <a:lnTo>
                    <a:pt x="1896" y="1596"/>
                  </a:lnTo>
                  <a:lnTo>
                    <a:pt x="1907" y="1575"/>
                  </a:lnTo>
                  <a:lnTo>
                    <a:pt x="1918" y="1555"/>
                  </a:lnTo>
                  <a:lnTo>
                    <a:pt x="1949" y="1544"/>
                  </a:lnTo>
                  <a:lnTo>
                    <a:pt x="1960" y="1524"/>
                  </a:lnTo>
                  <a:lnTo>
                    <a:pt x="1960" y="1493"/>
                  </a:lnTo>
                  <a:lnTo>
                    <a:pt x="1960" y="1482"/>
                  </a:lnTo>
                  <a:lnTo>
                    <a:pt x="1971" y="1482"/>
                  </a:lnTo>
                  <a:lnTo>
                    <a:pt x="1971" y="1472"/>
                  </a:lnTo>
                  <a:lnTo>
                    <a:pt x="1971" y="1451"/>
                  </a:lnTo>
                  <a:lnTo>
                    <a:pt x="2023" y="1451"/>
                  </a:lnTo>
                  <a:lnTo>
                    <a:pt x="2023" y="1472"/>
                  </a:lnTo>
                  <a:lnTo>
                    <a:pt x="2023" y="1482"/>
                  </a:lnTo>
                  <a:lnTo>
                    <a:pt x="2013" y="1493"/>
                  </a:lnTo>
                  <a:lnTo>
                    <a:pt x="2013" y="1524"/>
                  </a:lnTo>
                  <a:lnTo>
                    <a:pt x="2002" y="1544"/>
                  </a:lnTo>
                  <a:lnTo>
                    <a:pt x="1981" y="1575"/>
                  </a:lnTo>
                  <a:lnTo>
                    <a:pt x="1971" y="1596"/>
                  </a:lnTo>
                  <a:lnTo>
                    <a:pt x="1949" y="1605"/>
                  </a:lnTo>
                  <a:lnTo>
                    <a:pt x="1918" y="1636"/>
                  </a:lnTo>
                  <a:lnTo>
                    <a:pt x="1907" y="1647"/>
                  </a:lnTo>
                  <a:lnTo>
                    <a:pt x="1865" y="1678"/>
                  </a:lnTo>
                  <a:lnTo>
                    <a:pt x="1832" y="1698"/>
                  </a:lnTo>
                  <a:lnTo>
                    <a:pt x="1812" y="1709"/>
                  </a:lnTo>
                  <a:lnTo>
                    <a:pt x="1812" y="1729"/>
                  </a:lnTo>
                  <a:lnTo>
                    <a:pt x="1801" y="1729"/>
                  </a:lnTo>
                  <a:lnTo>
                    <a:pt x="1790" y="1750"/>
                  </a:lnTo>
                  <a:close/>
                  <a:moveTo>
                    <a:pt x="1748" y="1729"/>
                  </a:moveTo>
                  <a:lnTo>
                    <a:pt x="1801" y="1729"/>
                  </a:lnTo>
                  <a:lnTo>
                    <a:pt x="1801" y="1740"/>
                  </a:lnTo>
                  <a:lnTo>
                    <a:pt x="1801" y="1750"/>
                  </a:lnTo>
                  <a:lnTo>
                    <a:pt x="1790" y="1750"/>
                  </a:lnTo>
                  <a:lnTo>
                    <a:pt x="1780" y="1750"/>
                  </a:lnTo>
                  <a:lnTo>
                    <a:pt x="1759" y="1750"/>
                  </a:lnTo>
                  <a:lnTo>
                    <a:pt x="1748" y="1740"/>
                  </a:lnTo>
                  <a:lnTo>
                    <a:pt x="1748" y="1729"/>
                  </a:lnTo>
                  <a:close/>
                  <a:moveTo>
                    <a:pt x="879" y="2234"/>
                  </a:moveTo>
                  <a:lnTo>
                    <a:pt x="932" y="2213"/>
                  </a:lnTo>
                  <a:lnTo>
                    <a:pt x="900" y="2193"/>
                  </a:lnTo>
                  <a:lnTo>
                    <a:pt x="964" y="2162"/>
                  </a:lnTo>
                  <a:lnTo>
                    <a:pt x="1027" y="2131"/>
                  </a:lnTo>
                  <a:lnTo>
                    <a:pt x="1091" y="2100"/>
                  </a:lnTo>
                  <a:lnTo>
                    <a:pt x="1144" y="2069"/>
                  </a:lnTo>
                  <a:lnTo>
                    <a:pt x="1250" y="1997"/>
                  </a:lnTo>
                  <a:lnTo>
                    <a:pt x="1346" y="1925"/>
                  </a:lnTo>
                  <a:lnTo>
                    <a:pt x="1399" y="1894"/>
                  </a:lnTo>
                  <a:lnTo>
                    <a:pt x="1451" y="1863"/>
                  </a:lnTo>
                  <a:lnTo>
                    <a:pt x="1504" y="1823"/>
                  </a:lnTo>
                  <a:lnTo>
                    <a:pt x="1536" y="1802"/>
                  </a:lnTo>
                  <a:lnTo>
                    <a:pt x="1590" y="1771"/>
                  </a:lnTo>
                  <a:lnTo>
                    <a:pt x="1652" y="1750"/>
                  </a:lnTo>
                  <a:lnTo>
                    <a:pt x="1705" y="1729"/>
                  </a:lnTo>
                  <a:lnTo>
                    <a:pt x="1780" y="1698"/>
                  </a:lnTo>
                  <a:lnTo>
                    <a:pt x="1790" y="1750"/>
                  </a:lnTo>
                  <a:lnTo>
                    <a:pt x="1727" y="1771"/>
                  </a:lnTo>
                  <a:lnTo>
                    <a:pt x="1674" y="1802"/>
                  </a:lnTo>
                  <a:lnTo>
                    <a:pt x="1621" y="1823"/>
                  </a:lnTo>
                  <a:lnTo>
                    <a:pt x="1568" y="1852"/>
                  </a:lnTo>
                  <a:lnTo>
                    <a:pt x="1526" y="1873"/>
                  </a:lnTo>
                  <a:lnTo>
                    <a:pt x="1473" y="1904"/>
                  </a:lnTo>
                  <a:lnTo>
                    <a:pt x="1419" y="1946"/>
                  </a:lnTo>
                  <a:lnTo>
                    <a:pt x="1377" y="1977"/>
                  </a:lnTo>
                  <a:lnTo>
                    <a:pt x="1271" y="2048"/>
                  </a:lnTo>
                  <a:lnTo>
                    <a:pt x="1176" y="2110"/>
                  </a:lnTo>
                  <a:lnTo>
                    <a:pt x="1122" y="2141"/>
                  </a:lnTo>
                  <a:lnTo>
                    <a:pt x="1049" y="2182"/>
                  </a:lnTo>
                  <a:lnTo>
                    <a:pt x="985" y="2213"/>
                  </a:lnTo>
                  <a:lnTo>
                    <a:pt x="922" y="2244"/>
                  </a:lnTo>
                  <a:lnTo>
                    <a:pt x="879" y="2234"/>
                  </a:lnTo>
                  <a:close/>
                  <a:moveTo>
                    <a:pt x="900" y="2193"/>
                  </a:moveTo>
                  <a:lnTo>
                    <a:pt x="922" y="2244"/>
                  </a:lnTo>
                  <a:lnTo>
                    <a:pt x="911" y="2244"/>
                  </a:lnTo>
                  <a:lnTo>
                    <a:pt x="900" y="2244"/>
                  </a:lnTo>
                  <a:lnTo>
                    <a:pt x="879" y="2234"/>
                  </a:lnTo>
                  <a:lnTo>
                    <a:pt x="879" y="2224"/>
                  </a:lnTo>
                  <a:lnTo>
                    <a:pt x="879" y="2213"/>
                  </a:lnTo>
                  <a:lnTo>
                    <a:pt x="879" y="2193"/>
                  </a:lnTo>
                  <a:lnTo>
                    <a:pt x="900" y="2193"/>
                  </a:lnTo>
                  <a:close/>
                  <a:moveTo>
                    <a:pt x="636" y="1863"/>
                  </a:moveTo>
                  <a:lnTo>
                    <a:pt x="636" y="1812"/>
                  </a:lnTo>
                  <a:lnTo>
                    <a:pt x="646" y="1812"/>
                  </a:lnTo>
                  <a:lnTo>
                    <a:pt x="667" y="1812"/>
                  </a:lnTo>
                  <a:lnTo>
                    <a:pt x="688" y="1823"/>
                  </a:lnTo>
                  <a:lnTo>
                    <a:pt x="699" y="1842"/>
                  </a:lnTo>
                  <a:lnTo>
                    <a:pt x="720" y="1863"/>
                  </a:lnTo>
                  <a:lnTo>
                    <a:pt x="741" y="1873"/>
                  </a:lnTo>
                  <a:lnTo>
                    <a:pt x="752" y="1904"/>
                  </a:lnTo>
                  <a:lnTo>
                    <a:pt x="774" y="1925"/>
                  </a:lnTo>
                  <a:lnTo>
                    <a:pt x="805" y="1997"/>
                  </a:lnTo>
                  <a:lnTo>
                    <a:pt x="847" y="2058"/>
                  </a:lnTo>
                  <a:lnTo>
                    <a:pt x="879" y="2131"/>
                  </a:lnTo>
                  <a:lnTo>
                    <a:pt x="932" y="2213"/>
                  </a:lnTo>
                  <a:lnTo>
                    <a:pt x="879" y="2234"/>
                  </a:lnTo>
                  <a:lnTo>
                    <a:pt x="847" y="2141"/>
                  </a:lnTo>
                  <a:lnTo>
                    <a:pt x="805" y="2079"/>
                  </a:lnTo>
                  <a:lnTo>
                    <a:pt x="763" y="2018"/>
                  </a:lnTo>
                  <a:lnTo>
                    <a:pt x="720" y="1956"/>
                  </a:lnTo>
                  <a:lnTo>
                    <a:pt x="710" y="1946"/>
                  </a:lnTo>
                  <a:lnTo>
                    <a:pt x="699" y="1915"/>
                  </a:lnTo>
                  <a:lnTo>
                    <a:pt x="667" y="1904"/>
                  </a:lnTo>
                  <a:lnTo>
                    <a:pt x="657" y="1873"/>
                  </a:lnTo>
                  <a:lnTo>
                    <a:pt x="646" y="1873"/>
                  </a:lnTo>
                  <a:lnTo>
                    <a:pt x="646" y="1863"/>
                  </a:lnTo>
                  <a:lnTo>
                    <a:pt x="636" y="1863"/>
                  </a:lnTo>
                  <a:close/>
                  <a:moveTo>
                    <a:pt x="328" y="2450"/>
                  </a:moveTo>
                  <a:lnTo>
                    <a:pt x="381" y="2430"/>
                  </a:lnTo>
                  <a:lnTo>
                    <a:pt x="328" y="2430"/>
                  </a:lnTo>
                  <a:lnTo>
                    <a:pt x="360" y="2388"/>
                  </a:lnTo>
                  <a:lnTo>
                    <a:pt x="370" y="2367"/>
                  </a:lnTo>
                  <a:lnTo>
                    <a:pt x="381" y="2326"/>
                  </a:lnTo>
                  <a:lnTo>
                    <a:pt x="392" y="2295"/>
                  </a:lnTo>
                  <a:lnTo>
                    <a:pt x="413" y="2265"/>
                  </a:lnTo>
                  <a:lnTo>
                    <a:pt x="413" y="2234"/>
                  </a:lnTo>
                  <a:lnTo>
                    <a:pt x="424" y="2213"/>
                  </a:lnTo>
                  <a:lnTo>
                    <a:pt x="424" y="2182"/>
                  </a:lnTo>
                  <a:lnTo>
                    <a:pt x="424" y="2120"/>
                  </a:lnTo>
                  <a:lnTo>
                    <a:pt x="424" y="2079"/>
                  </a:lnTo>
                  <a:lnTo>
                    <a:pt x="424" y="2028"/>
                  </a:lnTo>
                  <a:lnTo>
                    <a:pt x="424" y="1997"/>
                  </a:lnTo>
                  <a:lnTo>
                    <a:pt x="434" y="1956"/>
                  </a:lnTo>
                  <a:lnTo>
                    <a:pt x="434" y="1915"/>
                  </a:lnTo>
                  <a:lnTo>
                    <a:pt x="434" y="1904"/>
                  </a:lnTo>
                  <a:lnTo>
                    <a:pt x="445" y="1894"/>
                  </a:lnTo>
                  <a:lnTo>
                    <a:pt x="445" y="1863"/>
                  </a:lnTo>
                  <a:lnTo>
                    <a:pt x="466" y="1852"/>
                  </a:lnTo>
                  <a:lnTo>
                    <a:pt x="477" y="1842"/>
                  </a:lnTo>
                  <a:lnTo>
                    <a:pt x="488" y="1842"/>
                  </a:lnTo>
                  <a:lnTo>
                    <a:pt x="519" y="1823"/>
                  </a:lnTo>
                  <a:lnTo>
                    <a:pt x="530" y="1812"/>
                  </a:lnTo>
                  <a:lnTo>
                    <a:pt x="550" y="1812"/>
                  </a:lnTo>
                  <a:lnTo>
                    <a:pt x="583" y="1812"/>
                  </a:lnTo>
                  <a:lnTo>
                    <a:pt x="603" y="1812"/>
                  </a:lnTo>
                  <a:lnTo>
                    <a:pt x="636" y="1812"/>
                  </a:lnTo>
                  <a:lnTo>
                    <a:pt x="636" y="1863"/>
                  </a:lnTo>
                  <a:lnTo>
                    <a:pt x="603" y="1863"/>
                  </a:lnTo>
                  <a:lnTo>
                    <a:pt x="583" y="1863"/>
                  </a:lnTo>
                  <a:lnTo>
                    <a:pt x="550" y="1863"/>
                  </a:lnTo>
                  <a:lnTo>
                    <a:pt x="541" y="1863"/>
                  </a:lnTo>
                  <a:lnTo>
                    <a:pt x="530" y="1873"/>
                  </a:lnTo>
                  <a:lnTo>
                    <a:pt x="519" y="1873"/>
                  </a:lnTo>
                  <a:lnTo>
                    <a:pt x="519" y="1894"/>
                  </a:lnTo>
                  <a:lnTo>
                    <a:pt x="497" y="1894"/>
                  </a:lnTo>
                  <a:lnTo>
                    <a:pt x="497" y="1904"/>
                  </a:lnTo>
                  <a:lnTo>
                    <a:pt x="488" y="1904"/>
                  </a:lnTo>
                  <a:lnTo>
                    <a:pt x="488" y="1915"/>
                  </a:lnTo>
                  <a:lnTo>
                    <a:pt x="488" y="1925"/>
                  </a:lnTo>
                  <a:lnTo>
                    <a:pt x="488" y="1956"/>
                  </a:lnTo>
                  <a:lnTo>
                    <a:pt x="488" y="1997"/>
                  </a:lnTo>
                  <a:lnTo>
                    <a:pt x="488" y="2028"/>
                  </a:lnTo>
                  <a:lnTo>
                    <a:pt x="488" y="2079"/>
                  </a:lnTo>
                  <a:lnTo>
                    <a:pt x="477" y="2131"/>
                  </a:lnTo>
                  <a:lnTo>
                    <a:pt x="477" y="2182"/>
                  </a:lnTo>
                  <a:lnTo>
                    <a:pt x="477" y="2213"/>
                  </a:lnTo>
                  <a:lnTo>
                    <a:pt x="466" y="2244"/>
                  </a:lnTo>
                  <a:lnTo>
                    <a:pt x="466" y="2274"/>
                  </a:lnTo>
                  <a:lnTo>
                    <a:pt x="445" y="2316"/>
                  </a:lnTo>
                  <a:lnTo>
                    <a:pt x="434" y="2347"/>
                  </a:lnTo>
                  <a:lnTo>
                    <a:pt x="424" y="2378"/>
                  </a:lnTo>
                  <a:lnTo>
                    <a:pt x="413" y="2419"/>
                  </a:lnTo>
                  <a:lnTo>
                    <a:pt x="381" y="2450"/>
                  </a:lnTo>
                  <a:lnTo>
                    <a:pt x="328" y="2450"/>
                  </a:lnTo>
                  <a:close/>
                  <a:moveTo>
                    <a:pt x="328" y="2430"/>
                  </a:moveTo>
                  <a:lnTo>
                    <a:pt x="381" y="2450"/>
                  </a:lnTo>
                  <a:lnTo>
                    <a:pt x="370" y="2461"/>
                  </a:lnTo>
                  <a:lnTo>
                    <a:pt x="360" y="2461"/>
                  </a:lnTo>
                  <a:lnTo>
                    <a:pt x="339" y="2461"/>
                  </a:lnTo>
                  <a:lnTo>
                    <a:pt x="339" y="2450"/>
                  </a:lnTo>
                  <a:lnTo>
                    <a:pt x="328" y="2440"/>
                  </a:lnTo>
                  <a:lnTo>
                    <a:pt x="328" y="2430"/>
                  </a:lnTo>
                  <a:close/>
                  <a:moveTo>
                    <a:pt x="0" y="1771"/>
                  </a:moveTo>
                  <a:lnTo>
                    <a:pt x="53" y="1792"/>
                  </a:lnTo>
                  <a:lnTo>
                    <a:pt x="42" y="1750"/>
                  </a:lnTo>
                  <a:lnTo>
                    <a:pt x="84" y="1771"/>
                  </a:lnTo>
                  <a:lnTo>
                    <a:pt x="106" y="1792"/>
                  </a:lnTo>
                  <a:lnTo>
                    <a:pt x="137" y="1802"/>
                  </a:lnTo>
                  <a:lnTo>
                    <a:pt x="148" y="1812"/>
                  </a:lnTo>
                  <a:lnTo>
                    <a:pt x="169" y="1842"/>
                  </a:lnTo>
                  <a:lnTo>
                    <a:pt x="201" y="1852"/>
                  </a:lnTo>
                  <a:lnTo>
                    <a:pt x="211" y="1863"/>
                  </a:lnTo>
                  <a:lnTo>
                    <a:pt x="222" y="1894"/>
                  </a:lnTo>
                  <a:lnTo>
                    <a:pt x="244" y="1904"/>
                  </a:lnTo>
                  <a:lnTo>
                    <a:pt x="255" y="1925"/>
                  </a:lnTo>
                  <a:lnTo>
                    <a:pt x="264" y="1946"/>
                  </a:lnTo>
                  <a:lnTo>
                    <a:pt x="275" y="1966"/>
                  </a:lnTo>
                  <a:lnTo>
                    <a:pt x="297" y="2008"/>
                  </a:lnTo>
                  <a:lnTo>
                    <a:pt x="306" y="2048"/>
                  </a:lnTo>
                  <a:lnTo>
                    <a:pt x="317" y="2120"/>
                  </a:lnTo>
                  <a:lnTo>
                    <a:pt x="328" y="2213"/>
                  </a:lnTo>
                  <a:lnTo>
                    <a:pt x="339" y="2265"/>
                  </a:lnTo>
                  <a:lnTo>
                    <a:pt x="360" y="2316"/>
                  </a:lnTo>
                  <a:lnTo>
                    <a:pt x="370" y="2378"/>
                  </a:lnTo>
                  <a:lnTo>
                    <a:pt x="381" y="2430"/>
                  </a:lnTo>
                  <a:lnTo>
                    <a:pt x="328" y="2450"/>
                  </a:lnTo>
                  <a:lnTo>
                    <a:pt x="317" y="2388"/>
                  </a:lnTo>
                  <a:lnTo>
                    <a:pt x="306" y="2326"/>
                  </a:lnTo>
                  <a:lnTo>
                    <a:pt x="297" y="2274"/>
                  </a:lnTo>
                  <a:lnTo>
                    <a:pt x="275" y="2224"/>
                  </a:lnTo>
                  <a:lnTo>
                    <a:pt x="264" y="2131"/>
                  </a:lnTo>
                  <a:lnTo>
                    <a:pt x="255" y="2058"/>
                  </a:lnTo>
                  <a:lnTo>
                    <a:pt x="244" y="2018"/>
                  </a:lnTo>
                  <a:lnTo>
                    <a:pt x="222" y="1977"/>
                  </a:lnTo>
                  <a:lnTo>
                    <a:pt x="211" y="1966"/>
                  </a:lnTo>
                  <a:lnTo>
                    <a:pt x="211" y="1956"/>
                  </a:lnTo>
                  <a:lnTo>
                    <a:pt x="201" y="1946"/>
                  </a:lnTo>
                  <a:lnTo>
                    <a:pt x="191" y="1925"/>
                  </a:lnTo>
                  <a:lnTo>
                    <a:pt x="169" y="1904"/>
                  </a:lnTo>
                  <a:lnTo>
                    <a:pt x="159" y="1894"/>
                  </a:lnTo>
                  <a:lnTo>
                    <a:pt x="137" y="1873"/>
                  </a:lnTo>
                  <a:lnTo>
                    <a:pt x="116" y="1863"/>
                  </a:lnTo>
                  <a:lnTo>
                    <a:pt x="95" y="1852"/>
                  </a:lnTo>
                  <a:lnTo>
                    <a:pt x="84" y="1842"/>
                  </a:lnTo>
                  <a:lnTo>
                    <a:pt x="53" y="1812"/>
                  </a:lnTo>
                  <a:lnTo>
                    <a:pt x="11" y="1802"/>
                  </a:lnTo>
                  <a:lnTo>
                    <a:pt x="0" y="1771"/>
                  </a:lnTo>
                  <a:close/>
                  <a:moveTo>
                    <a:pt x="42" y="1750"/>
                  </a:moveTo>
                  <a:lnTo>
                    <a:pt x="11" y="1802"/>
                  </a:lnTo>
                  <a:lnTo>
                    <a:pt x="0" y="1792"/>
                  </a:lnTo>
                  <a:lnTo>
                    <a:pt x="0" y="1771"/>
                  </a:lnTo>
                  <a:lnTo>
                    <a:pt x="0" y="1760"/>
                  </a:lnTo>
                  <a:lnTo>
                    <a:pt x="11" y="1760"/>
                  </a:lnTo>
                  <a:lnTo>
                    <a:pt x="31" y="1750"/>
                  </a:lnTo>
                  <a:lnTo>
                    <a:pt x="42" y="1750"/>
                  </a:lnTo>
                  <a:close/>
                  <a:moveTo>
                    <a:pt x="392" y="1183"/>
                  </a:moveTo>
                  <a:lnTo>
                    <a:pt x="434" y="1163"/>
                  </a:lnTo>
                  <a:lnTo>
                    <a:pt x="434" y="1183"/>
                  </a:lnTo>
                  <a:lnTo>
                    <a:pt x="424" y="1235"/>
                  </a:lnTo>
                  <a:lnTo>
                    <a:pt x="392" y="1276"/>
                  </a:lnTo>
                  <a:lnTo>
                    <a:pt x="370" y="1328"/>
                  </a:lnTo>
                  <a:lnTo>
                    <a:pt x="339" y="1370"/>
                  </a:lnTo>
                  <a:lnTo>
                    <a:pt x="275" y="1431"/>
                  </a:lnTo>
                  <a:lnTo>
                    <a:pt x="222" y="1493"/>
                  </a:lnTo>
                  <a:lnTo>
                    <a:pt x="201" y="1534"/>
                  </a:lnTo>
                  <a:lnTo>
                    <a:pt x="169" y="1555"/>
                  </a:lnTo>
                  <a:lnTo>
                    <a:pt x="148" y="1586"/>
                  </a:lnTo>
                  <a:lnTo>
                    <a:pt x="116" y="1626"/>
                  </a:lnTo>
                  <a:lnTo>
                    <a:pt x="106" y="1657"/>
                  </a:lnTo>
                  <a:lnTo>
                    <a:pt x="84" y="1698"/>
                  </a:lnTo>
                  <a:lnTo>
                    <a:pt x="84" y="1709"/>
                  </a:lnTo>
                  <a:lnTo>
                    <a:pt x="64" y="1740"/>
                  </a:lnTo>
                  <a:lnTo>
                    <a:pt x="64" y="1760"/>
                  </a:lnTo>
                  <a:lnTo>
                    <a:pt x="53" y="1792"/>
                  </a:lnTo>
                  <a:lnTo>
                    <a:pt x="0" y="1771"/>
                  </a:lnTo>
                  <a:lnTo>
                    <a:pt x="11" y="1750"/>
                  </a:lnTo>
                  <a:lnTo>
                    <a:pt x="11" y="1729"/>
                  </a:lnTo>
                  <a:lnTo>
                    <a:pt x="31" y="1698"/>
                  </a:lnTo>
                  <a:lnTo>
                    <a:pt x="42" y="1678"/>
                  </a:lnTo>
                  <a:lnTo>
                    <a:pt x="53" y="1636"/>
                  </a:lnTo>
                  <a:lnTo>
                    <a:pt x="84" y="1596"/>
                  </a:lnTo>
                  <a:lnTo>
                    <a:pt x="106" y="1555"/>
                  </a:lnTo>
                  <a:lnTo>
                    <a:pt x="137" y="1524"/>
                  </a:lnTo>
                  <a:lnTo>
                    <a:pt x="159" y="1493"/>
                  </a:lnTo>
                  <a:lnTo>
                    <a:pt x="191" y="1451"/>
                  </a:lnTo>
                  <a:lnTo>
                    <a:pt x="244" y="1389"/>
                  </a:lnTo>
                  <a:lnTo>
                    <a:pt x="297" y="1328"/>
                  </a:lnTo>
                  <a:lnTo>
                    <a:pt x="317" y="1287"/>
                  </a:lnTo>
                  <a:lnTo>
                    <a:pt x="339" y="1256"/>
                  </a:lnTo>
                  <a:lnTo>
                    <a:pt x="370" y="1214"/>
                  </a:lnTo>
                  <a:lnTo>
                    <a:pt x="381" y="1163"/>
                  </a:lnTo>
                  <a:lnTo>
                    <a:pt x="392" y="1183"/>
                  </a:lnTo>
                  <a:close/>
                  <a:moveTo>
                    <a:pt x="434" y="1163"/>
                  </a:moveTo>
                  <a:lnTo>
                    <a:pt x="413" y="1173"/>
                  </a:lnTo>
                  <a:lnTo>
                    <a:pt x="434" y="1163"/>
                  </a:lnTo>
                  <a:close/>
                  <a:moveTo>
                    <a:pt x="434" y="1183"/>
                  </a:moveTo>
                  <a:lnTo>
                    <a:pt x="381" y="1163"/>
                  </a:lnTo>
                  <a:lnTo>
                    <a:pt x="392" y="1163"/>
                  </a:lnTo>
                  <a:lnTo>
                    <a:pt x="413" y="1153"/>
                  </a:lnTo>
                  <a:lnTo>
                    <a:pt x="424" y="1153"/>
                  </a:lnTo>
                  <a:lnTo>
                    <a:pt x="434" y="1163"/>
                  </a:lnTo>
                  <a:lnTo>
                    <a:pt x="434" y="1173"/>
                  </a:lnTo>
                  <a:lnTo>
                    <a:pt x="434" y="1183"/>
                  </a:lnTo>
                  <a:close/>
                  <a:moveTo>
                    <a:pt x="64" y="495"/>
                  </a:moveTo>
                  <a:lnTo>
                    <a:pt x="106" y="514"/>
                  </a:lnTo>
                  <a:lnTo>
                    <a:pt x="434" y="1163"/>
                  </a:lnTo>
                  <a:lnTo>
                    <a:pt x="392" y="1183"/>
                  </a:lnTo>
                  <a:lnTo>
                    <a:pt x="64" y="525"/>
                  </a:lnTo>
                  <a:lnTo>
                    <a:pt x="64" y="495"/>
                  </a:lnTo>
                  <a:close/>
                  <a:moveTo>
                    <a:pt x="106" y="514"/>
                  </a:moveTo>
                  <a:lnTo>
                    <a:pt x="64" y="525"/>
                  </a:lnTo>
                  <a:lnTo>
                    <a:pt x="53" y="525"/>
                  </a:lnTo>
                  <a:lnTo>
                    <a:pt x="64" y="514"/>
                  </a:lnTo>
                  <a:lnTo>
                    <a:pt x="64" y="495"/>
                  </a:lnTo>
                  <a:lnTo>
                    <a:pt x="84" y="495"/>
                  </a:lnTo>
                  <a:lnTo>
                    <a:pt x="84" y="484"/>
                  </a:lnTo>
                  <a:lnTo>
                    <a:pt x="95" y="484"/>
                  </a:lnTo>
                  <a:lnTo>
                    <a:pt x="106" y="495"/>
                  </a:lnTo>
                  <a:lnTo>
                    <a:pt x="106" y="514"/>
                  </a:lnTo>
                  <a:close/>
                  <a:moveTo>
                    <a:pt x="328" y="360"/>
                  </a:moveTo>
                  <a:lnTo>
                    <a:pt x="317" y="370"/>
                  </a:lnTo>
                  <a:lnTo>
                    <a:pt x="106" y="535"/>
                  </a:lnTo>
                  <a:lnTo>
                    <a:pt x="64" y="495"/>
                  </a:lnTo>
                  <a:lnTo>
                    <a:pt x="297" y="329"/>
                  </a:lnTo>
                  <a:lnTo>
                    <a:pt x="328" y="360"/>
                  </a:lnTo>
                  <a:close/>
                  <a:moveTo>
                    <a:pt x="317" y="370"/>
                  </a:moveTo>
                  <a:lnTo>
                    <a:pt x="297" y="329"/>
                  </a:lnTo>
                  <a:lnTo>
                    <a:pt x="306" y="329"/>
                  </a:lnTo>
                  <a:lnTo>
                    <a:pt x="306" y="319"/>
                  </a:lnTo>
                  <a:lnTo>
                    <a:pt x="317" y="329"/>
                  </a:lnTo>
                  <a:lnTo>
                    <a:pt x="328" y="329"/>
                  </a:lnTo>
                  <a:lnTo>
                    <a:pt x="328" y="350"/>
                  </a:lnTo>
                  <a:lnTo>
                    <a:pt x="328" y="360"/>
                  </a:lnTo>
                  <a:lnTo>
                    <a:pt x="328" y="370"/>
                  </a:lnTo>
                  <a:lnTo>
                    <a:pt x="317" y="370"/>
                  </a:lnTo>
                  <a:close/>
                  <a:moveTo>
                    <a:pt x="328" y="360"/>
                  </a:moveTo>
                  <a:lnTo>
                    <a:pt x="306" y="360"/>
                  </a:lnTo>
                  <a:lnTo>
                    <a:pt x="328" y="360"/>
                  </a:lnTo>
                  <a:close/>
                  <a:moveTo>
                    <a:pt x="317" y="370"/>
                  </a:moveTo>
                  <a:lnTo>
                    <a:pt x="297" y="329"/>
                  </a:lnTo>
                  <a:lnTo>
                    <a:pt x="306" y="329"/>
                  </a:lnTo>
                  <a:lnTo>
                    <a:pt x="306" y="319"/>
                  </a:lnTo>
                  <a:lnTo>
                    <a:pt x="317" y="329"/>
                  </a:lnTo>
                  <a:lnTo>
                    <a:pt x="328" y="329"/>
                  </a:lnTo>
                  <a:lnTo>
                    <a:pt x="328" y="350"/>
                  </a:lnTo>
                  <a:lnTo>
                    <a:pt x="328" y="360"/>
                  </a:lnTo>
                  <a:lnTo>
                    <a:pt x="328" y="370"/>
                  </a:lnTo>
                  <a:lnTo>
                    <a:pt x="317" y="370"/>
                  </a:lnTo>
                  <a:close/>
                </a:path>
              </a:pathLst>
            </a:custGeom>
            <a:solidFill>
              <a:srgbClr val="FFFFFF"/>
            </a:solidFill>
            <a:ln w="9525">
              <a:noFill/>
              <a:round/>
              <a:headEnd/>
              <a:tailEnd/>
            </a:ln>
          </p:spPr>
          <p:txBody>
            <a:bodyPr/>
            <a:lstStyle/>
            <a:p>
              <a:endParaRPr lang="uk-UA"/>
            </a:p>
          </p:txBody>
        </p:sp>
        <p:sp>
          <p:nvSpPr>
            <p:cNvPr id="16493" name="Freeform 117"/>
            <p:cNvSpPr>
              <a:spLocks/>
            </p:cNvSpPr>
            <p:nvPr/>
          </p:nvSpPr>
          <p:spPr bwMode="auto">
            <a:xfrm>
              <a:off x="6805613" y="5133975"/>
              <a:ext cx="396875" cy="311150"/>
            </a:xfrm>
            <a:custGeom>
              <a:avLst/>
              <a:gdLst>
                <a:gd name="T0" fmla="*/ 2147483647 w 1251"/>
                <a:gd name="T1" fmla="*/ 0 h 979"/>
                <a:gd name="T2" fmla="*/ 2147483647 w 1251"/>
                <a:gd name="T3" fmla="*/ 2147483647 h 979"/>
                <a:gd name="T4" fmla="*/ 2147483647 w 1251"/>
                <a:gd name="T5" fmla="*/ 2147483647 h 979"/>
                <a:gd name="T6" fmla="*/ 2147483647 w 1251"/>
                <a:gd name="T7" fmla="*/ 2147483647 h 979"/>
                <a:gd name="T8" fmla="*/ 2147483647 w 1251"/>
                <a:gd name="T9" fmla="*/ 2147483647 h 979"/>
                <a:gd name="T10" fmla="*/ 2147483647 w 1251"/>
                <a:gd name="T11" fmla="*/ 2147483647 h 979"/>
                <a:gd name="T12" fmla="*/ 2147483647 w 1251"/>
                <a:gd name="T13" fmla="*/ 2147483647 h 979"/>
                <a:gd name="T14" fmla="*/ 2147483647 w 1251"/>
                <a:gd name="T15" fmla="*/ 2147483647 h 979"/>
                <a:gd name="T16" fmla="*/ 2147483647 w 1251"/>
                <a:gd name="T17" fmla="*/ 2147483647 h 979"/>
                <a:gd name="T18" fmla="*/ 2147483647 w 1251"/>
                <a:gd name="T19" fmla="*/ 2147483647 h 979"/>
                <a:gd name="T20" fmla="*/ 2147483647 w 1251"/>
                <a:gd name="T21" fmla="*/ 2147483647 h 979"/>
                <a:gd name="T22" fmla="*/ 2147483647 w 1251"/>
                <a:gd name="T23" fmla="*/ 2147483647 h 979"/>
                <a:gd name="T24" fmla="*/ 2147483647 w 1251"/>
                <a:gd name="T25" fmla="*/ 2147483647 h 979"/>
                <a:gd name="T26" fmla="*/ 2147483647 w 1251"/>
                <a:gd name="T27" fmla="*/ 2147483647 h 979"/>
                <a:gd name="T28" fmla="*/ 2147483647 w 1251"/>
                <a:gd name="T29" fmla="*/ 2147483647 h 979"/>
                <a:gd name="T30" fmla="*/ 2147483647 w 1251"/>
                <a:gd name="T31" fmla="*/ 2147483647 h 979"/>
                <a:gd name="T32" fmla="*/ 2147483647 w 1251"/>
                <a:gd name="T33" fmla="*/ 2147483647 h 979"/>
                <a:gd name="T34" fmla="*/ 2147483647 w 1251"/>
                <a:gd name="T35" fmla="*/ 2147483647 h 979"/>
                <a:gd name="T36" fmla="*/ 2147483647 w 1251"/>
                <a:gd name="T37" fmla="*/ 2147483647 h 979"/>
                <a:gd name="T38" fmla="*/ 2147483647 w 1251"/>
                <a:gd name="T39" fmla="*/ 2147483647 h 979"/>
                <a:gd name="T40" fmla="*/ 0 w 1251"/>
                <a:gd name="T41" fmla="*/ 2147483647 h 979"/>
                <a:gd name="T42" fmla="*/ 2147483647 w 1251"/>
                <a:gd name="T43" fmla="*/ 2147483647 h 979"/>
                <a:gd name="T44" fmla="*/ 2147483647 w 1251"/>
                <a:gd name="T45" fmla="*/ 2147483647 h 979"/>
                <a:gd name="T46" fmla="*/ 2147483647 w 1251"/>
                <a:gd name="T47" fmla="*/ 2147483647 h 979"/>
                <a:gd name="T48" fmla="*/ 2147483647 w 1251"/>
                <a:gd name="T49" fmla="*/ 0 h 9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1"/>
                <a:gd name="T76" fmla="*/ 0 h 979"/>
                <a:gd name="T77" fmla="*/ 1251 w 1251"/>
                <a:gd name="T78" fmla="*/ 979 h 9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1" h="979">
                  <a:moveTo>
                    <a:pt x="869" y="0"/>
                  </a:moveTo>
                  <a:lnTo>
                    <a:pt x="869" y="73"/>
                  </a:lnTo>
                  <a:lnTo>
                    <a:pt x="879" y="144"/>
                  </a:lnTo>
                  <a:lnTo>
                    <a:pt x="890" y="217"/>
                  </a:lnTo>
                  <a:lnTo>
                    <a:pt x="921" y="248"/>
                  </a:lnTo>
                  <a:lnTo>
                    <a:pt x="954" y="289"/>
                  </a:lnTo>
                  <a:lnTo>
                    <a:pt x="1007" y="299"/>
                  </a:lnTo>
                  <a:lnTo>
                    <a:pt x="1060" y="299"/>
                  </a:lnTo>
                  <a:lnTo>
                    <a:pt x="1145" y="279"/>
                  </a:lnTo>
                  <a:lnTo>
                    <a:pt x="1198" y="453"/>
                  </a:lnTo>
                  <a:lnTo>
                    <a:pt x="1251" y="597"/>
                  </a:lnTo>
                  <a:lnTo>
                    <a:pt x="1049" y="721"/>
                  </a:lnTo>
                  <a:lnTo>
                    <a:pt x="837" y="855"/>
                  </a:lnTo>
                  <a:lnTo>
                    <a:pt x="721" y="906"/>
                  </a:lnTo>
                  <a:lnTo>
                    <a:pt x="615" y="958"/>
                  </a:lnTo>
                  <a:lnTo>
                    <a:pt x="498" y="979"/>
                  </a:lnTo>
                  <a:lnTo>
                    <a:pt x="382" y="979"/>
                  </a:lnTo>
                  <a:lnTo>
                    <a:pt x="265" y="855"/>
                  </a:lnTo>
                  <a:lnTo>
                    <a:pt x="169" y="711"/>
                  </a:lnTo>
                  <a:lnTo>
                    <a:pt x="74" y="566"/>
                  </a:lnTo>
                  <a:lnTo>
                    <a:pt x="0" y="433"/>
                  </a:lnTo>
                  <a:lnTo>
                    <a:pt x="85" y="381"/>
                  </a:lnTo>
                  <a:lnTo>
                    <a:pt x="318" y="248"/>
                  </a:lnTo>
                  <a:lnTo>
                    <a:pt x="593" y="113"/>
                  </a:lnTo>
                  <a:lnTo>
                    <a:pt x="869" y="0"/>
                  </a:lnTo>
                  <a:close/>
                </a:path>
              </a:pathLst>
            </a:custGeom>
            <a:solidFill>
              <a:srgbClr val="008EC8"/>
            </a:solidFill>
            <a:ln w="9525">
              <a:noFill/>
              <a:round/>
              <a:headEnd/>
              <a:tailEnd/>
            </a:ln>
          </p:spPr>
          <p:txBody>
            <a:bodyPr/>
            <a:lstStyle/>
            <a:p>
              <a:endParaRPr lang="uk-UA"/>
            </a:p>
          </p:txBody>
        </p:sp>
        <p:sp>
          <p:nvSpPr>
            <p:cNvPr id="16494" name="Freeform 118"/>
            <p:cNvSpPr>
              <a:spLocks noEditPoints="1"/>
            </p:cNvSpPr>
            <p:nvPr/>
          </p:nvSpPr>
          <p:spPr bwMode="auto">
            <a:xfrm>
              <a:off x="6796088" y="5124450"/>
              <a:ext cx="412750" cy="333375"/>
            </a:xfrm>
            <a:custGeom>
              <a:avLst/>
              <a:gdLst>
                <a:gd name="T0" fmla="*/ 2147483647 w 1303"/>
                <a:gd name="T1" fmla="*/ 2147483647 h 1050"/>
                <a:gd name="T2" fmla="*/ 2147483647 w 1303"/>
                <a:gd name="T3" fmla="*/ 2147483647 h 1050"/>
                <a:gd name="T4" fmla="*/ 2147483647 w 1303"/>
                <a:gd name="T5" fmla="*/ 2147483647 h 1050"/>
                <a:gd name="T6" fmla="*/ 2147483647 w 1303"/>
                <a:gd name="T7" fmla="*/ 2147483647 h 1050"/>
                <a:gd name="T8" fmla="*/ 2147483647 w 1303"/>
                <a:gd name="T9" fmla="*/ 2147483647 h 1050"/>
                <a:gd name="T10" fmla="*/ 2147483647 w 1303"/>
                <a:gd name="T11" fmla="*/ 2147483647 h 1050"/>
                <a:gd name="T12" fmla="*/ 2147483647 w 1303"/>
                <a:gd name="T13" fmla="*/ 2147483647 h 1050"/>
                <a:gd name="T14" fmla="*/ 2147483647 w 1303"/>
                <a:gd name="T15" fmla="*/ 2147483647 h 1050"/>
                <a:gd name="T16" fmla="*/ 2147483647 w 1303"/>
                <a:gd name="T17" fmla="*/ 2147483647 h 1050"/>
                <a:gd name="T18" fmla="*/ 2147483647 w 1303"/>
                <a:gd name="T19" fmla="*/ 2147483647 h 1050"/>
                <a:gd name="T20" fmla="*/ 2147483647 w 1303"/>
                <a:gd name="T21" fmla="*/ 2147483647 h 1050"/>
                <a:gd name="T22" fmla="*/ 2147483647 w 1303"/>
                <a:gd name="T23" fmla="*/ 2147483647 h 1050"/>
                <a:gd name="T24" fmla="*/ 2147483647 w 1303"/>
                <a:gd name="T25" fmla="*/ 2147483647 h 1050"/>
                <a:gd name="T26" fmla="*/ 2147483647 w 1303"/>
                <a:gd name="T27" fmla="*/ 2147483647 h 1050"/>
                <a:gd name="T28" fmla="*/ 2147483647 w 1303"/>
                <a:gd name="T29" fmla="*/ 2147483647 h 1050"/>
                <a:gd name="T30" fmla="*/ 2147483647 w 1303"/>
                <a:gd name="T31" fmla="*/ 2147483647 h 1050"/>
                <a:gd name="T32" fmla="*/ 2147483647 w 1303"/>
                <a:gd name="T33" fmla="*/ 2147483647 h 1050"/>
                <a:gd name="T34" fmla="*/ 2147483647 w 1303"/>
                <a:gd name="T35" fmla="*/ 2147483647 h 1050"/>
                <a:gd name="T36" fmla="*/ 2147483647 w 1303"/>
                <a:gd name="T37" fmla="*/ 2147483647 h 1050"/>
                <a:gd name="T38" fmla="*/ 2147483647 w 1303"/>
                <a:gd name="T39" fmla="*/ 2147483647 h 1050"/>
                <a:gd name="T40" fmla="*/ 2147483647 w 1303"/>
                <a:gd name="T41" fmla="*/ 2147483647 h 1050"/>
                <a:gd name="T42" fmla="*/ 2147483647 w 1303"/>
                <a:gd name="T43" fmla="*/ 2147483647 h 1050"/>
                <a:gd name="T44" fmla="*/ 2147483647 w 1303"/>
                <a:gd name="T45" fmla="*/ 2147483647 h 1050"/>
                <a:gd name="T46" fmla="*/ 2147483647 w 1303"/>
                <a:gd name="T47" fmla="*/ 2147483647 h 1050"/>
                <a:gd name="T48" fmla="*/ 2147483647 w 1303"/>
                <a:gd name="T49" fmla="*/ 2147483647 h 1050"/>
                <a:gd name="T50" fmla="*/ 2147483647 w 1303"/>
                <a:gd name="T51" fmla="*/ 2147483647 h 1050"/>
                <a:gd name="T52" fmla="*/ 2147483647 w 1303"/>
                <a:gd name="T53" fmla="*/ 2147483647 h 1050"/>
                <a:gd name="T54" fmla="*/ 2147483647 w 1303"/>
                <a:gd name="T55" fmla="*/ 2147483647 h 1050"/>
                <a:gd name="T56" fmla="*/ 2147483647 w 1303"/>
                <a:gd name="T57" fmla="*/ 2147483647 h 1050"/>
                <a:gd name="T58" fmla="*/ 2147483647 w 1303"/>
                <a:gd name="T59" fmla="*/ 2147483647 h 1050"/>
                <a:gd name="T60" fmla="*/ 2147483647 w 1303"/>
                <a:gd name="T61" fmla="*/ 2147483647 h 1050"/>
                <a:gd name="T62" fmla="*/ 2147483647 w 1303"/>
                <a:gd name="T63" fmla="*/ 2147483647 h 1050"/>
                <a:gd name="T64" fmla="*/ 2147483647 w 1303"/>
                <a:gd name="T65" fmla="*/ 2147483647 h 1050"/>
                <a:gd name="T66" fmla="*/ 2147483647 w 1303"/>
                <a:gd name="T67" fmla="*/ 2147483647 h 1050"/>
                <a:gd name="T68" fmla="*/ 2147483647 w 1303"/>
                <a:gd name="T69" fmla="*/ 2147483647 h 1050"/>
                <a:gd name="T70" fmla="*/ 2147483647 w 1303"/>
                <a:gd name="T71" fmla="*/ 2147483647 h 1050"/>
                <a:gd name="T72" fmla="*/ 2147483647 w 1303"/>
                <a:gd name="T73" fmla="*/ 2147483647 h 1050"/>
                <a:gd name="T74" fmla="*/ 2147483647 w 1303"/>
                <a:gd name="T75" fmla="*/ 2147483647 h 1050"/>
                <a:gd name="T76" fmla="*/ 2147483647 w 1303"/>
                <a:gd name="T77" fmla="*/ 2147483647 h 1050"/>
                <a:gd name="T78" fmla="*/ 2147483647 w 1303"/>
                <a:gd name="T79" fmla="*/ 2147483647 h 1050"/>
                <a:gd name="T80" fmla="*/ 2147483647 w 1303"/>
                <a:gd name="T81" fmla="*/ 2147483647 h 1050"/>
                <a:gd name="T82" fmla="*/ 2147483647 w 1303"/>
                <a:gd name="T83" fmla="*/ 2147483647 h 1050"/>
                <a:gd name="T84" fmla="*/ 2147483647 w 1303"/>
                <a:gd name="T85" fmla="*/ 2147483647 h 1050"/>
                <a:gd name="T86" fmla="*/ 2147483647 w 1303"/>
                <a:gd name="T87" fmla="*/ 2147483647 h 1050"/>
                <a:gd name="T88" fmla="*/ 2147483647 w 1303"/>
                <a:gd name="T89" fmla="*/ 2147483647 h 1050"/>
                <a:gd name="T90" fmla="*/ 2147483647 w 1303"/>
                <a:gd name="T91" fmla="*/ 2147483647 h 1050"/>
                <a:gd name="T92" fmla="*/ 2147483647 w 1303"/>
                <a:gd name="T93" fmla="*/ 2147483647 h 1050"/>
                <a:gd name="T94" fmla="*/ 2147483647 w 1303"/>
                <a:gd name="T95" fmla="*/ 2147483647 h 1050"/>
                <a:gd name="T96" fmla="*/ 2147483647 w 1303"/>
                <a:gd name="T97" fmla="*/ 0 h 1050"/>
                <a:gd name="T98" fmla="*/ 2147483647 w 1303"/>
                <a:gd name="T99" fmla="*/ 2147483647 h 1050"/>
                <a:gd name="T100" fmla="*/ 2147483647 w 1303"/>
                <a:gd name="T101" fmla="*/ 2147483647 h 1050"/>
                <a:gd name="T102" fmla="*/ 2147483647 w 1303"/>
                <a:gd name="T103" fmla="*/ 0 h 1050"/>
                <a:gd name="T104" fmla="*/ 2147483647 w 1303"/>
                <a:gd name="T105" fmla="*/ 2147483647 h 10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03"/>
                <a:gd name="T160" fmla="*/ 0 h 1050"/>
                <a:gd name="T161" fmla="*/ 1303 w 1303"/>
                <a:gd name="T162" fmla="*/ 1050 h 10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03" h="1050">
                  <a:moveTo>
                    <a:pt x="1197" y="310"/>
                  </a:moveTo>
                  <a:lnTo>
                    <a:pt x="1144" y="310"/>
                  </a:lnTo>
                  <a:lnTo>
                    <a:pt x="1187" y="320"/>
                  </a:lnTo>
                  <a:lnTo>
                    <a:pt x="1155" y="330"/>
                  </a:lnTo>
                  <a:lnTo>
                    <a:pt x="1144" y="350"/>
                  </a:lnTo>
                  <a:lnTo>
                    <a:pt x="1123" y="350"/>
                  </a:lnTo>
                  <a:lnTo>
                    <a:pt x="1102" y="360"/>
                  </a:lnTo>
                  <a:lnTo>
                    <a:pt x="1081" y="360"/>
                  </a:lnTo>
                  <a:lnTo>
                    <a:pt x="1070" y="360"/>
                  </a:lnTo>
                  <a:lnTo>
                    <a:pt x="1049" y="360"/>
                  </a:lnTo>
                  <a:lnTo>
                    <a:pt x="1039" y="360"/>
                  </a:lnTo>
                  <a:lnTo>
                    <a:pt x="1017" y="360"/>
                  </a:lnTo>
                  <a:lnTo>
                    <a:pt x="1006" y="360"/>
                  </a:lnTo>
                  <a:lnTo>
                    <a:pt x="986" y="350"/>
                  </a:lnTo>
                  <a:lnTo>
                    <a:pt x="975" y="350"/>
                  </a:lnTo>
                  <a:lnTo>
                    <a:pt x="964" y="330"/>
                  </a:lnTo>
                  <a:lnTo>
                    <a:pt x="953" y="320"/>
                  </a:lnTo>
                  <a:lnTo>
                    <a:pt x="933" y="320"/>
                  </a:lnTo>
                  <a:lnTo>
                    <a:pt x="933" y="310"/>
                  </a:lnTo>
                  <a:lnTo>
                    <a:pt x="922" y="279"/>
                  </a:lnTo>
                  <a:lnTo>
                    <a:pt x="911" y="248"/>
                  </a:lnTo>
                  <a:lnTo>
                    <a:pt x="901" y="217"/>
                  </a:lnTo>
                  <a:lnTo>
                    <a:pt x="880" y="175"/>
                  </a:lnTo>
                  <a:lnTo>
                    <a:pt x="880" y="144"/>
                  </a:lnTo>
                  <a:lnTo>
                    <a:pt x="869" y="104"/>
                  </a:lnTo>
                  <a:lnTo>
                    <a:pt x="869" y="62"/>
                  </a:lnTo>
                  <a:lnTo>
                    <a:pt x="869" y="31"/>
                  </a:lnTo>
                  <a:lnTo>
                    <a:pt x="922" y="31"/>
                  </a:lnTo>
                  <a:lnTo>
                    <a:pt x="922" y="62"/>
                  </a:lnTo>
                  <a:lnTo>
                    <a:pt x="933" y="104"/>
                  </a:lnTo>
                  <a:lnTo>
                    <a:pt x="933" y="144"/>
                  </a:lnTo>
                  <a:lnTo>
                    <a:pt x="933" y="165"/>
                  </a:lnTo>
                  <a:lnTo>
                    <a:pt x="953" y="206"/>
                  </a:lnTo>
                  <a:lnTo>
                    <a:pt x="953" y="227"/>
                  </a:lnTo>
                  <a:lnTo>
                    <a:pt x="964" y="258"/>
                  </a:lnTo>
                  <a:lnTo>
                    <a:pt x="975" y="268"/>
                  </a:lnTo>
                  <a:lnTo>
                    <a:pt x="986" y="279"/>
                  </a:lnTo>
                  <a:lnTo>
                    <a:pt x="1006" y="299"/>
                  </a:lnTo>
                  <a:lnTo>
                    <a:pt x="1017" y="310"/>
                  </a:lnTo>
                  <a:lnTo>
                    <a:pt x="1028" y="310"/>
                  </a:lnTo>
                  <a:lnTo>
                    <a:pt x="1039" y="310"/>
                  </a:lnTo>
                  <a:lnTo>
                    <a:pt x="1049" y="310"/>
                  </a:lnTo>
                  <a:lnTo>
                    <a:pt x="1070" y="310"/>
                  </a:lnTo>
                  <a:lnTo>
                    <a:pt x="1081" y="310"/>
                  </a:lnTo>
                  <a:lnTo>
                    <a:pt x="1092" y="310"/>
                  </a:lnTo>
                  <a:lnTo>
                    <a:pt x="1102" y="299"/>
                  </a:lnTo>
                  <a:lnTo>
                    <a:pt x="1123" y="299"/>
                  </a:lnTo>
                  <a:lnTo>
                    <a:pt x="1144" y="279"/>
                  </a:lnTo>
                  <a:lnTo>
                    <a:pt x="1155" y="279"/>
                  </a:lnTo>
                  <a:lnTo>
                    <a:pt x="1197" y="310"/>
                  </a:lnTo>
                  <a:close/>
                  <a:moveTo>
                    <a:pt x="1187" y="320"/>
                  </a:moveTo>
                  <a:lnTo>
                    <a:pt x="1155" y="279"/>
                  </a:lnTo>
                  <a:lnTo>
                    <a:pt x="1177" y="268"/>
                  </a:lnTo>
                  <a:lnTo>
                    <a:pt x="1187" y="279"/>
                  </a:lnTo>
                  <a:lnTo>
                    <a:pt x="1197" y="299"/>
                  </a:lnTo>
                  <a:lnTo>
                    <a:pt x="1197" y="310"/>
                  </a:lnTo>
                  <a:lnTo>
                    <a:pt x="1197" y="320"/>
                  </a:lnTo>
                  <a:lnTo>
                    <a:pt x="1187" y="320"/>
                  </a:lnTo>
                  <a:close/>
                  <a:moveTo>
                    <a:pt x="1292" y="649"/>
                  </a:moveTo>
                  <a:lnTo>
                    <a:pt x="1261" y="618"/>
                  </a:lnTo>
                  <a:lnTo>
                    <a:pt x="1250" y="628"/>
                  </a:lnTo>
                  <a:lnTo>
                    <a:pt x="1250" y="618"/>
                  </a:lnTo>
                  <a:lnTo>
                    <a:pt x="1250" y="597"/>
                  </a:lnTo>
                  <a:lnTo>
                    <a:pt x="1239" y="587"/>
                  </a:lnTo>
                  <a:lnTo>
                    <a:pt x="1230" y="536"/>
                  </a:lnTo>
                  <a:lnTo>
                    <a:pt x="1197" y="495"/>
                  </a:lnTo>
                  <a:lnTo>
                    <a:pt x="1187" y="443"/>
                  </a:lnTo>
                  <a:lnTo>
                    <a:pt x="1155" y="402"/>
                  </a:lnTo>
                  <a:lnTo>
                    <a:pt x="1155" y="371"/>
                  </a:lnTo>
                  <a:lnTo>
                    <a:pt x="1144" y="350"/>
                  </a:lnTo>
                  <a:lnTo>
                    <a:pt x="1144" y="320"/>
                  </a:lnTo>
                  <a:lnTo>
                    <a:pt x="1144" y="310"/>
                  </a:lnTo>
                  <a:lnTo>
                    <a:pt x="1197" y="310"/>
                  </a:lnTo>
                  <a:lnTo>
                    <a:pt x="1197" y="320"/>
                  </a:lnTo>
                  <a:lnTo>
                    <a:pt x="1197" y="350"/>
                  </a:lnTo>
                  <a:lnTo>
                    <a:pt x="1208" y="360"/>
                  </a:lnTo>
                  <a:lnTo>
                    <a:pt x="1208" y="381"/>
                  </a:lnTo>
                  <a:lnTo>
                    <a:pt x="1239" y="433"/>
                  </a:lnTo>
                  <a:lnTo>
                    <a:pt x="1250" y="474"/>
                  </a:lnTo>
                  <a:lnTo>
                    <a:pt x="1283" y="526"/>
                  </a:lnTo>
                  <a:lnTo>
                    <a:pt x="1292" y="567"/>
                  </a:lnTo>
                  <a:lnTo>
                    <a:pt x="1303" y="576"/>
                  </a:lnTo>
                  <a:lnTo>
                    <a:pt x="1303" y="597"/>
                  </a:lnTo>
                  <a:lnTo>
                    <a:pt x="1303" y="618"/>
                  </a:lnTo>
                  <a:lnTo>
                    <a:pt x="1303" y="628"/>
                  </a:lnTo>
                  <a:lnTo>
                    <a:pt x="1292" y="649"/>
                  </a:lnTo>
                  <a:close/>
                  <a:moveTo>
                    <a:pt x="1250" y="628"/>
                  </a:moveTo>
                  <a:lnTo>
                    <a:pt x="1303" y="628"/>
                  </a:lnTo>
                  <a:lnTo>
                    <a:pt x="1303" y="638"/>
                  </a:lnTo>
                  <a:lnTo>
                    <a:pt x="1303" y="649"/>
                  </a:lnTo>
                  <a:lnTo>
                    <a:pt x="1292" y="649"/>
                  </a:lnTo>
                  <a:lnTo>
                    <a:pt x="1283" y="649"/>
                  </a:lnTo>
                  <a:lnTo>
                    <a:pt x="1261" y="649"/>
                  </a:lnTo>
                  <a:lnTo>
                    <a:pt x="1250" y="638"/>
                  </a:lnTo>
                  <a:lnTo>
                    <a:pt x="1250" y="628"/>
                  </a:lnTo>
                  <a:close/>
                  <a:moveTo>
                    <a:pt x="381" y="1040"/>
                  </a:moveTo>
                  <a:lnTo>
                    <a:pt x="425" y="999"/>
                  </a:lnTo>
                  <a:lnTo>
                    <a:pt x="414" y="989"/>
                  </a:lnTo>
                  <a:lnTo>
                    <a:pt x="434" y="989"/>
                  </a:lnTo>
                  <a:lnTo>
                    <a:pt x="467" y="989"/>
                  </a:lnTo>
                  <a:lnTo>
                    <a:pt x="498" y="989"/>
                  </a:lnTo>
                  <a:lnTo>
                    <a:pt x="530" y="989"/>
                  </a:lnTo>
                  <a:lnTo>
                    <a:pt x="583" y="968"/>
                  </a:lnTo>
                  <a:lnTo>
                    <a:pt x="636" y="958"/>
                  </a:lnTo>
                  <a:lnTo>
                    <a:pt x="689" y="937"/>
                  </a:lnTo>
                  <a:lnTo>
                    <a:pt x="753" y="906"/>
                  </a:lnTo>
                  <a:lnTo>
                    <a:pt x="806" y="886"/>
                  </a:lnTo>
                  <a:lnTo>
                    <a:pt x="858" y="855"/>
                  </a:lnTo>
                  <a:lnTo>
                    <a:pt x="911" y="834"/>
                  </a:lnTo>
                  <a:lnTo>
                    <a:pt x="964" y="803"/>
                  </a:lnTo>
                  <a:lnTo>
                    <a:pt x="1017" y="763"/>
                  </a:lnTo>
                  <a:lnTo>
                    <a:pt x="1070" y="742"/>
                  </a:lnTo>
                  <a:lnTo>
                    <a:pt x="1155" y="680"/>
                  </a:lnTo>
                  <a:lnTo>
                    <a:pt x="1261" y="618"/>
                  </a:lnTo>
                  <a:lnTo>
                    <a:pt x="1292" y="649"/>
                  </a:lnTo>
                  <a:lnTo>
                    <a:pt x="1197" y="721"/>
                  </a:lnTo>
                  <a:lnTo>
                    <a:pt x="1092" y="783"/>
                  </a:lnTo>
                  <a:lnTo>
                    <a:pt x="1039" y="813"/>
                  </a:lnTo>
                  <a:lnTo>
                    <a:pt x="986" y="844"/>
                  </a:lnTo>
                  <a:lnTo>
                    <a:pt x="933" y="886"/>
                  </a:lnTo>
                  <a:lnTo>
                    <a:pt x="880" y="906"/>
                  </a:lnTo>
                  <a:lnTo>
                    <a:pt x="816" y="937"/>
                  </a:lnTo>
                  <a:lnTo>
                    <a:pt x="762" y="958"/>
                  </a:lnTo>
                  <a:lnTo>
                    <a:pt x="711" y="989"/>
                  </a:lnTo>
                  <a:lnTo>
                    <a:pt x="647" y="1010"/>
                  </a:lnTo>
                  <a:lnTo>
                    <a:pt x="594" y="1019"/>
                  </a:lnTo>
                  <a:lnTo>
                    <a:pt x="530" y="1040"/>
                  </a:lnTo>
                  <a:lnTo>
                    <a:pt x="498" y="1040"/>
                  </a:lnTo>
                  <a:lnTo>
                    <a:pt x="476" y="1040"/>
                  </a:lnTo>
                  <a:lnTo>
                    <a:pt x="434" y="1040"/>
                  </a:lnTo>
                  <a:lnTo>
                    <a:pt x="414" y="1050"/>
                  </a:lnTo>
                  <a:lnTo>
                    <a:pt x="381" y="1040"/>
                  </a:lnTo>
                  <a:close/>
                  <a:moveTo>
                    <a:pt x="414" y="989"/>
                  </a:moveTo>
                  <a:lnTo>
                    <a:pt x="414" y="1050"/>
                  </a:lnTo>
                  <a:lnTo>
                    <a:pt x="392" y="1040"/>
                  </a:lnTo>
                  <a:lnTo>
                    <a:pt x="381" y="1040"/>
                  </a:lnTo>
                  <a:lnTo>
                    <a:pt x="381" y="1019"/>
                  </a:lnTo>
                  <a:lnTo>
                    <a:pt x="381" y="1010"/>
                  </a:lnTo>
                  <a:lnTo>
                    <a:pt x="381" y="999"/>
                  </a:lnTo>
                  <a:lnTo>
                    <a:pt x="392" y="989"/>
                  </a:lnTo>
                  <a:lnTo>
                    <a:pt x="414" y="989"/>
                  </a:lnTo>
                  <a:close/>
                  <a:moveTo>
                    <a:pt x="21" y="443"/>
                  </a:moveTo>
                  <a:lnTo>
                    <a:pt x="43" y="484"/>
                  </a:lnTo>
                  <a:lnTo>
                    <a:pt x="43" y="443"/>
                  </a:lnTo>
                  <a:lnTo>
                    <a:pt x="95" y="515"/>
                  </a:lnTo>
                  <a:lnTo>
                    <a:pt x="138" y="587"/>
                  </a:lnTo>
                  <a:lnTo>
                    <a:pt x="170" y="649"/>
                  </a:lnTo>
                  <a:lnTo>
                    <a:pt x="212" y="732"/>
                  </a:lnTo>
                  <a:lnTo>
                    <a:pt x="265" y="793"/>
                  </a:lnTo>
                  <a:lnTo>
                    <a:pt x="318" y="865"/>
                  </a:lnTo>
                  <a:lnTo>
                    <a:pt x="350" y="896"/>
                  </a:lnTo>
                  <a:lnTo>
                    <a:pt x="371" y="937"/>
                  </a:lnTo>
                  <a:lnTo>
                    <a:pt x="392" y="968"/>
                  </a:lnTo>
                  <a:lnTo>
                    <a:pt x="425" y="999"/>
                  </a:lnTo>
                  <a:lnTo>
                    <a:pt x="381" y="1040"/>
                  </a:lnTo>
                  <a:lnTo>
                    <a:pt x="361" y="999"/>
                  </a:lnTo>
                  <a:lnTo>
                    <a:pt x="329" y="968"/>
                  </a:lnTo>
                  <a:lnTo>
                    <a:pt x="307" y="937"/>
                  </a:lnTo>
                  <a:lnTo>
                    <a:pt x="276" y="896"/>
                  </a:lnTo>
                  <a:lnTo>
                    <a:pt x="223" y="834"/>
                  </a:lnTo>
                  <a:lnTo>
                    <a:pt x="170" y="752"/>
                  </a:lnTo>
                  <a:lnTo>
                    <a:pt x="138" y="680"/>
                  </a:lnTo>
                  <a:lnTo>
                    <a:pt x="85" y="618"/>
                  </a:lnTo>
                  <a:lnTo>
                    <a:pt x="43" y="546"/>
                  </a:lnTo>
                  <a:lnTo>
                    <a:pt x="0" y="484"/>
                  </a:lnTo>
                  <a:lnTo>
                    <a:pt x="21" y="443"/>
                  </a:lnTo>
                  <a:close/>
                  <a:moveTo>
                    <a:pt x="922" y="31"/>
                  </a:moveTo>
                  <a:lnTo>
                    <a:pt x="869" y="31"/>
                  </a:lnTo>
                  <a:lnTo>
                    <a:pt x="911" y="52"/>
                  </a:lnTo>
                  <a:lnTo>
                    <a:pt x="848" y="73"/>
                  </a:lnTo>
                  <a:lnTo>
                    <a:pt x="773" y="104"/>
                  </a:lnTo>
                  <a:lnTo>
                    <a:pt x="711" y="125"/>
                  </a:lnTo>
                  <a:lnTo>
                    <a:pt x="636" y="165"/>
                  </a:lnTo>
                  <a:lnTo>
                    <a:pt x="487" y="248"/>
                  </a:lnTo>
                  <a:lnTo>
                    <a:pt x="361" y="310"/>
                  </a:lnTo>
                  <a:lnTo>
                    <a:pt x="223" y="381"/>
                  </a:lnTo>
                  <a:lnTo>
                    <a:pt x="138" y="433"/>
                  </a:lnTo>
                  <a:lnTo>
                    <a:pt x="64" y="474"/>
                  </a:lnTo>
                  <a:lnTo>
                    <a:pt x="43" y="484"/>
                  </a:lnTo>
                  <a:lnTo>
                    <a:pt x="21" y="443"/>
                  </a:lnTo>
                  <a:lnTo>
                    <a:pt x="43" y="422"/>
                  </a:lnTo>
                  <a:lnTo>
                    <a:pt x="106" y="381"/>
                  </a:lnTo>
                  <a:lnTo>
                    <a:pt x="201" y="330"/>
                  </a:lnTo>
                  <a:lnTo>
                    <a:pt x="329" y="268"/>
                  </a:lnTo>
                  <a:lnTo>
                    <a:pt x="467" y="196"/>
                  </a:lnTo>
                  <a:lnTo>
                    <a:pt x="604" y="114"/>
                  </a:lnTo>
                  <a:lnTo>
                    <a:pt x="689" y="73"/>
                  </a:lnTo>
                  <a:lnTo>
                    <a:pt x="753" y="52"/>
                  </a:lnTo>
                  <a:lnTo>
                    <a:pt x="826" y="31"/>
                  </a:lnTo>
                  <a:lnTo>
                    <a:pt x="901" y="0"/>
                  </a:lnTo>
                  <a:lnTo>
                    <a:pt x="922" y="31"/>
                  </a:lnTo>
                  <a:close/>
                  <a:moveTo>
                    <a:pt x="869" y="31"/>
                  </a:moveTo>
                  <a:lnTo>
                    <a:pt x="901" y="31"/>
                  </a:lnTo>
                  <a:lnTo>
                    <a:pt x="869" y="31"/>
                  </a:lnTo>
                  <a:close/>
                  <a:moveTo>
                    <a:pt x="911" y="52"/>
                  </a:moveTo>
                  <a:lnTo>
                    <a:pt x="901" y="0"/>
                  </a:lnTo>
                  <a:lnTo>
                    <a:pt x="911" y="0"/>
                  </a:lnTo>
                  <a:lnTo>
                    <a:pt x="922" y="11"/>
                  </a:lnTo>
                  <a:lnTo>
                    <a:pt x="922" y="31"/>
                  </a:lnTo>
                  <a:lnTo>
                    <a:pt x="922" y="42"/>
                  </a:lnTo>
                  <a:lnTo>
                    <a:pt x="922" y="52"/>
                  </a:lnTo>
                  <a:lnTo>
                    <a:pt x="911" y="52"/>
                  </a:lnTo>
                  <a:close/>
                  <a:moveTo>
                    <a:pt x="869" y="31"/>
                  </a:moveTo>
                  <a:lnTo>
                    <a:pt x="901" y="31"/>
                  </a:lnTo>
                  <a:lnTo>
                    <a:pt x="869" y="31"/>
                  </a:lnTo>
                  <a:close/>
                  <a:moveTo>
                    <a:pt x="911" y="52"/>
                  </a:moveTo>
                  <a:lnTo>
                    <a:pt x="901" y="0"/>
                  </a:lnTo>
                  <a:lnTo>
                    <a:pt x="911" y="0"/>
                  </a:lnTo>
                  <a:lnTo>
                    <a:pt x="922" y="11"/>
                  </a:lnTo>
                  <a:lnTo>
                    <a:pt x="922" y="31"/>
                  </a:lnTo>
                  <a:lnTo>
                    <a:pt x="922" y="42"/>
                  </a:lnTo>
                  <a:lnTo>
                    <a:pt x="922" y="52"/>
                  </a:lnTo>
                  <a:lnTo>
                    <a:pt x="911" y="52"/>
                  </a:lnTo>
                  <a:close/>
                </a:path>
              </a:pathLst>
            </a:custGeom>
            <a:solidFill>
              <a:srgbClr val="FFFFFF"/>
            </a:solidFill>
            <a:ln w="9525">
              <a:noFill/>
              <a:round/>
              <a:headEnd/>
              <a:tailEnd/>
            </a:ln>
          </p:spPr>
          <p:txBody>
            <a:bodyPr/>
            <a:lstStyle/>
            <a:p>
              <a:endParaRPr lang="uk-UA"/>
            </a:p>
          </p:txBody>
        </p:sp>
        <p:sp>
          <p:nvSpPr>
            <p:cNvPr id="16495" name="Freeform 128"/>
            <p:cNvSpPr>
              <a:spLocks/>
            </p:cNvSpPr>
            <p:nvPr/>
          </p:nvSpPr>
          <p:spPr bwMode="auto">
            <a:xfrm>
              <a:off x="8093075" y="3884613"/>
              <a:ext cx="101600" cy="98425"/>
            </a:xfrm>
            <a:custGeom>
              <a:avLst/>
              <a:gdLst>
                <a:gd name="T0" fmla="*/ 2147483647 w 319"/>
                <a:gd name="T1" fmla="*/ 2147483647 h 311"/>
                <a:gd name="T2" fmla="*/ 2147483647 w 319"/>
                <a:gd name="T3" fmla="*/ 2147483647 h 311"/>
                <a:gd name="T4" fmla="*/ 2147483647 w 319"/>
                <a:gd name="T5" fmla="*/ 2147483647 h 311"/>
                <a:gd name="T6" fmla="*/ 2147483647 w 319"/>
                <a:gd name="T7" fmla="*/ 2147483647 h 311"/>
                <a:gd name="T8" fmla="*/ 2147483647 w 319"/>
                <a:gd name="T9" fmla="*/ 2147483647 h 311"/>
                <a:gd name="T10" fmla="*/ 2147483647 w 319"/>
                <a:gd name="T11" fmla="*/ 2147483647 h 311"/>
                <a:gd name="T12" fmla="*/ 2147483647 w 319"/>
                <a:gd name="T13" fmla="*/ 2147483647 h 311"/>
                <a:gd name="T14" fmla="*/ 2147483647 w 319"/>
                <a:gd name="T15" fmla="*/ 2147483647 h 311"/>
                <a:gd name="T16" fmla="*/ 2147483647 w 319"/>
                <a:gd name="T17" fmla="*/ 2147483647 h 311"/>
                <a:gd name="T18" fmla="*/ 2147483647 w 319"/>
                <a:gd name="T19" fmla="*/ 2147483647 h 311"/>
                <a:gd name="T20" fmla="*/ 2147483647 w 319"/>
                <a:gd name="T21" fmla="*/ 2147483647 h 311"/>
                <a:gd name="T22" fmla="*/ 2147483647 w 319"/>
                <a:gd name="T23" fmla="*/ 2147483647 h 311"/>
                <a:gd name="T24" fmla="*/ 2147483647 w 319"/>
                <a:gd name="T25" fmla="*/ 2147483647 h 311"/>
                <a:gd name="T26" fmla="*/ 2147483647 w 319"/>
                <a:gd name="T27" fmla="*/ 2147483647 h 311"/>
                <a:gd name="T28" fmla="*/ 2147483647 w 319"/>
                <a:gd name="T29" fmla="*/ 2147483647 h 311"/>
                <a:gd name="T30" fmla="*/ 0 w 319"/>
                <a:gd name="T31" fmla="*/ 2147483647 h 311"/>
                <a:gd name="T32" fmla="*/ 0 w 319"/>
                <a:gd name="T33" fmla="*/ 2147483647 h 311"/>
                <a:gd name="T34" fmla="*/ 2147483647 w 319"/>
                <a:gd name="T35" fmla="*/ 2147483647 h 311"/>
                <a:gd name="T36" fmla="*/ 2147483647 w 319"/>
                <a:gd name="T37" fmla="*/ 2147483647 h 311"/>
                <a:gd name="T38" fmla="*/ 2147483647 w 319"/>
                <a:gd name="T39" fmla="*/ 2147483647 h 311"/>
                <a:gd name="T40" fmla="*/ 2147483647 w 319"/>
                <a:gd name="T41" fmla="*/ 2147483647 h 311"/>
                <a:gd name="T42" fmla="*/ 2147483647 w 319"/>
                <a:gd name="T43" fmla="*/ 2147483647 h 311"/>
                <a:gd name="T44" fmla="*/ 2147483647 w 319"/>
                <a:gd name="T45" fmla="*/ 2147483647 h 311"/>
                <a:gd name="T46" fmla="*/ 2147483647 w 319"/>
                <a:gd name="T47" fmla="*/ 2147483647 h 311"/>
                <a:gd name="T48" fmla="*/ 2147483647 w 319"/>
                <a:gd name="T49" fmla="*/ 2147483647 h 311"/>
                <a:gd name="T50" fmla="*/ 2147483647 w 319"/>
                <a:gd name="T51" fmla="*/ 2147483647 h 311"/>
                <a:gd name="T52" fmla="*/ 2147483647 w 319"/>
                <a:gd name="T53" fmla="*/ 2147483647 h 311"/>
                <a:gd name="T54" fmla="*/ 2147483647 w 319"/>
                <a:gd name="T55" fmla="*/ 2147483647 h 311"/>
                <a:gd name="T56" fmla="*/ 2147483647 w 319"/>
                <a:gd name="T57" fmla="*/ 2147483647 h 311"/>
                <a:gd name="T58" fmla="*/ 2147483647 w 319"/>
                <a:gd name="T59" fmla="*/ 2147483647 h 311"/>
                <a:gd name="T60" fmla="*/ 2147483647 w 319"/>
                <a:gd name="T61" fmla="*/ 2147483647 h 311"/>
                <a:gd name="T62" fmla="*/ 2147483647 w 319"/>
                <a:gd name="T63" fmla="*/ 2147483647 h 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9"/>
                <a:gd name="T97" fmla="*/ 0 h 311"/>
                <a:gd name="T98" fmla="*/ 319 w 319"/>
                <a:gd name="T99" fmla="*/ 311 h 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9" h="311">
                  <a:moveTo>
                    <a:pt x="319" y="156"/>
                  </a:moveTo>
                  <a:lnTo>
                    <a:pt x="319" y="172"/>
                  </a:lnTo>
                  <a:lnTo>
                    <a:pt x="317" y="187"/>
                  </a:lnTo>
                  <a:lnTo>
                    <a:pt x="313" y="202"/>
                  </a:lnTo>
                  <a:lnTo>
                    <a:pt x="307" y="216"/>
                  </a:lnTo>
                  <a:lnTo>
                    <a:pt x="301" y="228"/>
                  </a:lnTo>
                  <a:lnTo>
                    <a:pt x="293" y="242"/>
                  </a:lnTo>
                  <a:lnTo>
                    <a:pt x="283" y="254"/>
                  </a:lnTo>
                  <a:lnTo>
                    <a:pt x="272" y="265"/>
                  </a:lnTo>
                  <a:lnTo>
                    <a:pt x="260" y="277"/>
                  </a:lnTo>
                  <a:lnTo>
                    <a:pt x="248" y="286"/>
                  </a:lnTo>
                  <a:lnTo>
                    <a:pt x="235" y="294"/>
                  </a:lnTo>
                  <a:lnTo>
                    <a:pt x="220" y="300"/>
                  </a:lnTo>
                  <a:lnTo>
                    <a:pt x="206" y="305"/>
                  </a:lnTo>
                  <a:lnTo>
                    <a:pt x="192" y="309"/>
                  </a:lnTo>
                  <a:lnTo>
                    <a:pt x="176" y="311"/>
                  </a:lnTo>
                  <a:lnTo>
                    <a:pt x="159" y="311"/>
                  </a:lnTo>
                  <a:lnTo>
                    <a:pt x="143" y="311"/>
                  </a:lnTo>
                  <a:lnTo>
                    <a:pt x="128" y="309"/>
                  </a:lnTo>
                  <a:lnTo>
                    <a:pt x="112" y="305"/>
                  </a:lnTo>
                  <a:lnTo>
                    <a:pt x="97" y="300"/>
                  </a:lnTo>
                  <a:lnTo>
                    <a:pt x="84" y="294"/>
                  </a:lnTo>
                  <a:lnTo>
                    <a:pt x="71" y="286"/>
                  </a:lnTo>
                  <a:lnTo>
                    <a:pt x="59" y="277"/>
                  </a:lnTo>
                  <a:lnTo>
                    <a:pt x="47" y="265"/>
                  </a:lnTo>
                  <a:lnTo>
                    <a:pt x="35" y="254"/>
                  </a:lnTo>
                  <a:lnTo>
                    <a:pt x="25" y="242"/>
                  </a:lnTo>
                  <a:lnTo>
                    <a:pt x="18" y="228"/>
                  </a:lnTo>
                  <a:lnTo>
                    <a:pt x="10" y="216"/>
                  </a:lnTo>
                  <a:lnTo>
                    <a:pt x="6" y="202"/>
                  </a:lnTo>
                  <a:lnTo>
                    <a:pt x="2" y="187"/>
                  </a:lnTo>
                  <a:lnTo>
                    <a:pt x="0" y="172"/>
                  </a:lnTo>
                  <a:lnTo>
                    <a:pt x="0" y="156"/>
                  </a:lnTo>
                  <a:lnTo>
                    <a:pt x="0" y="140"/>
                  </a:lnTo>
                  <a:lnTo>
                    <a:pt x="2" y="125"/>
                  </a:lnTo>
                  <a:lnTo>
                    <a:pt x="6" y="110"/>
                  </a:lnTo>
                  <a:lnTo>
                    <a:pt x="10" y="96"/>
                  </a:lnTo>
                  <a:lnTo>
                    <a:pt x="18" y="82"/>
                  </a:lnTo>
                  <a:lnTo>
                    <a:pt x="25" y="70"/>
                  </a:lnTo>
                  <a:lnTo>
                    <a:pt x="35" y="57"/>
                  </a:lnTo>
                  <a:lnTo>
                    <a:pt x="47" y="46"/>
                  </a:lnTo>
                  <a:lnTo>
                    <a:pt x="59" y="35"/>
                  </a:lnTo>
                  <a:lnTo>
                    <a:pt x="71" y="26"/>
                  </a:lnTo>
                  <a:lnTo>
                    <a:pt x="84" y="18"/>
                  </a:lnTo>
                  <a:lnTo>
                    <a:pt x="97" y="11"/>
                  </a:lnTo>
                  <a:lnTo>
                    <a:pt x="112" y="6"/>
                  </a:lnTo>
                  <a:lnTo>
                    <a:pt x="128" y="3"/>
                  </a:lnTo>
                  <a:lnTo>
                    <a:pt x="143" y="1"/>
                  </a:lnTo>
                  <a:lnTo>
                    <a:pt x="159" y="0"/>
                  </a:lnTo>
                  <a:lnTo>
                    <a:pt x="176" y="1"/>
                  </a:lnTo>
                  <a:lnTo>
                    <a:pt x="192" y="3"/>
                  </a:lnTo>
                  <a:lnTo>
                    <a:pt x="206" y="6"/>
                  </a:lnTo>
                  <a:lnTo>
                    <a:pt x="220" y="11"/>
                  </a:lnTo>
                  <a:lnTo>
                    <a:pt x="235" y="18"/>
                  </a:lnTo>
                  <a:lnTo>
                    <a:pt x="248" y="26"/>
                  </a:lnTo>
                  <a:lnTo>
                    <a:pt x="260" y="35"/>
                  </a:lnTo>
                  <a:lnTo>
                    <a:pt x="272" y="46"/>
                  </a:lnTo>
                  <a:lnTo>
                    <a:pt x="283" y="57"/>
                  </a:lnTo>
                  <a:lnTo>
                    <a:pt x="293" y="70"/>
                  </a:lnTo>
                  <a:lnTo>
                    <a:pt x="301" y="82"/>
                  </a:lnTo>
                  <a:lnTo>
                    <a:pt x="307" y="96"/>
                  </a:lnTo>
                  <a:lnTo>
                    <a:pt x="313" y="110"/>
                  </a:lnTo>
                  <a:lnTo>
                    <a:pt x="317" y="125"/>
                  </a:lnTo>
                  <a:lnTo>
                    <a:pt x="319" y="140"/>
                  </a:lnTo>
                  <a:lnTo>
                    <a:pt x="319" y="156"/>
                  </a:lnTo>
                  <a:close/>
                </a:path>
              </a:pathLst>
            </a:custGeom>
            <a:solidFill>
              <a:srgbClr val="990033"/>
            </a:solidFill>
            <a:ln w="9525">
              <a:noFill/>
              <a:round/>
              <a:headEnd/>
              <a:tailEnd/>
            </a:ln>
          </p:spPr>
          <p:txBody>
            <a:bodyPr/>
            <a:lstStyle/>
            <a:p>
              <a:endParaRPr lang="uk-UA"/>
            </a:p>
          </p:txBody>
        </p:sp>
        <p:sp>
          <p:nvSpPr>
            <p:cNvPr id="16496" name="Freeform 130"/>
            <p:cNvSpPr>
              <a:spLocks/>
            </p:cNvSpPr>
            <p:nvPr/>
          </p:nvSpPr>
          <p:spPr bwMode="auto">
            <a:xfrm>
              <a:off x="7164388" y="3933825"/>
              <a:ext cx="90487" cy="88900"/>
            </a:xfrm>
            <a:custGeom>
              <a:avLst/>
              <a:gdLst>
                <a:gd name="T0" fmla="*/ 2147483647 w 286"/>
                <a:gd name="T1" fmla="*/ 2147483647 h 278"/>
                <a:gd name="T2" fmla="*/ 2147483647 w 286"/>
                <a:gd name="T3" fmla="*/ 2147483647 h 278"/>
                <a:gd name="T4" fmla="*/ 2147483647 w 286"/>
                <a:gd name="T5" fmla="*/ 2147483647 h 278"/>
                <a:gd name="T6" fmla="*/ 2147483647 w 286"/>
                <a:gd name="T7" fmla="*/ 2147483647 h 278"/>
                <a:gd name="T8" fmla="*/ 2147483647 w 286"/>
                <a:gd name="T9" fmla="*/ 2147483647 h 278"/>
                <a:gd name="T10" fmla="*/ 2147483647 w 286"/>
                <a:gd name="T11" fmla="*/ 2147483647 h 278"/>
                <a:gd name="T12" fmla="*/ 2147483647 w 286"/>
                <a:gd name="T13" fmla="*/ 2147483647 h 278"/>
                <a:gd name="T14" fmla="*/ 2147483647 w 286"/>
                <a:gd name="T15" fmla="*/ 2147483647 h 278"/>
                <a:gd name="T16" fmla="*/ 2147483647 w 286"/>
                <a:gd name="T17" fmla="*/ 2147483647 h 278"/>
                <a:gd name="T18" fmla="*/ 2147483647 w 286"/>
                <a:gd name="T19" fmla="*/ 2147483647 h 278"/>
                <a:gd name="T20" fmla="*/ 2147483647 w 286"/>
                <a:gd name="T21" fmla="*/ 2147483647 h 278"/>
                <a:gd name="T22" fmla="*/ 2147483647 w 286"/>
                <a:gd name="T23" fmla="*/ 2147483647 h 278"/>
                <a:gd name="T24" fmla="*/ 2147483647 w 286"/>
                <a:gd name="T25" fmla="*/ 2147483647 h 278"/>
                <a:gd name="T26" fmla="*/ 2147483647 w 286"/>
                <a:gd name="T27" fmla="*/ 2147483647 h 278"/>
                <a:gd name="T28" fmla="*/ 2147483647 w 286"/>
                <a:gd name="T29" fmla="*/ 2147483647 h 278"/>
                <a:gd name="T30" fmla="*/ 0 w 286"/>
                <a:gd name="T31" fmla="*/ 2147483647 h 278"/>
                <a:gd name="T32" fmla="*/ 0 w 286"/>
                <a:gd name="T33" fmla="*/ 2147483647 h 278"/>
                <a:gd name="T34" fmla="*/ 2147483647 w 286"/>
                <a:gd name="T35" fmla="*/ 2147483647 h 278"/>
                <a:gd name="T36" fmla="*/ 2147483647 w 286"/>
                <a:gd name="T37" fmla="*/ 2147483647 h 278"/>
                <a:gd name="T38" fmla="*/ 2147483647 w 286"/>
                <a:gd name="T39" fmla="*/ 2147483647 h 278"/>
                <a:gd name="T40" fmla="*/ 2147483647 w 286"/>
                <a:gd name="T41" fmla="*/ 2147483647 h 278"/>
                <a:gd name="T42" fmla="*/ 2147483647 w 286"/>
                <a:gd name="T43" fmla="*/ 2147483647 h 278"/>
                <a:gd name="T44" fmla="*/ 2147483647 w 286"/>
                <a:gd name="T45" fmla="*/ 2147483647 h 278"/>
                <a:gd name="T46" fmla="*/ 2147483647 w 286"/>
                <a:gd name="T47" fmla="*/ 2147483647 h 278"/>
                <a:gd name="T48" fmla="*/ 2147483647 w 286"/>
                <a:gd name="T49" fmla="*/ 2147483647 h 278"/>
                <a:gd name="T50" fmla="*/ 2147483647 w 286"/>
                <a:gd name="T51" fmla="*/ 2147483647 h 278"/>
                <a:gd name="T52" fmla="*/ 2147483647 w 286"/>
                <a:gd name="T53" fmla="*/ 2147483647 h 278"/>
                <a:gd name="T54" fmla="*/ 2147483647 w 286"/>
                <a:gd name="T55" fmla="*/ 2147483647 h 278"/>
                <a:gd name="T56" fmla="*/ 2147483647 w 286"/>
                <a:gd name="T57" fmla="*/ 2147483647 h 278"/>
                <a:gd name="T58" fmla="*/ 2147483647 w 286"/>
                <a:gd name="T59" fmla="*/ 2147483647 h 278"/>
                <a:gd name="T60" fmla="*/ 2147483647 w 286"/>
                <a:gd name="T61" fmla="*/ 2147483647 h 278"/>
                <a:gd name="T62" fmla="*/ 2147483647 w 286"/>
                <a:gd name="T63" fmla="*/ 2147483647 h 2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6"/>
                <a:gd name="T97" fmla="*/ 0 h 278"/>
                <a:gd name="T98" fmla="*/ 286 w 286"/>
                <a:gd name="T99" fmla="*/ 278 h 2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6" h="278">
                  <a:moveTo>
                    <a:pt x="286" y="139"/>
                  </a:moveTo>
                  <a:lnTo>
                    <a:pt x="285" y="153"/>
                  </a:lnTo>
                  <a:lnTo>
                    <a:pt x="282" y="167"/>
                  </a:lnTo>
                  <a:lnTo>
                    <a:pt x="280" y="179"/>
                  </a:lnTo>
                  <a:lnTo>
                    <a:pt x="275" y="192"/>
                  </a:lnTo>
                  <a:lnTo>
                    <a:pt x="269" y="205"/>
                  </a:lnTo>
                  <a:lnTo>
                    <a:pt x="262" y="216"/>
                  </a:lnTo>
                  <a:lnTo>
                    <a:pt x="253" y="227"/>
                  </a:lnTo>
                  <a:lnTo>
                    <a:pt x="244" y="237"/>
                  </a:lnTo>
                  <a:lnTo>
                    <a:pt x="233" y="247"/>
                  </a:lnTo>
                  <a:lnTo>
                    <a:pt x="221" y="255"/>
                  </a:lnTo>
                  <a:lnTo>
                    <a:pt x="210" y="262"/>
                  </a:lnTo>
                  <a:lnTo>
                    <a:pt x="196" y="268"/>
                  </a:lnTo>
                  <a:lnTo>
                    <a:pt x="184" y="273"/>
                  </a:lnTo>
                  <a:lnTo>
                    <a:pt x="171" y="275"/>
                  </a:lnTo>
                  <a:lnTo>
                    <a:pt x="157" y="277"/>
                  </a:lnTo>
                  <a:lnTo>
                    <a:pt x="142" y="278"/>
                  </a:lnTo>
                  <a:lnTo>
                    <a:pt x="128" y="277"/>
                  </a:lnTo>
                  <a:lnTo>
                    <a:pt x="114" y="275"/>
                  </a:lnTo>
                  <a:lnTo>
                    <a:pt x="100" y="273"/>
                  </a:lnTo>
                  <a:lnTo>
                    <a:pt x="88" y="268"/>
                  </a:lnTo>
                  <a:lnTo>
                    <a:pt x="76" y="262"/>
                  </a:lnTo>
                  <a:lnTo>
                    <a:pt x="64" y="255"/>
                  </a:lnTo>
                  <a:lnTo>
                    <a:pt x="52" y="247"/>
                  </a:lnTo>
                  <a:lnTo>
                    <a:pt x="42" y="237"/>
                  </a:lnTo>
                  <a:lnTo>
                    <a:pt x="31" y="227"/>
                  </a:lnTo>
                  <a:lnTo>
                    <a:pt x="23" y="216"/>
                  </a:lnTo>
                  <a:lnTo>
                    <a:pt x="15" y="205"/>
                  </a:lnTo>
                  <a:lnTo>
                    <a:pt x="11" y="192"/>
                  </a:lnTo>
                  <a:lnTo>
                    <a:pt x="6" y="179"/>
                  </a:lnTo>
                  <a:lnTo>
                    <a:pt x="2" y="167"/>
                  </a:lnTo>
                  <a:lnTo>
                    <a:pt x="0" y="153"/>
                  </a:lnTo>
                  <a:lnTo>
                    <a:pt x="0" y="139"/>
                  </a:lnTo>
                  <a:lnTo>
                    <a:pt x="0" y="125"/>
                  </a:lnTo>
                  <a:lnTo>
                    <a:pt x="2" y="112"/>
                  </a:lnTo>
                  <a:lnTo>
                    <a:pt x="6" y="99"/>
                  </a:lnTo>
                  <a:lnTo>
                    <a:pt x="11" y="86"/>
                  </a:lnTo>
                  <a:lnTo>
                    <a:pt x="15" y="74"/>
                  </a:lnTo>
                  <a:lnTo>
                    <a:pt x="23" y="62"/>
                  </a:lnTo>
                  <a:lnTo>
                    <a:pt x="31" y="52"/>
                  </a:lnTo>
                  <a:lnTo>
                    <a:pt x="42" y="41"/>
                  </a:lnTo>
                  <a:lnTo>
                    <a:pt x="52" y="32"/>
                  </a:lnTo>
                  <a:lnTo>
                    <a:pt x="64" y="23"/>
                  </a:lnTo>
                  <a:lnTo>
                    <a:pt x="76" y="16"/>
                  </a:lnTo>
                  <a:lnTo>
                    <a:pt x="88" y="10"/>
                  </a:lnTo>
                  <a:lnTo>
                    <a:pt x="100" y="6"/>
                  </a:lnTo>
                  <a:lnTo>
                    <a:pt x="114" y="4"/>
                  </a:lnTo>
                  <a:lnTo>
                    <a:pt x="128" y="1"/>
                  </a:lnTo>
                  <a:lnTo>
                    <a:pt x="142" y="0"/>
                  </a:lnTo>
                  <a:lnTo>
                    <a:pt x="157" y="1"/>
                  </a:lnTo>
                  <a:lnTo>
                    <a:pt x="171" y="4"/>
                  </a:lnTo>
                  <a:lnTo>
                    <a:pt x="184" y="6"/>
                  </a:lnTo>
                  <a:lnTo>
                    <a:pt x="196" y="10"/>
                  </a:lnTo>
                  <a:lnTo>
                    <a:pt x="210" y="16"/>
                  </a:lnTo>
                  <a:lnTo>
                    <a:pt x="221" y="23"/>
                  </a:lnTo>
                  <a:lnTo>
                    <a:pt x="233" y="32"/>
                  </a:lnTo>
                  <a:lnTo>
                    <a:pt x="244" y="41"/>
                  </a:lnTo>
                  <a:lnTo>
                    <a:pt x="253" y="52"/>
                  </a:lnTo>
                  <a:lnTo>
                    <a:pt x="262" y="62"/>
                  </a:lnTo>
                  <a:lnTo>
                    <a:pt x="269" y="74"/>
                  </a:lnTo>
                  <a:lnTo>
                    <a:pt x="275" y="86"/>
                  </a:lnTo>
                  <a:lnTo>
                    <a:pt x="280" y="99"/>
                  </a:lnTo>
                  <a:lnTo>
                    <a:pt x="282" y="112"/>
                  </a:lnTo>
                  <a:lnTo>
                    <a:pt x="285" y="125"/>
                  </a:lnTo>
                  <a:lnTo>
                    <a:pt x="286" y="139"/>
                  </a:lnTo>
                  <a:close/>
                </a:path>
              </a:pathLst>
            </a:custGeom>
            <a:solidFill>
              <a:srgbClr val="990033"/>
            </a:solidFill>
            <a:ln w="9525">
              <a:noFill/>
              <a:round/>
              <a:headEnd/>
              <a:tailEnd/>
            </a:ln>
          </p:spPr>
          <p:txBody>
            <a:bodyPr/>
            <a:lstStyle/>
            <a:p>
              <a:endParaRPr lang="uk-UA"/>
            </a:p>
          </p:txBody>
        </p:sp>
        <p:sp>
          <p:nvSpPr>
            <p:cNvPr id="16497" name="Text Box 132"/>
            <p:cNvSpPr txBox="1">
              <a:spLocks noChangeArrowheads="1"/>
            </p:cNvSpPr>
            <p:nvPr/>
          </p:nvSpPr>
          <p:spPr bwMode="auto">
            <a:xfrm>
              <a:off x="7844599" y="3933997"/>
              <a:ext cx="903890" cy="463939"/>
            </a:xfrm>
            <a:prstGeom prst="rect">
              <a:avLst/>
            </a:prstGeom>
            <a:noFill/>
            <a:ln w="9525">
              <a:noFill/>
              <a:miter lim="800000"/>
              <a:headEnd/>
              <a:tailEnd/>
            </a:ln>
          </p:spPr>
          <p:txBody>
            <a:bodyPr wrap="square">
              <a:spAutoFit/>
            </a:bodyPr>
            <a:lstStyle/>
            <a:p>
              <a:pPr>
                <a:spcBef>
                  <a:spcPct val="50000"/>
                </a:spcBef>
              </a:pPr>
              <a:r>
                <a:rPr lang="en-US" dirty="0">
                  <a:solidFill>
                    <a:schemeClr val="bg1"/>
                  </a:solidFill>
                </a:rPr>
                <a:t>Kyiv</a:t>
              </a:r>
              <a:endParaRPr lang="uk-UA" dirty="0">
                <a:solidFill>
                  <a:schemeClr val="bg1"/>
                </a:solidFill>
              </a:endParaRPr>
            </a:p>
          </p:txBody>
        </p:sp>
      </p:grpSp>
      <p:sp>
        <p:nvSpPr>
          <p:cNvPr id="16386" name="Title 4"/>
          <p:cNvSpPr>
            <a:spLocks/>
          </p:cNvSpPr>
          <p:nvPr/>
        </p:nvSpPr>
        <p:spPr bwMode="auto">
          <a:xfrm>
            <a:off x="385763" y="203200"/>
            <a:ext cx="8578850" cy="993775"/>
          </a:xfrm>
          <a:prstGeom prst="rect">
            <a:avLst/>
          </a:prstGeom>
          <a:noFill/>
          <a:ln w="9525">
            <a:noFill/>
            <a:miter lim="800000"/>
            <a:headEnd/>
            <a:tailEnd/>
          </a:ln>
        </p:spPr>
        <p:txBody>
          <a:bodyPr anchor="ctr"/>
          <a:lstStyle/>
          <a:p>
            <a:pPr algn="ctr">
              <a:lnSpc>
                <a:spcPct val="80000"/>
              </a:lnSpc>
            </a:pPr>
            <a:r>
              <a:rPr lang="en-US" sz="3200" dirty="0">
                <a:solidFill>
                  <a:srgbClr val="0067B4"/>
                </a:solidFill>
                <a:latin typeface="Calibri" pitchFamily="34" charset="0"/>
              </a:rPr>
              <a:t>Ukraine - One of The Largest Countries in Europe</a:t>
            </a:r>
          </a:p>
        </p:txBody>
      </p:sp>
      <p:sp>
        <p:nvSpPr>
          <p:cNvPr id="16387" name="Content Placeholder 5"/>
          <p:cNvSpPr>
            <a:spLocks noGrp="1"/>
          </p:cNvSpPr>
          <p:nvPr>
            <p:ph idx="1"/>
          </p:nvPr>
        </p:nvSpPr>
        <p:spPr>
          <a:xfrm>
            <a:off x="468313" y="1341438"/>
            <a:ext cx="5255815" cy="4525962"/>
          </a:xfrm>
        </p:spPr>
        <p:txBody>
          <a:bodyPr/>
          <a:lstStyle/>
          <a:p>
            <a:pPr eaLnBrk="1" hangingPunct="1">
              <a:lnSpc>
                <a:spcPct val="90000"/>
              </a:lnSpc>
              <a:spcBef>
                <a:spcPct val="40000"/>
              </a:spcBef>
            </a:pPr>
            <a:r>
              <a:rPr lang="en-US" sz="2400" dirty="0" smtClean="0">
                <a:cs typeface="Calibri" pitchFamily="34" charset="0"/>
              </a:rPr>
              <a:t>The second largest European country</a:t>
            </a:r>
          </a:p>
          <a:p>
            <a:pPr eaLnBrk="1" hangingPunct="1">
              <a:lnSpc>
                <a:spcPct val="90000"/>
              </a:lnSpc>
              <a:spcBef>
                <a:spcPct val="40000"/>
              </a:spcBef>
            </a:pPr>
            <a:r>
              <a:rPr lang="en-US" sz="2400" dirty="0" smtClean="0">
                <a:cs typeface="Calibri" pitchFamily="34" charset="0"/>
              </a:rPr>
              <a:t>Population: 45.7M (#27 in World)</a:t>
            </a:r>
          </a:p>
          <a:p>
            <a:pPr eaLnBrk="1" hangingPunct="1">
              <a:lnSpc>
                <a:spcPct val="90000"/>
              </a:lnSpc>
              <a:spcBef>
                <a:spcPct val="40000"/>
              </a:spcBef>
            </a:pPr>
            <a:r>
              <a:rPr lang="en-US" sz="2400" dirty="0" smtClean="0">
                <a:cs typeface="Calibri" pitchFamily="34" charset="0"/>
              </a:rPr>
              <a:t>GDP in PPP: $ 290B</a:t>
            </a:r>
          </a:p>
          <a:p>
            <a:pPr eaLnBrk="1" hangingPunct="1">
              <a:lnSpc>
                <a:spcPct val="90000"/>
              </a:lnSpc>
              <a:spcBef>
                <a:spcPct val="40000"/>
              </a:spcBef>
            </a:pPr>
            <a:r>
              <a:rPr lang="en-US" sz="2400" dirty="0" smtClean="0">
                <a:cs typeface="Calibri" pitchFamily="34" charset="0"/>
              </a:rPr>
              <a:t>GDP per capita in PPP: $ 6,300</a:t>
            </a:r>
          </a:p>
          <a:p>
            <a:pPr eaLnBrk="1" hangingPunct="1">
              <a:lnSpc>
                <a:spcPct val="90000"/>
              </a:lnSpc>
              <a:spcBef>
                <a:spcPct val="40000"/>
              </a:spcBef>
            </a:pPr>
            <a:r>
              <a:rPr lang="en-US" sz="2400" dirty="0" smtClean="0">
                <a:cs typeface="Calibri" pitchFamily="34" charset="0"/>
              </a:rPr>
              <a:t>Labor force: 22.15M</a:t>
            </a:r>
          </a:p>
          <a:p>
            <a:pPr eaLnBrk="1" hangingPunct="1">
              <a:lnSpc>
                <a:spcPct val="90000"/>
              </a:lnSpc>
              <a:spcBef>
                <a:spcPct val="40000"/>
              </a:spcBef>
            </a:pPr>
            <a:r>
              <a:rPr lang="en-US" sz="2400" dirty="0" smtClean="0">
                <a:cs typeface="Calibri" pitchFamily="34" charset="0"/>
              </a:rPr>
              <a:t>Developed ex-Soviet </a:t>
            </a:r>
            <a:br>
              <a:rPr lang="en-US" sz="2400" dirty="0" smtClean="0">
                <a:cs typeface="Calibri" pitchFamily="34" charset="0"/>
              </a:rPr>
            </a:br>
            <a:r>
              <a:rPr lang="en-US" sz="2400" dirty="0" smtClean="0">
                <a:cs typeface="Calibri" pitchFamily="34" charset="0"/>
              </a:rPr>
              <a:t>economy (World’s #34) </a:t>
            </a:r>
          </a:p>
          <a:p>
            <a:pPr eaLnBrk="1" hangingPunct="1">
              <a:lnSpc>
                <a:spcPct val="90000"/>
              </a:lnSpc>
              <a:spcBef>
                <a:spcPct val="40000"/>
              </a:spcBef>
            </a:pPr>
            <a:r>
              <a:rPr lang="en-US" sz="2400" dirty="0" smtClean="0">
                <a:cs typeface="Calibri" pitchFamily="34" charset="0"/>
              </a:rPr>
              <a:t>Large, highly-educated, </a:t>
            </a:r>
            <a:br>
              <a:rPr lang="en-US" sz="2400" dirty="0" smtClean="0">
                <a:cs typeface="Calibri" pitchFamily="34" charset="0"/>
              </a:rPr>
            </a:br>
            <a:r>
              <a:rPr lang="en-US" sz="2400" dirty="0" smtClean="0">
                <a:cs typeface="Calibri" pitchFamily="34" charset="0"/>
              </a:rPr>
              <a:t>low-cost work force</a:t>
            </a:r>
          </a:p>
        </p:txBody>
      </p:sp>
      <p:sp>
        <p:nvSpPr>
          <p:cNvPr id="115" name="Text Box 132"/>
          <p:cNvSpPr txBox="1">
            <a:spLocks noChangeArrowheads="1"/>
          </p:cNvSpPr>
          <p:nvPr/>
        </p:nvSpPr>
        <p:spPr bwMode="auto">
          <a:xfrm>
            <a:off x="7467615" y="4273351"/>
            <a:ext cx="704785" cy="307777"/>
          </a:xfrm>
          <a:prstGeom prst="rect">
            <a:avLst/>
          </a:prstGeom>
          <a:noFill/>
          <a:ln w="9525">
            <a:noFill/>
            <a:miter lim="800000"/>
            <a:headEnd/>
            <a:tailEnd/>
          </a:ln>
        </p:spPr>
        <p:txBody>
          <a:bodyPr>
            <a:spAutoFit/>
          </a:bodyPr>
          <a:lstStyle/>
          <a:p>
            <a:pPr>
              <a:spcBef>
                <a:spcPct val="50000"/>
              </a:spcBef>
            </a:pPr>
            <a:r>
              <a:rPr lang="en-US" sz="1400" dirty="0" smtClean="0">
                <a:solidFill>
                  <a:schemeClr val="bg1"/>
                </a:solidFill>
              </a:rPr>
              <a:t>Lviv</a:t>
            </a:r>
            <a:endParaRPr lang="uk-UA" sz="1400" dirty="0">
              <a:solidFill>
                <a:schemeClr val="bg1"/>
              </a:solidFill>
            </a:endParaRPr>
          </a:p>
        </p:txBody>
      </p:sp>
      <p:pic>
        <p:nvPicPr>
          <p:cNvPr id="2" name="Picture 1"/>
          <p:cNvPicPr>
            <a:picLocks noChangeAspect="1"/>
          </p:cNvPicPr>
          <p:nvPr/>
        </p:nvPicPr>
        <p:blipFill>
          <a:blip r:embed="rId3" cstate="print"/>
          <a:stretch>
            <a:fillRect/>
          </a:stretch>
        </p:blipFill>
        <p:spPr>
          <a:xfrm>
            <a:off x="8388424" y="4293096"/>
            <a:ext cx="288032" cy="191253"/>
          </a:xfrm>
          <a:prstGeom prst="rect">
            <a:avLst/>
          </a:prstGeom>
          <a:effectLst>
            <a:outerShdw blurRad="152400" dist="38100" dir="2700000" sx="109000" sy="109000" algn="tl" rotWithShape="0">
              <a:srgbClr val="000000">
                <a:alpha val="43000"/>
              </a:srgbClr>
            </a:outerShdw>
          </a:effectLst>
        </p:spPr>
      </p:pic>
      <p:pic>
        <p:nvPicPr>
          <p:cNvPr id="3" name="Picture 2"/>
          <p:cNvPicPr>
            <a:picLocks noChangeAspect="1"/>
          </p:cNvPicPr>
          <p:nvPr/>
        </p:nvPicPr>
        <p:blipFill>
          <a:blip r:embed="rId4" cstate="print"/>
          <a:stretch>
            <a:fillRect/>
          </a:stretch>
        </p:blipFill>
        <p:spPr>
          <a:xfrm>
            <a:off x="5832648" y="4158848"/>
            <a:ext cx="288032" cy="172819"/>
          </a:xfrm>
          <a:prstGeom prst="rect">
            <a:avLst/>
          </a:prstGeom>
        </p:spPr>
      </p:pic>
      <p:pic>
        <p:nvPicPr>
          <p:cNvPr id="4" name="Picture 3"/>
          <p:cNvPicPr>
            <a:picLocks/>
          </p:cNvPicPr>
          <p:nvPr/>
        </p:nvPicPr>
        <p:blipFill>
          <a:blip r:embed="rId5" cstate="print"/>
          <a:stretch>
            <a:fillRect/>
          </a:stretch>
        </p:blipFill>
        <p:spPr>
          <a:xfrm>
            <a:off x="4608511" y="4077791"/>
            <a:ext cx="288033" cy="216024"/>
          </a:xfrm>
          <a:prstGeom prst="rect">
            <a:avLst/>
          </a:prstGeom>
        </p:spPr>
      </p:pic>
      <p:pic>
        <p:nvPicPr>
          <p:cNvPr id="5" name="Picture 4"/>
          <p:cNvPicPr>
            <a:picLocks noChangeAspect="1"/>
          </p:cNvPicPr>
          <p:nvPr/>
        </p:nvPicPr>
        <p:blipFill>
          <a:blip r:embed="rId6" cstate="print"/>
          <a:stretch>
            <a:fillRect/>
          </a:stretch>
        </p:blipFill>
        <p:spPr>
          <a:xfrm>
            <a:off x="5040560" y="4839285"/>
            <a:ext cx="288032" cy="191253"/>
          </a:xfrm>
          <a:prstGeom prst="rect">
            <a:avLst/>
          </a:prstGeom>
        </p:spPr>
      </p:pic>
      <p:pic>
        <p:nvPicPr>
          <p:cNvPr id="6" name="Picture 5"/>
          <p:cNvPicPr>
            <a:picLocks/>
          </p:cNvPicPr>
          <p:nvPr/>
        </p:nvPicPr>
        <p:blipFill>
          <a:blip r:embed="rId7" cstate="print"/>
          <a:stretch>
            <a:fillRect/>
          </a:stretch>
        </p:blipFill>
        <p:spPr>
          <a:xfrm>
            <a:off x="4464499" y="5589959"/>
            <a:ext cx="295116" cy="215305"/>
          </a:xfrm>
          <a:prstGeom prst="rect">
            <a:avLst/>
          </a:prstGeom>
        </p:spPr>
      </p:pic>
      <p:pic>
        <p:nvPicPr>
          <p:cNvPr id="7" name="Picture 6"/>
          <p:cNvPicPr>
            <a:picLocks noChangeAspect="1"/>
          </p:cNvPicPr>
          <p:nvPr/>
        </p:nvPicPr>
        <p:blipFill>
          <a:blip r:embed="rId8" cstate="print"/>
          <a:stretch>
            <a:fillRect/>
          </a:stretch>
        </p:blipFill>
        <p:spPr>
          <a:xfrm>
            <a:off x="5688632" y="2997673"/>
            <a:ext cx="291292" cy="211486"/>
          </a:xfrm>
          <a:prstGeom prst="rect">
            <a:avLst/>
          </a:prstGeom>
        </p:spPr>
      </p:pic>
      <p:pic>
        <p:nvPicPr>
          <p:cNvPr id="8" name="Picture 7"/>
          <p:cNvPicPr>
            <a:picLocks noChangeAspect="1"/>
          </p:cNvPicPr>
          <p:nvPr/>
        </p:nvPicPr>
        <p:blipFill>
          <a:blip r:embed="rId9" cstate="print"/>
          <a:stretch>
            <a:fillRect/>
          </a:stretch>
        </p:blipFill>
        <p:spPr>
          <a:xfrm>
            <a:off x="6768752" y="4101573"/>
            <a:ext cx="251520" cy="191524"/>
          </a:xfrm>
          <a:prstGeom prst="rect">
            <a:avLst/>
          </a:prstGeom>
        </p:spPr>
      </p:pic>
      <p:pic>
        <p:nvPicPr>
          <p:cNvPr id="9" name="Picture 8"/>
          <p:cNvPicPr>
            <a:picLocks/>
          </p:cNvPicPr>
          <p:nvPr/>
        </p:nvPicPr>
        <p:blipFill>
          <a:blip r:embed="rId10" cstate="print"/>
          <a:stretch>
            <a:fillRect/>
          </a:stretch>
        </p:blipFill>
        <p:spPr>
          <a:xfrm>
            <a:off x="4021246" y="3959231"/>
            <a:ext cx="262722" cy="189849"/>
          </a:xfrm>
          <a:prstGeom prst="rect">
            <a:avLst/>
          </a:prstGeom>
        </p:spPr>
      </p:pic>
      <p:pic>
        <p:nvPicPr>
          <p:cNvPr id="10" name="Picture 9"/>
          <p:cNvPicPr>
            <a:picLocks noChangeAspect="1"/>
          </p:cNvPicPr>
          <p:nvPr/>
        </p:nvPicPr>
        <p:blipFill>
          <a:blip r:embed="rId11" cstate="print"/>
          <a:stretch>
            <a:fillRect/>
          </a:stretch>
        </p:blipFill>
        <p:spPr>
          <a:xfrm>
            <a:off x="8280920" y="3213695"/>
            <a:ext cx="288032" cy="191253"/>
          </a:xfrm>
          <a:prstGeom prst="rect">
            <a:avLst/>
          </a:prstGeom>
        </p:spPr>
      </p:pic>
      <p:pic>
        <p:nvPicPr>
          <p:cNvPr id="11" name="Picture 10"/>
          <p:cNvPicPr>
            <a:picLocks/>
          </p:cNvPicPr>
          <p:nvPr/>
        </p:nvPicPr>
        <p:blipFill>
          <a:blip r:embed="rId12" cstate="print"/>
          <a:stretch>
            <a:fillRect/>
          </a:stretch>
        </p:blipFill>
        <p:spPr>
          <a:xfrm>
            <a:off x="7632848" y="3933775"/>
            <a:ext cx="301643" cy="200000"/>
          </a:xfrm>
          <a:prstGeom prst="rect">
            <a:avLst/>
          </a:prstGeom>
        </p:spPr>
      </p:pic>
      <p:pic>
        <p:nvPicPr>
          <p:cNvPr id="12" name="Picture 11"/>
          <p:cNvPicPr>
            <a:picLocks noChangeAspect="1"/>
          </p:cNvPicPr>
          <p:nvPr/>
        </p:nvPicPr>
        <p:blipFill>
          <a:blip r:embed="rId13" cstate="print"/>
          <a:stretch>
            <a:fillRect/>
          </a:stretch>
        </p:blipFill>
        <p:spPr>
          <a:xfrm>
            <a:off x="5951695" y="4976176"/>
            <a:ext cx="276489" cy="194461"/>
          </a:xfrm>
          <a:prstGeom prst="rect">
            <a:avLst/>
          </a:prstGeom>
        </p:spPr>
      </p:pic>
      <p:pic>
        <p:nvPicPr>
          <p:cNvPr id="13" name="Picture 12"/>
          <p:cNvPicPr>
            <a:picLocks noChangeAspect="1"/>
          </p:cNvPicPr>
          <p:nvPr/>
        </p:nvPicPr>
        <p:blipFill>
          <a:blip r:embed="rId14" cstate="print"/>
          <a:stretch>
            <a:fillRect/>
          </a:stretch>
        </p:blipFill>
        <p:spPr>
          <a:xfrm>
            <a:off x="7488832" y="4869879"/>
            <a:ext cx="241958" cy="160660"/>
          </a:xfrm>
          <a:prstGeom prst="rect">
            <a:avLst/>
          </a:prstGeom>
        </p:spPr>
      </p:pic>
      <p:pic>
        <p:nvPicPr>
          <p:cNvPr id="14" name="Picture 13"/>
          <p:cNvPicPr>
            <a:picLocks noChangeAspect="1"/>
          </p:cNvPicPr>
          <p:nvPr/>
        </p:nvPicPr>
        <p:blipFill>
          <a:blip r:embed="rId15" cstate="print"/>
          <a:stretch>
            <a:fillRect/>
          </a:stretch>
        </p:blipFill>
        <p:spPr>
          <a:xfrm>
            <a:off x="7200799" y="2781647"/>
            <a:ext cx="269327" cy="215305"/>
          </a:xfrm>
          <a:prstGeom prst="rect">
            <a:avLst/>
          </a:prstGeom>
        </p:spPr>
      </p:pic>
      <p:pic>
        <p:nvPicPr>
          <p:cNvPr id="1026" name="Picture 2"/>
          <p:cNvPicPr>
            <a:picLocks noChangeAspect="1" noChangeArrowheads="1"/>
          </p:cNvPicPr>
          <p:nvPr/>
        </p:nvPicPr>
        <p:blipFill>
          <a:blip r:embed="rId16" cstate="print"/>
          <a:srcRect/>
          <a:stretch>
            <a:fillRect/>
          </a:stretch>
        </p:blipFill>
        <p:spPr bwMode="auto">
          <a:xfrm>
            <a:off x="6372200" y="2564904"/>
            <a:ext cx="316035" cy="216024"/>
          </a:xfrm>
          <a:prstGeom prst="rect">
            <a:avLst/>
          </a:prstGeom>
          <a:noFill/>
          <a:ln w="9525">
            <a:noFill/>
            <a:miter lim="800000"/>
            <a:headEnd/>
            <a:tailEnd/>
          </a:ln>
        </p:spPr>
      </p:pic>
      <p:pic>
        <p:nvPicPr>
          <p:cNvPr id="1027" name="Picture 3"/>
          <p:cNvPicPr>
            <a:picLocks noChangeAspect="1" noChangeArrowheads="1"/>
          </p:cNvPicPr>
          <p:nvPr/>
        </p:nvPicPr>
        <p:blipFill>
          <a:blip r:embed="rId17" cstate="print"/>
          <a:srcRect/>
          <a:stretch>
            <a:fillRect/>
          </a:stretch>
        </p:blipFill>
        <p:spPr bwMode="auto">
          <a:xfrm>
            <a:off x="6372200" y="4365104"/>
            <a:ext cx="295275" cy="200025"/>
          </a:xfrm>
          <a:prstGeom prst="rect">
            <a:avLst/>
          </a:prstGeom>
          <a:noFill/>
          <a:ln w="9525">
            <a:noFill/>
            <a:miter lim="800000"/>
            <a:headEnd/>
            <a:tailEnd/>
          </a:ln>
        </p:spPr>
      </p:pic>
      <p:pic>
        <p:nvPicPr>
          <p:cNvPr id="1028" name="Picture 4"/>
          <p:cNvPicPr>
            <a:picLocks noChangeAspect="1" noChangeArrowheads="1"/>
          </p:cNvPicPr>
          <p:nvPr/>
        </p:nvPicPr>
        <p:blipFill>
          <a:blip r:embed="rId18" cstate="print"/>
          <a:srcRect/>
          <a:stretch>
            <a:fillRect/>
          </a:stretch>
        </p:blipFill>
        <p:spPr bwMode="auto">
          <a:xfrm>
            <a:off x="6876258" y="4509121"/>
            <a:ext cx="290989" cy="204311"/>
          </a:xfrm>
          <a:prstGeom prst="rect">
            <a:avLst/>
          </a:prstGeom>
          <a:noFill/>
          <a:ln w="9525">
            <a:noFill/>
            <a:miter lim="800000"/>
            <a:headEnd/>
            <a:tailEnd/>
          </a:ln>
        </p:spPr>
      </p:pic>
      <p:pic>
        <p:nvPicPr>
          <p:cNvPr id="1029" name="Picture 5"/>
          <p:cNvPicPr>
            <a:picLocks noChangeAspect="1" noChangeArrowheads="1"/>
          </p:cNvPicPr>
          <p:nvPr/>
        </p:nvPicPr>
        <p:blipFill>
          <a:blip r:embed="rId19" cstate="print"/>
          <a:srcRect/>
          <a:stretch>
            <a:fillRect/>
          </a:stretch>
        </p:blipFill>
        <p:spPr bwMode="auto">
          <a:xfrm>
            <a:off x="6900764" y="4760769"/>
            <a:ext cx="288032" cy="216024"/>
          </a:xfrm>
          <a:prstGeom prst="rect">
            <a:avLst/>
          </a:prstGeom>
          <a:noFill/>
          <a:ln w="9525">
            <a:noFill/>
            <a:miter lim="800000"/>
            <a:headEnd/>
            <a:tailEnd/>
          </a:ln>
        </p:spPr>
      </p:pic>
      <p:pic>
        <p:nvPicPr>
          <p:cNvPr id="1030" name="Picture 6"/>
          <p:cNvPicPr>
            <a:picLocks noChangeAspect="1" noChangeArrowheads="1"/>
          </p:cNvPicPr>
          <p:nvPr/>
        </p:nvPicPr>
        <p:blipFill>
          <a:blip r:embed="rId20" cstate="print"/>
          <a:srcRect/>
          <a:stretch>
            <a:fillRect/>
          </a:stretch>
        </p:blipFill>
        <p:spPr bwMode="auto">
          <a:xfrm>
            <a:off x="7092280" y="5085184"/>
            <a:ext cx="266700" cy="190500"/>
          </a:xfrm>
          <a:prstGeom prst="rect">
            <a:avLst/>
          </a:prstGeom>
          <a:noFill/>
          <a:ln w="9525">
            <a:noFill/>
            <a:miter lim="800000"/>
            <a:headEnd/>
            <a:tailEnd/>
          </a:ln>
        </p:spPr>
      </p:pic>
      <p:pic>
        <p:nvPicPr>
          <p:cNvPr id="1031" name="Picture 7"/>
          <p:cNvPicPr>
            <a:picLocks noChangeArrowheads="1"/>
          </p:cNvPicPr>
          <p:nvPr/>
        </p:nvPicPr>
        <p:blipFill>
          <a:blip r:embed="rId21" cstate="print"/>
          <a:srcRect/>
          <a:stretch>
            <a:fillRect/>
          </a:stretch>
        </p:blipFill>
        <p:spPr bwMode="auto">
          <a:xfrm>
            <a:off x="3851920" y="5733256"/>
            <a:ext cx="288032" cy="216024"/>
          </a:xfrm>
          <a:prstGeom prst="rect">
            <a:avLst/>
          </a:prstGeom>
          <a:noFill/>
          <a:ln w="9525">
            <a:noFill/>
            <a:miter lim="800000"/>
            <a:headEnd/>
            <a:tailEnd/>
          </a:ln>
        </p:spPr>
      </p:pic>
    </p:spTree>
  </p:cSld>
  <p:clrMapOvr>
    <a:masterClrMapping/>
  </p:clrMapOvr>
  <p:transition xmlns:p14="http://schemas.microsoft.com/office/powerpoint/2010/main" advTm="130494"/>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a:xfrm>
            <a:off x="250825" y="260350"/>
            <a:ext cx="8675688" cy="936625"/>
          </a:xfrm>
        </p:spPr>
        <p:txBody>
          <a:bodyPr/>
          <a:lstStyle/>
          <a:p>
            <a:pPr eaLnBrk="1" hangingPunct="1"/>
            <a:r>
              <a:rPr lang="en-US" sz="3200" dirty="0" smtClean="0">
                <a:solidFill>
                  <a:srgbClr val="0067B4"/>
                </a:solidFill>
              </a:rPr>
              <a:t>Overview of Ukraine’s IT Outsourcing Industry</a:t>
            </a:r>
          </a:p>
        </p:txBody>
      </p:sp>
      <p:sp>
        <p:nvSpPr>
          <p:cNvPr id="17410" name="Content Placeholder 5"/>
          <p:cNvSpPr>
            <a:spLocks noGrp="1"/>
          </p:cNvSpPr>
          <p:nvPr>
            <p:ph idx="1"/>
          </p:nvPr>
        </p:nvSpPr>
        <p:spPr>
          <a:xfrm>
            <a:off x="468313" y="1341438"/>
            <a:ext cx="8229600" cy="4525962"/>
          </a:xfrm>
        </p:spPr>
        <p:txBody>
          <a:bodyPr/>
          <a:lstStyle/>
          <a:p>
            <a:pPr eaLnBrk="1" hangingPunct="1">
              <a:lnSpc>
                <a:spcPct val="90000"/>
              </a:lnSpc>
              <a:spcBef>
                <a:spcPct val="40000"/>
              </a:spcBef>
            </a:pPr>
            <a:r>
              <a:rPr lang="en-US" sz="2400" dirty="0" smtClean="0"/>
              <a:t>Ukraine represents the largest IT Outsourcing industry in Eastern Europe</a:t>
            </a:r>
          </a:p>
          <a:p>
            <a:pPr eaLnBrk="1" hangingPunct="1">
              <a:lnSpc>
                <a:spcPct val="90000"/>
              </a:lnSpc>
              <a:spcBef>
                <a:spcPct val="40000"/>
              </a:spcBef>
            </a:pPr>
            <a:r>
              <a:rPr lang="en-US" sz="2400" dirty="0" smtClean="0"/>
              <a:t>IT Outsourcing industry growth rate for 2009 – 13% </a:t>
            </a:r>
          </a:p>
          <a:p>
            <a:pPr eaLnBrk="1" hangingPunct="1">
              <a:lnSpc>
                <a:spcPct val="90000"/>
              </a:lnSpc>
              <a:spcBef>
                <a:spcPct val="40000"/>
              </a:spcBef>
            </a:pPr>
            <a:r>
              <a:rPr lang="en-US" sz="2400" dirty="0" smtClean="0"/>
              <a:t>More than 900 IT companies</a:t>
            </a:r>
          </a:p>
          <a:p>
            <a:pPr eaLnBrk="1" hangingPunct="1">
              <a:lnSpc>
                <a:spcPct val="90000"/>
              </a:lnSpc>
              <a:spcBef>
                <a:spcPct val="40000"/>
              </a:spcBef>
            </a:pPr>
            <a:r>
              <a:rPr lang="en-US" sz="2400" dirty="0" smtClean="0"/>
              <a:t>18,000+ specialists involved in IT Outsourcing	</a:t>
            </a:r>
          </a:p>
          <a:p>
            <a:pPr eaLnBrk="1" hangingPunct="1">
              <a:lnSpc>
                <a:spcPct val="90000"/>
              </a:lnSpc>
              <a:spcBef>
                <a:spcPct val="40000"/>
              </a:spcBef>
            </a:pPr>
            <a:r>
              <a:rPr lang="en-US" sz="2400" dirty="0" smtClean="0"/>
              <a:t>Ukraine has more than 800 universities and colleges</a:t>
            </a:r>
          </a:p>
          <a:p>
            <a:pPr eaLnBrk="1" hangingPunct="1">
              <a:lnSpc>
                <a:spcPct val="90000"/>
              </a:lnSpc>
              <a:spcBef>
                <a:spcPct val="40000"/>
              </a:spcBef>
            </a:pPr>
            <a:r>
              <a:rPr lang="en-US" sz="2400" dirty="0" smtClean="0"/>
              <a:t>Majority of Ukrainian IT specialists (est. 70%) work for American or European customers</a:t>
            </a:r>
          </a:p>
          <a:p>
            <a:pPr eaLnBrk="1" hangingPunct="1">
              <a:lnSpc>
                <a:spcPct val="90000"/>
              </a:lnSpc>
              <a:spcBef>
                <a:spcPct val="40000"/>
              </a:spcBef>
            </a:pPr>
            <a:r>
              <a:rPr lang="en-US" sz="2400" dirty="0" smtClean="0"/>
              <a:t>A number of Government initiatives introduced to support and promote the Ukrainian IT industry </a:t>
            </a:r>
          </a:p>
        </p:txBody>
      </p:sp>
    </p:spTree>
  </p:cSld>
  <p:clrMapOvr>
    <a:masterClrMapping/>
  </p:clrMapOvr>
  <p:transition xmlns:p14="http://schemas.microsoft.com/office/powerpoint/2010/main" advTm="9379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p:nvPr>
        </p:nvSpPr>
        <p:spPr/>
        <p:txBody>
          <a:bodyPr/>
          <a:lstStyle/>
          <a:p>
            <a:pPr eaLnBrk="1" hangingPunct="1"/>
            <a:r>
              <a:rPr lang="en-US" sz="3200" dirty="0" smtClean="0">
                <a:solidFill>
                  <a:srgbClr val="0067B4"/>
                </a:solidFill>
                <a:cs typeface="Calibri" pitchFamily="34" charset="0"/>
              </a:rPr>
              <a:t>Industry Acknowledgement</a:t>
            </a:r>
            <a:endParaRPr lang="en-US" sz="3200" dirty="0" smtClean="0">
              <a:solidFill>
                <a:srgbClr val="0067B4"/>
              </a:solidFill>
            </a:endParaRPr>
          </a:p>
        </p:txBody>
      </p:sp>
      <p:sp>
        <p:nvSpPr>
          <p:cNvPr id="18434" name="Content Placeholder 5"/>
          <p:cNvSpPr>
            <a:spLocks noGrp="1"/>
          </p:cNvSpPr>
          <p:nvPr>
            <p:ph idx="1"/>
          </p:nvPr>
        </p:nvSpPr>
        <p:spPr>
          <a:xfrm>
            <a:off x="468313" y="908720"/>
            <a:ext cx="8229600" cy="3805238"/>
          </a:xfrm>
        </p:spPr>
        <p:txBody>
          <a:bodyPr/>
          <a:lstStyle/>
          <a:p>
            <a:pPr eaLnBrk="1" hangingPunct="1">
              <a:lnSpc>
                <a:spcPct val="90000"/>
              </a:lnSpc>
              <a:spcBef>
                <a:spcPct val="35000"/>
              </a:spcBef>
              <a:buFontTx/>
              <a:buNone/>
            </a:pPr>
            <a:r>
              <a:rPr lang="en-US" sz="2400" dirty="0" smtClean="0">
                <a:cs typeface="Calibri" pitchFamily="34" charset="0"/>
              </a:rPr>
              <a:t>Ukraine is listed among:</a:t>
            </a:r>
          </a:p>
          <a:p>
            <a:pPr eaLnBrk="1" hangingPunct="1">
              <a:lnSpc>
                <a:spcPct val="90000"/>
              </a:lnSpc>
              <a:spcBef>
                <a:spcPct val="35000"/>
              </a:spcBef>
            </a:pPr>
            <a:r>
              <a:rPr lang="en-US" sz="2400" b="1" dirty="0">
                <a:solidFill>
                  <a:srgbClr val="0067B4"/>
                </a:solidFill>
                <a:cs typeface="Calibri" pitchFamily="34" charset="0"/>
              </a:rPr>
              <a:t>Top 10</a:t>
            </a:r>
            <a:r>
              <a:rPr lang="en-US" sz="2400" b="1" dirty="0">
                <a:cs typeface="Calibri" pitchFamily="34" charset="0"/>
              </a:rPr>
              <a:t> countries with the most certified IT professionals </a:t>
            </a:r>
            <a:r>
              <a:rPr lang="en-US" sz="2400" dirty="0">
                <a:cs typeface="Calibri" pitchFamily="34" charset="0"/>
              </a:rPr>
              <a:t>(Global IT IQ Report by </a:t>
            </a:r>
            <a:r>
              <a:rPr lang="en-US" sz="2400" dirty="0" err="1">
                <a:cs typeface="Calibri" pitchFamily="34" charset="0"/>
              </a:rPr>
              <a:t>BrainBench</a:t>
            </a:r>
            <a:r>
              <a:rPr lang="en-US" sz="2400" dirty="0">
                <a:cs typeface="Calibri" pitchFamily="34" charset="0"/>
              </a:rPr>
              <a:t>)</a:t>
            </a:r>
          </a:p>
          <a:p>
            <a:pPr eaLnBrk="1" hangingPunct="1">
              <a:lnSpc>
                <a:spcPct val="90000"/>
              </a:lnSpc>
              <a:spcBef>
                <a:spcPct val="35000"/>
              </a:spcBef>
            </a:pPr>
            <a:r>
              <a:rPr lang="en-US" sz="2400" b="1" dirty="0" smtClean="0">
                <a:solidFill>
                  <a:srgbClr val="0067B4"/>
                </a:solidFill>
                <a:cs typeface="Calibri" pitchFamily="34" charset="0"/>
              </a:rPr>
              <a:t>Top 30</a:t>
            </a:r>
            <a:r>
              <a:rPr lang="en-US" sz="2400" dirty="0" smtClean="0">
                <a:cs typeface="Calibri" pitchFamily="34" charset="0"/>
              </a:rPr>
              <a:t> </a:t>
            </a:r>
            <a:r>
              <a:rPr lang="en-US" sz="2400" b="1" dirty="0" smtClean="0">
                <a:cs typeface="Calibri" pitchFamily="34" charset="0"/>
              </a:rPr>
              <a:t>Outsourcing Destinations</a:t>
            </a:r>
            <a:r>
              <a:rPr lang="en-US" sz="2400" dirty="0" smtClean="0">
                <a:cs typeface="Calibri" pitchFamily="34" charset="0"/>
              </a:rPr>
              <a:t> </a:t>
            </a:r>
            <a:br>
              <a:rPr lang="en-US" sz="2400" dirty="0" smtClean="0">
                <a:cs typeface="Calibri" pitchFamily="34" charset="0"/>
              </a:rPr>
            </a:br>
            <a:r>
              <a:rPr lang="en-US" sz="2400" dirty="0" smtClean="0">
                <a:cs typeface="Calibri" pitchFamily="34" charset="0"/>
              </a:rPr>
              <a:t>(Gartner, 2007-2008) </a:t>
            </a:r>
          </a:p>
          <a:p>
            <a:pPr eaLnBrk="1" hangingPunct="1">
              <a:lnSpc>
                <a:spcPct val="90000"/>
              </a:lnSpc>
              <a:spcBef>
                <a:spcPct val="35000"/>
              </a:spcBef>
            </a:pPr>
            <a:r>
              <a:rPr lang="en-US" sz="2400" b="1" dirty="0" smtClean="0">
                <a:solidFill>
                  <a:srgbClr val="0067B4"/>
                </a:solidFill>
                <a:cs typeface="Calibri" pitchFamily="34" charset="0"/>
              </a:rPr>
              <a:t>Top 50</a:t>
            </a:r>
            <a:r>
              <a:rPr lang="en-US" sz="2400" dirty="0" smtClean="0">
                <a:cs typeface="Calibri" pitchFamily="34" charset="0"/>
              </a:rPr>
              <a:t> </a:t>
            </a:r>
            <a:r>
              <a:rPr lang="en-US" sz="2400" b="1" dirty="0" smtClean="0">
                <a:cs typeface="Calibri" pitchFamily="34" charset="0"/>
              </a:rPr>
              <a:t>Emerging Global Outsourcing Destinations</a:t>
            </a:r>
            <a:r>
              <a:rPr lang="en-US" sz="2400" dirty="0" smtClean="0">
                <a:cs typeface="Calibri" pitchFamily="34" charset="0"/>
              </a:rPr>
              <a:t> </a:t>
            </a:r>
            <a:br>
              <a:rPr lang="en-US" sz="2400" dirty="0" smtClean="0">
                <a:cs typeface="Calibri" pitchFamily="34" charset="0"/>
              </a:rPr>
            </a:br>
            <a:r>
              <a:rPr lang="en-US" sz="2400" dirty="0" smtClean="0">
                <a:cs typeface="Calibri" pitchFamily="34" charset="0"/>
              </a:rPr>
              <a:t>(Global Services and </a:t>
            </a:r>
            <a:r>
              <a:rPr lang="en-US" sz="2400" dirty="0" err="1" smtClean="0">
                <a:cs typeface="Calibri" pitchFamily="34" charset="0"/>
              </a:rPr>
              <a:t>Tholons</a:t>
            </a:r>
            <a:r>
              <a:rPr lang="en-US" sz="2400" dirty="0" smtClean="0">
                <a:cs typeface="Calibri" pitchFamily="34" charset="0"/>
              </a:rPr>
              <a:t>, 2009)</a:t>
            </a:r>
          </a:p>
          <a:p>
            <a:pPr eaLnBrk="1" hangingPunct="1">
              <a:lnSpc>
                <a:spcPct val="90000"/>
              </a:lnSpc>
              <a:spcBef>
                <a:spcPct val="35000"/>
              </a:spcBef>
            </a:pPr>
            <a:r>
              <a:rPr lang="en-US" sz="2400" b="1" dirty="0" smtClean="0">
                <a:solidFill>
                  <a:srgbClr val="0067B4"/>
                </a:solidFill>
                <a:cs typeface="Calibri" pitchFamily="34" charset="0"/>
              </a:rPr>
              <a:t>Ranked 11 in Top 100 </a:t>
            </a:r>
            <a:r>
              <a:rPr lang="en-US" sz="2400" b="1" dirty="0" smtClean="0">
                <a:cs typeface="Calibri" pitchFamily="34" charset="0"/>
              </a:rPr>
              <a:t>Leading Countries</a:t>
            </a:r>
            <a:r>
              <a:rPr lang="en-US" sz="2400" dirty="0" smtClean="0">
                <a:cs typeface="Calibri" pitchFamily="34" charset="0"/>
              </a:rPr>
              <a:t> in the area of IT Outsourcing and High-Tech services (Global Services 100 List, 2010)</a:t>
            </a:r>
          </a:p>
        </p:txBody>
      </p:sp>
      <p:pic>
        <p:nvPicPr>
          <p:cNvPr id="18435" name="Picture 5" descr="p05"/>
          <p:cNvPicPr>
            <a:picLocks noChangeAspect="1" noChangeArrowheads="1"/>
          </p:cNvPicPr>
          <p:nvPr/>
        </p:nvPicPr>
        <p:blipFill>
          <a:blip r:embed="rId3" cstate="print"/>
          <a:srcRect/>
          <a:stretch>
            <a:fillRect/>
          </a:stretch>
        </p:blipFill>
        <p:spPr bwMode="auto">
          <a:xfrm>
            <a:off x="0" y="4797152"/>
            <a:ext cx="9144000" cy="1338263"/>
          </a:xfrm>
          <a:prstGeom prst="rect">
            <a:avLst/>
          </a:prstGeom>
          <a:noFill/>
          <a:ln w="9525">
            <a:noFill/>
            <a:miter lim="800000"/>
            <a:headEnd/>
            <a:tailEnd/>
          </a:ln>
        </p:spPr>
      </p:pic>
    </p:spTree>
  </p:cSld>
  <p:clrMapOvr>
    <a:masterClrMapping/>
  </p:clrMapOvr>
  <p:transition xmlns:p14="http://schemas.microsoft.com/office/powerpoint/2010/main" advTm="52987"/>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4"/>
          <p:cNvSpPr>
            <a:spLocks noGrp="1"/>
          </p:cNvSpPr>
          <p:nvPr>
            <p:ph type="title"/>
          </p:nvPr>
        </p:nvSpPr>
        <p:spPr/>
        <p:txBody>
          <a:bodyPr/>
          <a:lstStyle/>
          <a:p>
            <a:pPr eaLnBrk="1" hangingPunct="1"/>
            <a:r>
              <a:rPr lang="en-US" sz="3200" dirty="0" smtClean="0">
                <a:solidFill>
                  <a:srgbClr val="0067B4"/>
                </a:solidFill>
              </a:rPr>
              <a:t>Ukraine’s IT Outsourcing Market </a:t>
            </a:r>
            <a:br>
              <a:rPr lang="en-US" sz="3200" dirty="0" smtClean="0">
                <a:solidFill>
                  <a:srgbClr val="0067B4"/>
                </a:solidFill>
              </a:rPr>
            </a:br>
            <a:r>
              <a:rPr lang="en-US" sz="3200" dirty="0" smtClean="0">
                <a:solidFill>
                  <a:srgbClr val="0067B4"/>
                </a:solidFill>
              </a:rPr>
              <a:t>Growth in 2009</a:t>
            </a:r>
          </a:p>
        </p:txBody>
      </p:sp>
      <p:graphicFrame>
        <p:nvGraphicFramePr>
          <p:cNvPr id="18463" name="Group 31"/>
          <p:cNvGraphicFramePr>
            <a:graphicFrameLocks noGrp="1"/>
          </p:cNvGraphicFramePr>
          <p:nvPr>
            <p:extLst>
              <p:ext uri="{D42A27DB-BD31-4B8C-83A1-F6EECF244321}">
                <p14:modId xmlns:p14="http://schemas.microsoft.com/office/powerpoint/2010/main" val="1175252194"/>
              </p:ext>
            </p:extLst>
          </p:nvPr>
        </p:nvGraphicFramePr>
        <p:xfrm>
          <a:off x="755651" y="1484313"/>
          <a:ext cx="7920805" cy="2592759"/>
        </p:xfrm>
        <a:graphic>
          <a:graphicData uri="http://schemas.openxmlformats.org/drawingml/2006/table">
            <a:tbl>
              <a:tblPr/>
              <a:tblGrid>
                <a:gridCol w="2376332"/>
                <a:gridCol w="1655653"/>
                <a:gridCol w="1655654"/>
                <a:gridCol w="2233166"/>
              </a:tblGrid>
              <a:tr h="580366">
                <a:tc>
                  <a:txBody>
                    <a:bodyPr/>
                    <a:lstStyle/>
                    <a:p>
                      <a:pPr marL="0" marR="0" lvl="0" indent="0" algn="l" defTabSz="914400" rtl="0" eaLnBrk="0" fontAlgn="base" latinLnBrk="0" hangingPunct="0">
                        <a:lnSpc>
                          <a:spcPct val="90000"/>
                        </a:lnSpc>
                        <a:spcBef>
                          <a:spcPct val="20000"/>
                        </a:spcBef>
                        <a:spcAft>
                          <a:spcPct val="0"/>
                        </a:spcAft>
                        <a:buClrTx/>
                        <a:buSzPct val="50000"/>
                        <a:buFontTx/>
                        <a:buNone/>
                        <a:tabLst/>
                      </a:pPr>
                      <a:endParaRPr kumimoji="0" lang="uk-UA" sz="24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a:noFill/>
                    </a:lnL>
                    <a:lnR>
                      <a:noFill/>
                    </a:lnR>
                    <a:lnT w="19050" cap="flat" cmpd="sng" algn="ctr">
                      <a:solidFill>
                        <a:srgbClr val="0067B4"/>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solidFill>
                      <a:srgbClr val="C3E1F9">
                        <a:alpha val="50195"/>
                      </a:srgbClr>
                    </a:solid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uk-UA" sz="2400" b="1" i="0" u="none" strike="noStrike" cap="none" normalizeH="0" baseline="0" dirty="0" smtClean="0">
                          <a:ln>
                            <a:noFill/>
                          </a:ln>
                          <a:solidFill>
                            <a:srgbClr val="0067B4"/>
                          </a:solidFill>
                          <a:effectLst/>
                          <a:latin typeface="Calibri" pitchFamily="34" charset="0"/>
                          <a:cs typeface="Calibri" pitchFamily="34" charset="0"/>
                        </a:rPr>
                        <a:t>2008</a:t>
                      </a:r>
                    </a:p>
                  </a:txBody>
                  <a:tcPr anchor="ctr" horzOverflow="overflow">
                    <a:lnL>
                      <a:noFill/>
                    </a:lnL>
                    <a:lnR>
                      <a:noFill/>
                    </a:lnR>
                    <a:lnT w="19050" cap="flat" cmpd="sng" algn="ctr">
                      <a:solidFill>
                        <a:srgbClr val="0067B4"/>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solidFill>
                      <a:srgbClr val="C3E1F9">
                        <a:alpha val="50195"/>
                      </a:srgbClr>
                    </a:solid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uk-UA" sz="2400" b="1" i="0" u="none" strike="noStrike" cap="none" normalizeH="0" baseline="0" smtClean="0">
                          <a:ln>
                            <a:noFill/>
                          </a:ln>
                          <a:solidFill>
                            <a:srgbClr val="0067B4"/>
                          </a:solidFill>
                          <a:effectLst/>
                          <a:latin typeface="Calibri" pitchFamily="34" charset="0"/>
                          <a:cs typeface="Calibri" pitchFamily="34" charset="0"/>
                        </a:rPr>
                        <a:t>2009</a:t>
                      </a:r>
                    </a:p>
                  </a:txBody>
                  <a:tcPr anchor="ctr" horzOverflow="overflow">
                    <a:lnL>
                      <a:noFill/>
                    </a:lnL>
                    <a:lnR>
                      <a:noFill/>
                    </a:lnR>
                    <a:lnT w="19050" cap="flat" cmpd="sng" algn="ctr">
                      <a:solidFill>
                        <a:srgbClr val="0067B4"/>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solidFill>
                      <a:srgbClr val="C3E1F9">
                        <a:alpha val="50195"/>
                      </a:srgbClr>
                    </a:solid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kern="1200" cap="none" normalizeH="0" baseline="0" dirty="0" smtClean="0">
                          <a:ln>
                            <a:noFill/>
                          </a:ln>
                          <a:solidFill>
                            <a:srgbClr val="0067B4"/>
                          </a:solidFill>
                          <a:effectLst/>
                          <a:latin typeface="Calibri" pitchFamily="34" charset="0"/>
                          <a:ea typeface="+mn-ea"/>
                          <a:cs typeface="Calibri" pitchFamily="34" charset="0"/>
                        </a:rPr>
                        <a:t>2</a:t>
                      </a:r>
                      <a:r>
                        <a:rPr kumimoji="0" lang="uk-UA" sz="2400" b="1" i="0" u="none" strike="noStrike" kern="1200" cap="none" normalizeH="0" baseline="0" dirty="0" smtClean="0">
                          <a:ln>
                            <a:noFill/>
                          </a:ln>
                          <a:solidFill>
                            <a:srgbClr val="0067B4"/>
                          </a:solidFill>
                          <a:effectLst/>
                          <a:latin typeface="Calibri" pitchFamily="34" charset="0"/>
                          <a:ea typeface="+mn-ea"/>
                          <a:cs typeface="Calibri" pitchFamily="34" charset="0"/>
                        </a:rPr>
                        <a:t>010</a:t>
                      </a:r>
                      <a:r>
                        <a:rPr kumimoji="0" lang="en-US" sz="2400" b="1" i="0" u="none" strike="noStrike" kern="1200" cap="none" normalizeH="0" baseline="0" dirty="0" smtClean="0">
                          <a:ln>
                            <a:noFill/>
                          </a:ln>
                          <a:solidFill>
                            <a:srgbClr val="0067B4"/>
                          </a:solidFill>
                          <a:effectLst/>
                          <a:latin typeface="Calibri" pitchFamily="34" charset="0"/>
                          <a:ea typeface="+mn-ea"/>
                          <a:cs typeface="Calibri" pitchFamily="34" charset="0"/>
                        </a:rPr>
                        <a:t> </a:t>
                      </a:r>
                      <a:r>
                        <a:rPr kumimoji="0" lang="uk-UA" sz="2400" b="1" i="0" u="none" strike="noStrike" kern="1200" cap="none" normalizeH="0" baseline="0" dirty="0" smtClean="0">
                          <a:ln>
                            <a:noFill/>
                          </a:ln>
                          <a:solidFill>
                            <a:srgbClr val="0067B4"/>
                          </a:solidFill>
                          <a:effectLst/>
                          <a:latin typeface="Calibri" pitchFamily="34" charset="0"/>
                          <a:ea typeface="+mn-ea"/>
                          <a:cs typeface="Calibri" pitchFamily="34" charset="0"/>
                        </a:rPr>
                        <a:t>Forecast</a:t>
                      </a:r>
                    </a:p>
                  </a:txBody>
                  <a:tcPr anchor="ctr" horzOverflow="overflow">
                    <a:lnL>
                      <a:noFill/>
                    </a:lnL>
                    <a:lnR>
                      <a:noFill/>
                    </a:lnR>
                    <a:lnT w="19050" cap="flat" cmpd="sng" algn="ctr">
                      <a:solidFill>
                        <a:srgbClr val="0067B4"/>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solidFill>
                      <a:srgbClr val="C3E1F9">
                        <a:alpha val="50195"/>
                      </a:srgbClr>
                    </a:solidFill>
                  </a:tcPr>
                </a:tc>
              </a:tr>
              <a:tr h="691047">
                <a:tc>
                  <a:txBody>
                    <a:bodyPr/>
                    <a:lstStyle/>
                    <a:p>
                      <a:pPr marL="0" marR="0" lvl="0" indent="0" algn="l" defTabSz="914400" rtl="0" eaLnBrk="0" fontAlgn="base" latinLnBrk="0" hangingPunct="0">
                        <a:lnSpc>
                          <a:spcPct val="80000"/>
                        </a:lnSpc>
                        <a:spcBef>
                          <a:spcPct val="20000"/>
                        </a:spcBef>
                        <a:spcAft>
                          <a:spcPct val="0"/>
                        </a:spcAft>
                        <a:buClrTx/>
                        <a:buSzPct val="50000"/>
                        <a:buFontTx/>
                        <a:buNone/>
                        <a:tabLst/>
                      </a:pPr>
                      <a:r>
                        <a:rPr kumimoji="0" lang="uk-UA" sz="2200" b="1" i="0" u="none" strike="noStrike" cap="none" normalizeH="0" baseline="0" dirty="0" smtClean="0">
                          <a:ln>
                            <a:noFill/>
                          </a:ln>
                          <a:solidFill>
                            <a:srgbClr val="4D4D4D"/>
                          </a:solidFill>
                          <a:effectLst/>
                          <a:latin typeface="Calibri" pitchFamily="34" charset="0"/>
                          <a:cs typeface="Arial" charset="0"/>
                        </a:rPr>
                        <a:t>Market Volume</a:t>
                      </a:r>
                    </a:p>
                  </a:txBody>
                  <a:tcPr anchor="ctr" horzOverflow="overflow">
                    <a:lnL>
                      <a:noFill/>
                    </a:lnL>
                    <a:lnR>
                      <a:noFill/>
                    </a:lnR>
                    <a:lnT w="19050" cap="flat" cmpd="sng" algn="ctr">
                      <a:solidFill>
                        <a:srgbClr val="0067B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3E1F9">
                        <a:alpha val="50195"/>
                      </a:srgbClr>
                    </a:solid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uk-UA" sz="2200" b="0" i="0" u="none" strike="noStrike" cap="none" normalizeH="0" baseline="0" smtClean="0">
                          <a:ln>
                            <a:noFill/>
                          </a:ln>
                          <a:solidFill>
                            <a:schemeClr val="tx1"/>
                          </a:solidFill>
                          <a:effectLst/>
                          <a:latin typeface="Calibri" pitchFamily="34" charset="0"/>
                          <a:cs typeface="Arial" charset="0"/>
                        </a:rPr>
                        <a:t>$ 530 M</a:t>
                      </a:r>
                    </a:p>
                  </a:txBody>
                  <a:tcPr anchor="ctr" horzOverflow="overflow">
                    <a:lnL>
                      <a:noFill/>
                    </a:lnL>
                    <a:lnR>
                      <a:noFill/>
                    </a:lnR>
                    <a:lnT w="19050" cap="flat" cmpd="sng" algn="ctr">
                      <a:solidFill>
                        <a:srgbClr val="0067B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uk-UA" sz="2200" b="0" i="0" u="none" strike="noStrike" cap="none" normalizeH="0" baseline="0" smtClean="0">
                          <a:ln>
                            <a:noFill/>
                          </a:ln>
                          <a:solidFill>
                            <a:schemeClr val="tx1"/>
                          </a:solidFill>
                          <a:effectLst/>
                          <a:latin typeface="Calibri" pitchFamily="34" charset="0"/>
                          <a:cs typeface="Arial" charset="0"/>
                        </a:rPr>
                        <a:t>$ 697 M</a:t>
                      </a:r>
                    </a:p>
                  </a:txBody>
                  <a:tcPr anchor="ctr" horzOverflow="overflow">
                    <a:lnL>
                      <a:noFill/>
                    </a:lnL>
                    <a:lnR>
                      <a:noFill/>
                    </a:lnR>
                    <a:lnT w="19050" cap="flat" cmpd="sng" algn="ctr">
                      <a:solidFill>
                        <a:srgbClr val="0067B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uk-UA" sz="2200" b="0" i="0" u="none" strike="noStrike" cap="none" normalizeH="0" baseline="0" dirty="0" smtClean="0">
                          <a:ln>
                            <a:noFill/>
                          </a:ln>
                          <a:solidFill>
                            <a:schemeClr val="tx1"/>
                          </a:solidFill>
                          <a:effectLst/>
                          <a:latin typeface="Calibri" pitchFamily="34" charset="0"/>
                          <a:cs typeface="Arial" charset="0"/>
                        </a:rPr>
                        <a:t>$ 874 M</a:t>
                      </a:r>
                    </a:p>
                  </a:txBody>
                  <a:tcPr anchor="ctr" horzOverflow="overflow">
                    <a:lnL>
                      <a:noFill/>
                    </a:lnL>
                    <a:lnR>
                      <a:noFill/>
                    </a:lnR>
                    <a:lnT w="19050" cap="flat" cmpd="sng" algn="ctr">
                      <a:solidFill>
                        <a:srgbClr val="0067B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660673">
                <a:tc>
                  <a:txBody>
                    <a:bodyPr/>
                    <a:lstStyle/>
                    <a:p>
                      <a:pPr marL="0" marR="0" lvl="0" indent="0" algn="l" defTabSz="914400" rtl="0" eaLnBrk="0" fontAlgn="base" latinLnBrk="0" hangingPunct="0">
                        <a:lnSpc>
                          <a:spcPct val="80000"/>
                        </a:lnSpc>
                        <a:spcBef>
                          <a:spcPct val="20000"/>
                        </a:spcBef>
                        <a:spcAft>
                          <a:spcPct val="0"/>
                        </a:spcAft>
                        <a:buClrTx/>
                        <a:buSzPct val="50000"/>
                        <a:buFontTx/>
                        <a:buNone/>
                        <a:tabLst/>
                      </a:pPr>
                      <a:r>
                        <a:rPr kumimoji="0" lang="uk-UA" sz="2200" b="1" i="0" u="none" strike="noStrike" cap="none" normalizeH="0" baseline="0" dirty="0" smtClean="0">
                          <a:ln>
                            <a:noFill/>
                          </a:ln>
                          <a:solidFill>
                            <a:srgbClr val="4D4D4D"/>
                          </a:solidFill>
                          <a:effectLst/>
                          <a:latin typeface="Calibri" pitchFamily="34" charset="0"/>
                          <a:cs typeface="Arial" charset="0"/>
                        </a:rPr>
                        <a:t>Number of </a:t>
                      </a:r>
                      <a:r>
                        <a:rPr kumimoji="0" lang="en-US" sz="2200" b="1" i="0" u="none" strike="noStrike" cap="none" normalizeH="0" baseline="0" dirty="0" smtClean="0">
                          <a:ln>
                            <a:noFill/>
                          </a:ln>
                          <a:solidFill>
                            <a:srgbClr val="4D4D4D"/>
                          </a:solidFill>
                          <a:effectLst/>
                          <a:latin typeface="Calibri" pitchFamily="34" charset="0"/>
                          <a:cs typeface="Arial" charset="0"/>
                        </a:rPr>
                        <a:t>Companies</a:t>
                      </a:r>
                      <a:endParaRPr kumimoji="0" lang="uk-UA" sz="22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3E1F9">
                        <a:alpha val="50195"/>
                      </a:srgbClr>
                    </a:solid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uk-UA" sz="2200" b="0" i="0" u="none" strike="noStrike" cap="none" normalizeH="0" baseline="0" smtClean="0">
                          <a:ln>
                            <a:noFill/>
                          </a:ln>
                          <a:solidFill>
                            <a:schemeClr val="tx1"/>
                          </a:solidFill>
                          <a:effectLst/>
                          <a:latin typeface="Calibri" pitchFamily="34" charset="0"/>
                          <a:cs typeface="Arial" charset="0"/>
                        </a:rPr>
                        <a:t>850</a:t>
                      </a: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uk-UA" sz="2200" b="0" i="0" u="none" strike="noStrike" cap="none" normalizeH="0" baseline="0" smtClean="0">
                          <a:ln>
                            <a:noFill/>
                          </a:ln>
                          <a:solidFill>
                            <a:schemeClr val="tx1"/>
                          </a:solidFill>
                          <a:effectLst/>
                          <a:latin typeface="Calibri" pitchFamily="34" charset="0"/>
                          <a:cs typeface="Arial" charset="0"/>
                        </a:rPr>
                        <a:t>940</a:t>
                      </a: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uk-UA" sz="2200" b="0" i="0" u="none" strike="noStrike" cap="none" normalizeH="0" baseline="0" dirty="0" smtClean="0">
                          <a:ln>
                            <a:noFill/>
                          </a:ln>
                          <a:solidFill>
                            <a:schemeClr val="tx1"/>
                          </a:solidFill>
                          <a:effectLst/>
                          <a:latin typeface="Calibri" pitchFamily="34" charset="0"/>
                          <a:cs typeface="Arial" charset="0"/>
                        </a:rPr>
                        <a:t>1,000</a:t>
                      </a:r>
                      <a:r>
                        <a:rPr kumimoji="0" lang="en-US" sz="2200" b="0" i="0" u="none" strike="noStrike" cap="none" normalizeH="0" baseline="0" dirty="0" smtClean="0">
                          <a:ln>
                            <a:noFill/>
                          </a:ln>
                          <a:solidFill>
                            <a:schemeClr val="tx1"/>
                          </a:solidFill>
                          <a:effectLst/>
                          <a:latin typeface="Calibri" pitchFamily="34" charset="0"/>
                          <a:cs typeface="Arial" charset="0"/>
                        </a:rPr>
                        <a:t> +</a:t>
                      </a:r>
                      <a:endParaRPr kumimoji="0" lang="uk-UA" sz="2200" b="0" i="0" u="none" strike="noStrike" cap="none" normalizeH="0" baseline="0" dirty="0" smtClean="0">
                        <a:ln>
                          <a:noFill/>
                        </a:ln>
                        <a:solidFill>
                          <a:schemeClr val="tx1"/>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660673">
                <a:tc>
                  <a:txBody>
                    <a:bodyPr/>
                    <a:lstStyle/>
                    <a:p>
                      <a:pPr marL="0" marR="0" lvl="0" indent="0" algn="l" defTabSz="914400" rtl="0" eaLnBrk="0" fontAlgn="base" latinLnBrk="0" hangingPunct="0">
                        <a:lnSpc>
                          <a:spcPct val="80000"/>
                        </a:lnSpc>
                        <a:spcBef>
                          <a:spcPct val="20000"/>
                        </a:spcBef>
                        <a:spcAft>
                          <a:spcPct val="0"/>
                        </a:spcAft>
                        <a:buClrTx/>
                        <a:buSzPct val="50000"/>
                        <a:buFontTx/>
                        <a:buNone/>
                        <a:tabLst/>
                      </a:pPr>
                      <a:r>
                        <a:rPr kumimoji="0" lang="uk-UA" sz="2200" b="1" i="0" u="none" strike="noStrike" cap="none" normalizeH="0" baseline="0" dirty="0" smtClean="0">
                          <a:ln>
                            <a:noFill/>
                          </a:ln>
                          <a:solidFill>
                            <a:srgbClr val="4D4D4D"/>
                          </a:solidFill>
                          <a:effectLst/>
                          <a:latin typeface="Calibri" pitchFamily="34" charset="0"/>
                          <a:cs typeface="Arial" charset="0"/>
                        </a:rPr>
                        <a:t>Number of IT Specialists</a:t>
                      </a:r>
                    </a:p>
                  </a:txBody>
                  <a:tcPr anchor="ctr" horzOverflow="overflow">
                    <a:lnL>
                      <a:noFill/>
                    </a:lnL>
                    <a:lnR>
                      <a:noFill/>
                    </a:lnR>
                    <a:lnT w="12700" cap="flat" cmpd="sng" algn="ctr">
                      <a:solidFill>
                        <a:schemeClr val="bg2"/>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solidFill>
                      <a:srgbClr val="C3E1F9">
                        <a:alpha val="50195"/>
                      </a:srgbClr>
                    </a:solid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uk-UA" sz="2200" b="0" i="0" u="none" strike="noStrike" cap="none" normalizeH="0" baseline="0" dirty="0" smtClean="0">
                          <a:ln>
                            <a:noFill/>
                          </a:ln>
                          <a:solidFill>
                            <a:schemeClr val="tx1"/>
                          </a:solidFill>
                          <a:effectLst/>
                          <a:latin typeface="Calibri" pitchFamily="34" charset="0"/>
                          <a:cs typeface="Arial" charset="0"/>
                        </a:rPr>
                        <a:t>14,400</a:t>
                      </a:r>
                    </a:p>
                  </a:txBody>
                  <a:tcPr anchor="ctr" horzOverflow="overflow">
                    <a:lnL>
                      <a:noFill/>
                    </a:lnL>
                    <a:lnR>
                      <a:noFill/>
                    </a:lnR>
                    <a:lnT w="12700" cap="flat" cmpd="sng" algn="ctr">
                      <a:solidFill>
                        <a:schemeClr val="bg2"/>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uk-UA" sz="2200" b="0" i="0" u="none" strike="noStrike" cap="none" normalizeH="0" baseline="0" dirty="0" smtClean="0">
                          <a:ln>
                            <a:noFill/>
                          </a:ln>
                          <a:solidFill>
                            <a:schemeClr val="tx1"/>
                          </a:solidFill>
                          <a:effectLst/>
                          <a:latin typeface="Calibri" pitchFamily="34" charset="0"/>
                          <a:cs typeface="Arial" charset="0"/>
                        </a:rPr>
                        <a:t>18,100</a:t>
                      </a:r>
                    </a:p>
                  </a:txBody>
                  <a:tcPr anchor="ctr" horzOverflow="overflow">
                    <a:lnL>
                      <a:noFill/>
                    </a:lnL>
                    <a:lnR>
                      <a:noFill/>
                    </a:lnR>
                    <a:lnT w="12700" cap="flat" cmpd="sng" algn="ctr">
                      <a:solidFill>
                        <a:schemeClr val="bg2"/>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uk-UA" sz="2200" b="0" i="0" u="none" strike="noStrike" cap="none" normalizeH="0" baseline="0" dirty="0" smtClean="0">
                          <a:ln>
                            <a:noFill/>
                          </a:ln>
                          <a:solidFill>
                            <a:schemeClr val="tx1"/>
                          </a:solidFill>
                          <a:effectLst/>
                          <a:latin typeface="Calibri" pitchFamily="34" charset="0"/>
                          <a:cs typeface="Arial" charset="0"/>
                        </a:rPr>
                        <a:t>20,400</a:t>
                      </a:r>
                    </a:p>
                  </a:txBody>
                  <a:tcPr anchor="ctr" horzOverflow="overflow">
                    <a:lnL>
                      <a:noFill/>
                    </a:lnL>
                    <a:lnR>
                      <a:noFill/>
                    </a:lnR>
                    <a:lnT w="12700" cap="flat" cmpd="sng" algn="ctr">
                      <a:solidFill>
                        <a:schemeClr val="bg2"/>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noFill/>
                  </a:tcPr>
                </a:tc>
              </a:tr>
            </a:tbl>
          </a:graphicData>
        </a:graphic>
      </p:graphicFrame>
      <p:pic>
        <p:nvPicPr>
          <p:cNvPr id="19480" name="Picture 32" descr="p06"/>
          <p:cNvPicPr>
            <a:picLocks noChangeAspect="1" noChangeArrowheads="1"/>
          </p:cNvPicPr>
          <p:nvPr/>
        </p:nvPicPr>
        <p:blipFill>
          <a:blip r:embed="rId3" cstate="print"/>
          <a:srcRect/>
          <a:stretch>
            <a:fillRect/>
          </a:stretch>
        </p:blipFill>
        <p:spPr bwMode="auto">
          <a:xfrm>
            <a:off x="0" y="4667250"/>
            <a:ext cx="9144000" cy="1336675"/>
          </a:xfrm>
          <a:prstGeom prst="rect">
            <a:avLst/>
          </a:prstGeom>
          <a:noFill/>
          <a:ln w="9525">
            <a:noFill/>
            <a:miter lim="800000"/>
            <a:headEnd/>
            <a:tailEnd/>
          </a:ln>
        </p:spPr>
      </p:pic>
      <p:sp>
        <p:nvSpPr>
          <p:cNvPr id="5" name="Content Placeholder 5"/>
          <p:cNvSpPr txBox="1">
            <a:spLocks/>
          </p:cNvSpPr>
          <p:nvPr/>
        </p:nvSpPr>
        <p:spPr>
          <a:xfrm>
            <a:off x="827584" y="4221088"/>
            <a:ext cx="4032448" cy="360040"/>
          </a:xfrm>
          <a:prstGeom prst="rect">
            <a:avLst/>
          </a:prstGeom>
        </p:spPr>
        <p:txBody>
          <a:bodyPr/>
          <a:lstStyle/>
          <a:p>
            <a:pPr marL="342900" marR="0" lvl="0" indent="-342900" algn="l" defTabSz="914400" rtl="0" eaLnBrk="1" fontAlgn="base" latinLnBrk="0" hangingPunct="1">
              <a:lnSpc>
                <a:spcPct val="90000"/>
              </a:lnSpc>
              <a:spcBef>
                <a:spcPct val="30000"/>
              </a:spcBef>
              <a:spcAft>
                <a:spcPct val="0"/>
              </a:spcAft>
              <a:buClrTx/>
              <a:buSzPct val="50000"/>
              <a:tabLst/>
              <a:defRPr/>
            </a:pPr>
            <a:r>
              <a:rPr kumimoji="0" lang="en-US" sz="1600" b="0" i="0" u="none" strike="noStrike" kern="0" cap="none" spc="0" normalizeH="0" baseline="0" noProof="0" dirty="0" smtClean="0">
                <a:ln>
                  <a:noFill/>
                </a:ln>
                <a:solidFill>
                  <a:schemeClr val="tx1"/>
                </a:solidFill>
                <a:effectLst/>
                <a:uLnTx/>
                <a:uFillTx/>
                <a:latin typeface="Calibri" pitchFamily="34" charset="0"/>
                <a:ea typeface="+mn-ea"/>
                <a:cs typeface="+mn-cs"/>
              </a:rPr>
              <a:t>* Source: CEE IT Outsourcing Review</a:t>
            </a:r>
            <a:r>
              <a:rPr kumimoji="0" lang="en-US" sz="1600" b="0" i="0" u="none" strike="noStrike" kern="0" cap="none" spc="0" normalizeH="0" noProof="0" dirty="0" smtClean="0">
                <a:ln>
                  <a:noFill/>
                </a:ln>
                <a:solidFill>
                  <a:schemeClr val="tx1"/>
                </a:solidFill>
                <a:effectLst/>
                <a:uLnTx/>
                <a:uFillTx/>
                <a:latin typeface="Calibri" pitchFamily="34" charset="0"/>
                <a:ea typeface="+mn-ea"/>
                <a:cs typeface="+mn-cs"/>
              </a:rPr>
              <a:t> 2010</a:t>
            </a:r>
            <a:endParaRPr kumimoji="0" lang="en-US" sz="1600" b="0" i="0" u="none" strike="noStrike" kern="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ransition xmlns:p14="http://schemas.microsoft.com/office/powerpoint/2010/main" advTm="70602"/>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logos"/>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7893" name="Title 4"/>
          <p:cNvSpPr>
            <a:spLocks/>
          </p:cNvSpPr>
          <p:nvPr/>
        </p:nvSpPr>
        <p:spPr bwMode="auto">
          <a:xfrm>
            <a:off x="468313" y="260350"/>
            <a:ext cx="8229600" cy="936625"/>
          </a:xfrm>
          <a:prstGeom prst="rect">
            <a:avLst/>
          </a:prstGeom>
          <a:noFill/>
          <a:ln w="9525">
            <a:noFill/>
            <a:miter lim="800000"/>
            <a:headEnd/>
            <a:tailEnd/>
          </a:ln>
        </p:spPr>
        <p:txBody>
          <a:bodyPr anchor="ctr"/>
          <a:lstStyle/>
          <a:p>
            <a:pPr algn="ctr">
              <a:lnSpc>
                <a:spcPct val="80000"/>
              </a:lnSpc>
            </a:pPr>
            <a:r>
              <a:rPr lang="en-US" sz="3200" dirty="0">
                <a:solidFill>
                  <a:srgbClr val="0067B4"/>
                </a:solidFill>
                <a:latin typeface="Calibri" pitchFamily="34" charset="0"/>
              </a:rPr>
              <a:t>Sample </a:t>
            </a:r>
            <a:r>
              <a:rPr lang="en-US" sz="3200" dirty="0" smtClean="0">
                <a:solidFill>
                  <a:srgbClr val="0067B4"/>
                </a:solidFill>
                <a:latin typeface="Calibri" pitchFamily="34" charset="0"/>
              </a:rPr>
              <a:t>Customers of Ukrainian </a:t>
            </a:r>
            <a:br>
              <a:rPr lang="en-US" sz="3200" dirty="0" smtClean="0">
                <a:solidFill>
                  <a:srgbClr val="0067B4"/>
                </a:solidFill>
                <a:latin typeface="Calibri" pitchFamily="34" charset="0"/>
              </a:rPr>
            </a:br>
            <a:r>
              <a:rPr lang="en-US" sz="3200" dirty="0" smtClean="0">
                <a:solidFill>
                  <a:srgbClr val="0067B4"/>
                </a:solidFill>
                <a:latin typeface="Calibri" pitchFamily="34" charset="0"/>
              </a:rPr>
              <a:t>Outsourcing Services</a:t>
            </a:r>
            <a:endParaRPr lang="en-US" sz="3200" dirty="0">
              <a:solidFill>
                <a:srgbClr val="0067B4"/>
              </a:solidFill>
              <a:latin typeface="Calibri" pitchFamily="34" charset="0"/>
            </a:endParaRPr>
          </a:p>
        </p:txBody>
      </p:sp>
    </p:spTree>
  </p:cSld>
  <p:clrMapOvr>
    <a:masterClrMapping/>
  </p:clrMapOvr>
  <p:transition xmlns:p14="http://schemas.microsoft.com/office/powerpoint/2010/main" advTm="59245"/>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4"/>
          <p:cNvSpPr>
            <a:spLocks noGrp="1"/>
          </p:cNvSpPr>
          <p:nvPr>
            <p:ph type="title"/>
          </p:nvPr>
        </p:nvSpPr>
        <p:spPr/>
        <p:txBody>
          <a:bodyPr/>
          <a:lstStyle/>
          <a:p>
            <a:pPr eaLnBrk="1" hangingPunct="1"/>
            <a:r>
              <a:rPr lang="en-US" sz="3200" dirty="0" smtClean="0">
                <a:solidFill>
                  <a:srgbClr val="0067B4"/>
                </a:solidFill>
              </a:rPr>
              <a:t>Main Advantages of Ukraine as the Outsourcing Destination</a:t>
            </a:r>
          </a:p>
        </p:txBody>
      </p:sp>
      <p:sp>
        <p:nvSpPr>
          <p:cNvPr id="20482" name="Content Placeholder 5"/>
          <p:cNvSpPr>
            <a:spLocks noGrp="1"/>
          </p:cNvSpPr>
          <p:nvPr>
            <p:ph idx="1"/>
          </p:nvPr>
        </p:nvSpPr>
        <p:spPr>
          <a:xfrm>
            <a:off x="466923" y="1700435"/>
            <a:ext cx="3961061" cy="3600450"/>
          </a:xfrm>
        </p:spPr>
        <p:txBody>
          <a:bodyPr/>
          <a:lstStyle/>
          <a:p>
            <a:pPr eaLnBrk="1" hangingPunct="1">
              <a:lnSpc>
                <a:spcPct val="90000"/>
              </a:lnSpc>
              <a:spcBef>
                <a:spcPct val="30000"/>
              </a:spcBef>
            </a:pPr>
            <a:r>
              <a:rPr lang="en-US" sz="2200" dirty="0" smtClean="0"/>
              <a:t>Mature IT / BPO market that continues to develop rapidly</a:t>
            </a:r>
          </a:p>
          <a:p>
            <a:pPr eaLnBrk="1" hangingPunct="1">
              <a:lnSpc>
                <a:spcPct val="90000"/>
              </a:lnSpc>
              <a:spcBef>
                <a:spcPct val="30000"/>
              </a:spcBef>
            </a:pPr>
            <a:r>
              <a:rPr lang="en-US" sz="2200" dirty="0" smtClean="0"/>
              <a:t>Large pool of highly-skilled specialists, top-notch technology talent</a:t>
            </a:r>
          </a:p>
          <a:p>
            <a:pPr eaLnBrk="1" hangingPunct="1">
              <a:lnSpc>
                <a:spcPct val="90000"/>
              </a:lnSpc>
              <a:spcBef>
                <a:spcPct val="30000"/>
              </a:spcBef>
            </a:pPr>
            <a:r>
              <a:rPr lang="en-US" sz="2200" dirty="0" smtClean="0"/>
              <a:t>Strong educational system, large number of universities, scientific schools and R&amp;D centers</a:t>
            </a:r>
          </a:p>
          <a:p>
            <a:pPr eaLnBrk="1" hangingPunct="1">
              <a:lnSpc>
                <a:spcPct val="90000"/>
              </a:lnSpc>
              <a:spcBef>
                <a:spcPct val="30000"/>
              </a:spcBef>
            </a:pPr>
            <a:r>
              <a:rPr lang="en-US" sz="2200" dirty="0" smtClean="0"/>
              <a:t>Good command of English</a:t>
            </a:r>
          </a:p>
          <a:p>
            <a:pPr eaLnBrk="1" hangingPunct="1">
              <a:lnSpc>
                <a:spcPct val="90000"/>
              </a:lnSpc>
              <a:spcBef>
                <a:spcPct val="30000"/>
              </a:spcBef>
              <a:buNone/>
            </a:pPr>
            <a:endParaRPr lang="en-US" sz="2200" dirty="0" smtClean="0"/>
          </a:p>
        </p:txBody>
      </p:sp>
      <p:sp>
        <p:nvSpPr>
          <p:cNvPr id="20484" name="Content Placeholder 5"/>
          <p:cNvSpPr>
            <a:spLocks/>
          </p:cNvSpPr>
          <p:nvPr/>
        </p:nvSpPr>
        <p:spPr bwMode="auto">
          <a:xfrm>
            <a:off x="4629348" y="1700435"/>
            <a:ext cx="4119116" cy="3960813"/>
          </a:xfrm>
          <a:prstGeom prst="rect">
            <a:avLst/>
          </a:prstGeom>
          <a:noFill/>
          <a:ln w="9525">
            <a:noFill/>
            <a:miter lim="800000"/>
            <a:headEnd/>
            <a:tailEnd/>
          </a:ln>
        </p:spPr>
        <p:txBody>
          <a:bodyPr/>
          <a:lstStyle/>
          <a:p>
            <a:pPr marL="342900" indent="-342900">
              <a:lnSpc>
                <a:spcPct val="90000"/>
              </a:lnSpc>
              <a:spcBef>
                <a:spcPct val="40000"/>
              </a:spcBef>
              <a:buSzPct val="50000"/>
              <a:buFontTx/>
              <a:buBlip>
                <a:blip r:embed="rId3"/>
              </a:buBlip>
            </a:pPr>
            <a:r>
              <a:rPr lang="en-US" sz="2200" b="0" dirty="0" smtClean="0">
                <a:latin typeface="Calibri" pitchFamily="34" charset="0"/>
              </a:rPr>
              <a:t>Well-developed infrastructure</a:t>
            </a:r>
          </a:p>
          <a:p>
            <a:pPr marL="342900" indent="-342900">
              <a:lnSpc>
                <a:spcPct val="90000"/>
              </a:lnSpc>
              <a:spcBef>
                <a:spcPct val="40000"/>
              </a:spcBef>
              <a:buSzPct val="50000"/>
              <a:buFontTx/>
              <a:buBlip>
                <a:blip r:embed="rId3"/>
              </a:buBlip>
            </a:pPr>
            <a:r>
              <a:rPr lang="en-US" sz="2200" b="0" dirty="0" smtClean="0">
                <a:latin typeface="Calibri" pitchFamily="34" charset="0"/>
              </a:rPr>
              <a:t>Economics </a:t>
            </a:r>
            <a:r>
              <a:rPr lang="en-US" sz="2200" b="0" dirty="0">
                <a:latin typeface="Calibri" pitchFamily="34" charset="0"/>
              </a:rPr>
              <a:t>and politics transformations towards Western business models</a:t>
            </a:r>
          </a:p>
          <a:p>
            <a:pPr marL="342900" indent="-342900">
              <a:lnSpc>
                <a:spcPct val="90000"/>
              </a:lnSpc>
              <a:spcBef>
                <a:spcPct val="40000"/>
              </a:spcBef>
              <a:buSzPct val="50000"/>
              <a:buFontTx/>
              <a:buBlip>
                <a:blip r:embed="rId3"/>
              </a:buBlip>
            </a:pPr>
            <a:r>
              <a:rPr lang="en-US" sz="2200" b="0" dirty="0">
                <a:latin typeface="Calibri" pitchFamily="34" charset="0"/>
              </a:rPr>
              <a:t>Cultural and geographical proximity to Western </a:t>
            </a:r>
            <a:r>
              <a:rPr lang="en-US" sz="2200" b="0" dirty="0" smtClean="0">
                <a:latin typeface="Calibri" pitchFamily="34" charset="0"/>
              </a:rPr>
              <a:t>Europe</a:t>
            </a:r>
          </a:p>
          <a:p>
            <a:pPr marL="342900" indent="-342900">
              <a:lnSpc>
                <a:spcPct val="90000"/>
              </a:lnSpc>
              <a:spcBef>
                <a:spcPct val="40000"/>
              </a:spcBef>
              <a:buSzPct val="50000"/>
              <a:buBlip>
                <a:blip r:embed="rId3"/>
              </a:buBlip>
            </a:pPr>
            <a:r>
              <a:rPr lang="en-US" sz="2200" b="0" dirty="0" smtClean="0">
                <a:latin typeface="Calibri" pitchFamily="34" charset="0"/>
              </a:rPr>
              <a:t>Significant cost reductions, including labor costs</a:t>
            </a:r>
          </a:p>
        </p:txBody>
      </p:sp>
    </p:spTree>
  </p:cSld>
  <p:clrMapOvr>
    <a:masterClrMapping/>
  </p:clrMapOvr>
  <p:transition xmlns:p14="http://schemas.microsoft.com/office/powerpoint/2010/main" advTm="67484"/>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95" name="Group 83"/>
          <p:cNvGraphicFramePr>
            <a:graphicFrameLocks noGrp="1"/>
          </p:cNvGraphicFramePr>
          <p:nvPr>
            <p:ph/>
            <p:extLst>
              <p:ext uri="{D42A27DB-BD31-4B8C-83A1-F6EECF244321}">
                <p14:modId xmlns:p14="http://schemas.microsoft.com/office/powerpoint/2010/main" val="3745541183"/>
              </p:ext>
            </p:extLst>
          </p:nvPr>
        </p:nvGraphicFramePr>
        <p:xfrm>
          <a:off x="468311" y="1268413"/>
          <a:ext cx="8064128" cy="4248821"/>
        </p:xfrm>
        <a:graphic>
          <a:graphicData uri="http://schemas.openxmlformats.org/drawingml/2006/table">
            <a:tbl>
              <a:tblPr/>
              <a:tblGrid>
                <a:gridCol w="2303489"/>
                <a:gridCol w="1512168"/>
                <a:gridCol w="2448272"/>
                <a:gridCol w="1800199"/>
              </a:tblGrid>
              <a:tr h="1030602">
                <a:tc>
                  <a:txBody>
                    <a:bodyPr/>
                    <a:lstStyle/>
                    <a:p>
                      <a:pPr marL="0" marR="0" lvl="0" indent="0" algn="l" defTabSz="914400" rtl="0" eaLnBrk="0" fontAlgn="base" latinLnBrk="0" hangingPunct="0">
                        <a:lnSpc>
                          <a:spcPct val="90000"/>
                        </a:lnSpc>
                        <a:spcBef>
                          <a:spcPct val="0"/>
                        </a:spcBef>
                        <a:spcAft>
                          <a:spcPct val="0"/>
                        </a:spcAft>
                        <a:buClrTx/>
                        <a:buSzPct val="50000"/>
                        <a:buFontTx/>
                        <a:buNone/>
                        <a:tabLst/>
                      </a:pPr>
                      <a:r>
                        <a:rPr kumimoji="0" lang="en-US" sz="2200" b="0" i="0" u="none" strike="noStrike" cap="none" normalizeH="0" baseline="0" dirty="0" smtClean="0">
                          <a:ln>
                            <a:noFill/>
                          </a:ln>
                          <a:solidFill>
                            <a:srgbClr val="0067B4"/>
                          </a:solidFill>
                          <a:effectLst/>
                          <a:latin typeface="Calibri" pitchFamily="34" charset="0"/>
                          <a:cs typeface="Arial" charset="0"/>
                        </a:rPr>
                        <a:t>City</a:t>
                      </a:r>
                      <a:endParaRPr kumimoji="0" lang="uk-UA" sz="2200" b="0" i="0" u="none" strike="noStrike" cap="none" normalizeH="0" baseline="0" dirty="0" smtClean="0">
                        <a:ln>
                          <a:noFill/>
                        </a:ln>
                        <a:solidFill>
                          <a:srgbClr val="0067B4"/>
                        </a:solidFill>
                        <a:effectLst/>
                        <a:latin typeface="Calibri" pitchFamily="34" charset="0"/>
                        <a:cs typeface="Arial" charset="0"/>
                      </a:endParaRPr>
                    </a:p>
                  </a:txBody>
                  <a:tcPr anchor="ctr" horzOverflow="overflow">
                    <a:lnL>
                      <a:noFill/>
                    </a:lnL>
                    <a:lnR>
                      <a:noFill/>
                    </a:lnR>
                    <a:lnT w="19050" cap="flat" cmpd="sng" algn="ctr">
                      <a:solidFill>
                        <a:srgbClr val="0067B4"/>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solidFill>
                      <a:srgbClr val="C3E1F9">
                        <a:alpha val="50195"/>
                      </a:srgbClr>
                    </a:solidFill>
                  </a:tcPr>
                </a:tc>
                <a:tc>
                  <a:txBody>
                    <a:bodyPr/>
                    <a:lstStyle/>
                    <a:p>
                      <a:pPr marL="0" marR="0" lvl="0" indent="0" algn="l" defTabSz="914400" rtl="0" eaLnBrk="0" fontAlgn="base" latinLnBrk="0" hangingPunct="0">
                        <a:lnSpc>
                          <a:spcPct val="90000"/>
                        </a:lnSpc>
                        <a:spcBef>
                          <a:spcPct val="0"/>
                        </a:spcBef>
                        <a:spcAft>
                          <a:spcPct val="0"/>
                        </a:spcAft>
                        <a:buClrTx/>
                        <a:buSzPct val="50000"/>
                        <a:buFontTx/>
                        <a:buNone/>
                        <a:tabLst/>
                      </a:pPr>
                      <a:r>
                        <a:rPr kumimoji="0" lang="en-US" sz="2200" b="0" i="0" u="none" strike="noStrike" cap="none" normalizeH="0" baseline="0" dirty="0" smtClean="0">
                          <a:ln>
                            <a:noFill/>
                          </a:ln>
                          <a:solidFill>
                            <a:srgbClr val="0067B4"/>
                          </a:solidFill>
                          <a:effectLst/>
                          <a:latin typeface="Calibri" pitchFamily="34" charset="0"/>
                          <a:cs typeface="Calibri" pitchFamily="34" charset="0"/>
                        </a:rPr>
                        <a:t>Population,</a:t>
                      </a:r>
                    </a:p>
                    <a:p>
                      <a:pPr marL="0" marR="0" lvl="0" indent="0" algn="l" defTabSz="914400" rtl="0" eaLnBrk="0" fontAlgn="base" latinLnBrk="0" hangingPunct="0">
                        <a:lnSpc>
                          <a:spcPct val="90000"/>
                        </a:lnSpc>
                        <a:spcBef>
                          <a:spcPct val="0"/>
                        </a:spcBef>
                        <a:spcAft>
                          <a:spcPct val="0"/>
                        </a:spcAft>
                        <a:buClrTx/>
                        <a:buSzPct val="50000"/>
                        <a:buFontTx/>
                        <a:buNone/>
                        <a:tabLst/>
                      </a:pPr>
                      <a:r>
                        <a:rPr kumimoji="0" lang="en-US" sz="2200" b="0" i="0" u="none" strike="noStrike" cap="none" normalizeH="0" baseline="0" dirty="0" smtClean="0">
                          <a:ln>
                            <a:noFill/>
                          </a:ln>
                          <a:solidFill>
                            <a:srgbClr val="0067B4"/>
                          </a:solidFill>
                          <a:effectLst/>
                          <a:latin typeface="Calibri" pitchFamily="34" charset="0"/>
                          <a:cs typeface="Calibri" pitchFamily="34" charset="0"/>
                        </a:rPr>
                        <a:t>million</a:t>
                      </a:r>
                      <a:endParaRPr kumimoji="0" lang="uk-UA" sz="2200" b="0" i="0" u="none" strike="noStrike" cap="none" normalizeH="0" baseline="0" dirty="0" smtClean="0">
                        <a:ln>
                          <a:noFill/>
                        </a:ln>
                        <a:solidFill>
                          <a:srgbClr val="0067B4"/>
                        </a:solidFill>
                        <a:effectLst/>
                        <a:latin typeface="Calibri" pitchFamily="34" charset="0"/>
                        <a:cs typeface="Calibri" pitchFamily="34" charset="0"/>
                      </a:endParaRPr>
                    </a:p>
                  </a:txBody>
                  <a:tcPr anchor="ctr" horzOverflow="overflow">
                    <a:lnL>
                      <a:noFill/>
                    </a:lnL>
                    <a:lnR>
                      <a:noFill/>
                    </a:lnR>
                    <a:lnT w="19050" cap="flat" cmpd="sng" algn="ctr">
                      <a:solidFill>
                        <a:srgbClr val="0067B4"/>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solidFill>
                      <a:srgbClr val="C3E1F9">
                        <a:alpha val="50195"/>
                      </a:srgbClr>
                    </a:solidFill>
                  </a:tcPr>
                </a:tc>
                <a:tc>
                  <a:txBody>
                    <a:bodyPr/>
                    <a:lstStyle/>
                    <a:p>
                      <a:pPr marL="0" marR="0" lvl="0" indent="0" algn="l" defTabSz="914400" rtl="0" eaLnBrk="0" fontAlgn="base" latinLnBrk="0" hangingPunct="0">
                        <a:lnSpc>
                          <a:spcPct val="90000"/>
                        </a:lnSpc>
                        <a:spcBef>
                          <a:spcPct val="0"/>
                        </a:spcBef>
                        <a:spcAft>
                          <a:spcPct val="0"/>
                        </a:spcAft>
                        <a:buClrTx/>
                        <a:buSzPct val="50000"/>
                        <a:buFontTx/>
                        <a:buNone/>
                        <a:tabLst/>
                      </a:pPr>
                      <a:r>
                        <a:rPr kumimoji="0" lang="en-US" sz="2200" b="0" i="0" u="none" strike="noStrike" cap="none" normalizeH="0" baseline="0" dirty="0" smtClean="0">
                          <a:ln>
                            <a:noFill/>
                          </a:ln>
                          <a:solidFill>
                            <a:srgbClr val="0067B4"/>
                          </a:solidFill>
                          <a:effectLst/>
                          <a:latin typeface="Calibri" pitchFamily="34" charset="0"/>
                          <a:cs typeface="Calibri" pitchFamily="34" charset="0"/>
                        </a:rPr>
                        <a:t>Part of outsourcing</a:t>
                      </a:r>
                    </a:p>
                    <a:p>
                      <a:pPr marL="0" marR="0" lvl="0" indent="0" algn="l" defTabSz="914400" rtl="0" eaLnBrk="0" fontAlgn="base" latinLnBrk="0" hangingPunct="0">
                        <a:lnSpc>
                          <a:spcPct val="90000"/>
                        </a:lnSpc>
                        <a:spcBef>
                          <a:spcPct val="0"/>
                        </a:spcBef>
                        <a:spcAft>
                          <a:spcPct val="0"/>
                        </a:spcAft>
                        <a:buClrTx/>
                        <a:buSzPct val="50000"/>
                        <a:buFontTx/>
                        <a:buNone/>
                        <a:tabLst/>
                      </a:pPr>
                      <a:r>
                        <a:rPr kumimoji="0" lang="en-US" sz="2200" b="0" i="0" u="none" strike="noStrike" cap="none" normalizeH="0" baseline="0" dirty="0" smtClean="0">
                          <a:ln>
                            <a:noFill/>
                          </a:ln>
                          <a:solidFill>
                            <a:srgbClr val="0067B4"/>
                          </a:solidFill>
                          <a:effectLst/>
                          <a:latin typeface="Calibri" pitchFamily="34" charset="0"/>
                          <a:cs typeface="Calibri" pitchFamily="34" charset="0"/>
                        </a:rPr>
                        <a:t>industry resources</a:t>
                      </a:r>
                    </a:p>
                    <a:p>
                      <a:pPr marL="0" marR="0" lvl="0" indent="0" algn="l" defTabSz="914400" rtl="0" eaLnBrk="0" fontAlgn="base" latinLnBrk="0" hangingPunct="0">
                        <a:lnSpc>
                          <a:spcPct val="90000"/>
                        </a:lnSpc>
                        <a:spcBef>
                          <a:spcPct val="0"/>
                        </a:spcBef>
                        <a:spcAft>
                          <a:spcPct val="0"/>
                        </a:spcAft>
                        <a:buClrTx/>
                        <a:buSzPct val="50000"/>
                        <a:buFontTx/>
                        <a:buNone/>
                        <a:tabLst/>
                      </a:pPr>
                      <a:r>
                        <a:rPr kumimoji="0" lang="en-US" sz="2200" b="0" i="0" u="none" strike="noStrike" cap="none" normalizeH="0" baseline="0" dirty="0" smtClean="0">
                          <a:ln>
                            <a:noFill/>
                          </a:ln>
                          <a:solidFill>
                            <a:srgbClr val="0067B4"/>
                          </a:solidFill>
                          <a:effectLst/>
                          <a:latin typeface="Calibri" pitchFamily="34" charset="0"/>
                          <a:cs typeface="Calibri" pitchFamily="34" charset="0"/>
                        </a:rPr>
                        <a:t>(mostly IT), %</a:t>
                      </a:r>
                      <a:endParaRPr kumimoji="0" lang="uk-UA" sz="2200" b="0" i="0" u="none" strike="noStrike" cap="none" normalizeH="0" baseline="0" dirty="0" smtClean="0">
                        <a:ln>
                          <a:noFill/>
                        </a:ln>
                        <a:solidFill>
                          <a:srgbClr val="0067B4"/>
                        </a:solidFill>
                        <a:effectLst/>
                        <a:latin typeface="Calibri" pitchFamily="34" charset="0"/>
                        <a:cs typeface="Calibri" pitchFamily="34" charset="0"/>
                      </a:endParaRPr>
                    </a:p>
                  </a:txBody>
                  <a:tcPr anchor="ctr" horzOverflow="overflow">
                    <a:lnL>
                      <a:noFill/>
                    </a:lnL>
                    <a:lnR>
                      <a:noFill/>
                    </a:lnR>
                    <a:lnT w="19050" cap="flat" cmpd="sng" algn="ctr">
                      <a:solidFill>
                        <a:srgbClr val="0067B4"/>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solidFill>
                      <a:srgbClr val="C3E1F9">
                        <a:alpha val="50195"/>
                      </a:srgbClr>
                    </a:solidFill>
                  </a:tcPr>
                </a:tc>
                <a:tc>
                  <a:txBody>
                    <a:bodyPr/>
                    <a:lstStyle/>
                    <a:p>
                      <a:pPr marL="0" marR="0" lvl="0" indent="0" algn="l" defTabSz="914400" rtl="0" eaLnBrk="0" fontAlgn="base" latinLnBrk="0" hangingPunct="0">
                        <a:lnSpc>
                          <a:spcPct val="90000"/>
                        </a:lnSpc>
                        <a:spcBef>
                          <a:spcPct val="0"/>
                        </a:spcBef>
                        <a:spcAft>
                          <a:spcPct val="0"/>
                        </a:spcAft>
                        <a:buClrTx/>
                        <a:buSzPct val="50000"/>
                        <a:buFontTx/>
                        <a:buNone/>
                        <a:tabLst/>
                      </a:pPr>
                      <a:r>
                        <a:rPr kumimoji="0" lang="en-US" sz="2200" b="0" i="0" u="none" strike="noStrike" cap="none" normalizeH="0" baseline="0" dirty="0" smtClean="0">
                          <a:ln>
                            <a:noFill/>
                          </a:ln>
                          <a:solidFill>
                            <a:srgbClr val="0067B4"/>
                          </a:solidFill>
                          <a:effectLst/>
                          <a:latin typeface="Calibri" pitchFamily="34" charset="0"/>
                          <a:cs typeface="Calibri" pitchFamily="34" charset="0"/>
                        </a:rPr>
                        <a:t>Average salary relative to Kyiv, %</a:t>
                      </a:r>
                      <a:endParaRPr kumimoji="0" lang="uk-UA" sz="2200" b="0" i="0" u="none" strike="noStrike" cap="none" normalizeH="0" baseline="0" dirty="0" smtClean="0">
                        <a:ln>
                          <a:noFill/>
                        </a:ln>
                        <a:solidFill>
                          <a:srgbClr val="0067B4"/>
                        </a:solidFill>
                        <a:effectLst/>
                        <a:latin typeface="Calibri" pitchFamily="34" charset="0"/>
                        <a:cs typeface="Calibri" pitchFamily="34" charset="0"/>
                      </a:endParaRPr>
                    </a:p>
                  </a:txBody>
                  <a:tcPr anchor="ctr" horzOverflow="overflow">
                    <a:lnL>
                      <a:noFill/>
                    </a:lnL>
                    <a:lnR>
                      <a:noFill/>
                    </a:lnR>
                    <a:lnT w="19050" cap="flat" cmpd="sng" algn="ctr">
                      <a:solidFill>
                        <a:srgbClr val="0067B4"/>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solidFill>
                      <a:srgbClr val="C3E1F9">
                        <a:alpha val="50195"/>
                      </a:srgbClr>
                    </a:solidFill>
                  </a:tcPr>
                </a:tc>
              </a:tr>
              <a:tr h="563634">
                <a:tc>
                  <a:txBody>
                    <a:bodyPr/>
                    <a:lstStyle/>
                    <a:p>
                      <a:pPr marL="0" marR="0" lvl="0" indent="0" algn="l" defTabSz="914400" rtl="0" eaLnBrk="0" fontAlgn="base" latinLnBrk="0" hangingPunct="0">
                        <a:lnSpc>
                          <a:spcPct val="8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Kyiv</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9050" cap="flat" cmpd="sng" algn="ctr">
                      <a:solidFill>
                        <a:srgbClr val="0067B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4.0</a:t>
                      </a: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9050" cap="flat" cmpd="sng" algn="ctr">
                      <a:solidFill>
                        <a:srgbClr val="0067B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42</a:t>
                      </a: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9050" cap="flat" cmpd="sng" algn="ctr">
                      <a:solidFill>
                        <a:srgbClr val="0067B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100</a:t>
                      </a: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9050" cap="flat" cmpd="sng" algn="ctr">
                      <a:solidFill>
                        <a:srgbClr val="0067B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530917">
                <a:tc>
                  <a:txBody>
                    <a:bodyPr/>
                    <a:lstStyle/>
                    <a:p>
                      <a:pPr marL="0" marR="0" lvl="0" indent="0" algn="l" defTabSz="914400" rtl="0" eaLnBrk="0" fontAlgn="base" latinLnBrk="0" hangingPunct="0">
                        <a:lnSpc>
                          <a:spcPct val="8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Kharkiv</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2.5</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20</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85</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530917">
                <a:tc>
                  <a:txBody>
                    <a:bodyPr/>
                    <a:lstStyle/>
                    <a:p>
                      <a:pPr marL="0" marR="0" lvl="0" indent="0" algn="l" defTabSz="914400" rtl="0" eaLnBrk="0" fontAlgn="base" latinLnBrk="0" hangingPunct="0">
                        <a:lnSpc>
                          <a:spcPct val="8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Lviv</a:t>
                      </a: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1.3</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11</a:t>
                      </a: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75</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530917">
                <a:tc>
                  <a:txBody>
                    <a:bodyPr/>
                    <a:lstStyle/>
                    <a:p>
                      <a:pPr marL="0" marR="0" lvl="0" indent="0" algn="l" defTabSz="914400" rtl="0" eaLnBrk="0" fontAlgn="base" latinLnBrk="0" hangingPunct="0">
                        <a:lnSpc>
                          <a:spcPct val="8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Dnipropetrovsk</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2.0</a:t>
                      </a: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8</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80</a:t>
                      </a: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530917">
                <a:tc>
                  <a:txBody>
                    <a:bodyPr/>
                    <a:lstStyle/>
                    <a:p>
                      <a:pPr marL="0" marR="0" lvl="0" indent="0" algn="l" defTabSz="914400" rtl="0" eaLnBrk="0" fontAlgn="base" latinLnBrk="0" hangingPunct="0">
                        <a:lnSpc>
                          <a:spcPct val="8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Odessa</a:t>
                      </a: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1.8</a:t>
                      </a: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4</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80</a:t>
                      </a: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530917">
                <a:tc>
                  <a:txBody>
                    <a:bodyPr/>
                    <a:lstStyle/>
                    <a:p>
                      <a:pPr marL="0" marR="0" lvl="0" indent="0" algn="l" defTabSz="914400" rtl="0" eaLnBrk="0" fontAlgn="base" latinLnBrk="0" hangingPunct="0">
                        <a:lnSpc>
                          <a:spcPct val="8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Other</a:t>
                      </a: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endParaRPr kumimoji="0" lang="uk-UA" sz="2400" b="1" i="0" u="none" strike="noStrike" cap="none" normalizeH="0" baseline="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14</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Tx/>
                        <a:buSzPct val="50000"/>
                        <a:buFontTx/>
                        <a:buNone/>
                        <a:tabLst/>
                      </a:pPr>
                      <a:r>
                        <a:rPr kumimoji="0" lang="en-US" sz="2400" b="1" i="0" u="none" strike="noStrike" cap="none" normalizeH="0" baseline="0" dirty="0" smtClean="0">
                          <a:ln>
                            <a:noFill/>
                          </a:ln>
                          <a:solidFill>
                            <a:srgbClr val="4D4D4D"/>
                          </a:solidFill>
                          <a:effectLst/>
                          <a:latin typeface="Calibri" pitchFamily="34" charset="0"/>
                          <a:cs typeface="Arial" charset="0"/>
                        </a:rPr>
                        <a:t>70</a:t>
                      </a:r>
                      <a:endParaRPr kumimoji="0" lang="uk-UA" sz="2400" b="1" i="0" u="none" strike="noStrike" cap="none" normalizeH="0" baseline="0" dirty="0" smtClean="0">
                        <a:ln>
                          <a:noFill/>
                        </a:ln>
                        <a:solidFill>
                          <a:srgbClr val="4D4D4D"/>
                        </a:solidFill>
                        <a:effectLst/>
                        <a:latin typeface="Calibri" pitchFamily="34" charset="0"/>
                        <a:cs typeface="Arial" charset="0"/>
                      </a:endParaRPr>
                    </a:p>
                  </a:txBody>
                  <a:tcPr anchor="ctr" horzOverflow="overflow">
                    <a:lnL>
                      <a:noFill/>
                    </a:lnL>
                    <a:lnR>
                      <a:noFill/>
                    </a:lnR>
                    <a:lnT w="12700" cap="flat" cmpd="sng" algn="ctr">
                      <a:solidFill>
                        <a:schemeClr val="bg2"/>
                      </a:solidFill>
                      <a:prstDash val="solid"/>
                      <a:round/>
                      <a:headEnd type="none" w="med" len="med"/>
                      <a:tailEnd type="none" w="med" len="med"/>
                    </a:lnT>
                    <a:lnB w="19050" cap="flat" cmpd="sng" algn="ctr">
                      <a:solidFill>
                        <a:srgbClr val="0067B4"/>
                      </a:solidFill>
                      <a:prstDash val="solid"/>
                      <a:round/>
                      <a:headEnd type="none" w="med" len="med"/>
                      <a:tailEnd type="none" w="med" len="med"/>
                    </a:lnB>
                    <a:lnTlToBr>
                      <a:noFill/>
                    </a:lnTlToBr>
                    <a:lnBlToTr>
                      <a:noFill/>
                    </a:lnBlToTr>
                    <a:noFill/>
                  </a:tcPr>
                </a:tc>
              </a:tr>
            </a:tbl>
          </a:graphicData>
        </a:graphic>
      </p:graphicFrame>
      <p:sp>
        <p:nvSpPr>
          <p:cNvPr id="38939" name="Title 4"/>
          <p:cNvSpPr>
            <a:spLocks/>
          </p:cNvSpPr>
          <p:nvPr/>
        </p:nvSpPr>
        <p:spPr bwMode="auto">
          <a:xfrm>
            <a:off x="468313" y="260350"/>
            <a:ext cx="8229600" cy="936625"/>
          </a:xfrm>
          <a:prstGeom prst="rect">
            <a:avLst/>
          </a:prstGeom>
          <a:noFill/>
          <a:ln w="9525">
            <a:noFill/>
            <a:miter lim="800000"/>
            <a:headEnd/>
            <a:tailEnd/>
          </a:ln>
        </p:spPr>
        <p:txBody>
          <a:bodyPr anchor="ctr"/>
          <a:lstStyle/>
          <a:p>
            <a:pPr algn="ctr">
              <a:lnSpc>
                <a:spcPct val="80000"/>
              </a:lnSpc>
            </a:pPr>
            <a:r>
              <a:rPr lang="en-US" sz="3200" dirty="0" smtClean="0">
                <a:solidFill>
                  <a:srgbClr val="0067B4"/>
                </a:solidFill>
                <a:latin typeface="Calibri" pitchFamily="34" charset="0"/>
              </a:rPr>
              <a:t>Key Outsourcing Centers in Ukraine</a:t>
            </a:r>
            <a:endParaRPr lang="en-US" sz="3200" dirty="0">
              <a:solidFill>
                <a:srgbClr val="0067B4"/>
              </a:solidFill>
              <a:latin typeface="Calibri" pitchFamily="34" charset="0"/>
            </a:endParaRPr>
          </a:p>
        </p:txBody>
      </p:sp>
      <p:sp>
        <p:nvSpPr>
          <p:cNvPr id="4" name="Content Placeholder 5"/>
          <p:cNvSpPr txBox="1">
            <a:spLocks/>
          </p:cNvSpPr>
          <p:nvPr/>
        </p:nvSpPr>
        <p:spPr>
          <a:xfrm>
            <a:off x="899592" y="5661248"/>
            <a:ext cx="3600400" cy="503560"/>
          </a:xfrm>
          <a:prstGeom prst="rect">
            <a:avLst/>
          </a:prstGeom>
        </p:spPr>
        <p:txBody>
          <a:bodyPr/>
          <a:lstStyle/>
          <a:p>
            <a:pPr marL="342900" marR="0" lvl="0" indent="-342900" algn="l" defTabSz="914400" rtl="0" eaLnBrk="1" fontAlgn="base" latinLnBrk="0" hangingPunct="1">
              <a:lnSpc>
                <a:spcPct val="90000"/>
              </a:lnSpc>
              <a:spcBef>
                <a:spcPct val="30000"/>
              </a:spcBef>
              <a:spcAft>
                <a:spcPct val="0"/>
              </a:spcAft>
              <a:buClrTx/>
              <a:buSzPct val="50000"/>
              <a:tabLst/>
              <a:defRPr/>
            </a:pPr>
            <a:r>
              <a:rPr kumimoji="0" lang="en-US" sz="1600" b="0" i="0" u="none" strike="noStrike" kern="0" cap="none" spc="0" normalizeH="0" baseline="0" noProof="0" dirty="0" smtClean="0">
                <a:ln>
                  <a:noFill/>
                </a:ln>
                <a:solidFill>
                  <a:schemeClr val="tx1"/>
                </a:solidFill>
                <a:effectLst/>
                <a:uLnTx/>
                <a:uFillTx/>
                <a:latin typeface="Calibri" pitchFamily="34" charset="0"/>
                <a:ea typeface="+mn-ea"/>
                <a:cs typeface="+mn-cs"/>
              </a:rPr>
              <a:t>* Source: www.ceeoa.org</a:t>
            </a:r>
          </a:p>
        </p:txBody>
      </p:sp>
    </p:spTree>
  </p:cSld>
  <p:clrMapOvr>
    <a:masterClrMapping/>
  </p:clrMapOvr>
  <p:transition xmlns:p14="http://schemas.microsoft.com/office/powerpoint/2010/main" advTm="33147"/>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uk-U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uk-U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2727</TotalTime>
  <Words>2866</Words>
  <Application>Microsoft Macintosh PowerPoint</Application>
  <PresentationFormat>On-screen Show (4:3)</PresentationFormat>
  <Paragraphs>306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PowerPoint Presentation</vt:lpstr>
      <vt:lpstr>PowerPoint Presentation</vt:lpstr>
      <vt:lpstr>PowerPoint Presentation</vt:lpstr>
      <vt:lpstr>Overview of Ukraine’s IT Outsourcing Industry</vt:lpstr>
      <vt:lpstr>Industry Acknowledgement</vt:lpstr>
      <vt:lpstr>Ukraine’s IT Outsourcing Market  Growth in 2009</vt:lpstr>
      <vt:lpstr>PowerPoint Presentation</vt:lpstr>
      <vt:lpstr>Main Advantages of Ukraine as the Outsourcing Destination</vt:lpstr>
      <vt:lpstr>PowerPoint Presentation</vt:lpstr>
      <vt:lpstr>PowerPoint Presentation</vt:lpstr>
      <vt:lpstr>Lviv – The Capital of Western Ukraine</vt:lpstr>
      <vt:lpstr>Lviv – The Capital of Western Ukraine (2)</vt:lpstr>
      <vt:lpstr>Lviv - One of The Largest Ukraine’s IT Centers</vt:lpstr>
      <vt:lpstr>Education Facilities in Lviv</vt:lpstr>
      <vt:lpstr>Key Factors that Make Lviv an  Attractive IT Outsourcing Destination</vt:lpstr>
      <vt:lpstr>PowerPoint Presentation</vt:lpstr>
      <vt:lpstr>About ELEKS Software</vt:lpstr>
      <vt:lpstr>ELEKS Global Locations</vt:lpstr>
      <vt:lpstr>ELEKS Services and People</vt:lpstr>
      <vt:lpstr>ELEKS Software’s Customer Geography</vt:lpstr>
      <vt:lpstr>Industries Serviced</vt:lpstr>
      <vt:lpstr>Sample Customers</vt:lpstr>
      <vt:lpstr>Thank you for attention!</vt:lpstr>
    </vt:vector>
  </TitlesOfParts>
  <Company>ELEKS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Ukraine - An Emerging IT Outsourcing Destination</dc:title>
  <dc:creator>Olha.Markova</dc:creator>
  <cp:lastModifiedBy>Phil Parker</cp:lastModifiedBy>
  <cp:revision>326</cp:revision>
  <dcterms:created xsi:type="dcterms:W3CDTF">2010-12-08T16:05:21Z</dcterms:created>
  <dcterms:modified xsi:type="dcterms:W3CDTF">2011-06-29T04:20:38Z</dcterms:modified>
</cp:coreProperties>
</file>